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44"/>
  </p:notes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21" r:id="rId33"/>
    <p:sldId id="358" r:id="rId34"/>
    <p:sldId id="322" r:id="rId35"/>
    <p:sldId id="325" r:id="rId36"/>
    <p:sldId id="326" r:id="rId37"/>
    <p:sldId id="328" r:id="rId38"/>
    <p:sldId id="332" r:id="rId39"/>
    <p:sldId id="360" r:id="rId40"/>
    <p:sldId id="341" r:id="rId41"/>
    <p:sldId id="342" r:id="rId42"/>
    <p:sldId id="365" r:id="rId43"/>
  </p:sldIdLst>
  <p:sldSz cx="9144000" cy="6858000" type="screen4x3"/>
  <p:notesSz cx="6858000" cy="9144000"/>
  <p:embeddedFontLst>
    <p:embeddedFont>
      <p:font typeface="Calibri" pitchFamily="34" charset="0"/>
      <p:regular r:id="rId45"/>
      <p:bold r:id="rId46"/>
      <p:italic r:id="rId47"/>
      <p:boldItalic r:id="rId48"/>
    </p:embeddedFont>
    <p:embeddedFont>
      <p:font typeface="Constantia" pitchFamily="18" charset="0"/>
      <p:regular r:id="rId49"/>
      <p:bold r:id="rId50"/>
      <p:italic r:id="rId51"/>
      <p:boldItalic r:id="rId52"/>
    </p:embeddedFont>
    <p:embeddedFont>
      <p:font typeface="Cambria Math" pitchFamily="18" charset="0"/>
      <p:regular r:id="rId53"/>
    </p:embeddedFont>
    <p:embeddedFont>
      <p:font typeface="Wingdings 2" pitchFamily="18" charset="2"/>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87" autoAdjust="0"/>
    <p:restoredTop sz="94660"/>
  </p:normalViewPr>
  <p:slideViewPr>
    <p:cSldViewPr>
      <p:cViewPr varScale="1">
        <p:scale>
          <a:sx n="83" d="100"/>
          <a:sy n="83" d="100"/>
        </p:scale>
        <p:origin x="-45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DBD70D-7EF2-443D-8B6E-135908E14ABC}" type="datetimeFigureOut">
              <a:rPr lang="en-US" smtClean="0"/>
              <a:pPr/>
              <a:t>3/13/2018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39F7F5-07DC-47E1-B8BD-FA610F33373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39F7F5-07DC-47E1-B8BD-FA610F33373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3/13/2018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3/13/2018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tags" Target="../tags/tag6.xml"/><Relationship Id="rId16" Type="http://schemas.openxmlformats.org/officeDocument/2006/relationships/image" Target="../media/image13.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8.png"/><Relationship Id="rId5" Type="http://schemas.openxmlformats.org/officeDocument/2006/relationships/tags" Target="../tags/tag9.xml"/><Relationship Id="rId15" Type="http://schemas.openxmlformats.org/officeDocument/2006/relationships/image" Target="../media/image12.png"/><Relationship Id="rId10" Type="http://schemas.openxmlformats.org/officeDocument/2006/relationships/slideLayout" Target="../slideLayouts/slideLayout2.xml"/><Relationship Id="rId19" Type="http://schemas.openxmlformats.org/officeDocument/2006/relationships/image" Target="../media/image16.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1.png"/></Relationships>
</file>

<file path=ppt/slides/_rels/slide3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0.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tags" Target="../tags/tag15.xml"/><Relationship Id="rId16" Type="http://schemas.openxmlformats.org/officeDocument/2006/relationships/image" Target="../media/image23.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8.png"/><Relationship Id="rId5" Type="http://schemas.openxmlformats.org/officeDocument/2006/relationships/tags" Target="../tags/tag18.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4.xml"/><Relationship Id="rId7"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7.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3.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smtClean="0"/>
              <a:t>:  </a:t>
            </a:r>
            <a:r>
              <a:rPr lang="en-US" smtClean="0">
                <a:latin typeface="Cambria Math" pitchFamily="18" charset="0"/>
                <a:ea typeface="Cambria Math" pitchFamily="18" charset="0"/>
              </a:rPr>
              <a:t>2</a:t>
            </a:r>
            <a:r>
              <a:rPr lang="en-US" baseline="30000" smtClean="0">
                <a:latin typeface="Cambria Math" pitchFamily="18" charset="0"/>
                <a:ea typeface="Cambria Math" pitchFamily="18" charset="0"/>
              </a:rPr>
              <a:t>n.</a:t>
            </a:r>
            <a:endParaRPr lang="en-US" dirty="0" smtClean="0">
              <a:latin typeface="Cambria Math" pitchFamily="18" charset="0"/>
              <a:ea typeface="Cambria Math" pitchFamily="18" charset="0"/>
            </a:endParaRP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pPr marL="0" indent="0">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a:t>
            </a:r>
            <a:r>
              <a:rPr lang="en-US" sz="2000" i="1" dirty="0" smtClean="0">
                <a:latin typeface="Cambria Math"/>
                <a:ea typeface="Cambria Math"/>
              </a:rPr>
              <a:t>p → </a:t>
            </a:r>
            <a:r>
              <a:rPr lang="en-US" sz="2000" i="1" dirty="0">
                <a:latin typeface="Cambria Math"/>
                <a:ea typeface="Cambria Math"/>
              </a:rPr>
              <a:t>q</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pPr marL="0" indent="0">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a:t>
            </a:r>
            <a:r>
              <a:rPr lang="en-US" sz="2000" smtClean="0"/>
              <a:t>shows that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t>
                      </a:r>
                      <a:r>
                        <a:rPr lang="en-US" b="0" i="1" dirty="0" err="1" smtClean="0">
                          <a:latin typeface="+mn-lt"/>
                          <a:ea typeface="Cambria Math" pitchFamily="18" charset="0"/>
                        </a:rPr>
                        <a:t>p</a:t>
                      </a:r>
                      <a:r>
                        <a:rPr lang="en-US" b="0" i="0" dirty="0" err="1" smtClean="0">
                          <a:latin typeface="Cambria Math"/>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mn-lt"/>
                          <a:ea typeface="Cambria Math" pitchFamily="18" charset="0"/>
                        </a:rPr>
                        <a:t>p</a:t>
                      </a:r>
                      <a:r>
                        <a:rPr lang="en-US" b="0" i="0" dirty="0" err="1" smtClean="0">
                          <a:latin typeface="+mn-lt"/>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mn-lt"/>
                          <a:ea typeface="Cambria Math" pitchFamily="18" charset="0"/>
                        </a:rPr>
                        <a:t>p</a:t>
                      </a:r>
                      <a:r>
                        <a:rPr lang="en-US" b="0" i="0" dirty="0" smtClean="0">
                          <a:latin typeface="Cambria Math"/>
                          <a:ea typeface="Cambria Math"/>
                        </a:rPr>
                        <a:t>∧¬</a:t>
                      </a:r>
                      <a:r>
                        <a:rPr lang="en-US" b="0" i="1" dirty="0" smtClean="0">
                          <a:latin typeface="+mn-lt"/>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6893</TotalTime>
  <Words>2702</Words>
  <Application>Microsoft Office PowerPoint</Application>
  <PresentationFormat>On-screen Show (4:3)</PresentationFormat>
  <Paragraphs>582</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Constantia</vt:lpstr>
      <vt:lpstr>Cambria Math</vt:lpstr>
      <vt:lpstr>Wingdings 2</vt:lpstr>
      <vt:lpstr>Symbol</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rohitpal.singh</cp:lastModifiedBy>
  <cp:revision>504</cp:revision>
  <dcterms:created xsi:type="dcterms:W3CDTF">2013-09-13T22:27:42Z</dcterms:created>
  <dcterms:modified xsi:type="dcterms:W3CDTF">2018-03-13T06:40:12Z</dcterms:modified>
</cp:coreProperties>
</file>