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3" r:id="rId7"/>
    <p:sldId id="276" r:id="rId8"/>
    <p:sldId id="277" r:id="rId9"/>
    <p:sldId id="278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4209-DD80-4B80-90D7-102DFE478199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Signals and Systems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76600"/>
            <a:ext cx="8610600" cy="1752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Signals and their </a:t>
            </a:r>
            <a:r>
              <a:rPr lang="en-US" sz="4800" b="1" dirty="0" smtClean="0">
                <a:solidFill>
                  <a:srgbClr val="002060"/>
                </a:solidFill>
              </a:rPr>
              <a:t>classifications-I</a:t>
            </a: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6057900"/>
            <a:ext cx="50292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By: Dr. Ajay Kumar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52" y="93951"/>
            <a:ext cx="14287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1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01000" cy="51816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A </a:t>
            </a:r>
            <a:r>
              <a:rPr lang="en-US" sz="2400" b="1" dirty="0" smtClean="0">
                <a:ea typeface="+mn-ea"/>
                <a:cs typeface="+mn-cs"/>
              </a:rPr>
              <a:t>signal</a:t>
            </a:r>
            <a:r>
              <a:rPr lang="en-US" sz="2400" dirty="0" smtClean="0">
                <a:ea typeface="+mn-ea"/>
                <a:cs typeface="+mn-cs"/>
              </a:rPr>
              <a:t> is any physical phenomenon which conveys information</a:t>
            </a:r>
          </a:p>
          <a:p>
            <a:pPr algn="just" eaLnBrk="1" hangingPunct="1"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algn="just" eaLnBrk="1" hangingPunct="1">
              <a:defRPr/>
            </a:pPr>
            <a:r>
              <a:rPr lang="en-US" sz="2400" b="1" dirty="0" smtClean="0">
                <a:ea typeface="+mn-ea"/>
                <a:cs typeface="+mn-cs"/>
              </a:rPr>
              <a:t>Systems</a:t>
            </a:r>
            <a:r>
              <a:rPr lang="en-US" sz="2400" dirty="0" smtClean="0">
                <a:ea typeface="+mn-ea"/>
                <a:cs typeface="+mn-cs"/>
              </a:rPr>
              <a:t> respond to signals and produce new signals </a:t>
            </a:r>
          </a:p>
          <a:p>
            <a:pPr algn="just" eaLnBrk="1" hangingPunct="1"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algn="just"/>
            <a:r>
              <a:rPr lang="en-GB" sz="2400" dirty="0"/>
              <a:t>A </a:t>
            </a:r>
            <a:r>
              <a:rPr lang="en-GB" sz="2400" b="1" dirty="0"/>
              <a:t>signal</a:t>
            </a:r>
            <a:r>
              <a:rPr lang="en-GB" sz="2400" dirty="0"/>
              <a:t> is a function representing a physical quantity or variable, and typically </a:t>
            </a:r>
            <a:r>
              <a:rPr lang="en-GB" sz="2400" dirty="0" smtClean="0"/>
              <a:t>it contains </a:t>
            </a:r>
            <a:r>
              <a:rPr lang="en-GB" sz="2400" dirty="0"/>
              <a:t>information about the </a:t>
            </a:r>
            <a:r>
              <a:rPr lang="en-GB" sz="2400" dirty="0" err="1"/>
              <a:t>behavior</a:t>
            </a:r>
            <a:r>
              <a:rPr lang="en-GB" sz="2400" dirty="0"/>
              <a:t> or nature of the phenomenon. For instance, in </a:t>
            </a:r>
            <a:r>
              <a:rPr lang="en-GB" sz="2400" dirty="0" smtClean="0"/>
              <a:t>a RC </a:t>
            </a:r>
            <a:r>
              <a:rPr lang="en-GB" sz="2400" dirty="0"/>
              <a:t>circuit the signal may represent the voltage across the capacitor or the current </a:t>
            </a:r>
            <a:r>
              <a:rPr lang="en-GB" sz="2400" dirty="0" smtClean="0"/>
              <a:t>flowing in </a:t>
            </a:r>
            <a:r>
              <a:rPr lang="en-GB" sz="2400" dirty="0"/>
              <a:t>the resistor. Mathematically, a signal is represented as a function of an </a:t>
            </a:r>
            <a:r>
              <a:rPr lang="en-GB" sz="2400" dirty="0" smtClean="0"/>
              <a:t>independent variable </a:t>
            </a:r>
            <a:r>
              <a:rPr lang="en-GB" sz="2400" dirty="0"/>
              <a:t>t. Usually t represents time. Thus, a signal is denoted by x(t).</a:t>
            </a:r>
            <a:endParaRPr lang="en-US" sz="24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a typeface="+mj-ea"/>
                <a:cs typeface="+mj-cs"/>
              </a:rPr>
              <a:t>Signals and Systems Defined</a:t>
            </a:r>
          </a:p>
        </p:txBody>
      </p:sp>
    </p:spTree>
    <p:extLst>
      <p:ext uri="{BB962C8B-B14F-4D97-AF65-F5344CB8AC3E}">
        <p14:creationId xmlns:p14="http://schemas.microsoft.com/office/powerpoint/2010/main" val="21528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477962"/>
          </a:xfrm>
        </p:spPr>
        <p:txBody>
          <a:bodyPr>
            <a:normAutofit/>
          </a:bodyPr>
          <a:lstStyle/>
          <a:p>
            <a:r>
              <a:rPr lang="en-GB" b="1" dirty="0"/>
              <a:t>CLASSIFICATION OF SIGNALS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7391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Continuous-time </a:t>
            </a:r>
            <a:r>
              <a:rPr lang="en-US" sz="2800" dirty="0">
                <a:solidFill>
                  <a:srgbClr val="FF0000"/>
                </a:solidFill>
              </a:rPr>
              <a:t>&amp; </a:t>
            </a:r>
            <a:r>
              <a:rPr lang="en-US" sz="2800" dirty="0" smtClean="0">
                <a:solidFill>
                  <a:srgbClr val="FF0000"/>
                </a:solidFill>
              </a:rPr>
              <a:t>Discrete-time Signals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B050"/>
                </a:solidFill>
              </a:rPr>
              <a:t>  Analog </a:t>
            </a:r>
            <a:r>
              <a:rPr lang="en-US" sz="2800" dirty="0">
                <a:solidFill>
                  <a:srgbClr val="00B050"/>
                </a:solidFill>
              </a:rPr>
              <a:t>&amp; Digital </a:t>
            </a:r>
            <a:r>
              <a:rPr lang="en-US" sz="2800" dirty="0" smtClean="0">
                <a:solidFill>
                  <a:srgbClr val="00B050"/>
                </a:solidFill>
              </a:rPr>
              <a:t>Signals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C00000"/>
                </a:solidFill>
              </a:rPr>
              <a:t>  Real </a:t>
            </a:r>
            <a:r>
              <a:rPr lang="en-US" sz="2800" dirty="0">
                <a:solidFill>
                  <a:srgbClr val="C00000"/>
                </a:solidFill>
              </a:rPr>
              <a:t>and Complex </a:t>
            </a:r>
            <a:r>
              <a:rPr lang="en-US" sz="2800" dirty="0" smtClean="0">
                <a:solidFill>
                  <a:srgbClr val="C00000"/>
                </a:solidFill>
              </a:rPr>
              <a:t>Signals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</a:rPr>
              <a:t> Deterministic &amp; Random </a:t>
            </a:r>
            <a:r>
              <a:rPr lang="en-US" sz="2800" dirty="0" smtClean="0">
                <a:solidFill>
                  <a:srgbClr val="7030A0"/>
                </a:solidFill>
              </a:rPr>
              <a:t>Signals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Even and Odd </a:t>
            </a:r>
            <a:r>
              <a:rPr lang="en-US" sz="2800" dirty="0" smtClean="0"/>
              <a:t>Signals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</a:rPr>
              <a:t>Periodic &amp; Aperiodic </a:t>
            </a:r>
            <a:r>
              <a:rPr lang="en-US" sz="2800" dirty="0" smtClean="0">
                <a:solidFill>
                  <a:srgbClr val="002060"/>
                </a:solidFill>
              </a:rPr>
              <a:t>Signals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</a:rPr>
              <a:t>  Energy </a:t>
            </a:r>
            <a:r>
              <a:rPr lang="en-US" sz="2800" dirty="0">
                <a:solidFill>
                  <a:srgbClr val="0070C0"/>
                </a:solidFill>
              </a:rPr>
              <a:t>&amp; Power </a:t>
            </a:r>
            <a:r>
              <a:rPr lang="en-US" sz="2800" dirty="0" smtClean="0">
                <a:solidFill>
                  <a:srgbClr val="0070C0"/>
                </a:solidFill>
              </a:rPr>
              <a:t>Signals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748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Continuous-time &amp; </a:t>
            </a:r>
            <a:r>
              <a:rPr lang="en-US" b="1" dirty="0" smtClean="0">
                <a:solidFill>
                  <a:srgbClr val="FF0000"/>
                </a:solidFill>
              </a:rPr>
              <a:t>Discrete-time Signals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GB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signal x(t) is a continuous-time signal if t is a continuous variable. If t is a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discrete variable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that is, x(t) is defined at discrete times, then x(t) is a discrete-time signal. Since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discrete-time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signal is defined at discrete times,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discrete-time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signal is often identified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sequence of numbers, denoted by {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x[n], where n =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integer. Illustrations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continuous-time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signal x(t) and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discrete-time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signal x[n] are shown in Fig. 1-1.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8" y="3581400"/>
            <a:ext cx="8465742" cy="301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48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50273" y="9906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discrete-time signal x[n] may represent a phenomenon for which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independent variable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is inherently discrete. For instance, the daily closing stock market average is by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its nature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signal that evolves at discrete points in time (that is, at the close of each day).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other hand a discrete-time signal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x[n] may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be obtained by sampling a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continuous-time signal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x(t) such as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), …….,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),…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1" b="17011"/>
          <a:stretch/>
        </p:blipFill>
        <p:spPr bwMode="auto">
          <a:xfrm>
            <a:off x="1600200" y="3396655"/>
            <a:ext cx="5178500" cy="32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4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95400"/>
            <a:ext cx="8467725" cy="474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7744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0053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8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Analog &amp; Digital Signals</a:t>
            </a:r>
            <a:endParaRPr lang="en-GB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15425" cy="118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3" r="17147"/>
          <a:stretch/>
        </p:blipFill>
        <p:spPr bwMode="auto">
          <a:xfrm>
            <a:off x="605912" y="3200400"/>
            <a:ext cx="7903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85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Real and Complex Signals</a:t>
            </a:r>
            <a:endParaRPr lang="en-GB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2286000"/>
            <a:ext cx="8639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" b="-1"/>
          <a:stretch/>
        </p:blipFill>
        <p:spPr bwMode="auto">
          <a:xfrm>
            <a:off x="180975" y="2895600"/>
            <a:ext cx="86582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53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347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Signals and Systems</vt:lpstr>
      <vt:lpstr>Signals and Systems Defined</vt:lpstr>
      <vt:lpstr>CLASSIFICATION OF SIGNALS </vt:lpstr>
      <vt:lpstr>Continuous-time &amp; Discrete-time Signals </vt:lpstr>
      <vt:lpstr>Cont.. </vt:lpstr>
      <vt:lpstr>Cont.. </vt:lpstr>
      <vt:lpstr>Cont.. </vt:lpstr>
      <vt:lpstr>Analog &amp; Digital Signals</vt:lpstr>
      <vt:lpstr> Real and Complex Signals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aj</dc:creator>
  <cp:lastModifiedBy>aj</cp:lastModifiedBy>
  <cp:revision>23</cp:revision>
  <dcterms:created xsi:type="dcterms:W3CDTF">2020-08-11T12:55:22Z</dcterms:created>
  <dcterms:modified xsi:type="dcterms:W3CDTF">2020-08-13T12:20:06Z</dcterms:modified>
</cp:coreProperties>
</file>