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9" r:id="rId3"/>
    <p:sldId id="273" r:id="rId4"/>
    <p:sldId id="276" r:id="rId5"/>
    <p:sldId id="277" r:id="rId6"/>
    <p:sldId id="281" r:id="rId7"/>
    <p:sldId id="286" r:id="rId8"/>
    <p:sldId id="287" r:id="rId9"/>
    <p:sldId id="283" r:id="rId10"/>
    <p:sldId id="284" r:id="rId11"/>
    <p:sldId id="285" r:id="rId12"/>
    <p:sldId id="288" r:id="rId13"/>
    <p:sldId id="289" r:id="rId14"/>
    <p:sldId id="290" r:id="rId15"/>
    <p:sldId id="291" r:id="rId16"/>
    <p:sldId id="292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6A1A5-56A2-4995-A6D9-E78A5F72C617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A700A-DD04-45BB-B941-C33486401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10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A700A-DD04-45BB-B941-C33486401C3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35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A700A-DD04-45BB-B941-C33486401C3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354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A700A-DD04-45BB-B941-C33486401C3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35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72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62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8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67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46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37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35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46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25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31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71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24209-DD80-4B80-90D7-102DFE478199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23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Signals and Systems</a:t>
            </a:r>
            <a:endParaRPr lang="en-GB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76600"/>
            <a:ext cx="8763000" cy="2781300"/>
          </a:xfrm>
        </p:spPr>
        <p:txBody>
          <a:bodyPr>
            <a:normAutofit fontScale="40000" lnSpcReduction="20000"/>
          </a:bodyPr>
          <a:lstStyle/>
          <a:p>
            <a:r>
              <a:rPr lang="en-US" sz="11000" b="1" dirty="0">
                <a:solidFill>
                  <a:srgbClr val="002060"/>
                </a:solidFill>
              </a:rPr>
              <a:t>Linear Time-Invariant </a:t>
            </a:r>
            <a:r>
              <a:rPr lang="en-US" sz="11000" b="1" dirty="0" smtClean="0">
                <a:solidFill>
                  <a:srgbClr val="002060"/>
                </a:solidFill>
              </a:rPr>
              <a:t>(LTI) Systems</a:t>
            </a:r>
            <a:endParaRPr lang="en-US" sz="4000" b="1" dirty="0">
              <a:solidFill>
                <a:srgbClr val="002060"/>
              </a:solidFill>
            </a:endParaRPr>
          </a:p>
          <a:p>
            <a:endParaRPr lang="en-US" sz="4800" b="1" dirty="0" smtClean="0">
              <a:solidFill>
                <a:srgbClr val="002060"/>
              </a:solidFill>
            </a:endParaRPr>
          </a:p>
          <a:p>
            <a:r>
              <a:rPr lang="en-US" sz="5500" b="1" dirty="0">
                <a:solidFill>
                  <a:srgbClr val="C00000"/>
                </a:solidFill>
                <a:ea typeface="+mj-ea"/>
                <a:cs typeface="+mj-cs"/>
              </a:rPr>
              <a:t/>
            </a:r>
            <a:br>
              <a:rPr lang="en-US" sz="5500" b="1" dirty="0">
                <a:solidFill>
                  <a:srgbClr val="C00000"/>
                </a:solidFill>
                <a:ea typeface="+mj-ea"/>
                <a:cs typeface="+mj-cs"/>
              </a:rPr>
            </a:br>
            <a:r>
              <a:rPr lang="en-US" sz="7600" b="1" dirty="0" smtClean="0">
                <a:solidFill>
                  <a:srgbClr val="C00000"/>
                </a:solidFill>
                <a:ea typeface="+mj-ea"/>
                <a:cs typeface="+mj-cs"/>
              </a:rPr>
              <a:t> </a:t>
            </a:r>
            <a:r>
              <a:rPr lang="en-US" sz="10100" b="1" dirty="0">
                <a:solidFill>
                  <a:prstClr val="black"/>
                </a:solidFill>
                <a:ea typeface="+mj-ea"/>
                <a:cs typeface="+mj-cs"/>
              </a:rPr>
              <a:t/>
            </a:r>
            <a:br>
              <a:rPr lang="en-US" sz="10100" b="1" dirty="0">
                <a:solidFill>
                  <a:prstClr val="black"/>
                </a:solidFill>
                <a:ea typeface="+mj-ea"/>
                <a:cs typeface="+mj-cs"/>
              </a:rPr>
            </a:br>
            <a:endParaRPr lang="en-GB" sz="7700" b="1" dirty="0">
              <a:solidFill>
                <a:srgbClr val="00206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724400" y="6057900"/>
            <a:ext cx="5029200" cy="87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Cont..</a:t>
            </a:r>
            <a:r>
              <a:rPr lang="en-US" b="1" dirty="0"/>
              <a:t/>
            </a:r>
            <a:br>
              <a:rPr lang="en-US" b="1" dirty="0"/>
            </a:br>
            <a:endParaRPr lang="en-GB" sz="28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71600"/>
            <a:ext cx="9033060" cy="493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954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Cont..</a:t>
            </a:r>
            <a:r>
              <a:rPr lang="en-US" b="1" dirty="0"/>
              <a:t/>
            </a:r>
            <a:br>
              <a:rPr lang="en-US" b="1" dirty="0"/>
            </a:br>
            <a:endParaRPr lang="en-GB" sz="2800" b="1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7" y="457200"/>
            <a:ext cx="7510079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7721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Cont..</a:t>
            </a:r>
            <a:r>
              <a:rPr lang="en-US" b="1" dirty="0"/>
              <a:t/>
            </a:r>
            <a:br>
              <a:rPr lang="en-US" b="1" dirty="0"/>
            </a:br>
            <a:endParaRPr lang="en-GB" sz="28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399"/>
            <a:ext cx="8009083" cy="393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105400"/>
            <a:ext cx="6785280" cy="1463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1111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Cont..</a:t>
            </a:r>
            <a:r>
              <a:rPr lang="en-US" b="1" dirty="0"/>
              <a:t/>
            </a:r>
            <a:br>
              <a:rPr lang="en-US" b="1" dirty="0"/>
            </a:br>
            <a:endParaRPr lang="en-GB" sz="2800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28737"/>
            <a:ext cx="8121363" cy="466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1111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Cont..</a:t>
            </a:r>
            <a:r>
              <a:rPr lang="en-US" b="1" dirty="0"/>
              <a:t/>
            </a:r>
            <a:br>
              <a:rPr lang="en-US" b="1" dirty="0"/>
            </a:br>
            <a:endParaRPr lang="en-GB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28837"/>
            <a:ext cx="8575265" cy="31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2950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Cont..</a:t>
            </a:r>
            <a:r>
              <a:rPr lang="en-US" b="1" dirty="0"/>
              <a:t/>
            </a:r>
            <a:br>
              <a:rPr lang="en-US" b="1" dirty="0"/>
            </a:br>
            <a:endParaRPr lang="en-GB" sz="2800" b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295400"/>
            <a:ext cx="7735824" cy="219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0"/>
            <a:ext cx="8311260" cy="210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221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Cont..</a:t>
            </a:r>
            <a:r>
              <a:rPr lang="en-US" b="1" dirty="0"/>
              <a:t/>
            </a:r>
            <a:br>
              <a:rPr lang="en-US" b="1" dirty="0"/>
            </a:br>
            <a:endParaRPr lang="en-GB" sz="2800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5" y="1676400"/>
            <a:ext cx="8470262" cy="384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221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35562"/>
          </a:xfrm>
        </p:spPr>
        <p:txBody>
          <a:bodyPr>
            <a:noAutofit/>
          </a:bodyPr>
          <a:lstStyle/>
          <a:p>
            <a:r>
              <a:rPr lang="en-US" sz="115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GB" sz="115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09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534400" cy="1663700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C00000"/>
                </a:solidFill>
              </a:rPr>
              <a:t>Linear Time-Invariant (LTI) Systems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691640"/>
            <a:ext cx="8347694" cy="493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44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Cont..</a:t>
            </a:r>
            <a:r>
              <a:rPr lang="en-US" b="1" dirty="0"/>
              <a:t/>
            </a:r>
            <a:br>
              <a:rPr lang="en-US" b="1" dirty="0"/>
            </a:br>
            <a:endParaRPr lang="en-GB" sz="28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66800"/>
            <a:ext cx="8980002" cy="493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44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Cont..</a:t>
            </a:r>
            <a:r>
              <a:rPr lang="en-US" b="1" dirty="0"/>
              <a:t/>
            </a:r>
            <a:br>
              <a:rPr lang="en-US" b="1" dirty="0"/>
            </a:br>
            <a:endParaRPr lang="en-GB" sz="28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355724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18560"/>
            <a:ext cx="7940135" cy="192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128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Cont..</a:t>
            </a:r>
            <a:r>
              <a:rPr lang="en-US" b="1" dirty="0"/>
              <a:t/>
            </a:r>
            <a:br>
              <a:rPr lang="en-US" b="1" dirty="0"/>
            </a:br>
            <a:endParaRPr lang="en-GB" sz="2800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33525"/>
            <a:ext cx="8285658" cy="448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85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Cont..</a:t>
            </a:r>
            <a:r>
              <a:rPr lang="en-US" b="1" dirty="0"/>
              <a:t/>
            </a:r>
            <a:br>
              <a:rPr lang="en-US" b="1" dirty="0"/>
            </a:br>
            <a:endParaRPr lang="en-GB" sz="2800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93568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99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Cont..</a:t>
            </a:r>
            <a:r>
              <a:rPr lang="en-US" b="1" dirty="0"/>
              <a:t/>
            </a:r>
            <a:br>
              <a:rPr lang="en-US" b="1" dirty="0"/>
            </a:br>
            <a:endParaRPr lang="en-GB" sz="28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2009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937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Cont..</a:t>
            </a:r>
            <a:r>
              <a:rPr lang="en-US" b="1" dirty="0"/>
              <a:t/>
            </a:r>
            <a:br>
              <a:rPr lang="en-US" b="1" dirty="0"/>
            </a:br>
            <a:endParaRPr lang="en-GB" sz="28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408636" cy="566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9374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Cont..</a:t>
            </a:r>
            <a:r>
              <a:rPr lang="en-US" b="1" dirty="0"/>
              <a:t/>
            </a:r>
            <a:br>
              <a:rPr lang="en-US" b="1" dirty="0"/>
            </a:br>
            <a:endParaRPr lang="en-GB" sz="28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623726" cy="347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997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1453</TotalTime>
  <Words>48</Words>
  <Application>Microsoft Office PowerPoint</Application>
  <PresentationFormat>On-screen Show (4:3)</PresentationFormat>
  <Paragraphs>23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Signals and Systems</vt:lpstr>
      <vt:lpstr>Linear Time-Invariant (LTI) Systems</vt:lpstr>
      <vt:lpstr>Cont.. </vt:lpstr>
      <vt:lpstr>Cont.. </vt:lpstr>
      <vt:lpstr>Cont.. </vt:lpstr>
      <vt:lpstr>Cont.. </vt:lpstr>
      <vt:lpstr>Cont.. </vt:lpstr>
      <vt:lpstr>Cont.. </vt:lpstr>
      <vt:lpstr>Cont.. </vt:lpstr>
      <vt:lpstr>Cont.. </vt:lpstr>
      <vt:lpstr>Cont.. </vt:lpstr>
      <vt:lpstr>Cont.. </vt:lpstr>
      <vt:lpstr>Cont.. </vt:lpstr>
      <vt:lpstr>Cont.. </vt:lpstr>
      <vt:lpstr>Cont.. </vt:lpstr>
      <vt:lpstr>Cont..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 and Systems</dc:title>
  <dc:creator>aj</dc:creator>
  <cp:lastModifiedBy>Shaswat Mishra</cp:lastModifiedBy>
  <cp:revision>57</cp:revision>
  <dcterms:created xsi:type="dcterms:W3CDTF">2020-08-11T12:55:22Z</dcterms:created>
  <dcterms:modified xsi:type="dcterms:W3CDTF">2020-09-22T14:38:35Z</dcterms:modified>
</cp:coreProperties>
</file>