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89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72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62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8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67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46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37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35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46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25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31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71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23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Signals and Systems</a:t>
            </a:r>
            <a:endParaRPr lang="en-GB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8763000" cy="2781300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002060"/>
                </a:solidFill>
              </a:rPr>
              <a:t>Fourier analysis of Continuous time signal and system</a:t>
            </a:r>
            <a:r>
              <a:rPr lang="en-US" sz="4000" b="1" dirty="0" smtClean="0">
                <a:solidFill>
                  <a:srgbClr val="002060"/>
                </a:solidFill>
              </a:rPr>
              <a:t>-I</a:t>
            </a:r>
          </a:p>
          <a:p>
            <a:endParaRPr lang="en-US" sz="4800" b="1" dirty="0">
              <a:solidFill>
                <a:srgbClr val="002060"/>
              </a:solidFill>
            </a:endParaRPr>
          </a:p>
          <a:p>
            <a:endParaRPr lang="en-US" sz="4800" b="1" dirty="0" smtClean="0">
              <a:solidFill>
                <a:srgbClr val="00206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724400" y="6057900"/>
            <a:ext cx="5029200" cy="87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48491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7" y="228600"/>
            <a:ext cx="6088669" cy="658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38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47900"/>
            <a:ext cx="8432023" cy="301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3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7311989" cy="393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8" b="70516"/>
          <a:stretch/>
        </p:blipFill>
        <p:spPr bwMode="auto">
          <a:xfrm>
            <a:off x="1226685" y="4770120"/>
            <a:ext cx="761251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38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18"/>
          <a:stretch/>
        </p:blipFill>
        <p:spPr bwMode="auto">
          <a:xfrm>
            <a:off x="762000" y="1142999"/>
            <a:ext cx="8120051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3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3437"/>
            <a:ext cx="8343355" cy="585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38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681162"/>
            <a:ext cx="8115241" cy="429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38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35562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GB" sz="115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9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ヒラギノ角ゴ Pro W3" charset="0"/>
                <a:cs typeface="ヒラギノ角ゴ Pro W3" charset="0"/>
              </a:rPr>
              <a:t>Jean Baptiste Joseph Fourier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711450" y="990600"/>
          <a:ext cx="3765550" cy="468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3352381" imgH="4139683" progId="Word.Document.8">
                  <p:embed/>
                </p:oleObj>
              </mc:Choice>
              <mc:Fallback>
                <p:oleObj name="Document" r:id="rId3" imgW="3352381" imgH="41396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990600"/>
                        <a:ext cx="3765550" cy="468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3124200" y="5791200"/>
            <a:ext cx="290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r>
              <a:rPr lang="en-US"/>
              <a:t>3/21/1768 - 5/16/1830</a:t>
            </a:r>
          </a:p>
        </p:txBody>
      </p:sp>
    </p:spTree>
    <p:extLst>
      <p:ext uri="{BB962C8B-B14F-4D97-AF65-F5344CB8AC3E}">
        <p14:creationId xmlns:p14="http://schemas.microsoft.com/office/powerpoint/2010/main" val="93045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2076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Fourier Series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GB" sz="28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143000"/>
            <a:ext cx="91249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3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641081" cy="585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85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1338263"/>
            <a:ext cx="879157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3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38200"/>
            <a:ext cx="6733123" cy="6035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3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423910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7588887" cy="466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3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762000"/>
            <a:ext cx="5968234" cy="6035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3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2"/>
          <a:stretch/>
        </p:blipFill>
        <p:spPr bwMode="auto">
          <a:xfrm>
            <a:off x="1219200" y="1747837"/>
            <a:ext cx="5482257" cy="391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3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</TotalTime>
  <Words>47</Words>
  <Application>Microsoft Office PowerPoint</Application>
  <PresentationFormat>On-screen Show (4:3)</PresentationFormat>
  <Paragraphs>18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MS PGothic</vt:lpstr>
      <vt:lpstr>Arial</vt:lpstr>
      <vt:lpstr>Calibri</vt:lpstr>
      <vt:lpstr>Times</vt:lpstr>
      <vt:lpstr>Times New Roman</vt:lpstr>
      <vt:lpstr>ヒラギノ角ゴ Pro W3</vt:lpstr>
      <vt:lpstr>Office Theme</vt:lpstr>
      <vt:lpstr>Document</vt:lpstr>
      <vt:lpstr>Signals and Systems</vt:lpstr>
      <vt:lpstr>Jean Baptiste Joseph Fourier</vt:lpstr>
      <vt:lpstr>Fourier Series </vt:lpstr>
      <vt:lpstr>Cont.. </vt:lpstr>
      <vt:lpstr>Cont.. </vt:lpstr>
      <vt:lpstr>Cont.. </vt:lpstr>
      <vt:lpstr>Cont.. </vt:lpstr>
      <vt:lpstr>Cont.. </vt:lpstr>
      <vt:lpstr>Cont.. </vt:lpstr>
      <vt:lpstr>Cont.. </vt:lpstr>
      <vt:lpstr>Cont.. </vt:lpstr>
      <vt:lpstr>Cont.. </vt:lpstr>
      <vt:lpstr>Cont.. </vt:lpstr>
      <vt:lpstr>Cont.. </vt:lpstr>
      <vt:lpstr>Cont..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and Systems</dc:title>
  <dc:creator>aj</dc:creator>
  <cp:lastModifiedBy>Shaswat Mishra</cp:lastModifiedBy>
  <cp:revision>37</cp:revision>
  <dcterms:created xsi:type="dcterms:W3CDTF">2020-08-11T12:55:22Z</dcterms:created>
  <dcterms:modified xsi:type="dcterms:W3CDTF">2020-09-22T14:39:43Z</dcterms:modified>
</cp:coreProperties>
</file>