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1" r:id="rId6"/>
    <p:sldId id="263" r:id="rId7"/>
    <p:sldId id="264" r:id="rId8"/>
    <p:sldId id="262" r:id="rId9"/>
    <p:sldId id="266" r:id="rId10"/>
    <p:sldId id="265"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6644C9-1526-4F3B-BA5A-2EBED6608291}" type="datetimeFigureOut">
              <a:rPr lang="en-US" smtClean="0"/>
              <a:t>1/15/2018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2B6C5C-0FD6-41E0-A11C-ECBE16ABBE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https://www.geeksforgeeks.org/doubly-linked-list/</a:t>
            </a:r>
            <a:endParaRPr lang="en-US" dirty="0"/>
          </a:p>
        </p:txBody>
      </p:sp>
      <p:sp>
        <p:nvSpPr>
          <p:cNvPr id="4" name="Slide Number Placeholder 3"/>
          <p:cNvSpPr>
            <a:spLocks noGrp="1"/>
          </p:cNvSpPr>
          <p:nvPr>
            <p:ph type="sldNum" sz="quarter" idx="10"/>
          </p:nvPr>
        </p:nvSpPr>
        <p:spPr/>
        <p:txBody>
          <a:bodyPr/>
          <a:lstStyle/>
          <a:p>
            <a:fld id="{622B6C5C-0FD6-41E0-A11C-ECBE16ABBE58}"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Doubly Linked List</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Algorithm</a:t>
            </a:r>
            <a:br>
              <a:rPr lang="en-US" dirty="0" smtClean="0"/>
            </a:br>
            <a:r>
              <a:rPr lang="en-US" dirty="0" smtClean="0"/>
              <a:t>Let the node to be deleted is </a:t>
            </a:r>
            <a:r>
              <a:rPr lang="en-US" i="1" dirty="0" smtClean="0"/>
              <a:t>del</a:t>
            </a:r>
            <a:r>
              <a:rPr lang="en-US" dirty="0" smtClean="0"/>
              <a:t>.</a:t>
            </a:r>
            <a:br>
              <a:rPr lang="en-US" dirty="0" smtClean="0"/>
            </a:br>
            <a:r>
              <a:rPr lang="en-US" dirty="0" smtClean="0"/>
              <a:t>1) If node to be deleted is head node, then change the head pointer to next current head.</a:t>
            </a:r>
            <a:br>
              <a:rPr lang="en-US" dirty="0" smtClean="0"/>
            </a:br>
            <a:r>
              <a:rPr lang="en-US" dirty="0" smtClean="0"/>
              <a:t>2) Set </a:t>
            </a:r>
            <a:r>
              <a:rPr lang="en-US" i="1" dirty="0" smtClean="0"/>
              <a:t>next </a:t>
            </a:r>
            <a:r>
              <a:rPr lang="en-US" dirty="0" smtClean="0"/>
              <a:t>of previous to </a:t>
            </a:r>
            <a:r>
              <a:rPr lang="en-US" i="1" dirty="0" smtClean="0"/>
              <a:t>del</a:t>
            </a:r>
            <a:r>
              <a:rPr lang="en-US" dirty="0" smtClean="0"/>
              <a:t>, if previous to </a:t>
            </a:r>
            <a:r>
              <a:rPr lang="en-US" i="1" dirty="0" smtClean="0"/>
              <a:t>del</a:t>
            </a:r>
            <a:r>
              <a:rPr lang="en-US" dirty="0" smtClean="0"/>
              <a:t> </a:t>
            </a:r>
            <a:r>
              <a:rPr lang="en-US" dirty="0" smtClean="0"/>
              <a:t>exists.</a:t>
            </a:r>
            <a:r>
              <a:rPr lang="en-US" dirty="0" smtClean="0"/>
              <a:t/>
            </a:r>
            <a:br>
              <a:rPr lang="en-US" dirty="0" smtClean="0"/>
            </a:br>
            <a:r>
              <a:rPr lang="en-US" dirty="0" smtClean="0"/>
              <a:t>3) Set </a:t>
            </a:r>
            <a:r>
              <a:rPr lang="en-US" i="1" dirty="0" err="1" smtClean="0"/>
              <a:t>prev</a:t>
            </a:r>
            <a:r>
              <a:rPr lang="en-US" i="1" dirty="0" smtClean="0"/>
              <a:t> </a:t>
            </a:r>
            <a:r>
              <a:rPr lang="en-US" dirty="0" smtClean="0"/>
              <a:t>of next to </a:t>
            </a:r>
            <a:r>
              <a:rPr lang="en-US" i="1" dirty="0" smtClean="0"/>
              <a:t>del</a:t>
            </a:r>
            <a:r>
              <a:rPr lang="en-US" dirty="0" smtClean="0"/>
              <a:t>, if next to </a:t>
            </a:r>
            <a:r>
              <a:rPr lang="en-US" i="1" dirty="0" smtClean="0"/>
              <a:t>del</a:t>
            </a:r>
            <a:r>
              <a:rPr lang="en-US" dirty="0" smtClean="0"/>
              <a:t> </a:t>
            </a:r>
            <a:r>
              <a:rPr lang="en-US" dirty="0" err="1" smtClean="0"/>
              <a:t>exixts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WAP to reverse Doubly Linked List</a:t>
            </a:r>
          </a:p>
          <a:p>
            <a:endParaRPr lang="en-US" dirty="0" smtClean="0"/>
          </a:p>
          <a:p>
            <a:pPr>
              <a:buNone/>
            </a:pPr>
            <a:r>
              <a:rPr lang="en-US" dirty="0" smtClean="0"/>
              <a:t>    Hint: </a:t>
            </a:r>
            <a:r>
              <a:rPr lang="en-US" dirty="0" smtClean="0"/>
              <a:t>swap </a:t>
            </a:r>
            <a:r>
              <a:rPr lang="en-US" dirty="0" err="1" smtClean="0"/>
              <a:t>prev</a:t>
            </a:r>
            <a:r>
              <a:rPr lang="en-US" dirty="0" smtClean="0"/>
              <a:t> and next pointers for all nodes, change </a:t>
            </a:r>
            <a:r>
              <a:rPr lang="en-US" dirty="0" err="1" smtClean="0"/>
              <a:t>prev</a:t>
            </a:r>
            <a:r>
              <a:rPr lang="en-US" dirty="0" smtClean="0"/>
              <a:t> of the head (or start) and change the head pointer in the end</a:t>
            </a:r>
            <a:r>
              <a:rPr lang="en-US" dirty="0" smtClean="0"/>
              <a:t>.</a:t>
            </a:r>
          </a:p>
          <a:p>
            <a:pPr>
              <a:buNone/>
            </a:pPr>
            <a:endParaRPr lang="en-US" dirty="0" smtClean="0"/>
          </a:p>
          <a:p>
            <a:pPr>
              <a:buNone/>
            </a:pPr>
            <a:r>
              <a:rPr lang="en-US" dirty="0" smtClean="0"/>
              <a:t>    </a:t>
            </a:r>
            <a:r>
              <a:rPr lang="en-US" dirty="0" err="1" smtClean="0"/>
              <a:t>Soln</a:t>
            </a:r>
            <a:r>
              <a:rPr lang="en-US" dirty="0" smtClean="0"/>
              <a:t>: </a:t>
            </a:r>
            <a:r>
              <a:rPr lang="en-US" dirty="0" err="1" smtClean="0"/>
              <a:t>reverse_doubly.C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D</a:t>
            </a:r>
            <a:r>
              <a:rPr lang="en-US" dirty="0" smtClean="0"/>
              <a:t>oubly </a:t>
            </a:r>
            <a:r>
              <a:rPr lang="en-US" b="1" dirty="0" smtClean="0"/>
              <a:t>L</a:t>
            </a:r>
            <a:r>
              <a:rPr lang="en-US" dirty="0" smtClean="0"/>
              <a:t>inked </a:t>
            </a:r>
            <a:r>
              <a:rPr lang="en-US" b="1" dirty="0" smtClean="0"/>
              <a:t>L</a:t>
            </a:r>
            <a:r>
              <a:rPr lang="en-US" dirty="0" smtClean="0"/>
              <a:t>ist (DLL) </a:t>
            </a:r>
            <a:endParaRPr lang="en-US" dirty="0"/>
          </a:p>
        </p:txBody>
      </p:sp>
      <p:pic>
        <p:nvPicPr>
          <p:cNvPr id="5" name="Content Placeholder 4" descr="DLL1.png"/>
          <p:cNvPicPr>
            <a:picLocks noGrp="1" noChangeAspect="1"/>
          </p:cNvPicPr>
          <p:nvPr>
            <p:ph idx="1"/>
          </p:nvPr>
        </p:nvPicPr>
        <p:blipFill>
          <a:blip r:embed="rId2"/>
          <a:stretch>
            <a:fillRect/>
          </a:stretch>
        </p:blipFill>
        <p:spPr>
          <a:xfrm>
            <a:off x="457200" y="3722543"/>
            <a:ext cx="8229600" cy="1687657"/>
          </a:xfrm>
        </p:spPr>
      </p:pic>
      <p:sp>
        <p:nvSpPr>
          <p:cNvPr id="6" name="Rectangle 5"/>
          <p:cNvSpPr/>
          <p:nvPr/>
        </p:nvSpPr>
        <p:spPr>
          <a:xfrm>
            <a:off x="457200" y="1828800"/>
            <a:ext cx="8534400" cy="1200329"/>
          </a:xfrm>
          <a:prstGeom prst="rect">
            <a:avLst/>
          </a:prstGeom>
        </p:spPr>
        <p:txBody>
          <a:bodyPr wrap="square">
            <a:spAutoFit/>
          </a:bodyPr>
          <a:lstStyle/>
          <a:p>
            <a:r>
              <a:rPr lang="en-US" sz="2400" b="1" dirty="0" smtClean="0"/>
              <a:t>A Doubly Linked List (DLL) contains an extra pointer, typically called </a:t>
            </a:r>
            <a:r>
              <a:rPr lang="en-US" sz="2400" b="1" i="1" dirty="0" smtClean="0"/>
              <a:t>previous pointer</a:t>
            </a:r>
            <a:r>
              <a:rPr lang="en-US" sz="2400" b="1" dirty="0" smtClean="0"/>
              <a:t>, together with next pointer and data which are there in singly linked list.</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b="1" dirty="0" smtClean="0"/>
              <a:t>1)</a:t>
            </a:r>
            <a:r>
              <a:rPr lang="en-US" dirty="0" smtClean="0"/>
              <a:t> A DLL can be traversed in both forward and backward direction.</a:t>
            </a:r>
            <a:br>
              <a:rPr lang="en-US" dirty="0" smtClean="0"/>
            </a:br>
            <a:r>
              <a:rPr lang="en-US" b="1" dirty="0" smtClean="0"/>
              <a:t>2)</a:t>
            </a:r>
            <a:r>
              <a:rPr lang="en-US" dirty="0" smtClean="0"/>
              <a:t> The delete operation in DLL is more efficient if pointer to the node to be deleted is given.</a:t>
            </a:r>
            <a:br>
              <a:rPr lang="en-US" dirty="0" smtClean="0"/>
            </a:br>
            <a:r>
              <a:rPr lang="en-US" dirty="0" smtClean="0"/>
              <a:t>In singly linked list, to delete a node, pointer to the previous node is needed. To get this previous node, sometimes the list is traversed. In DLL, we can get the previous node using previous pointer.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1)</a:t>
            </a:r>
            <a:r>
              <a:rPr lang="en-US" dirty="0" smtClean="0"/>
              <a:t> Every node of DLL Require extra space for an previous pointer. It is possible to implement DLL with single pointer though </a:t>
            </a:r>
            <a:r>
              <a:rPr lang="en-US" dirty="0" smtClean="0"/>
              <a:t>.</a:t>
            </a:r>
            <a:r>
              <a:rPr lang="en-US" dirty="0" smtClean="0"/>
              <a:t/>
            </a:r>
            <a:br>
              <a:rPr lang="en-US" dirty="0" smtClean="0"/>
            </a:br>
            <a:r>
              <a:rPr lang="en-US" b="1" dirty="0" smtClean="0"/>
              <a:t>2)</a:t>
            </a:r>
            <a:r>
              <a:rPr lang="en-US" dirty="0" smtClean="0"/>
              <a:t> All operations require an extra pointer previous to be maintained. For example, in insertion, we need to modify previous pointers together with next pointers. For example in following functions for insertions at different positions, we need 1 or 2 extra steps to set previous pointer.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a:xfrm>
            <a:off x="457200" y="1600200"/>
            <a:ext cx="8229600" cy="1752599"/>
          </a:xfrm>
        </p:spPr>
        <p:txBody>
          <a:bodyPr>
            <a:normAutofit fontScale="92500" lnSpcReduction="20000"/>
          </a:bodyPr>
          <a:lstStyle/>
          <a:p>
            <a:r>
              <a:rPr lang="en-US" b="1" dirty="0" smtClean="0"/>
              <a:t>1) Add a node at the front: (A 5 steps process</a:t>
            </a:r>
            <a:r>
              <a:rPr lang="en-US" b="1" dirty="0" smtClean="0"/>
              <a:t>)</a:t>
            </a:r>
          </a:p>
          <a:p>
            <a:pPr>
              <a:buNone/>
            </a:pPr>
            <a:r>
              <a:rPr lang="en-US" dirty="0" smtClean="0"/>
              <a:t>	The </a:t>
            </a:r>
            <a:r>
              <a:rPr lang="en-US" dirty="0" smtClean="0"/>
              <a:t>new node is always added before the head of the given Linked List. And newly added node becomes the new head of DLL. </a:t>
            </a:r>
            <a:endParaRPr lang="en-US" b="1" dirty="0" smtClean="0"/>
          </a:p>
        </p:txBody>
      </p:sp>
      <p:pic>
        <p:nvPicPr>
          <p:cNvPr id="7" name="Picture 6" descr="DLL_add_front1.png"/>
          <p:cNvPicPr>
            <a:picLocks noChangeAspect="1"/>
          </p:cNvPicPr>
          <p:nvPr/>
        </p:nvPicPr>
        <p:blipFill>
          <a:blip r:embed="rId2"/>
          <a:stretch>
            <a:fillRect/>
          </a:stretch>
        </p:blipFill>
        <p:spPr>
          <a:xfrm>
            <a:off x="228600" y="3352800"/>
            <a:ext cx="8382000" cy="3429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a:xfrm>
            <a:off x="457200" y="1600200"/>
            <a:ext cx="8229600" cy="1752599"/>
          </a:xfrm>
        </p:spPr>
        <p:txBody>
          <a:bodyPr>
            <a:normAutofit fontScale="85000" lnSpcReduction="10000"/>
          </a:bodyPr>
          <a:lstStyle/>
          <a:p>
            <a:r>
              <a:rPr lang="en-US" b="1" dirty="0" smtClean="0"/>
              <a:t>2) Add a node after a given node.: (A 7 steps process)</a:t>
            </a:r>
            <a:r>
              <a:rPr lang="en-US" dirty="0" smtClean="0"/>
              <a:t/>
            </a:r>
            <a:br>
              <a:rPr lang="en-US" dirty="0" smtClean="0"/>
            </a:br>
            <a:r>
              <a:rPr lang="en-US" dirty="0" smtClean="0"/>
              <a:t>We are given pointer to a node as </a:t>
            </a:r>
            <a:r>
              <a:rPr lang="en-US" dirty="0" err="1" smtClean="0"/>
              <a:t>prev_node</a:t>
            </a:r>
            <a:r>
              <a:rPr lang="en-US" dirty="0" smtClean="0"/>
              <a:t>, and the new node is inserted after the given node.</a:t>
            </a:r>
            <a:endParaRPr lang="en-US" b="1" dirty="0" smtClean="0"/>
          </a:p>
        </p:txBody>
      </p:sp>
      <p:pic>
        <p:nvPicPr>
          <p:cNvPr id="7" name="Picture 6" descr="DLL_add_front1.png"/>
          <p:cNvPicPr>
            <a:picLocks noChangeAspect="1"/>
          </p:cNvPicPr>
          <p:nvPr/>
        </p:nvPicPr>
        <p:blipFill>
          <a:blip r:embed="rId2"/>
          <a:stretch>
            <a:fillRect/>
          </a:stretch>
        </p:blipFill>
        <p:spPr>
          <a:xfrm>
            <a:off x="228600" y="3809590"/>
            <a:ext cx="8382000" cy="25154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a:xfrm>
            <a:off x="457200" y="1600200"/>
            <a:ext cx="8229600" cy="1752599"/>
          </a:xfrm>
        </p:spPr>
        <p:txBody>
          <a:bodyPr>
            <a:normAutofit/>
          </a:bodyPr>
          <a:lstStyle/>
          <a:p>
            <a:r>
              <a:rPr lang="en-US" b="1" dirty="0" smtClean="0"/>
              <a:t>3) Add a node at the end: (7 steps process)</a:t>
            </a:r>
            <a:r>
              <a:rPr lang="en-US" dirty="0" smtClean="0"/>
              <a:t/>
            </a:r>
            <a:br>
              <a:rPr lang="en-US" dirty="0" smtClean="0"/>
            </a:br>
            <a:r>
              <a:rPr lang="en-US" dirty="0" smtClean="0"/>
              <a:t>The new node is always added after the last node of the given Linked List. </a:t>
            </a:r>
            <a:endParaRPr lang="en-US" b="1" dirty="0" smtClean="0"/>
          </a:p>
        </p:txBody>
      </p:sp>
      <p:pic>
        <p:nvPicPr>
          <p:cNvPr id="7" name="Picture 6" descr="DLL_add_front1.png"/>
          <p:cNvPicPr>
            <a:picLocks noChangeAspect="1"/>
          </p:cNvPicPr>
          <p:nvPr/>
        </p:nvPicPr>
        <p:blipFill>
          <a:blip r:embed="rId2"/>
          <a:stretch>
            <a:fillRect/>
          </a:stretch>
        </p:blipFill>
        <p:spPr>
          <a:xfrm>
            <a:off x="228600" y="3995647"/>
            <a:ext cx="8382000" cy="21433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a:t>
            </a:r>
            <a:endParaRPr lang="en-US" dirty="0"/>
          </a:p>
        </p:txBody>
      </p:sp>
      <p:pic>
        <p:nvPicPr>
          <p:cNvPr id="8" name="Content Placeholder 7" descr="DLL3.jpg"/>
          <p:cNvPicPr>
            <a:picLocks noGrp="1" noChangeAspect="1"/>
          </p:cNvPicPr>
          <p:nvPr>
            <p:ph idx="1"/>
          </p:nvPr>
        </p:nvPicPr>
        <p:blipFill>
          <a:blip r:embed="rId2"/>
          <a:stretch>
            <a:fillRect/>
          </a:stretch>
        </p:blipFill>
        <p:spPr>
          <a:xfrm>
            <a:off x="838200" y="1524000"/>
            <a:ext cx="7023100" cy="1422400"/>
          </a:xfrm>
        </p:spPr>
      </p:pic>
      <p:pic>
        <p:nvPicPr>
          <p:cNvPr id="9" name="Picture 8" descr="DLL1.jpg"/>
          <p:cNvPicPr>
            <a:picLocks noChangeAspect="1"/>
          </p:cNvPicPr>
          <p:nvPr/>
        </p:nvPicPr>
        <p:blipFill>
          <a:blip r:embed="rId3"/>
          <a:stretch>
            <a:fillRect/>
          </a:stretch>
        </p:blipFill>
        <p:spPr>
          <a:xfrm>
            <a:off x="1524000" y="4292600"/>
            <a:ext cx="5372100" cy="1422400"/>
          </a:xfrm>
          <a:prstGeom prst="rect">
            <a:avLst/>
          </a:prstGeom>
        </p:spPr>
      </p:pic>
      <p:sp>
        <p:nvSpPr>
          <p:cNvPr id="23553" name="Rectangle 1"/>
          <p:cNvSpPr>
            <a:spLocks noChangeArrowheads="1"/>
          </p:cNvSpPr>
          <p:nvPr/>
        </p:nvSpPr>
        <p:spPr bwMode="auto">
          <a:xfrm>
            <a:off x="609600" y="3503328"/>
            <a:ext cx="5334000" cy="459072"/>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Consolas" pitchFamily="49" charset="0"/>
                <a:cs typeface="Consolas" pitchFamily="49" charset="0"/>
              </a:rPr>
              <a:t>(a) After deletion of head node</a:t>
            </a:r>
            <a:r>
              <a:rPr kumimoji="0" lang="en-US" sz="2400" b="1" i="0" u="none" strike="noStrike" cap="none" normalizeH="0" baseline="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a:t>
            </a:r>
            <a:endParaRPr lang="en-US" dirty="0"/>
          </a:p>
        </p:txBody>
      </p:sp>
      <p:pic>
        <p:nvPicPr>
          <p:cNvPr id="8" name="Content Placeholder 7" descr="DLL3.jpg"/>
          <p:cNvPicPr>
            <a:picLocks noGrp="1" noChangeAspect="1"/>
          </p:cNvPicPr>
          <p:nvPr>
            <p:ph idx="1"/>
          </p:nvPr>
        </p:nvPicPr>
        <p:blipFill>
          <a:blip r:embed="rId2"/>
          <a:stretch>
            <a:fillRect/>
          </a:stretch>
        </p:blipFill>
        <p:spPr>
          <a:xfrm>
            <a:off x="2298700" y="1930400"/>
            <a:ext cx="4102100" cy="1422400"/>
          </a:xfrm>
        </p:spPr>
      </p:pic>
      <p:pic>
        <p:nvPicPr>
          <p:cNvPr id="9" name="Picture 8" descr="DLL1.jpg"/>
          <p:cNvPicPr>
            <a:picLocks noChangeAspect="1"/>
          </p:cNvPicPr>
          <p:nvPr/>
        </p:nvPicPr>
        <p:blipFill>
          <a:blip r:embed="rId3"/>
          <a:stretch>
            <a:fillRect/>
          </a:stretch>
        </p:blipFill>
        <p:spPr>
          <a:xfrm>
            <a:off x="2971800" y="4826000"/>
            <a:ext cx="2476500" cy="1422400"/>
          </a:xfrm>
          <a:prstGeom prst="rect">
            <a:avLst/>
          </a:prstGeom>
        </p:spPr>
      </p:pic>
      <p:sp>
        <p:nvSpPr>
          <p:cNvPr id="5" name="Rectangle 1"/>
          <p:cNvSpPr>
            <a:spLocks noChangeArrowheads="1"/>
          </p:cNvSpPr>
          <p:nvPr/>
        </p:nvSpPr>
        <p:spPr bwMode="auto">
          <a:xfrm>
            <a:off x="304800" y="1219200"/>
            <a:ext cx="6553200" cy="459072"/>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Consolas" pitchFamily="49" charset="0"/>
                <a:cs typeface="Consolas" pitchFamily="49" charset="0"/>
              </a:rPr>
              <a:t>(b) After deletion of </a:t>
            </a:r>
            <a:r>
              <a:rPr lang="en-US" sz="2400" b="1" dirty="0" smtClean="0">
                <a:solidFill>
                  <a:srgbClr val="000000"/>
                </a:solidFill>
                <a:latin typeface="Consolas" pitchFamily="49" charset="0"/>
                <a:cs typeface="Consolas" pitchFamily="49" charset="0"/>
              </a:rPr>
              <a:t>middle</a:t>
            </a:r>
            <a:r>
              <a:rPr kumimoji="0" lang="en-US" sz="2400" b="1" i="0" u="none" strike="noStrike" cap="none" normalizeH="0" baseline="0" dirty="0" smtClean="0">
                <a:ln>
                  <a:noFill/>
                </a:ln>
                <a:solidFill>
                  <a:srgbClr val="000000"/>
                </a:solidFill>
                <a:effectLst/>
                <a:latin typeface="Consolas" pitchFamily="49" charset="0"/>
                <a:cs typeface="Consolas" pitchFamily="49" charset="0"/>
              </a:rPr>
              <a:t> node</a:t>
            </a:r>
            <a:r>
              <a:rPr kumimoji="0" lang="en-US" sz="2400" b="1"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1"/>
          <p:cNvSpPr>
            <a:spLocks noChangeArrowheads="1"/>
          </p:cNvSpPr>
          <p:nvPr/>
        </p:nvSpPr>
        <p:spPr bwMode="auto">
          <a:xfrm>
            <a:off x="228600" y="3884328"/>
            <a:ext cx="5334000" cy="459072"/>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Consolas" pitchFamily="49" charset="0"/>
                <a:cs typeface="Consolas" pitchFamily="49" charset="0"/>
              </a:rPr>
              <a:t>(c) After deletion of </a:t>
            </a:r>
            <a:r>
              <a:rPr lang="en-US" sz="2400" b="1" dirty="0" smtClean="0">
                <a:solidFill>
                  <a:srgbClr val="000000"/>
                </a:solidFill>
                <a:latin typeface="Consolas" pitchFamily="49" charset="0"/>
                <a:cs typeface="Consolas" pitchFamily="49" charset="0"/>
              </a:rPr>
              <a:t>last</a:t>
            </a:r>
            <a:r>
              <a:rPr kumimoji="0" lang="en-US" sz="2400" b="1" i="0" u="none" strike="noStrike" cap="none" normalizeH="0" baseline="0" dirty="0" smtClean="0">
                <a:ln>
                  <a:noFill/>
                </a:ln>
                <a:solidFill>
                  <a:srgbClr val="000000"/>
                </a:solidFill>
                <a:effectLst/>
                <a:latin typeface="Consolas" pitchFamily="49" charset="0"/>
                <a:cs typeface="Consolas" pitchFamily="49" charset="0"/>
              </a:rPr>
              <a:t> node</a:t>
            </a:r>
            <a:r>
              <a:rPr kumimoji="0" lang="en-US" sz="2400" b="1"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133</Words>
  <Application>Microsoft Office PowerPoint</Application>
  <PresentationFormat>On-screen Show (4:3)</PresentationFormat>
  <Paragraphs>28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Doubly Linked List</vt:lpstr>
      <vt:lpstr> Doubly Linked List (DLL) </vt:lpstr>
      <vt:lpstr>Advantages</vt:lpstr>
      <vt:lpstr>Disadvantages</vt:lpstr>
      <vt:lpstr>Insertion</vt:lpstr>
      <vt:lpstr>Insertion</vt:lpstr>
      <vt:lpstr>Insertion</vt:lpstr>
      <vt:lpstr>Deletion</vt:lpstr>
      <vt:lpstr>Deletion</vt:lpstr>
      <vt:lpstr>Slide 10</vt:lpstr>
      <vt:lpstr>Question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Doubly Linked List</dc:title>
  <dc:creator>Shelly Sachdeva</dc:creator>
  <cp:lastModifiedBy>shelly.sachdeva</cp:lastModifiedBy>
  <cp:revision>15</cp:revision>
  <dcterms:created xsi:type="dcterms:W3CDTF">2006-08-16T00:00:00Z</dcterms:created>
  <dcterms:modified xsi:type="dcterms:W3CDTF">2018-01-15T06:11:07Z</dcterms:modified>
</cp:coreProperties>
</file>