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547" r:id="rId3"/>
    <p:sldId id="549" r:id="rId4"/>
    <p:sldId id="550" r:id="rId5"/>
    <p:sldId id="551" r:id="rId6"/>
    <p:sldId id="552" r:id="rId7"/>
    <p:sldId id="553" r:id="rId8"/>
    <p:sldId id="554" r:id="rId9"/>
    <p:sldId id="556" r:id="rId10"/>
    <p:sldId id="383" r:id="rId11"/>
    <p:sldId id="38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819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65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049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386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61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656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09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6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421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173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127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4.2</a:t>
            </a:r>
            <a:br>
              <a:rPr lang="en-US" dirty="0"/>
            </a:br>
            <a:r>
              <a:rPr lang="en-US" dirty="0"/>
              <a:t>Visualizing Meteorology Data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– 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Multiple axes</a:t>
            </a:r>
          </a:p>
          <a:p>
            <a:pPr lvl="1"/>
            <a:r>
              <a:rPr lang="en-GB" dirty="0" err="1"/>
              <a:t>plt.subplots</a:t>
            </a:r>
            <a:r>
              <a:rPr lang="en-GB" dirty="0"/>
              <a:t>(rows, columns</a:t>
            </a:r>
          </a:p>
          <a:p>
            <a:r>
              <a:rPr lang="en-GB" dirty="0"/>
              <a:t>Adding text</a:t>
            </a:r>
          </a:p>
          <a:p>
            <a:pPr lvl="1"/>
            <a:r>
              <a:rPr lang="en-GB" dirty="0" err="1"/>
              <a:t>ax.text</a:t>
            </a:r>
            <a:r>
              <a:rPr lang="en-GB" dirty="0"/>
              <a:t>()</a:t>
            </a:r>
          </a:p>
          <a:p>
            <a:r>
              <a:rPr lang="en-GB" dirty="0"/>
              <a:t>Scatter plot</a:t>
            </a:r>
          </a:p>
          <a:p>
            <a:pPr lvl="1"/>
            <a:r>
              <a:rPr lang="en-GB" dirty="0" err="1"/>
              <a:t>ax.scatter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0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axes</a:t>
            </a:r>
            <a:endParaRPr lang="nl-NL" dirty="0"/>
          </a:p>
          <a:p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plot</a:t>
            </a:r>
          </a:p>
          <a:p>
            <a:r>
              <a:rPr lang="nl-NL" dirty="0" err="1"/>
              <a:t>Scatter</a:t>
            </a:r>
            <a:r>
              <a:rPr lang="nl-NL" dirty="0"/>
              <a:t> plot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C57C0D0-29E2-A846-AE83-3079E519D0EB}"/>
              </a:ext>
            </a:extLst>
          </p:cNvPr>
          <p:cNvSpPr/>
          <p:nvPr/>
        </p:nvSpPr>
        <p:spPr>
          <a:xfrm>
            <a:off x="1844040" y="4442428"/>
            <a:ext cx="8503919" cy="108813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accent2"/>
                </a:solidFill>
              </a:rPr>
              <a:t>This </a:t>
            </a:r>
            <a:r>
              <a:rPr lang="nl-NL" sz="2800" dirty="0" err="1">
                <a:solidFill>
                  <a:schemeClr val="accent2"/>
                </a:solidFill>
              </a:rPr>
              <a:t>lecture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will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only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scatch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the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surface</a:t>
            </a:r>
            <a:r>
              <a:rPr lang="nl-NL" sz="2800" dirty="0">
                <a:solidFill>
                  <a:schemeClr val="accent2"/>
                </a:solidFill>
              </a:rPr>
              <a:t>. More information </a:t>
            </a:r>
            <a:r>
              <a:rPr lang="nl-NL" sz="2800" dirty="0" err="1">
                <a:solidFill>
                  <a:schemeClr val="accent2"/>
                </a:solidFill>
              </a:rPr>
              <a:t>will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be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inside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the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exercises</a:t>
            </a:r>
            <a:r>
              <a:rPr lang="nl-NL" sz="2800" dirty="0">
                <a:solidFill>
                  <a:schemeClr val="accent2"/>
                </a:solidFill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35444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axes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Until now we always created only one axes</a:t>
            </a:r>
          </a:p>
          <a:p>
            <a:endParaRPr lang="en-US" sz="2400" dirty="0"/>
          </a:p>
          <a:p>
            <a:endParaRPr lang="en-US" sz="1000" dirty="0"/>
          </a:p>
          <a:p>
            <a:r>
              <a:rPr lang="en-US" dirty="0"/>
              <a:t>However, we can also create multiple axes in a single figure</a:t>
            </a:r>
          </a:p>
          <a:p>
            <a:r>
              <a:rPr lang="en-US" dirty="0"/>
              <a:t>This is done by using dimensions as input to the function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2830DE1-8190-2E56-59D8-38E534CB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16" y="2685488"/>
            <a:ext cx="4148462" cy="74351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BC66B8F2-7849-CA62-08AA-F3323F07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94" y="5289046"/>
            <a:ext cx="6356412" cy="73871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755ED9B1-FE78-60B9-AB7C-8F26072D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26" y="557872"/>
            <a:ext cx="6916115" cy="819264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E2A2878F-E3A5-533E-8497-C9162E0F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769" y="2347858"/>
            <a:ext cx="5117187" cy="33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axes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We need to create an ax variable per axes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606B57A-1327-0C58-6797-71F6FFD7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7" y="6021242"/>
            <a:ext cx="9372336" cy="70023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249C53F-62FB-6864-E0F4-76DEF66A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7" y="2878567"/>
            <a:ext cx="5911253" cy="70023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8EA51D0-42A5-9D65-C673-69D59DDD6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69" y="2347858"/>
            <a:ext cx="5117187" cy="335132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70DAD49-1E70-7490-6405-38AFAB2B0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096" y="2209448"/>
            <a:ext cx="5315904" cy="35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7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axes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We need to create an ax variable per axes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ax variables we can use to plot on specific axes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249C53F-62FB-6864-E0F4-76DEF66A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7" y="2878567"/>
            <a:ext cx="5911253" cy="70023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8EA51D0-42A5-9D65-C673-69D59DDD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69" y="2347858"/>
            <a:ext cx="5117187" cy="335132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AEBB841-C3F1-13E2-8789-2450A0249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6" y="4779590"/>
            <a:ext cx="5774094" cy="131449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B4B6AFD-3E42-C52F-1930-D83F9B12F9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43" r="2320"/>
          <a:stretch/>
        </p:blipFill>
        <p:spPr>
          <a:xfrm>
            <a:off x="489547" y="4779590"/>
            <a:ext cx="5774094" cy="1344975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2556DA68-E6C2-6AB8-6872-232835D22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419" y="2347858"/>
            <a:ext cx="5144538" cy="338339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B62103D-F81A-9D58-3C84-447BDF63E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2347858"/>
            <a:ext cx="5191956" cy="34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6">
            <a:extLst>
              <a:ext uri="{FF2B5EF4-FFF2-40B4-BE49-F238E27FC236}">
                <a16:creationId xmlns:a16="http://schemas.microsoft.com/office/drawing/2014/main" id="{90D1A420-A303-AD73-42B4-20CA3A79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27" y="1838490"/>
            <a:ext cx="5489457" cy="36356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plot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7424" cy="4351338"/>
          </a:xfrm>
        </p:spPr>
        <p:txBody>
          <a:bodyPr/>
          <a:lstStyle/>
          <a:p>
            <a:r>
              <a:rPr lang="en-US" dirty="0"/>
              <a:t>You can add text to a plot</a:t>
            </a:r>
          </a:p>
          <a:p>
            <a:r>
              <a:rPr lang="en-US" dirty="0"/>
              <a:t>This is done by the function .text(x, y, ‘text’) </a:t>
            </a:r>
          </a:p>
          <a:p>
            <a:r>
              <a:rPr lang="en-US" dirty="0"/>
              <a:t>You can add text either to the figure or to one of the axes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6D8878A-67B4-E261-9D3A-5A587098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3" y="5502104"/>
            <a:ext cx="7630590" cy="121937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C9B473A4-F671-669C-58A4-2381E887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31" y="1825625"/>
            <a:ext cx="5532254" cy="36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Scatter</a:t>
            </a:r>
            <a:r>
              <a:rPr lang="nl-NL" dirty="0"/>
              <a:t> plot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769" cy="4351338"/>
          </a:xfrm>
        </p:spPr>
        <p:txBody>
          <a:bodyPr/>
          <a:lstStyle/>
          <a:p>
            <a:r>
              <a:rPr lang="en-US" dirty="0"/>
              <a:t>Until now we have always plotted a line plot</a:t>
            </a:r>
          </a:p>
          <a:p>
            <a:r>
              <a:rPr lang="en-US" dirty="0"/>
              <a:t>However, this is only useful for plotting time series</a:t>
            </a:r>
          </a:p>
          <a:p>
            <a:r>
              <a:rPr lang="en-US" dirty="0"/>
              <a:t>For some data it is better to make a scatterplot </a:t>
            </a:r>
          </a:p>
          <a:p>
            <a:r>
              <a:rPr lang="en-US" dirty="0"/>
              <a:t>This can be done using the function </a:t>
            </a:r>
            <a:r>
              <a:rPr lang="en-US" dirty="0" err="1"/>
              <a:t>ax.scatter</a:t>
            </a:r>
            <a:r>
              <a:rPr lang="en-US" dirty="0"/>
              <a:t>()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122A137-41CC-568E-0EBA-6CD37806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30" y="1716170"/>
            <a:ext cx="7180339" cy="44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0FA14810-2DF5-E71F-9DE8-95E4D2D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1" y="2011680"/>
            <a:ext cx="5909389" cy="394582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AEE6D7F2-AF4A-0A99-EF2E-F292BD921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6" y="2024378"/>
            <a:ext cx="6028944" cy="4091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Scatter</a:t>
            </a:r>
            <a:r>
              <a:rPr lang="nl-NL" dirty="0"/>
              <a:t> plot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769" cy="4351338"/>
          </a:xfrm>
        </p:spPr>
        <p:txBody>
          <a:bodyPr/>
          <a:lstStyle/>
          <a:p>
            <a:r>
              <a:rPr lang="en-US" dirty="0"/>
              <a:t>Let’s plot temperature vs humidity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AC33038-475B-5042-C234-2374E6125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71" y="4374591"/>
            <a:ext cx="3772426" cy="72400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13B868B-1FEB-0FFF-DCA4-DDD3274EB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71" y="4317432"/>
            <a:ext cx="44678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Scatter</a:t>
            </a:r>
            <a:r>
              <a:rPr lang="nl-NL" dirty="0"/>
              <a:t> plot – </a:t>
            </a:r>
            <a:r>
              <a:rPr lang="nl-NL" dirty="0" err="1"/>
              <a:t>Adding</a:t>
            </a:r>
            <a:r>
              <a:rPr lang="nl-NL" dirty="0"/>
              <a:t> a </a:t>
            </a:r>
            <a:r>
              <a:rPr lang="nl-NL" dirty="0" err="1"/>
              <a:t>third</a:t>
            </a:r>
            <a:r>
              <a:rPr lang="nl-NL" dirty="0"/>
              <a:t> </a:t>
            </a:r>
            <a:r>
              <a:rPr lang="nl-NL" dirty="0" err="1"/>
              <a:t>dimension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8857" cy="4351338"/>
          </a:xfrm>
        </p:spPr>
        <p:txBody>
          <a:bodyPr/>
          <a:lstStyle/>
          <a:p>
            <a:r>
              <a:rPr lang="en-US" dirty="0"/>
              <a:t>With a scatter plot, you can also add a third dataset</a:t>
            </a:r>
          </a:p>
          <a:p>
            <a:r>
              <a:rPr lang="en-US" dirty="0"/>
              <a:t>Let’s add Humidity data using colors</a:t>
            </a:r>
          </a:p>
          <a:p>
            <a:r>
              <a:rPr lang="en-US" dirty="0"/>
              <a:t>During the exercises we will learn how to create this plot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122A137-41CC-568E-0EBA-6CD37806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30" y="1716170"/>
            <a:ext cx="7180339" cy="446079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D16441F-981C-C0A4-C145-99AE639D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878" y="1716170"/>
            <a:ext cx="7671122" cy="44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Module 4.2 Visualizing Meteorology Data</vt:lpstr>
      <vt:lpstr>Contents </vt:lpstr>
      <vt:lpstr>Multiple axes</vt:lpstr>
      <vt:lpstr>Multiple axes</vt:lpstr>
      <vt:lpstr>Multiple axes</vt:lpstr>
      <vt:lpstr>Adding text to a plot</vt:lpstr>
      <vt:lpstr>Scatter plot</vt:lpstr>
      <vt:lpstr>Scatter plot</vt:lpstr>
      <vt:lpstr>Scatter plot – Adding a third dimension</vt:lpstr>
      <vt:lpstr>Plotting – Summary 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Nimrod de Wit</dc:creator>
  <cp:lastModifiedBy>Jan Dirk Dingemanse</cp:lastModifiedBy>
  <cp:revision>8</cp:revision>
  <dcterms:created xsi:type="dcterms:W3CDTF">2023-01-31T13:30:57Z</dcterms:created>
  <dcterms:modified xsi:type="dcterms:W3CDTF">2023-02-07T11:05:23Z</dcterms:modified>
</cp:coreProperties>
</file>