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9" autoAdjust="0"/>
  </p:normalViewPr>
  <p:slideViewPr>
    <p:cSldViewPr>
      <p:cViewPr>
        <p:scale>
          <a:sx n="70" d="100"/>
          <a:sy n="70" d="100"/>
        </p:scale>
        <p:origin x="-1422" y="19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0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9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3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6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8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9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36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80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15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A469-5866-4648-AC4B-7B759BA39B9E}" type="datetimeFigureOut">
              <a:rPr lang="es-MX" smtClean="0"/>
              <a:t>05/01/2018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3EB4-C167-4D5E-A0B0-6C47176A6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19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11303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Perfil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5220072" y="1124744"/>
            <a:ext cx="11521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Personal</a:t>
            </a:r>
            <a:endParaRPr lang="es-MX" dirty="0"/>
          </a:p>
        </p:txBody>
      </p:sp>
      <p:sp>
        <p:nvSpPr>
          <p:cNvPr id="2" name="1 Rectángulo"/>
          <p:cNvSpPr/>
          <p:nvPr/>
        </p:nvSpPr>
        <p:spPr>
          <a:xfrm>
            <a:off x="2267744" y="2772711"/>
            <a:ext cx="1976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Herramienta</a:t>
            </a:r>
            <a:endParaRPr lang="es-MX" dirty="0"/>
          </a:p>
        </p:txBody>
      </p:sp>
      <p:sp>
        <p:nvSpPr>
          <p:cNvPr id="21" name="20 Rombo"/>
          <p:cNvSpPr/>
          <p:nvPr/>
        </p:nvSpPr>
        <p:spPr>
          <a:xfrm>
            <a:off x="2335503" y="1296737"/>
            <a:ext cx="190833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27" name="26 Rombo"/>
          <p:cNvSpPr/>
          <p:nvPr/>
        </p:nvSpPr>
        <p:spPr>
          <a:xfrm>
            <a:off x="2345672" y="228247"/>
            <a:ext cx="189816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Ingresar</a:t>
            </a:r>
            <a:endParaRPr lang="es-MX" dirty="0"/>
          </a:p>
        </p:txBody>
      </p:sp>
      <p:cxnSp>
        <p:nvCxnSpPr>
          <p:cNvPr id="29" name="28 Conector recto"/>
          <p:cNvCxnSpPr>
            <a:stCxn id="27" idx="3"/>
            <a:endCxn id="5" idx="1"/>
          </p:cNvCxnSpPr>
          <p:nvPr/>
        </p:nvCxnSpPr>
        <p:spPr>
          <a:xfrm>
            <a:off x="4243833" y="685447"/>
            <a:ext cx="976239" cy="89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4" idx="3"/>
            <a:endCxn id="27" idx="1"/>
          </p:cNvCxnSpPr>
          <p:nvPr/>
        </p:nvCxnSpPr>
        <p:spPr>
          <a:xfrm flipV="1">
            <a:off x="1597968" y="685447"/>
            <a:ext cx="747704" cy="90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2" idx="2"/>
            <a:endCxn id="138" idx="0"/>
          </p:cNvCxnSpPr>
          <p:nvPr/>
        </p:nvCxnSpPr>
        <p:spPr>
          <a:xfrm>
            <a:off x="3255789" y="3687111"/>
            <a:ext cx="9735" cy="44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Elipse"/>
          <p:cNvSpPr/>
          <p:nvPr/>
        </p:nvSpPr>
        <p:spPr>
          <a:xfrm>
            <a:off x="-3204864" y="1068137"/>
            <a:ext cx="327636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Departamentoperfil</a:t>
            </a:r>
            <a:endParaRPr lang="es-MX" dirty="0"/>
          </a:p>
        </p:txBody>
      </p:sp>
      <p:sp>
        <p:nvSpPr>
          <p:cNvPr id="110" name="109 Elipse"/>
          <p:cNvSpPr/>
          <p:nvPr/>
        </p:nvSpPr>
        <p:spPr>
          <a:xfrm>
            <a:off x="-2386765" y="1810544"/>
            <a:ext cx="172819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contraseña</a:t>
            </a:r>
            <a:endParaRPr lang="es-MX" dirty="0"/>
          </a:p>
        </p:txBody>
      </p:sp>
      <p:cxnSp>
        <p:nvCxnSpPr>
          <p:cNvPr id="120" name="119 Conector recto"/>
          <p:cNvCxnSpPr>
            <a:stCxn id="109" idx="6"/>
            <a:endCxn id="4" idx="1"/>
          </p:cNvCxnSpPr>
          <p:nvPr/>
        </p:nvCxnSpPr>
        <p:spPr>
          <a:xfrm>
            <a:off x="71500" y="1296737"/>
            <a:ext cx="612068" cy="29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>
            <a:stCxn id="110" idx="6"/>
            <a:endCxn id="4" idx="1"/>
          </p:cNvCxnSpPr>
          <p:nvPr/>
        </p:nvCxnSpPr>
        <p:spPr>
          <a:xfrm flipV="1">
            <a:off x="-658573" y="1587595"/>
            <a:ext cx="1342141" cy="45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Elipse"/>
          <p:cNvSpPr/>
          <p:nvPr/>
        </p:nvSpPr>
        <p:spPr>
          <a:xfrm>
            <a:off x="7610770" y="-61289"/>
            <a:ext cx="1671436" cy="57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Nombre(s</a:t>
            </a:r>
            <a:r>
              <a:rPr lang="es-MX" u="sng" dirty="0" smtClean="0"/>
              <a:t>)</a:t>
            </a:r>
            <a:endParaRPr lang="es-MX" u="sng" dirty="0"/>
          </a:p>
        </p:txBody>
      </p:sp>
      <p:sp>
        <p:nvSpPr>
          <p:cNvPr id="127" name="126 Elipse"/>
          <p:cNvSpPr/>
          <p:nvPr/>
        </p:nvSpPr>
        <p:spPr>
          <a:xfrm>
            <a:off x="7269014" y="1226507"/>
            <a:ext cx="3585966" cy="641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Despartamentopersonal</a:t>
            </a:r>
            <a:endParaRPr lang="es-MX" dirty="0"/>
          </a:p>
        </p:txBody>
      </p:sp>
      <p:sp>
        <p:nvSpPr>
          <p:cNvPr id="128" name="127 Elipse"/>
          <p:cNvSpPr/>
          <p:nvPr/>
        </p:nvSpPr>
        <p:spPr>
          <a:xfrm>
            <a:off x="7106213" y="1892820"/>
            <a:ext cx="1558094" cy="374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Localidad</a:t>
            </a:r>
            <a:endParaRPr lang="es-MX" dirty="0"/>
          </a:p>
        </p:txBody>
      </p:sp>
      <p:sp>
        <p:nvSpPr>
          <p:cNvPr id="129" name="128 Elipse"/>
          <p:cNvSpPr/>
          <p:nvPr/>
        </p:nvSpPr>
        <p:spPr>
          <a:xfrm>
            <a:off x="6955480" y="2320597"/>
            <a:ext cx="1990142" cy="34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Coordinador</a:t>
            </a:r>
            <a:endParaRPr lang="es-MX" dirty="0"/>
          </a:p>
        </p:txBody>
      </p:sp>
      <p:cxnSp>
        <p:nvCxnSpPr>
          <p:cNvPr id="131" name="130 Conector recto"/>
          <p:cNvCxnSpPr>
            <a:stCxn id="5" idx="3"/>
            <a:endCxn id="126" idx="2"/>
          </p:cNvCxnSpPr>
          <p:nvPr/>
        </p:nvCxnSpPr>
        <p:spPr>
          <a:xfrm flipV="1">
            <a:off x="6372200" y="228247"/>
            <a:ext cx="1238570" cy="135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5" idx="3"/>
            <a:endCxn id="127" idx="2"/>
          </p:cNvCxnSpPr>
          <p:nvPr/>
        </p:nvCxnSpPr>
        <p:spPr>
          <a:xfrm flipV="1">
            <a:off x="6372200" y="1547440"/>
            <a:ext cx="896814" cy="3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>
            <a:stCxn id="5" idx="3"/>
            <a:endCxn id="128" idx="2"/>
          </p:cNvCxnSpPr>
          <p:nvPr/>
        </p:nvCxnSpPr>
        <p:spPr>
          <a:xfrm>
            <a:off x="6372200" y="1581944"/>
            <a:ext cx="734013" cy="49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>
            <a:stCxn id="5" idx="3"/>
            <a:endCxn id="129" idx="2"/>
          </p:cNvCxnSpPr>
          <p:nvPr/>
        </p:nvCxnSpPr>
        <p:spPr>
          <a:xfrm>
            <a:off x="6372200" y="1581944"/>
            <a:ext cx="583280" cy="909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Rectángulo"/>
          <p:cNvSpPr/>
          <p:nvPr/>
        </p:nvSpPr>
        <p:spPr>
          <a:xfrm>
            <a:off x="1899654" y="4127179"/>
            <a:ext cx="2731740" cy="679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u="sng" dirty="0"/>
              <a:t>C</a:t>
            </a:r>
            <a:r>
              <a:rPr lang="es-MX" u="sng" dirty="0" smtClean="0"/>
              <a:t>lave</a:t>
            </a:r>
            <a:endParaRPr lang="es-MX" u="sng" dirty="0"/>
          </a:p>
          <a:p>
            <a:r>
              <a:rPr lang="es-MX" dirty="0" smtClean="0"/>
              <a:t>Dispositivo</a:t>
            </a:r>
            <a:endParaRPr lang="en-US" dirty="0"/>
          </a:p>
          <a:p>
            <a:r>
              <a:rPr lang="en-US" dirty="0"/>
              <a:t>CORREO</a:t>
            </a:r>
          </a:p>
          <a:p>
            <a:r>
              <a:rPr lang="en-US" dirty="0"/>
              <a:t>PASS CORREO</a:t>
            </a:r>
          </a:p>
          <a:p>
            <a:r>
              <a:rPr lang="en-US" dirty="0"/>
              <a:t>PASS PST	</a:t>
            </a:r>
          </a:p>
          <a:p>
            <a:r>
              <a:rPr lang="en-US" dirty="0"/>
              <a:t>PASS WINDOWS</a:t>
            </a:r>
          </a:p>
          <a:p>
            <a:r>
              <a:rPr lang="en-US" dirty="0" smtClean="0"/>
              <a:t>K9</a:t>
            </a:r>
            <a:r>
              <a:rPr lang="es-MX" dirty="0"/>
              <a:t>	</a:t>
            </a:r>
          </a:p>
          <a:p>
            <a:r>
              <a:rPr lang="es-MX" dirty="0"/>
              <a:t>NOMBRE_EQUIPO</a:t>
            </a:r>
          </a:p>
          <a:p>
            <a:r>
              <a:rPr lang="es-MX" dirty="0"/>
              <a:t>Tipo</a:t>
            </a:r>
          </a:p>
          <a:p>
            <a:r>
              <a:rPr lang="es-MX" dirty="0"/>
              <a:t>UsuarioWindows</a:t>
            </a:r>
          </a:p>
          <a:p>
            <a:r>
              <a:rPr lang="es-MX" dirty="0"/>
              <a:t>Marca	</a:t>
            </a:r>
          </a:p>
          <a:p>
            <a:r>
              <a:rPr lang="es-MX" dirty="0"/>
              <a:t>Modelo	</a:t>
            </a:r>
          </a:p>
          <a:p>
            <a:r>
              <a:rPr lang="es-MX" dirty="0"/>
              <a:t>No_De_Serie	</a:t>
            </a:r>
          </a:p>
          <a:p>
            <a:r>
              <a:rPr lang="es-MX" dirty="0"/>
              <a:t>Procesador	</a:t>
            </a:r>
          </a:p>
          <a:p>
            <a:r>
              <a:rPr lang="es-MX" dirty="0"/>
              <a:t>Disco_Duro	</a:t>
            </a:r>
          </a:p>
          <a:p>
            <a:r>
              <a:rPr lang="es-MX" dirty="0"/>
              <a:t>RAM</a:t>
            </a:r>
          </a:p>
          <a:p>
            <a:r>
              <a:rPr lang="es-MX" dirty="0" smtClean="0"/>
              <a:t>SO</a:t>
            </a:r>
            <a:r>
              <a:rPr lang="es-MX" dirty="0"/>
              <a:t>	</a:t>
            </a:r>
          </a:p>
          <a:p>
            <a:r>
              <a:rPr lang="es-MX" dirty="0"/>
              <a:t>DIRECCIÓN_IP	</a:t>
            </a:r>
          </a:p>
          <a:p>
            <a:r>
              <a:rPr lang="es-MX" dirty="0"/>
              <a:t>MAC_ADRESS	</a:t>
            </a:r>
          </a:p>
          <a:p>
            <a:r>
              <a:rPr lang="es-MX" dirty="0" smtClean="0"/>
              <a:t>ID_TEAM_VIEWER</a:t>
            </a:r>
          </a:p>
          <a:p>
            <a:r>
              <a:rPr lang="es-MX" dirty="0" err="1" smtClean="0"/>
              <a:t>Fecha_ingreso</a:t>
            </a:r>
            <a:endParaRPr lang="es-MX" dirty="0" smtClean="0"/>
          </a:p>
          <a:p>
            <a:r>
              <a:rPr lang="es-MX" dirty="0" smtClean="0"/>
              <a:t>Cantidad…</a:t>
            </a:r>
          </a:p>
          <a:p>
            <a:r>
              <a:rPr lang="es-MX" dirty="0" smtClean="0"/>
              <a:t>Proyecto.</a:t>
            </a:r>
          </a:p>
        </p:txBody>
      </p:sp>
      <p:sp>
        <p:nvSpPr>
          <p:cNvPr id="181" name="180 CuadroTexto"/>
          <p:cNvSpPr txBox="1"/>
          <p:nvPr/>
        </p:nvSpPr>
        <p:spPr>
          <a:xfrm>
            <a:off x="1597968" y="1033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4982763" y="74495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4263019" y="32299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</a:t>
            </a:r>
            <a:endParaRPr lang="es-MX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5796136" y="20046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</a:t>
            </a:r>
            <a:endParaRPr lang="es-MX" dirty="0"/>
          </a:p>
        </p:txBody>
      </p:sp>
      <p:cxnSp>
        <p:nvCxnSpPr>
          <p:cNvPr id="198" name="197 Conector recto"/>
          <p:cNvCxnSpPr>
            <a:stCxn id="4" idx="3"/>
            <a:endCxn id="21" idx="1"/>
          </p:cNvCxnSpPr>
          <p:nvPr/>
        </p:nvCxnSpPr>
        <p:spPr>
          <a:xfrm>
            <a:off x="1597968" y="1587595"/>
            <a:ext cx="737535" cy="16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recto"/>
          <p:cNvCxnSpPr>
            <a:stCxn id="21" idx="2"/>
            <a:endCxn id="2" idx="0"/>
          </p:cNvCxnSpPr>
          <p:nvPr/>
        </p:nvCxnSpPr>
        <p:spPr>
          <a:xfrm flipH="1">
            <a:off x="3255789" y="2211137"/>
            <a:ext cx="33879" cy="56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204 Rombo"/>
          <p:cNvSpPr/>
          <p:nvPr/>
        </p:nvSpPr>
        <p:spPr>
          <a:xfrm>
            <a:off x="4883459" y="2758831"/>
            <a:ext cx="182535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Asignar</a:t>
            </a:r>
            <a:endParaRPr lang="es-MX" dirty="0"/>
          </a:p>
        </p:txBody>
      </p:sp>
      <p:cxnSp>
        <p:nvCxnSpPr>
          <p:cNvPr id="207" name="206 Conector recto"/>
          <p:cNvCxnSpPr>
            <a:stCxn id="2" idx="3"/>
            <a:endCxn id="205" idx="1"/>
          </p:cNvCxnSpPr>
          <p:nvPr/>
        </p:nvCxnSpPr>
        <p:spPr>
          <a:xfrm flipV="1">
            <a:off x="4243833" y="3216031"/>
            <a:ext cx="639626" cy="1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recto"/>
          <p:cNvCxnSpPr>
            <a:stCxn id="205" idx="0"/>
            <a:endCxn id="5" idx="2"/>
          </p:cNvCxnSpPr>
          <p:nvPr/>
        </p:nvCxnSpPr>
        <p:spPr>
          <a:xfrm flipV="1">
            <a:off x="5796136" y="2039144"/>
            <a:ext cx="0" cy="71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214 CuadroTexto"/>
          <p:cNvSpPr txBox="1"/>
          <p:nvPr/>
        </p:nvSpPr>
        <p:spPr>
          <a:xfrm>
            <a:off x="1627220" y="1639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16" name="215 CuadroTexto"/>
          <p:cNvSpPr txBox="1"/>
          <p:nvPr/>
        </p:nvSpPr>
        <p:spPr>
          <a:xfrm>
            <a:off x="3337818" y="243927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</a:t>
            </a:r>
            <a:endParaRPr lang="es-MX" dirty="0"/>
          </a:p>
        </p:txBody>
      </p:sp>
      <p:sp>
        <p:nvSpPr>
          <p:cNvPr id="260" name="259 Elipse"/>
          <p:cNvSpPr/>
          <p:nvPr/>
        </p:nvSpPr>
        <p:spPr>
          <a:xfrm>
            <a:off x="7812360" y="3015855"/>
            <a:ext cx="1799700" cy="39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Descripcion</a:t>
            </a:r>
          </a:p>
        </p:txBody>
      </p:sp>
      <p:sp>
        <p:nvSpPr>
          <p:cNvPr id="261" name="260 Elipse"/>
          <p:cNvSpPr/>
          <p:nvPr/>
        </p:nvSpPr>
        <p:spPr>
          <a:xfrm>
            <a:off x="8349944" y="3636093"/>
            <a:ext cx="302433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 smtClean="0"/>
              <a:t>Estadoherramienta</a:t>
            </a:r>
            <a:endParaRPr lang="es-MX" dirty="0"/>
          </a:p>
        </p:txBody>
      </p:sp>
      <p:sp>
        <p:nvSpPr>
          <p:cNvPr id="263" name="262 Elipse"/>
          <p:cNvSpPr/>
          <p:nvPr/>
        </p:nvSpPr>
        <p:spPr>
          <a:xfrm>
            <a:off x="8168706" y="4869160"/>
            <a:ext cx="2659420" cy="338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Tiempo_Garantia</a:t>
            </a:r>
          </a:p>
        </p:txBody>
      </p:sp>
      <p:sp>
        <p:nvSpPr>
          <p:cNvPr id="268" name="267 Elipse"/>
          <p:cNvSpPr/>
          <p:nvPr/>
        </p:nvSpPr>
        <p:spPr>
          <a:xfrm>
            <a:off x="8432275" y="4203813"/>
            <a:ext cx="3335020" cy="466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Fecha_limite_Garantia</a:t>
            </a:r>
          </a:p>
        </p:txBody>
      </p:sp>
      <p:cxnSp>
        <p:nvCxnSpPr>
          <p:cNvPr id="270" name="269 Conector recto"/>
          <p:cNvCxnSpPr>
            <a:stCxn id="205" idx="3"/>
            <a:endCxn id="260" idx="2"/>
          </p:cNvCxnSpPr>
          <p:nvPr/>
        </p:nvCxnSpPr>
        <p:spPr>
          <a:xfrm flipV="1">
            <a:off x="6708812" y="3213798"/>
            <a:ext cx="110354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271 Conector recto"/>
          <p:cNvCxnSpPr>
            <a:stCxn id="205" idx="3"/>
            <a:endCxn id="261" idx="2"/>
          </p:cNvCxnSpPr>
          <p:nvPr/>
        </p:nvCxnSpPr>
        <p:spPr>
          <a:xfrm>
            <a:off x="6708812" y="3216031"/>
            <a:ext cx="1641132" cy="64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273 Conector recto"/>
          <p:cNvCxnSpPr>
            <a:stCxn id="205" idx="3"/>
            <a:endCxn id="268" idx="2"/>
          </p:cNvCxnSpPr>
          <p:nvPr/>
        </p:nvCxnSpPr>
        <p:spPr>
          <a:xfrm>
            <a:off x="6708812" y="3216031"/>
            <a:ext cx="1723463" cy="122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280 Conector recto"/>
          <p:cNvCxnSpPr>
            <a:stCxn id="205" idx="3"/>
            <a:endCxn id="263" idx="2"/>
          </p:cNvCxnSpPr>
          <p:nvPr/>
        </p:nvCxnSpPr>
        <p:spPr>
          <a:xfrm>
            <a:off x="6708812" y="3216031"/>
            <a:ext cx="1459894" cy="182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319 Elipse"/>
          <p:cNvSpPr/>
          <p:nvPr/>
        </p:nvSpPr>
        <p:spPr>
          <a:xfrm>
            <a:off x="-3294643" y="437938"/>
            <a:ext cx="327636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err="1" smtClean="0"/>
              <a:t>Idperfil</a:t>
            </a:r>
            <a:endParaRPr lang="es-MX" u="sng" dirty="0"/>
          </a:p>
        </p:txBody>
      </p:sp>
      <p:cxnSp>
        <p:nvCxnSpPr>
          <p:cNvPr id="322" name="321 Conector recto"/>
          <p:cNvCxnSpPr>
            <a:stCxn id="320" idx="6"/>
            <a:endCxn id="4" idx="1"/>
          </p:cNvCxnSpPr>
          <p:nvPr/>
        </p:nvCxnSpPr>
        <p:spPr>
          <a:xfrm>
            <a:off x="-18279" y="666538"/>
            <a:ext cx="701847" cy="921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322 Elipse"/>
          <p:cNvSpPr/>
          <p:nvPr/>
        </p:nvSpPr>
        <p:spPr>
          <a:xfrm>
            <a:off x="6820607" y="-733195"/>
            <a:ext cx="1683560" cy="57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smtClean="0"/>
              <a:t>Idpersonal</a:t>
            </a:r>
            <a:endParaRPr lang="es-MX" u="sng" dirty="0"/>
          </a:p>
        </p:txBody>
      </p:sp>
      <p:cxnSp>
        <p:nvCxnSpPr>
          <p:cNvPr id="325" name="324 Conector recto"/>
          <p:cNvCxnSpPr>
            <a:stCxn id="323" idx="2"/>
            <a:endCxn id="5" idx="3"/>
          </p:cNvCxnSpPr>
          <p:nvPr/>
        </p:nvCxnSpPr>
        <p:spPr>
          <a:xfrm flipH="1">
            <a:off x="6372200" y="-443659"/>
            <a:ext cx="448407" cy="202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325 Elipse"/>
          <p:cNvSpPr/>
          <p:nvPr/>
        </p:nvSpPr>
        <p:spPr>
          <a:xfrm>
            <a:off x="7726128" y="605602"/>
            <a:ext cx="1556078" cy="57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Apellidos</a:t>
            </a:r>
            <a:endParaRPr lang="es-MX" dirty="0"/>
          </a:p>
        </p:txBody>
      </p:sp>
      <p:cxnSp>
        <p:nvCxnSpPr>
          <p:cNvPr id="333" name="332 Conector recto"/>
          <p:cNvCxnSpPr>
            <a:stCxn id="5" idx="3"/>
            <a:endCxn id="326" idx="2"/>
          </p:cNvCxnSpPr>
          <p:nvPr/>
        </p:nvCxnSpPr>
        <p:spPr>
          <a:xfrm flipV="1">
            <a:off x="6372200" y="895138"/>
            <a:ext cx="1353928" cy="68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33</Words>
  <Application>Microsoft Office PowerPoint</Application>
  <PresentationFormat>Presentación en pantalla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Uriel Aguilera Peña</dc:creator>
  <cp:lastModifiedBy>Usuario de Windows</cp:lastModifiedBy>
  <cp:revision>43</cp:revision>
  <dcterms:created xsi:type="dcterms:W3CDTF">2017-11-02T15:08:39Z</dcterms:created>
  <dcterms:modified xsi:type="dcterms:W3CDTF">2018-01-05T15:26:59Z</dcterms:modified>
</cp:coreProperties>
</file>