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59" r:id="rId3"/>
    <p:sldId id="263" r:id="rId4"/>
    <p:sldId id="269" r:id="rId5"/>
    <p:sldId id="256" r:id="rId6"/>
    <p:sldId id="273" r:id="rId7"/>
    <p:sldId id="264" r:id="rId8"/>
    <p:sldId id="260" r:id="rId9"/>
    <p:sldId id="261" r:id="rId10"/>
    <p:sldId id="274" r:id="rId11"/>
    <p:sldId id="270" r:id="rId12"/>
    <p:sldId id="266" r:id="rId13"/>
    <p:sldId id="271" r:id="rId14"/>
    <p:sldId id="258" r:id="rId15"/>
    <p:sldId id="275" r:id="rId16"/>
    <p:sldId id="268" r:id="rId17"/>
    <p:sldId id="272" r:id="rId18"/>
    <p:sldId id="267" r:id="rId19"/>
    <p:sldId id="262" r:id="rId20"/>
    <p:sldId id="257" r:id="rId21"/>
    <p:sldId id="278"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160">
          <p15:clr>
            <a:srgbClr val="A4A3A4"/>
          </p15:clr>
        </p15:guide>
        <p15:guide id="3"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66"/>
    <a:srgbClr val="8E8E8E"/>
    <a:srgbClr val="314865"/>
    <a:srgbClr val="4D8FB7"/>
    <a:srgbClr val="E2E9E9"/>
    <a:srgbClr val="82B0CC"/>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74" autoAdjust="0"/>
    <p:restoredTop sz="94660" autoAdjust="0"/>
  </p:normalViewPr>
  <p:slideViewPr>
    <p:cSldViewPr snapToGrid="0">
      <p:cViewPr varScale="1">
        <p:scale>
          <a:sx n="88" d="100"/>
          <a:sy n="88" d="100"/>
        </p:scale>
        <p:origin x="96" y="17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___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2007____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barChart>
        <c:barDir val="col"/>
        <c:grouping val="clustered"/>
        <c:varyColors val="0"/>
        <c:ser>
          <c:idx val="0"/>
          <c:order val="0"/>
          <c:tx>
            <c:strRef>
              <c:f>Sheet1!$B$1</c:f>
              <c:strCache>
                <c:ptCount val="1"/>
                <c:pt idx="0">
                  <c:v>系列 1</c:v>
                </c:pt>
              </c:strCache>
            </c:strRef>
          </c:tx>
          <c:spPr>
            <a:solidFill>
              <a:srgbClr val="314865"/>
            </a:solidFill>
            <a:ln>
              <a:noFill/>
            </a:ln>
            <a:effectLst/>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rgbClr val="4D8FB7"/>
            </a:solidFill>
            <a:ln>
              <a:noFill/>
            </a:ln>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ser>
        <c:dLbls>
          <c:showLegendKey val="0"/>
          <c:showVal val="0"/>
          <c:showCatName val="0"/>
          <c:showSerName val="0"/>
          <c:showPercent val="0"/>
          <c:showBubbleSize val="0"/>
        </c:dLbls>
        <c:gapWidth val="219"/>
        <c:overlap val="-27"/>
        <c:axId val="333103960"/>
        <c:axId val="333065936"/>
      </c:barChart>
      <c:catAx>
        <c:axId val="333103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333065936"/>
        <c:crosses val="autoZero"/>
        <c:auto val="1"/>
        <c:lblAlgn val="ctr"/>
        <c:lblOffset val="100"/>
        <c:noMultiLvlLbl val="0"/>
      </c:catAx>
      <c:valAx>
        <c:axId val="333065936"/>
        <c:scaling>
          <c:orientation val="minMax"/>
        </c:scaling>
        <c:delete val="0"/>
        <c:axPos val="l"/>
        <c:majorGridlines>
          <c:spPr>
            <a:ln w="9525" cap="flat" cmpd="sng" algn="ctr">
              <a:solidFill>
                <a:schemeClr val="accent5">
                  <a:lumMod val="20000"/>
                  <a:lumOff val="8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3331039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plotArea>
      <c:layout/>
      <c:lineChart>
        <c:grouping val="standard"/>
        <c:varyColors val="0"/>
        <c:ser>
          <c:idx val="0"/>
          <c:order val="0"/>
          <c:tx>
            <c:strRef>
              <c:f>Sheet1!$B$1</c:f>
              <c:strCache>
                <c:ptCount val="1"/>
                <c:pt idx="0">
                  <c:v>系列 1</c:v>
                </c:pt>
              </c:strCache>
            </c:strRef>
          </c:tx>
          <c:spPr>
            <a:ln w="28575" cap="rnd">
              <a:solidFill>
                <a:srgbClr val="314865"/>
              </a:solidFill>
              <a:round/>
            </a:ln>
            <a:effectLst/>
          </c:spPr>
          <c:marker>
            <c:symbol val="circle"/>
            <c:size val="5"/>
            <c:spPr>
              <a:solidFill>
                <a:schemeClr val="accent1"/>
              </a:solidFill>
              <a:ln w="9525">
                <a:solidFill>
                  <a:schemeClr val="accent1"/>
                </a:solidFill>
              </a:ln>
              <a:effectLst/>
            </c:spPr>
          </c:marker>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系列 2</c:v>
                </c:pt>
              </c:strCache>
            </c:strRef>
          </c:tx>
          <c:spPr>
            <a:ln w="28575" cap="rnd">
              <a:solidFill>
                <a:srgbClr val="4D8FB7"/>
              </a:solidFill>
              <a:round/>
            </a:ln>
            <a:effectLst/>
          </c:spPr>
          <c:marker>
            <c:symbol val="circle"/>
            <c:size val="5"/>
            <c:spPr>
              <a:solidFill>
                <a:schemeClr val="accent2"/>
              </a:solidFill>
              <a:ln w="9525">
                <a:solidFill>
                  <a:schemeClr val="accent2"/>
                </a:solidFill>
              </a:ln>
              <a:effectLst/>
            </c:spPr>
          </c:marker>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smooth val="0"/>
        </c:ser>
        <c:ser>
          <c:idx val="2"/>
          <c:order val="2"/>
          <c:tx>
            <c:strRef>
              <c:f>Sheet1!$D$1</c:f>
              <c:strCache>
                <c:ptCount val="1"/>
                <c:pt idx="0">
                  <c:v>系列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marker val="1"/>
        <c:smooth val="0"/>
        <c:axId val="332844672"/>
        <c:axId val="333452376"/>
      </c:lineChart>
      <c:catAx>
        <c:axId val="332844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333452376"/>
        <c:crosses val="autoZero"/>
        <c:auto val="1"/>
        <c:lblAlgn val="ctr"/>
        <c:lblOffset val="100"/>
        <c:noMultiLvlLbl val="0"/>
      </c:catAx>
      <c:valAx>
        <c:axId val="333452376"/>
        <c:scaling>
          <c:orientation val="minMax"/>
        </c:scaling>
        <c:delete val="0"/>
        <c:axPos val="l"/>
        <c:majorGridlines>
          <c:spPr>
            <a:ln w="9525" cap="flat" cmpd="sng" algn="ctr">
              <a:solidFill>
                <a:schemeClr val="accent5">
                  <a:lumMod val="20000"/>
                  <a:lumOff val="8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33284467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legend>
    <c:plotVisOnly val="1"/>
    <c:dispBlanksAs val="gap"/>
    <c:showDLblsOverMax val="0"/>
  </c:chart>
  <c:spPr>
    <a:noFill/>
    <a:ln>
      <a:noFill/>
    </a:ln>
    <a:effectLst/>
  </c:spPr>
  <c:txPr>
    <a:bodyPr/>
    <a:lstStyle/>
    <a:p>
      <a:pPr>
        <a:defRPr>
          <a:latin typeface="微软雅黑" panose="020B0503020204020204" pitchFamily="34" charset="-122"/>
          <a:ea typeface="微软雅黑" panose="020B0503020204020204" pitchFamily="34" charset="-122"/>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7"/>
    </mc:Choice>
    <mc:Fallback>
      <c:style val="7"/>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title>
    <c:autoTitleDeleted val="0"/>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surface3DChart>
        <c:wireframe val="0"/>
        <c:ser>
          <c:idx val="0"/>
          <c:order val="0"/>
          <c:tx>
            <c:strRef>
              <c:f>Sheet1!$B$1</c:f>
              <c:strCache>
                <c:ptCount val="1"/>
                <c:pt idx="0">
                  <c:v>系列 1</c:v>
                </c:pt>
              </c:strCache>
            </c:strRef>
          </c:tx>
          <c:spPr>
            <a:solidFill>
              <a:schemeClr val="accent5">
                <a:shade val="65000"/>
              </a:schemeClr>
            </a:solidFill>
            <a:ln/>
            <a:effectLst/>
            <a:sp3d/>
          </c:spPr>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accent5"/>
            </a:solidFill>
            <a:ln/>
            <a:effectLst/>
            <a:sp3d/>
          </c:spPr>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系列 3</c:v>
                </c:pt>
              </c:strCache>
            </c:strRef>
          </c:tx>
          <c:spPr>
            <a:solidFill>
              <a:schemeClr val="accent5">
                <a:tint val="65000"/>
              </a:schemeClr>
            </a:solidFill>
            <a:ln/>
            <a:effectLst/>
            <a:sp3d/>
          </c:spPr>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er>
        <c:bandFmts>
          <c:bandFmt>
            <c:idx val="0"/>
            <c:spPr>
              <a:solidFill>
                <a:schemeClr val="accent5">
                  <a:shade val="50000"/>
                </a:schemeClr>
              </a:solidFill>
              <a:ln/>
              <a:effectLst/>
              <a:sp3d/>
            </c:spPr>
          </c:bandFmt>
          <c:bandFmt>
            <c:idx val="1"/>
            <c:spPr>
              <a:solidFill>
                <a:schemeClr val="accent5">
                  <a:shade val="70000"/>
                </a:schemeClr>
              </a:solidFill>
              <a:ln/>
              <a:effectLst/>
              <a:sp3d/>
            </c:spPr>
          </c:bandFmt>
          <c:bandFmt>
            <c:idx val="2"/>
            <c:spPr>
              <a:solidFill>
                <a:schemeClr val="accent5">
                  <a:shade val="90000"/>
                </a:schemeClr>
              </a:solidFill>
              <a:ln/>
              <a:effectLst/>
              <a:sp3d/>
            </c:spPr>
          </c:bandFmt>
          <c:bandFmt>
            <c:idx val="3"/>
            <c:spPr>
              <a:solidFill>
                <a:schemeClr val="accent5">
                  <a:tint val="90000"/>
                </a:schemeClr>
              </a:solidFill>
              <a:ln/>
              <a:effectLst/>
              <a:sp3d/>
            </c:spPr>
          </c:bandFmt>
          <c:bandFmt>
            <c:idx val="4"/>
            <c:spPr>
              <a:solidFill>
                <a:schemeClr val="accent5">
                  <a:tint val="70000"/>
                </a:schemeClr>
              </a:solidFill>
              <a:ln/>
              <a:effectLst/>
              <a:sp3d/>
            </c:spPr>
          </c:bandFmt>
        </c:bandFmts>
        <c:axId val="333843896"/>
        <c:axId val="333523368"/>
        <c:axId val="331418888"/>
      </c:surface3DChart>
      <c:catAx>
        <c:axId val="33384389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333523368"/>
        <c:crosses val="autoZero"/>
        <c:auto val="1"/>
        <c:lblAlgn val="ctr"/>
        <c:lblOffset val="100"/>
        <c:noMultiLvlLbl val="0"/>
      </c:catAx>
      <c:valAx>
        <c:axId val="333523368"/>
        <c:scaling>
          <c:orientation val="minMax"/>
        </c:scaling>
        <c:delete val="0"/>
        <c:axPos val="l"/>
        <c:majorGridlines>
          <c:spPr>
            <a:ln w="9525" cap="flat" cmpd="sng" algn="ctr">
              <a:solidFill>
                <a:schemeClr val="accent5">
                  <a:lumMod val="20000"/>
                  <a:lumOff val="8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333843896"/>
        <c:crosses val="autoZero"/>
        <c:crossBetween val="midCat"/>
      </c:valAx>
      <c:serAx>
        <c:axId val="331418888"/>
        <c:scaling>
          <c:orientation val="minMax"/>
        </c:scaling>
        <c:delete val="0"/>
        <c:axPos val="b"/>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crossAx val="333523368"/>
        <c:crosses val="autoZero"/>
      </c:serAx>
      <c:spPr>
        <a:noFill/>
        <a:ln>
          <a:noFill/>
        </a:ln>
        <a:effectLst/>
      </c:spPr>
    </c:plotArea>
    <c:legend>
      <c:legendPos val="b"/>
      <c:legendEntry>
        <c:idx val="0"/>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legendEntry>
      <c:legendEntry>
        <c:idx val="1"/>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legendEntry>
      <c:legendEntry>
        <c:idx val="2"/>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legendEntry>
      <c:legendEntry>
        <c:idx val="3"/>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legendEntry>
      <c:legendEntry>
        <c:idx val="4"/>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legendEntry>
      <c:layout/>
      <c:overlay val="0"/>
      <c:spPr>
        <a:noFill/>
        <a:ln>
          <a:noFill/>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endParaRPr lang="zh-CN"/>
        </a:p>
      </c:txPr>
    </c:legend>
    <c:plotVisOnly val="1"/>
    <c:dispBlanksAs val="zero"/>
    <c:showDLblsOverMax val="0"/>
  </c:chart>
  <c:spPr>
    <a:noFill/>
    <a:ln>
      <a:noFill/>
    </a:ln>
    <a:effectLst/>
  </c:spPr>
  <c:txPr>
    <a:bodyPr/>
    <a:lstStyle/>
    <a:p>
      <a:pPr>
        <a:defRPr>
          <a:latin typeface="微软雅黑" panose="020B0503020204020204" pitchFamily="34" charset="-122"/>
          <a:ea typeface="微软雅黑" panose="020B0503020204020204" pitchFamily="34" charset="-122"/>
        </a:defRPr>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ED4016-560E-489E-9F3D-128AAD0ECE06}"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zh-CN" altLang="en-US"/>
        </a:p>
      </dgm:t>
    </dgm:pt>
    <dgm:pt modelId="{45CACD9F-9074-4F88-AA2F-BCD3AC779CF2}">
      <dgm:prSet phldrT="[文本]"/>
      <dgm:spPr>
        <a:solidFill>
          <a:srgbClr val="314865"/>
        </a:solidFill>
      </dgm:spPr>
      <dgm:t>
        <a:bodyPr/>
        <a:lstStyle/>
        <a:p>
          <a:r>
            <a:rPr lang="en-US" altLang="zh-CN" dirty="0" smtClean="0"/>
            <a:t> </a:t>
          </a:r>
          <a:endParaRPr lang="zh-CN" altLang="en-US" dirty="0"/>
        </a:p>
      </dgm:t>
    </dgm:pt>
    <dgm:pt modelId="{EF9603B6-CF81-4C6F-AA79-CD52EA2AA192}" type="sibTrans" cxnId="{88D7B6D6-B38D-40AA-8E41-9B839B41862D}">
      <dgm:prSet/>
      <dgm:spPr>
        <a:solidFill>
          <a:srgbClr val="8E8E8E"/>
        </a:solidFill>
      </dgm:spPr>
      <dgm:t>
        <a:bodyPr/>
        <a:lstStyle/>
        <a:p>
          <a:endParaRPr lang="zh-CN" altLang="en-US"/>
        </a:p>
      </dgm:t>
    </dgm:pt>
    <dgm:pt modelId="{4F0C4FE6-28AD-4FCD-869A-EEF53FBDA6D0}" type="parTrans" cxnId="{88D7B6D6-B38D-40AA-8E41-9B839B41862D}">
      <dgm:prSet/>
      <dgm:spPr/>
      <dgm:t>
        <a:bodyPr/>
        <a:lstStyle/>
        <a:p>
          <a:endParaRPr lang="zh-CN" altLang="en-US"/>
        </a:p>
      </dgm:t>
    </dgm:pt>
    <dgm:pt modelId="{37AE70D6-0311-4354-9928-7A28E1723E3F}">
      <dgm:prSet phldrT="[文本]"/>
      <dgm:spPr>
        <a:solidFill>
          <a:srgbClr val="314865"/>
        </a:solidFill>
      </dgm:spPr>
      <dgm:t>
        <a:bodyPr/>
        <a:lstStyle/>
        <a:p>
          <a:r>
            <a:rPr lang="en-US" altLang="zh-CN" dirty="0" smtClean="0"/>
            <a:t> </a:t>
          </a:r>
          <a:endParaRPr lang="zh-CN" altLang="en-US" dirty="0"/>
        </a:p>
      </dgm:t>
    </dgm:pt>
    <dgm:pt modelId="{8D31AAD8-32E1-45A8-B136-D13360FF0755}">
      <dgm:prSet phldrT="[文本]"/>
      <dgm:spPr>
        <a:solidFill>
          <a:srgbClr val="314865"/>
        </a:solidFill>
      </dgm:spPr>
      <dgm:t>
        <a:bodyPr/>
        <a:lstStyle/>
        <a:p>
          <a:r>
            <a:rPr lang="en-US" altLang="zh-CN" dirty="0" smtClean="0"/>
            <a:t> </a:t>
          </a:r>
          <a:endParaRPr lang="zh-CN" altLang="en-US" dirty="0"/>
        </a:p>
      </dgm:t>
    </dgm:pt>
    <dgm:pt modelId="{472FEEAB-9477-441E-A617-DBF3DCC59791}" type="sibTrans" cxnId="{82D89BA0-7D73-472E-9164-92E1911B75C5}">
      <dgm:prSet/>
      <dgm:spPr>
        <a:solidFill>
          <a:srgbClr val="8E8E8E"/>
        </a:solidFill>
      </dgm:spPr>
      <dgm:t>
        <a:bodyPr/>
        <a:lstStyle/>
        <a:p>
          <a:endParaRPr lang="zh-CN" altLang="en-US"/>
        </a:p>
      </dgm:t>
    </dgm:pt>
    <dgm:pt modelId="{235F5C84-D3B7-4C1F-9289-300BE191CB66}" type="parTrans" cxnId="{82D89BA0-7D73-472E-9164-92E1911B75C5}">
      <dgm:prSet/>
      <dgm:spPr/>
      <dgm:t>
        <a:bodyPr/>
        <a:lstStyle/>
        <a:p>
          <a:endParaRPr lang="zh-CN" altLang="en-US"/>
        </a:p>
      </dgm:t>
    </dgm:pt>
    <dgm:pt modelId="{38A1D562-F9F1-45BB-B609-24F54CD96262}" type="sibTrans" cxnId="{595F5409-3FE5-49AE-902A-ECA8762910F8}">
      <dgm:prSet/>
      <dgm:spPr>
        <a:solidFill>
          <a:srgbClr val="8E8E8E"/>
        </a:solidFill>
      </dgm:spPr>
      <dgm:t>
        <a:bodyPr/>
        <a:lstStyle/>
        <a:p>
          <a:endParaRPr lang="zh-CN" altLang="en-US"/>
        </a:p>
      </dgm:t>
    </dgm:pt>
    <dgm:pt modelId="{BA93DE14-0E50-4CAC-8A6F-47FD27FC01B8}" type="parTrans" cxnId="{595F5409-3FE5-49AE-902A-ECA8762910F8}">
      <dgm:prSet/>
      <dgm:spPr/>
      <dgm:t>
        <a:bodyPr/>
        <a:lstStyle/>
        <a:p>
          <a:endParaRPr lang="zh-CN" altLang="en-US"/>
        </a:p>
      </dgm:t>
    </dgm:pt>
    <dgm:pt modelId="{BE85CAD3-E8AE-46E3-8B69-CFEB250DF911}">
      <dgm:prSet phldrT="[文本]"/>
      <dgm:spPr>
        <a:solidFill>
          <a:srgbClr val="314865"/>
        </a:solidFill>
      </dgm:spPr>
      <dgm:t>
        <a:bodyPr/>
        <a:lstStyle/>
        <a:p>
          <a:endParaRPr lang="zh-CN" altLang="en-US" dirty="0"/>
        </a:p>
      </dgm:t>
    </dgm:pt>
    <dgm:pt modelId="{EBF3CFA4-69BC-4AD5-96D7-C329BEB2D244}">
      <dgm:prSet phldrT="[文本]"/>
      <dgm:spPr>
        <a:solidFill>
          <a:srgbClr val="314865"/>
        </a:solidFill>
      </dgm:spPr>
      <dgm:t>
        <a:bodyPr/>
        <a:lstStyle/>
        <a:p>
          <a:r>
            <a:rPr lang="en-US" altLang="zh-CN" dirty="0" smtClean="0"/>
            <a:t> </a:t>
          </a:r>
          <a:endParaRPr lang="zh-CN" altLang="en-US" dirty="0"/>
        </a:p>
      </dgm:t>
    </dgm:pt>
    <dgm:pt modelId="{A45E2A25-D70E-475F-B115-80C06590DA44}" type="sibTrans" cxnId="{841C0A64-70AF-45B9-8773-CD082A108871}">
      <dgm:prSet/>
      <dgm:spPr>
        <a:solidFill>
          <a:srgbClr val="8E8E8E"/>
        </a:solidFill>
      </dgm:spPr>
      <dgm:t>
        <a:bodyPr/>
        <a:lstStyle/>
        <a:p>
          <a:endParaRPr lang="zh-CN" altLang="en-US"/>
        </a:p>
      </dgm:t>
    </dgm:pt>
    <dgm:pt modelId="{3B80E6D7-6651-4A95-BB6E-334D376EA60A}" type="parTrans" cxnId="{841C0A64-70AF-45B9-8773-CD082A108871}">
      <dgm:prSet/>
      <dgm:spPr/>
      <dgm:t>
        <a:bodyPr/>
        <a:lstStyle/>
        <a:p>
          <a:endParaRPr lang="zh-CN" altLang="en-US"/>
        </a:p>
      </dgm:t>
    </dgm:pt>
    <dgm:pt modelId="{9FDBB5CD-9DB2-4B47-928E-C3B62BC6F29D}" type="sibTrans" cxnId="{F66673BB-7D60-4784-91F2-D11CA1846E70}">
      <dgm:prSet/>
      <dgm:spPr>
        <a:solidFill>
          <a:srgbClr val="8E8E8E"/>
        </a:solidFill>
      </dgm:spPr>
      <dgm:t>
        <a:bodyPr/>
        <a:lstStyle/>
        <a:p>
          <a:endParaRPr lang="zh-CN" altLang="en-US"/>
        </a:p>
      </dgm:t>
    </dgm:pt>
    <dgm:pt modelId="{4275341D-B802-4F4E-B04A-C78F78CB4C24}" type="parTrans" cxnId="{F66673BB-7D60-4784-91F2-D11CA1846E70}">
      <dgm:prSet/>
      <dgm:spPr/>
      <dgm:t>
        <a:bodyPr/>
        <a:lstStyle/>
        <a:p>
          <a:endParaRPr lang="zh-CN" altLang="en-US"/>
        </a:p>
      </dgm:t>
    </dgm:pt>
    <dgm:pt modelId="{2D87B431-0054-4B5B-97E3-54FCD1D36049}" type="pres">
      <dgm:prSet presAssocID="{BFED4016-560E-489E-9F3D-128AAD0ECE06}" presName="cycle" presStyleCnt="0">
        <dgm:presLayoutVars>
          <dgm:dir/>
          <dgm:resizeHandles val="exact"/>
        </dgm:presLayoutVars>
      </dgm:prSet>
      <dgm:spPr/>
      <dgm:t>
        <a:bodyPr/>
        <a:lstStyle/>
        <a:p>
          <a:endParaRPr lang="zh-CN" altLang="en-US"/>
        </a:p>
      </dgm:t>
    </dgm:pt>
    <dgm:pt modelId="{9BDD16AA-61AB-4019-BF74-2EFA36719B45}" type="pres">
      <dgm:prSet presAssocID="{EBF3CFA4-69BC-4AD5-96D7-C329BEB2D244}" presName="node" presStyleLbl="node1" presStyleIdx="0" presStyleCnt="5">
        <dgm:presLayoutVars>
          <dgm:bulletEnabled val="1"/>
        </dgm:presLayoutVars>
      </dgm:prSet>
      <dgm:spPr/>
      <dgm:t>
        <a:bodyPr/>
        <a:lstStyle/>
        <a:p>
          <a:endParaRPr lang="zh-CN" altLang="en-US"/>
        </a:p>
      </dgm:t>
    </dgm:pt>
    <dgm:pt modelId="{34DF740B-607D-4E01-9B77-BF64F84693FD}" type="pres">
      <dgm:prSet presAssocID="{A45E2A25-D70E-475F-B115-80C06590DA44}" presName="sibTrans" presStyleLbl="sibTrans2D1" presStyleIdx="0" presStyleCnt="5"/>
      <dgm:spPr/>
      <dgm:t>
        <a:bodyPr/>
        <a:lstStyle/>
        <a:p>
          <a:endParaRPr lang="zh-CN" altLang="en-US"/>
        </a:p>
      </dgm:t>
    </dgm:pt>
    <dgm:pt modelId="{B31B0AE1-DE8B-4E66-BDD1-9B4C289C6942}" type="pres">
      <dgm:prSet presAssocID="{A45E2A25-D70E-475F-B115-80C06590DA44}" presName="connectorText" presStyleLbl="sibTrans2D1" presStyleIdx="0" presStyleCnt="5"/>
      <dgm:spPr/>
      <dgm:t>
        <a:bodyPr/>
        <a:lstStyle/>
        <a:p>
          <a:endParaRPr lang="zh-CN" altLang="en-US"/>
        </a:p>
      </dgm:t>
    </dgm:pt>
    <dgm:pt modelId="{EC35521C-E574-4A44-A37C-F7AF82CE4940}" type="pres">
      <dgm:prSet presAssocID="{BE85CAD3-E8AE-46E3-8B69-CFEB250DF911}" presName="node" presStyleLbl="node1" presStyleIdx="1" presStyleCnt="5">
        <dgm:presLayoutVars>
          <dgm:bulletEnabled val="1"/>
        </dgm:presLayoutVars>
      </dgm:prSet>
      <dgm:spPr/>
      <dgm:t>
        <a:bodyPr/>
        <a:lstStyle/>
        <a:p>
          <a:endParaRPr lang="zh-CN" altLang="en-US"/>
        </a:p>
      </dgm:t>
    </dgm:pt>
    <dgm:pt modelId="{9A5C99B5-3774-41E0-B2A8-5621CEF295E2}" type="pres">
      <dgm:prSet presAssocID="{9FDBB5CD-9DB2-4B47-928E-C3B62BC6F29D}" presName="sibTrans" presStyleLbl="sibTrans2D1" presStyleIdx="1" presStyleCnt="5"/>
      <dgm:spPr/>
      <dgm:t>
        <a:bodyPr/>
        <a:lstStyle/>
        <a:p>
          <a:endParaRPr lang="zh-CN" altLang="en-US"/>
        </a:p>
      </dgm:t>
    </dgm:pt>
    <dgm:pt modelId="{A7CD4EE4-E753-445E-A013-591C8BCD7388}" type="pres">
      <dgm:prSet presAssocID="{9FDBB5CD-9DB2-4B47-928E-C3B62BC6F29D}" presName="connectorText" presStyleLbl="sibTrans2D1" presStyleIdx="1" presStyleCnt="5"/>
      <dgm:spPr/>
      <dgm:t>
        <a:bodyPr/>
        <a:lstStyle/>
        <a:p>
          <a:endParaRPr lang="zh-CN" altLang="en-US"/>
        </a:p>
      </dgm:t>
    </dgm:pt>
    <dgm:pt modelId="{A7794158-706C-425E-9A6E-B2827C031692}" type="pres">
      <dgm:prSet presAssocID="{8D31AAD8-32E1-45A8-B136-D13360FF0755}" presName="node" presStyleLbl="node1" presStyleIdx="2" presStyleCnt="5">
        <dgm:presLayoutVars>
          <dgm:bulletEnabled val="1"/>
        </dgm:presLayoutVars>
      </dgm:prSet>
      <dgm:spPr/>
      <dgm:t>
        <a:bodyPr/>
        <a:lstStyle/>
        <a:p>
          <a:endParaRPr lang="zh-CN" altLang="en-US"/>
        </a:p>
      </dgm:t>
    </dgm:pt>
    <dgm:pt modelId="{B5653CA3-D5BF-474F-94F2-9D4A1A019D96}" type="pres">
      <dgm:prSet presAssocID="{472FEEAB-9477-441E-A617-DBF3DCC59791}" presName="sibTrans" presStyleLbl="sibTrans2D1" presStyleIdx="2" presStyleCnt="5"/>
      <dgm:spPr/>
      <dgm:t>
        <a:bodyPr/>
        <a:lstStyle/>
        <a:p>
          <a:endParaRPr lang="zh-CN" altLang="en-US"/>
        </a:p>
      </dgm:t>
    </dgm:pt>
    <dgm:pt modelId="{C7290F8D-98B6-4A2D-9F00-49EC2C359E6F}" type="pres">
      <dgm:prSet presAssocID="{472FEEAB-9477-441E-A617-DBF3DCC59791}" presName="connectorText" presStyleLbl="sibTrans2D1" presStyleIdx="2" presStyleCnt="5"/>
      <dgm:spPr/>
      <dgm:t>
        <a:bodyPr/>
        <a:lstStyle/>
        <a:p>
          <a:endParaRPr lang="zh-CN" altLang="en-US"/>
        </a:p>
      </dgm:t>
    </dgm:pt>
    <dgm:pt modelId="{C226EE58-0518-4170-BFC2-0D93BC148879}" type="pres">
      <dgm:prSet presAssocID="{37AE70D6-0311-4354-9928-7A28E1723E3F}" presName="node" presStyleLbl="node1" presStyleIdx="3" presStyleCnt="5">
        <dgm:presLayoutVars>
          <dgm:bulletEnabled val="1"/>
        </dgm:presLayoutVars>
      </dgm:prSet>
      <dgm:spPr/>
      <dgm:t>
        <a:bodyPr/>
        <a:lstStyle/>
        <a:p>
          <a:endParaRPr lang="zh-CN" altLang="en-US"/>
        </a:p>
      </dgm:t>
    </dgm:pt>
    <dgm:pt modelId="{55C0A723-5904-4AF4-971E-3CDD19D75D66}" type="pres">
      <dgm:prSet presAssocID="{38A1D562-F9F1-45BB-B609-24F54CD96262}" presName="sibTrans" presStyleLbl="sibTrans2D1" presStyleIdx="3" presStyleCnt="5"/>
      <dgm:spPr/>
      <dgm:t>
        <a:bodyPr/>
        <a:lstStyle/>
        <a:p>
          <a:endParaRPr lang="zh-CN" altLang="en-US"/>
        </a:p>
      </dgm:t>
    </dgm:pt>
    <dgm:pt modelId="{DBF7D4C9-D666-4D3F-8A6F-A10DB21C2693}" type="pres">
      <dgm:prSet presAssocID="{38A1D562-F9F1-45BB-B609-24F54CD96262}" presName="connectorText" presStyleLbl="sibTrans2D1" presStyleIdx="3" presStyleCnt="5"/>
      <dgm:spPr/>
      <dgm:t>
        <a:bodyPr/>
        <a:lstStyle/>
        <a:p>
          <a:endParaRPr lang="zh-CN" altLang="en-US"/>
        </a:p>
      </dgm:t>
    </dgm:pt>
    <dgm:pt modelId="{B20D2E4C-BD61-4819-8CE4-84CB2D14096A}" type="pres">
      <dgm:prSet presAssocID="{45CACD9F-9074-4F88-AA2F-BCD3AC779CF2}" presName="node" presStyleLbl="node1" presStyleIdx="4" presStyleCnt="5">
        <dgm:presLayoutVars>
          <dgm:bulletEnabled val="1"/>
        </dgm:presLayoutVars>
      </dgm:prSet>
      <dgm:spPr/>
      <dgm:t>
        <a:bodyPr/>
        <a:lstStyle/>
        <a:p>
          <a:endParaRPr lang="zh-CN" altLang="en-US"/>
        </a:p>
      </dgm:t>
    </dgm:pt>
    <dgm:pt modelId="{823059F0-0CC0-4A96-8650-9AB41C58D343}" type="pres">
      <dgm:prSet presAssocID="{EF9603B6-CF81-4C6F-AA79-CD52EA2AA192}" presName="sibTrans" presStyleLbl="sibTrans2D1" presStyleIdx="4" presStyleCnt="5"/>
      <dgm:spPr/>
      <dgm:t>
        <a:bodyPr/>
        <a:lstStyle/>
        <a:p>
          <a:endParaRPr lang="zh-CN" altLang="en-US"/>
        </a:p>
      </dgm:t>
    </dgm:pt>
    <dgm:pt modelId="{8208DC8D-B64A-49F1-A86E-E2CC98EB28C0}" type="pres">
      <dgm:prSet presAssocID="{EF9603B6-CF81-4C6F-AA79-CD52EA2AA192}" presName="connectorText" presStyleLbl="sibTrans2D1" presStyleIdx="4" presStyleCnt="5"/>
      <dgm:spPr/>
      <dgm:t>
        <a:bodyPr/>
        <a:lstStyle/>
        <a:p>
          <a:endParaRPr lang="zh-CN" altLang="en-US"/>
        </a:p>
      </dgm:t>
    </dgm:pt>
  </dgm:ptLst>
  <dgm:cxnLst>
    <dgm:cxn modelId="{BEA4ADA8-F313-4463-BD9B-843350165E69}" type="presOf" srcId="{A45E2A25-D70E-475F-B115-80C06590DA44}" destId="{B31B0AE1-DE8B-4E66-BDD1-9B4C289C6942}" srcOrd="1" destOrd="0" presId="urn:microsoft.com/office/officeart/2005/8/layout/cycle2"/>
    <dgm:cxn modelId="{891059DA-97AB-49AC-AEAE-840873DFAF82}" type="presOf" srcId="{A45E2A25-D70E-475F-B115-80C06590DA44}" destId="{34DF740B-607D-4E01-9B77-BF64F84693FD}" srcOrd="0" destOrd="0" presId="urn:microsoft.com/office/officeart/2005/8/layout/cycle2"/>
    <dgm:cxn modelId="{88D7B6D6-B38D-40AA-8E41-9B839B41862D}" srcId="{BFED4016-560E-489E-9F3D-128AAD0ECE06}" destId="{45CACD9F-9074-4F88-AA2F-BCD3AC779CF2}" srcOrd="4" destOrd="0" parTransId="{4F0C4FE6-28AD-4FCD-869A-EEF53FBDA6D0}" sibTransId="{EF9603B6-CF81-4C6F-AA79-CD52EA2AA192}"/>
    <dgm:cxn modelId="{717A5FD8-FDE1-4B28-AA88-53C8C8006F22}" type="presOf" srcId="{472FEEAB-9477-441E-A617-DBF3DCC59791}" destId="{B5653CA3-D5BF-474F-94F2-9D4A1A019D96}" srcOrd="0" destOrd="0" presId="urn:microsoft.com/office/officeart/2005/8/layout/cycle2"/>
    <dgm:cxn modelId="{F66673BB-7D60-4784-91F2-D11CA1846E70}" srcId="{BFED4016-560E-489E-9F3D-128AAD0ECE06}" destId="{BE85CAD3-E8AE-46E3-8B69-CFEB250DF911}" srcOrd="1" destOrd="0" parTransId="{4275341D-B802-4F4E-B04A-C78F78CB4C24}" sibTransId="{9FDBB5CD-9DB2-4B47-928E-C3B62BC6F29D}"/>
    <dgm:cxn modelId="{2AEB33ED-9900-4A20-BEC2-AC84BAD2B7F0}" type="presOf" srcId="{9FDBB5CD-9DB2-4B47-928E-C3B62BC6F29D}" destId="{9A5C99B5-3774-41E0-B2A8-5621CEF295E2}" srcOrd="0" destOrd="0" presId="urn:microsoft.com/office/officeart/2005/8/layout/cycle2"/>
    <dgm:cxn modelId="{1C2F3978-FC65-4ACD-B066-636BF1049F46}" type="presOf" srcId="{EF9603B6-CF81-4C6F-AA79-CD52EA2AA192}" destId="{823059F0-0CC0-4A96-8650-9AB41C58D343}" srcOrd="0" destOrd="0" presId="urn:microsoft.com/office/officeart/2005/8/layout/cycle2"/>
    <dgm:cxn modelId="{5DE81059-43ED-40EF-B3E8-EEFC643735C3}" type="presOf" srcId="{37AE70D6-0311-4354-9928-7A28E1723E3F}" destId="{C226EE58-0518-4170-BFC2-0D93BC148879}" srcOrd="0" destOrd="0" presId="urn:microsoft.com/office/officeart/2005/8/layout/cycle2"/>
    <dgm:cxn modelId="{841C0A64-70AF-45B9-8773-CD082A108871}" srcId="{BFED4016-560E-489E-9F3D-128AAD0ECE06}" destId="{EBF3CFA4-69BC-4AD5-96D7-C329BEB2D244}" srcOrd="0" destOrd="0" parTransId="{3B80E6D7-6651-4A95-BB6E-334D376EA60A}" sibTransId="{A45E2A25-D70E-475F-B115-80C06590DA44}"/>
    <dgm:cxn modelId="{D0CE6AF0-B4D4-42BD-BD2E-E5D9FF8AAC22}" type="presOf" srcId="{BE85CAD3-E8AE-46E3-8B69-CFEB250DF911}" destId="{EC35521C-E574-4A44-A37C-F7AF82CE4940}" srcOrd="0" destOrd="0" presId="urn:microsoft.com/office/officeart/2005/8/layout/cycle2"/>
    <dgm:cxn modelId="{BBF66915-7661-4C39-BF63-7DBAB57E28D1}" type="presOf" srcId="{EF9603B6-CF81-4C6F-AA79-CD52EA2AA192}" destId="{8208DC8D-B64A-49F1-A86E-E2CC98EB28C0}" srcOrd="1" destOrd="0" presId="urn:microsoft.com/office/officeart/2005/8/layout/cycle2"/>
    <dgm:cxn modelId="{BC56BB5D-1C8C-474F-B2D3-7BCFDFEBAD65}" type="presOf" srcId="{BFED4016-560E-489E-9F3D-128AAD0ECE06}" destId="{2D87B431-0054-4B5B-97E3-54FCD1D36049}" srcOrd="0" destOrd="0" presId="urn:microsoft.com/office/officeart/2005/8/layout/cycle2"/>
    <dgm:cxn modelId="{1C040ED4-C725-4FBA-9458-54ECA8219E46}" type="presOf" srcId="{45CACD9F-9074-4F88-AA2F-BCD3AC779CF2}" destId="{B20D2E4C-BD61-4819-8CE4-84CB2D14096A}" srcOrd="0" destOrd="0" presId="urn:microsoft.com/office/officeart/2005/8/layout/cycle2"/>
    <dgm:cxn modelId="{64E69AFE-B555-4FFA-9359-05D20CE4B0DA}" type="presOf" srcId="{8D31AAD8-32E1-45A8-B136-D13360FF0755}" destId="{A7794158-706C-425E-9A6E-B2827C031692}" srcOrd="0" destOrd="0" presId="urn:microsoft.com/office/officeart/2005/8/layout/cycle2"/>
    <dgm:cxn modelId="{82D89BA0-7D73-472E-9164-92E1911B75C5}" srcId="{BFED4016-560E-489E-9F3D-128AAD0ECE06}" destId="{8D31AAD8-32E1-45A8-B136-D13360FF0755}" srcOrd="2" destOrd="0" parTransId="{235F5C84-D3B7-4C1F-9289-300BE191CB66}" sibTransId="{472FEEAB-9477-441E-A617-DBF3DCC59791}"/>
    <dgm:cxn modelId="{E95DB396-809F-46E0-B173-1995E53E0BB6}" type="presOf" srcId="{EBF3CFA4-69BC-4AD5-96D7-C329BEB2D244}" destId="{9BDD16AA-61AB-4019-BF74-2EFA36719B45}" srcOrd="0" destOrd="0" presId="urn:microsoft.com/office/officeart/2005/8/layout/cycle2"/>
    <dgm:cxn modelId="{77D32936-F13E-402C-A505-22456122927E}" type="presOf" srcId="{38A1D562-F9F1-45BB-B609-24F54CD96262}" destId="{DBF7D4C9-D666-4D3F-8A6F-A10DB21C2693}" srcOrd="1" destOrd="0" presId="urn:microsoft.com/office/officeart/2005/8/layout/cycle2"/>
    <dgm:cxn modelId="{1FB66E59-185F-4042-9322-1A25C942030C}" type="presOf" srcId="{38A1D562-F9F1-45BB-B609-24F54CD96262}" destId="{55C0A723-5904-4AF4-971E-3CDD19D75D66}" srcOrd="0" destOrd="0" presId="urn:microsoft.com/office/officeart/2005/8/layout/cycle2"/>
    <dgm:cxn modelId="{0536A1EE-A31D-4CA3-86E5-6DECEF3372B4}" type="presOf" srcId="{472FEEAB-9477-441E-A617-DBF3DCC59791}" destId="{C7290F8D-98B6-4A2D-9F00-49EC2C359E6F}" srcOrd="1" destOrd="0" presId="urn:microsoft.com/office/officeart/2005/8/layout/cycle2"/>
    <dgm:cxn modelId="{595F5409-3FE5-49AE-902A-ECA8762910F8}" srcId="{BFED4016-560E-489E-9F3D-128AAD0ECE06}" destId="{37AE70D6-0311-4354-9928-7A28E1723E3F}" srcOrd="3" destOrd="0" parTransId="{BA93DE14-0E50-4CAC-8A6F-47FD27FC01B8}" sibTransId="{38A1D562-F9F1-45BB-B609-24F54CD96262}"/>
    <dgm:cxn modelId="{BF3E3ECE-AA50-4275-8BB9-67BC211F9CE8}" type="presOf" srcId="{9FDBB5CD-9DB2-4B47-928E-C3B62BC6F29D}" destId="{A7CD4EE4-E753-445E-A013-591C8BCD7388}" srcOrd="1" destOrd="0" presId="urn:microsoft.com/office/officeart/2005/8/layout/cycle2"/>
    <dgm:cxn modelId="{4A6E41E9-AA3C-4886-9068-665132547824}" type="presParOf" srcId="{2D87B431-0054-4B5B-97E3-54FCD1D36049}" destId="{9BDD16AA-61AB-4019-BF74-2EFA36719B45}" srcOrd="0" destOrd="0" presId="urn:microsoft.com/office/officeart/2005/8/layout/cycle2"/>
    <dgm:cxn modelId="{EF4D2C5B-4C42-41DD-8FB1-FBE4DB1A27F0}" type="presParOf" srcId="{2D87B431-0054-4B5B-97E3-54FCD1D36049}" destId="{34DF740B-607D-4E01-9B77-BF64F84693FD}" srcOrd="1" destOrd="0" presId="urn:microsoft.com/office/officeart/2005/8/layout/cycle2"/>
    <dgm:cxn modelId="{010F4426-ADA7-43F4-8C83-B4C7AB04222E}" type="presParOf" srcId="{34DF740B-607D-4E01-9B77-BF64F84693FD}" destId="{B31B0AE1-DE8B-4E66-BDD1-9B4C289C6942}" srcOrd="0" destOrd="0" presId="urn:microsoft.com/office/officeart/2005/8/layout/cycle2"/>
    <dgm:cxn modelId="{2780E1BC-85CB-447D-BE57-5A95C2CBBC93}" type="presParOf" srcId="{2D87B431-0054-4B5B-97E3-54FCD1D36049}" destId="{EC35521C-E574-4A44-A37C-F7AF82CE4940}" srcOrd="2" destOrd="0" presId="urn:microsoft.com/office/officeart/2005/8/layout/cycle2"/>
    <dgm:cxn modelId="{92E2598A-62D5-427B-830F-0BF3FE3BCDC2}" type="presParOf" srcId="{2D87B431-0054-4B5B-97E3-54FCD1D36049}" destId="{9A5C99B5-3774-41E0-B2A8-5621CEF295E2}" srcOrd="3" destOrd="0" presId="urn:microsoft.com/office/officeart/2005/8/layout/cycle2"/>
    <dgm:cxn modelId="{043A3AC6-0A53-4C77-9B96-333AC17BC69C}" type="presParOf" srcId="{9A5C99B5-3774-41E0-B2A8-5621CEF295E2}" destId="{A7CD4EE4-E753-445E-A013-591C8BCD7388}" srcOrd="0" destOrd="0" presId="urn:microsoft.com/office/officeart/2005/8/layout/cycle2"/>
    <dgm:cxn modelId="{1AFF47FA-0CBF-46E0-AABD-3B2149B28A2A}" type="presParOf" srcId="{2D87B431-0054-4B5B-97E3-54FCD1D36049}" destId="{A7794158-706C-425E-9A6E-B2827C031692}" srcOrd="4" destOrd="0" presId="urn:microsoft.com/office/officeart/2005/8/layout/cycle2"/>
    <dgm:cxn modelId="{C93989CB-0DF8-4F33-B2AE-48B292599018}" type="presParOf" srcId="{2D87B431-0054-4B5B-97E3-54FCD1D36049}" destId="{B5653CA3-D5BF-474F-94F2-9D4A1A019D96}" srcOrd="5" destOrd="0" presId="urn:microsoft.com/office/officeart/2005/8/layout/cycle2"/>
    <dgm:cxn modelId="{54D908D5-47D9-4321-8567-8905020568A8}" type="presParOf" srcId="{B5653CA3-D5BF-474F-94F2-9D4A1A019D96}" destId="{C7290F8D-98B6-4A2D-9F00-49EC2C359E6F}" srcOrd="0" destOrd="0" presId="urn:microsoft.com/office/officeart/2005/8/layout/cycle2"/>
    <dgm:cxn modelId="{B34D0E7F-D7DC-42C1-B2DA-065FCDF06833}" type="presParOf" srcId="{2D87B431-0054-4B5B-97E3-54FCD1D36049}" destId="{C226EE58-0518-4170-BFC2-0D93BC148879}" srcOrd="6" destOrd="0" presId="urn:microsoft.com/office/officeart/2005/8/layout/cycle2"/>
    <dgm:cxn modelId="{BCB09A95-DEA3-431C-BBAE-7AFD17EA3B4F}" type="presParOf" srcId="{2D87B431-0054-4B5B-97E3-54FCD1D36049}" destId="{55C0A723-5904-4AF4-971E-3CDD19D75D66}" srcOrd="7" destOrd="0" presId="urn:microsoft.com/office/officeart/2005/8/layout/cycle2"/>
    <dgm:cxn modelId="{1B488D31-12D2-413D-855E-3BC5EEC83CDB}" type="presParOf" srcId="{55C0A723-5904-4AF4-971E-3CDD19D75D66}" destId="{DBF7D4C9-D666-4D3F-8A6F-A10DB21C2693}" srcOrd="0" destOrd="0" presId="urn:microsoft.com/office/officeart/2005/8/layout/cycle2"/>
    <dgm:cxn modelId="{99D417AD-1847-45E6-AC71-862786AE4F32}" type="presParOf" srcId="{2D87B431-0054-4B5B-97E3-54FCD1D36049}" destId="{B20D2E4C-BD61-4819-8CE4-84CB2D14096A}" srcOrd="8" destOrd="0" presId="urn:microsoft.com/office/officeart/2005/8/layout/cycle2"/>
    <dgm:cxn modelId="{A828A5D3-936A-4B41-BBFA-FD48F855BB7D}" type="presParOf" srcId="{2D87B431-0054-4B5B-97E3-54FCD1D36049}" destId="{823059F0-0CC0-4A96-8650-9AB41C58D343}" srcOrd="9" destOrd="0" presId="urn:microsoft.com/office/officeart/2005/8/layout/cycle2"/>
    <dgm:cxn modelId="{8499D23C-32E9-47FB-A0D6-79D36FFE471E}" type="presParOf" srcId="{823059F0-0CC0-4A96-8650-9AB41C58D343}" destId="{8208DC8D-B64A-49F1-A86E-E2CC98EB28C0}" srcOrd="0" destOrd="0" presId="urn:microsoft.com/office/officeart/2005/8/layout/cycle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D50A35B-30AC-4642-B856-3E3CC3D19C07}"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zh-CN" altLang="en-US"/>
        </a:p>
      </dgm:t>
    </dgm:pt>
    <dgm:pt modelId="{13F71FFA-FD38-4325-9C32-12A2547271C5}">
      <dgm:prSet phldrT="[文本]"/>
      <dgm:spPr>
        <a:solidFill>
          <a:srgbClr val="4D8FB7"/>
        </a:solidFill>
      </dgm:spPr>
      <dgm:t>
        <a:bodyPr/>
        <a:lstStyle/>
        <a:p>
          <a:r>
            <a:rPr lang="en-US" altLang="zh-CN" dirty="0" smtClean="0"/>
            <a:t> </a:t>
          </a:r>
          <a:endParaRPr lang="zh-CN" altLang="en-US" dirty="0"/>
        </a:p>
      </dgm:t>
    </dgm:pt>
    <dgm:pt modelId="{6B88DA49-30F3-42FF-A525-2C5BB8643F51}" type="parTrans" cxnId="{BDD4892B-1E58-41A9-B128-9F7D8EC1CA49}">
      <dgm:prSet/>
      <dgm:spPr/>
      <dgm:t>
        <a:bodyPr/>
        <a:lstStyle/>
        <a:p>
          <a:endParaRPr lang="zh-CN" altLang="en-US"/>
        </a:p>
      </dgm:t>
    </dgm:pt>
    <dgm:pt modelId="{7473C842-118C-416C-96D7-5FB2DC88C954}" type="sibTrans" cxnId="{BDD4892B-1E58-41A9-B128-9F7D8EC1CA49}">
      <dgm:prSet/>
      <dgm:spPr/>
      <dgm:t>
        <a:bodyPr/>
        <a:lstStyle/>
        <a:p>
          <a:endParaRPr lang="zh-CN" altLang="en-US"/>
        </a:p>
      </dgm:t>
    </dgm:pt>
    <dgm:pt modelId="{F72CEF84-0BE9-4B84-96DB-762ED78D2019}">
      <dgm:prSet phldrT="[文本]"/>
      <dgm:spPr>
        <a:solidFill>
          <a:srgbClr val="314865"/>
        </a:solidFill>
      </dgm:spPr>
      <dgm:t>
        <a:bodyPr/>
        <a:lstStyle/>
        <a:p>
          <a:r>
            <a:rPr lang="en-US" altLang="zh-CN" dirty="0" smtClean="0"/>
            <a:t> </a:t>
          </a:r>
          <a:endParaRPr lang="zh-CN" altLang="en-US" dirty="0"/>
        </a:p>
      </dgm:t>
    </dgm:pt>
    <dgm:pt modelId="{8BE7B09A-9B3B-471B-AA98-0EBD50740BB8}" type="parTrans" cxnId="{71544EA5-944D-43A6-9364-CA149A8DCA86}">
      <dgm:prSet/>
      <dgm:spPr>
        <a:ln w="28575">
          <a:solidFill>
            <a:srgbClr val="666666"/>
          </a:solidFill>
        </a:ln>
      </dgm:spPr>
      <dgm:t>
        <a:bodyPr/>
        <a:lstStyle/>
        <a:p>
          <a:endParaRPr lang="zh-CN" altLang="en-US"/>
        </a:p>
      </dgm:t>
    </dgm:pt>
    <dgm:pt modelId="{8007B141-559D-4FA0-AE11-2531579EE303}" type="sibTrans" cxnId="{71544EA5-944D-43A6-9364-CA149A8DCA86}">
      <dgm:prSet/>
      <dgm:spPr/>
      <dgm:t>
        <a:bodyPr/>
        <a:lstStyle/>
        <a:p>
          <a:endParaRPr lang="zh-CN" altLang="en-US"/>
        </a:p>
      </dgm:t>
    </dgm:pt>
    <dgm:pt modelId="{D10EFEE8-FDC9-4A8F-986F-598B85F7D5DE}">
      <dgm:prSet phldrT="[文本]"/>
      <dgm:spPr>
        <a:solidFill>
          <a:srgbClr val="314865"/>
        </a:solidFill>
      </dgm:spPr>
      <dgm:t>
        <a:bodyPr/>
        <a:lstStyle/>
        <a:p>
          <a:r>
            <a:rPr lang="en-US" altLang="zh-CN" dirty="0" smtClean="0"/>
            <a:t> </a:t>
          </a:r>
          <a:endParaRPr lang="zh-CN" altLang="en-US" dirty="0"/>
        </a:p>
      </dgm:t>
    </dgm:pt>
    <dgm:pt modelId="{373203FF-A5D6-4D90-8135-4E1C32589A79}" type="parTrans" cxnId="{20EB91ED-22F3-4E52-8819-6C15110B8678}">
      <dgm:prSet/>
      <dgm:spPr>
        <a:ln w="28575">
          <a:solidFill>
            <a:srgbClr val="666666"/>
          </a:solidFill>
        </a:ln>
      </dgm:spPr>
      <dgm:t>
        <a:bodyPr/>
        <a:lstStyle/>
        <a:p>
          <a:endParaRPr lang="zh-CN" altLang="en-US"/>
        </a:p>
      </dgm:t>
    </dgm:pt>
    <dgm:pt modelId="{04E04DA9-CA02-4DBB-BCA8-533A91E9FB19}" type="sibTrans" cxnId="{20EB91ED-22F3-4E52-8819-6C15110B8678}">
      <dgm:prSet/>
      <dgm:spPr/>
      <dgm:t>
        <a:bodyPr/>
        <a:lstStyle/>
        <a:p>
          <a:endParaRPr lang="zh-CN" altLang="en-US"/>
        </a:p>
      </dgm:t>
    </dgm:pt>
    <dgm:pt modelId="{1EB3C2F1-9A60-4349-938D-08CBEB5FFF93}">
      <dgm:prSet phldrT="[文本]"/>
      <dgm:spPr>
        <a:solidFill>
          <a:srgbClr val="314865"/>
        </a:solidFill>
      </dgm:spPr>
      <dgm:t>
        <a:bodyPr/>
        <a:lstStyle/>
        <a:p>
          <a:r>
            <a:rPr lang="en-US" altLang="zh-CN" dirty="0" smtClean="0"/>
            <a:t> </a:t>
          </a:r>
          <a:endParaRPr lang="zh-CN" altLang="en-US" dirty="0"/>
        </a:p>
      </dgm:t>
    </dgm:pt>
    <dgm:pt modelId="{E697436F-F49C-4C2F-9E15-944CF2330E03}" type="parTrans" cxnId="{71E6E084-20EF-4C80-9FB4-A41B8DCF85CA}">
      <dgm:prSet/>
      <dgm:spPr>
        <a:ln w="28575">
          <a:solidFill>
            <a:srgbClr val="666666"/>
          </a:solidFill>
        </a:ln>
      </dgm:spPr>
      <dgm:t>
        <a:bodyPr/>
        <a:lstStyle/>
        <a:p>
          <a:endParaRPr lang="zh-CN" altLang="en-US"/>
        </a:p>
      </dgm:t>
    </dgm:pt>
    <dgm:pt modelId="{EC9AA976-5A7C-41CA-BF26-63DA81731174}" type="sibTrans" cxnId="{71E6E084-20EF-4C80-9FB4-A41B8DCF85CA}">
      <dgm:prSet/>
      <dgm:spPr/>
      <dgm:t>
        <a:bodyPr/>
        <a:lstStyle/>
        <a:p>
          <a:endParaRPr lang="zh-CN" altLang="en-US"/>
        </a:p>
      </dgm:t>
    </dgm:pt>
    <dgm:pt modelId="{3A953BBF-DF11-4BBE-9DA6-3F9173CE8D01}">
      <dgm:prSet phldrT="[文本]"/>
      <dgm:spPr>
        <a:solidFill>
          <a:srgbClr val="314865"/>
        </a:solidFill>
      </dgm:spPr>
      <dgm:t>
        <a:bodyPr/>
        <a:lstStyle/>
        <a:p>
          <a:r>
            <a:rPr lang="en-US" altLang="zh-CN" dirty="0" smtClean="0"/>
            <a:t> </a:t>
          </a:r>
          <a:endParaRPr lang="zh-CN" altLang="en-US" dirty="0"/>
        </a:p>
      </dgm:t>
    </dgm:pt>
    <dgm:pt modelId="{DEE1AA8F-8647-41C9-BFD8-B32048BC0B82}" type="parTrans" cxnId="{404EDAAC-0E0D-4BEE-9B18-3677C8D164AE}">
      <dgm:prSet/>
      <dgm:spPr>
        <a:ln w="28575">
          <a:solidFill>
            <a:srgbClr val="666666"/>
          </a:solidFill>
        </a:ln>
      </dgm:spPr>
      <dgm:t>
        <a:bodyPr/>
        <a:lstStyle/>
        <a:p>
          <a:endParaRPr lang="zh-CN" altLang="en-US"/>
        </a:p>
      </dgm:t>
    </dgm:pt>
    <dgm:pt modelId="{87870BB1-C9E6-44F0-B240-0C0438BBF5A2}" type="sibTrans" cxnId="{404EDAAC-0E0D-4BEE-9B18-3677C8D164AE}">
      <dgm:prSet/>
      <dgm:spPr/>
      <dgm:t>
        <a:bodyPr/>
        <a:lstStyle/>
        <a:p>
          <a:endParaRPr lang="zh-CN" altLang="en-US"/>
        </a:p>
      </dgm:t>
    </dgm:pt>
    <dgm:pt modelId="{3740349A-AF88-4047-ABB8-4185FB2298D0}" type="pres">
      <dgm:prSet presAssocID="{7D50A35B-30AC-4642-B856-3E3CC3D19C07}" presName="cycle" presStyleCnt="0">
        <dgm:presLayoutVars>
          <dgm:chMax val="1"/>
          <dgm:dir/>
          <dgm:animLvl val="ctr"/>
          <dgm:resizeHandles val="exact"/>
        </dgm:presLayoutVars>
      </dgm:prSet>
      <dgm:spPr/>
      <dgm:t>
        <a:bodyPr/>
        <a:lstStyle/>
        <a:p>
          <a:endParaRPr lang="zh-CN" altLang="en-US"/>
        </a:p>
      </dgm:t>
    </dgm:pt>
    <dgm:pt modelId="{C7BD99FB-8ECE-481D-8C15-4CE10521C0F8}" type="pres">
      <dgm:prSet presAssocID="{13F71FFA-FD38-4325-9C32-12A2547271C5}" presName="centerShape" presStyleLbl="node0" presStyleIdx="0" presStyleCnt="1"/>
      <dgm:spPr/>
      <dgm:t>
        <a:bodyPr/>
        <a:lstStyle/>
        <a:p>
          <a:endParaRPr lang="zh-CN" altLang="en-US"/>
        </a:p>
      </dgm:t>
    </dgm:pt>
    <dgm:pt modelId="{7AE4A97A-238F-4B63-9CA9-11D0B6464C8C}" type="pres">
      <dgm:prSet presAssocID="{8BE7B09A-9B3B-471B-AA98-0EBD50740BB8}" presName="Name9" presStyleLbl="parChTrans1D2" presStyleIdx="0" presStyleCnt="4"/>
      <dgm:spPr/>
      <dgm:t>
        <a:bodyPr/>
        <a:lstStyle/>
        <a:p>
          <a:endParaRPr lang="zh-CN" altLang="en-US"/>
        </a:p>
      </dgm:t>
    </dgm:pt>
    <dgm:pt modelId="{225CC1BB-2914-49D1-8B60-BF197C281A3E}" type="pres">
      <dgm:prSet presAssocID="{8BE7B09A-9B3B-471B-AA98-0EBD50740BB8}" presName="connTx" presStyleLbl="parChTrans1D2" presStyleIdx="0" presStyleCnt="4"/>
      <dgm:spPr/>
      <dgm:t>
        <a:bodyPr/>
        <a:lstStyle/>
        <a:p>
          <a:endParaRPr lang="zh-CN" altLang="en-US"/>
        </a:p>
      </dgm:t>
    </dgm:pt>
    <dgm:pt modelId="{BEA5A519-D4DB-4D9F-B27E-48EB684D76C8}" type="pres">
      <dgm:prSet presAssocID="{F72CEF84-0BE9-4B84-96DB-762ED78D2019}" presName="node" presStyleLbl="node1" presStyleIdx="0" presStyleCnt="4">
        <dgm:presLayoutVars>
          <dgm:bulletEnabled val="1"/>
        </dgm:presLayoutVars>
      </dgm:prSet>
      <dgm:spPr/>
      <dgm:t>
        <a:bodyPr/>
        <a:lstStyle/>
        <a:p>
          <a:endParaRPr lang="zh-CN" altLang="en-US"/>
        </a:p>
      </dgm:t>
    </dgm:pt>
    <dgm:pt modelId="{ECD05036-53B2-4797-8EAF-69C9C3271424}" type="pres">
      <dgm:prSet presAssocID="{373203FF-A5D6-4D90-8135-4E1C32589A79}" presName="Name9" presStyleLbl="parChTrans1D2" presStyleIdx="1" presStyleCnt="4"/>
      <dgm:spPr/>
      <dgm:t>
        <a:bodyPr/>
        <a:lstStyle/>
        <a:p>
          <a:endParaRPr lang="zh-CN" altLang="en-US"/>
        </a:p>
      </dgm:t>
    </dgm:pt>
    <dgm:pt modelId="{5CA11215-83A6-453C-A87A-70EEA4A7A1C5}" type="pres">
      <dgm:prSet presAssocID="{373203FF-A5D6-4D90-8135-4E1C32589A79}" presName="connTx" presStyleLbl="parChTrans1D2" presStyleIdx="1" presStyleCnt="4"/>
      <dgm:spPr/>
      <dgm:t>
        <a:bodyPr/>
        <a:lstStyle/>
        <a:p>
          <a:endParaRPr lang="zh-CN" altLang="en-US"/>
        </a:p>
      </dgm:t>
    </dgm:pt>
    <dgm:pt modelId="{FD645D02-0052-45BD-B2E4-2E32E6E58F9B}" type="pres">
      <dgm:prSet presAssocID="{D10EFEE8-FDC9-4A8F-986F-598B85F7D5DE}" presName="node" presStyleLbl="node1" presStyleIdx="1" presStyleCnt="4">
        <dgm:presLayoutVars>
          <dgm:bulletEnabled val="1"/>
        </dgm:presLayoutVars>
      </dgm:prSet>
      <dgm:spPr/>
      <dgm:t>
        <a:bodyPr/>
        <a:lstStyle/>
        <a:p>
          <a:endParaRPr lang="zh-CN" altLang="en-US"/>
        </a:p>
      </dgm:t>
    </dgm:pt>
    <dgm:pt modelId="{20D65DB4-6AD5-4EFE-933F-339710671219}" type="pres">
      <dgm:prSet presAssocID="{E697436F-F49C-4C2F-9E15-944CF2330E03}" presName="Name9" presStyleLbl="parChTrans1D2" presStyleIdx="2" presStyleCnt="4"/>
      <dgm:spPr/>
      <dgm:t>
        <a:bodyPr/>
        <a:lstStyle/>
        <a:p>
          <a:endParaRPr lang="zh-CN" altLang="en-US"/>
        </a:p>
      </dgm:t>
    </dgm:pt>
    <dgm:pt modelId="{707E616C-0789-4BB4-A6A6-25CC7BEA265B}" type="pres">
      <dgm:prSet presAssocID="{E697436F-F49C-4C2F-9E15-944CF2330E03}" presName="connTx" presStyleLbl="parChTrans1D2" presStyleIdx="2" presStyleCnt="4"/>
      <dgm:spPr/>
      <dgm:t>
        <a:bodyPr/>
        <a:lstStyle/>
        <a:p>
          <a:endParaRPr lang="zh-CN" altLang="en-US"/>
        </a:p>
      </dgm:t>
    </dgm:pt>
    <dgm:pt modelId="{6F03BE04-17C3-4BD7-840C-DA93F5636949}" type="pres">
      <dgm:prSet presAssocID="{1EB3C2F1-9A60-4349-938D-08CBEB5FFF93}" presName="node" presStyleLbl="node1" presStyleIdx="2" presStyleCnt="4">
        <dgm:presLayoutVars>
          <dgm:bulletEnabled val="1"/>
        </dgm:presLayoutVars>
      </dgm:prSet>
      <dgm:spPr/>
      <dgm:t>
        <a:bodyPr/>
        <a:lstStyle/>
        <a:p>
          <a:endParaRPr lang="zh-CN" altLang="en-US"/>
        </a:p>
      </dgm:t>
    </dgm:pt>
    <dgm:pt modelId="{F7A62D0E-1A3C-4998-B873-E12222B6CACD}" type="pres">
      <dgm:prSet presAssocID="{DEE1AA8F-8647-41C9-BFD8-B32048BC0B82}" presName="Name9" presStyleLbl="parChTrans1D2" presStyleIdx="3" presStyleCnt="4"/>
      <dgm:spPr/>
      <dgm:t>
        <a:bodyPr/>
        <a:lstStyle/>
        <a:p>
          <a:endParaRPr lang="zh-CN" altLang="en-US"/>
        </a:p>
      </dgm:t>
    </dgm:pt>
    <dgm:pt modelId="{B27817C0-63BC-48EF-95B4-0EE1B393208B}" type="pres">
      <dgm:prSet presAssocID="{DEE1AA8F-8647-41C9-BFD8-B32048BC0B82}" presName="connTx" presStyleLbl="parChTrans1D2" presStyleIdx="3" presStyleCnt="4"/>
      <dgm:spPr/>
      <dgm:t>
        <a:bodyPr/>
        <a:lstStyle/>
        <a:p>
          <a:endParaRPr lang="zh-CN" altLang="en-US"/>
        </a:p>
      </dgm:t>
    </dgm:pt>
    <dgm:pt modelId="{783F80C2-9C19-4062-9D9B-10C204BF1D5C}" type="pres">
      <dgm:prSet presAssocID="{3A953BBF-DF11-4BBE-9DA6-3F9173CE8D01}" presName="node" presStyleLbl="node1" presStyleIdx="3" presStyleCnt="4">
        <dgm:presLayoutVars>
          <dgm:bulletEnabled val="1"/>
        </dgm:presLayoutVars>
      </dgm:prSet>
      <dgm:spPr/>
      <dgm:t>
        <a:bodyPr/>
        <a:lstStyle/>
        <a:p>
          <a:endParaRPr lang="zh-CN" altLang="en-US"/>
        </a:p>
      </dgm:t>
    </dgm:pt>
  </dgm:ptLst>
  <dgm:cxnLst>
    <dgm:cxn modelId="{7290070F-09B0-4A8A-94B4-737E047D5867}" type="presOf" srcId="{3A953BBF-DF11-4BBE-9DA6-3F9173CE8D01}" destId="{783F80C2-9C19-4062-9D9B-10C204BF1D5C}" srcOrd="0" destOrd="0" presId="urn:microsoft.com/office/officeart/2005/8/layout/radial1"/>
    <dgm:cxn modelId="{404EDAAC-0E0D-4BEE-9B18-3677C8D164AE}" srcId="{13F71FFA-FD38-4325-9C32-12A2547271C5}" destId="{3A953BBF-DF11-4BBE-9DA6-3F9173CE8D01}" srcOrd="3" destOrd="0" parTransId="{DEE1AA8F-8647-41C9-BFD8-B32048BC0B82}" sibTransId="{87870BB1-C9E6-44F0-B240-0C0438BBF5A2}"/>
    <dgm:cxn modelId="{0602D13E-09C5-40B1-BAF7-08013F54AFAA}" type="presOf" srcId="{13F71FFA-FD38-4325-9C32-12A2547271C5}" destId="{C7BD99FB-8ECE-481D-8C15-4CE10521C0F8}" srcOrd="0" destOrd="0" presId="urn:microsoft.com/office/officeart/2005/8/layout/radial1"/>
    <dgm:cxn modelId="{FA3F1F9C-E916-4A21-B4F3-76126458D2D3}" type="presOf" srcId="{1EB3C2F1-9A60-4349-938D-08CBEB5FFF93}" destId="{6F03BE04-17C3-4BD7-840C-DA93F5636949}" srcOrd="0" destOrd="0" presId="urn:microsoft.com/office/officeart/2005/8/layout/radial1"/>
    <dgm:cxn modelId="{A5EEC558-8FCF-4199-A54B-510E1D7E615E}" type="presOf" srcId="{D10EFEE8-FDC9-4A8F-986F-598B85F7D5DE}" destId="{FD645D02-0052-45BD-B2E4-2E32E6E58F9B}" srcOrd="0" destOrd="0" presId="urn:microsoft.com/office/officeart/2005/8/layout/radial1"/>
    <dgm:cxn modelId="{F0C4D0E7-4495-47E8-A8F4-2B0914FB3375}" type="presOf" srcId="{373203FF-A5D6-4D90-8135-4E1C32589A79}" destId="{ECD05036-53B2-4797-8EAF-69C9C3271424}" srcOrd="0" destOrd="0" presId="urn:microsoft.com/office/officeart/2005/8/layout/radial1"/>
    <dgm:cxn modelId="{D2D26680-F3F1-476E-8A9F-AA189CB3EA49}" type="presOf" srcId="{8BE7B09A-9B3B-471B-AA98-0EBD50740BB8}" destId="{225CC1BB-2914-49D1-8B60-BF197C281A3E}" srcOrd="1" destOrd="0" presId="urn:microsoft.com/office/officeart/2005/8/layout/radial1"/>
    <dgm:cxn modelId="{0E91B188-E121-44E5-AB5B-D65484FA93E0}" type="presOf" srcId="{DEE1AA8F-8647-41C9-BFD8-B32048BC0B82}" destId="{F7A62D0E-1A3C-4998-B873-E12222B6CACD}" srcOrd="0" destOrd="0" presId="urn:microsoft.com/office/officeart/2005/8/layout/radial1"/>
    <dgm:cxn modelId="{B06AB4D2-7365-4FC7-A307-42848ED120D4}" type="presOf" srcId="{373203FF-A5D6-4D90-8135-4E1C32589A79}" destId="{5CA11215-83A6-453C-A87A-70EEA4A7A1C5}" srcOrd="1" destOrd="0" presId="urn:microsoft.com/office/officeart/2005/8/layout/radial1"/>
    <dgm:cxn modelId="{6EBF4A46-3B8B-437C-86BE-E05BAC8C8DE9}" type="presOf" srcId="{8BE7B09A-9B3B-471B-AA98-0EBD50740BB8}" destId="{7AE4A97A-238F-4B63-9CA9-11D0B6464C8C}" srcOrd="0" destOrd="0" presId="urn:microsoft.com/office/officeart/2005/8/layout/radial1"/>
    <dgm:cxn modelId="{DA3A906A-2AE8-4D45-97AF-218696C51823}" type="presOf" srcId="{E697436F-F49C-4C2F-9E15-944CF2330E03}" destId="{707E616C-0789-4BB4-A6A6-25CC7BEA265B}" srcOrd="1" destOrd="0" presId="urn:microsoft.com/office/officeart/2005/8/layout/radial1"/>
    <dgm:cxn modelId="{71E6E084-20EF-4C80-9FB4-A41B8DCF85CA}" srcId="{13F71FFA-FD38-4325-9C32-12A2547271C5}" destId="{1EB3C2F1-9A60-4349-938D-08CBEB5FFF93}" srcOrd="2" destOrd="0" parTransId="{E697436F-F49C-4C2F-9E15-944CF2330E03}" sibTransId="{EC9AA976-5A7C-41CA-BF26-63DA81731174}"/>
    <dgm:cxn modelId="{6EC5966F-D1E3-4577-905F-C4DA8C8DDE51}" type="presOf" srcId="{7D50A35B-30AC-4642-B856-3E3CC3D19C07}" destId="{3740349A-AF88-4047-ABB8-4185FB2298D0}" srcOrd="0" destOrd="0" presId="urn:microsoft.com/office/officeart/2005/8/layout/radial1"/>
    <dgm:cxn modelId="{E15BF6B2-0A5E-4B93-A487-9FFF96CF56FE}" type="presOf" srcId="{DEE1AA8F-8647-41C9-BFD8-B32048BC0B82}" destId="{B27817C0-63BC-48EF-95B4-0EE1B393208B}" srcOrd="1" destOrd="0" presId="urn:microsoft.com/office/officeart/2005/8/layout/radial1"/>
    <dgm:cxn modelId="{7A710C0E-1913-4B0A-AFE8-8FEFD7AF2E3A}" type="presOf" srcId="{F72CEF84-0BE9-4B84-96DB-762ED78D2019}" destId="{BEA5A519-D4DB-4D9F-B27E-48EB684D76C8}" srcOrd="0" destOrd="0" presId="urn:microsoft.com/office/officeart/2005/8/layout/radial1"/>
    <dgm:cxn modelId="{20EB91ED-22F3-4E52-8819-6C15110B8678}" srcId="{13F71FFA-FD38-4325-9C32-12A2547271C5}" destId="{D10EFEE8-FDC9-4A8F-986F-598B85F7D5DE}" srcOrd="1" destOrd="0" parTransId="{373203FF-A5D6-4D90-8135-4E1C32589A79}" sibTransId="{04E04DA9-CA02-4DBB-BCA8-533A91E9FB19}"/>
    <dgm:cxn modelId="{BDD4892B-1E58-41A9-B128-9F7D8EC1CA49}" srcId="{7D50A35B-30AC-4642-B856-3E3CC3D19C07}" destId="{13F71FFA-FD38-4325-9C32-12A2547271C5}" srcOrd="0" destOrd="0" parTransId="{6B88DA49-30F3-42FF-A525-2C5BB8643F51}" sibTransId="{7473C842-118C-416C-96D7-5FB2DC88C954}"/>
    <dgm:cxn modelId="{96680463-5674-4EC8-9F9E-43FF208AB58E}" type="presOf" srcId="{E697436F-F49C-4C2F-9E15-944CF2330E03}" destId="{20D65DB4-6AD5-4EFE-933F-339710671219}" srcOrd="0" destOrd="0" presId="urn:microsoft.com/office/officeart/2005/8/layout/radial1"/>
    <dgm:cxn modelId="{71544EA5-944D-43A6-9364-CA149A8DCA86}" srcId="{13F71FFA-FD38-4325-9C32-12A2547271C5}" destId="{F72CEF84-0BE9-4B84-96DB-762ED78D2019}" srcOrd="0" destOrd="0" parTransId="{8BE7B09A-9B3B-471B-AA98-0EBD50740BB8}" sibTransId="{8007B141-559D-4FA0-AE11-2531579EE303}"/>
    <dgm:cxn modelId="{017367DE-5336-45CA-A4B3-50CD9424E1BD}" type="presParOf" srcId="{3740349A-AF88-4047-ABB8-4185FB2298D0}" destId="{C7BD99FB-8ECE-481D-8C15-4CE10521C0F8}" srcOrd="0" destOrd="0" presId="urn:microsoft.com/office/officeart/2005/8/layout/radial1"/>
    <dgm:cxn modelId="{FC8B32C5-C1C3-4847-B783-0316109138CE}" type="presParOf" srcId="{3740349A-AF88-4047-ABB8-4185FB2298D0}" destId="{7AE4A97A-238F-4B63-9CA9-11D0B6464C8C}" srcOrd="1" destOrd="0" presId="urn:microsoft.com/office/officeart/2005/8/layout/radial1"/>
    <dgm:cxn modelId="{BB052DD2-1862-4EF3-A6F8-D8D16DA234D3}" type="presParOf" srcId="{7AE4A97A-238F-4B63-9CA9-11D0B6464C8C}" destId="{225CC1BB-2914-49D1-8B60-BF197C281A3E}" srcOrd="0" destOrd="0" presId="urn:microsoft.com/office/officeart/2005/8/layout/radial1"/>
    <dgm:cxn modelId="{4AA62F53-A8EF-4BAC-A117-EDB55D08113A}" type="presParOf" srcId="{3740349A-AF88-4047-ABB8-4185FB2298D0}" destId="{BEA5A519-D4DB-4D9F-B27E-48EB684D76C8}" srcOrd="2" destOrd="0" presId="urn:microsoft.com/office/officeart/2005/8/layout/radial1"/>
    <dgm:cxn modelId="{2F03BF41-A529-4313-8798-AC5219045291}" type="presParOf" srcId="{3740349A-AF88-4047-ABB8-4185FB2298D0}" destId="{ECD05036-53B2-4797-8EAF-69C9C3271424}" srcOrd="3" destOrd="0" presId="urn:microsoft.com/office/officeart/2005/8/layout/radial1"/>
    <dgm:cxn modelId="{2633821B-9C41-466A-B749-C6CCC4A6D0C6}" type="presParOf" srcId="{ECD05036-53B2-4797-8EAF-69C9C3271424}" destId="{5CA11215-83A6-453C-A87A-70EEA4A7A1C5}" srcOrd="0" destOrd="0" presId="urn:microsoft.com/office/officeart/2005/8/layout/radial1"/>
    <dgm:cxn modelId="{20ABEEC6-9519-490E-9508-8FD95D57D33A}" type="presParOf" srcId="{3740349A-AF88-4047-ABB8-4185FB2298D0}" destId="{FD645D02-0052-45BD-B2E4-2E32E6E58F9B}" srcOrd="4" destOrd="0" presId="urn:microsoft.com/office/officeart/2005/8/layout/radial1"/>
    <dgm:cxn modelId="{B12BEEAE-56B1-49A7-80F1-6C6706F4945E}" type="presParOf" srcId="{3740349A-AF88-4047-ABB8-4185FB2298D0}" destId="{20D65DB4-6AD5-4EFE-933F-339710671219}" srcOrd="5" destOrd="0" presId="urn:microsoft.com/office/officeart/2005/8/layout/radial1"/>
    <dgm:cxn modelId="{079648B8-3CF0-40F0-903B-5D1E0062D0B2}" type="presParOf" srcId="{20D65DB4-6AD5-4EFE-933F-339710671219}" destId="{707E616C-0789-4BB4-A6A6-25CC7BEA265B}" srcOrd="0" destOrd="0" presId="urn:microsoft.com/office/officeart/2005/8/layout/radial1"/>
    <dgm:cxn modelId="{95D19A19-50A6-4CA3-A85F-4FC142313E2D}" type="presParOf" srcId="{3740349A-AF88-4047-ABB8-4185FB2298D0}" destId="{6F03BE04-17C3-4BD7-840C-DA93F5636949}" srcOrd="6" destOrd="0" presId="urn:microsoft.com/office/officeart/2005/8/layout/radial1"/>
    <dgm:cxn modelId="{0FCAD708-521E-4D34-A27D-1D79C3335785}" type="presParOf" srcId="{3740349A-AF88-4047-ABB8-4185FB2298D0}" destId="{F7A62D0E-1A3C-4998-B873-E12222B6CACD}" srcOrd="7" destOrd="0" presId="urn:microsoft.com/office/officeart/2005/8/layout/radial1"/>
    <dgm:cxn modelId="{E79DCD58-0460-47E8-ADC0-5433A2E02FA2}" type="presParOf" srcId="{F7A62D0E-1A3C-4998-B873-E12222B6CACD}" destId="{B27817C0-63BC-48EF-95B4-0EE1B393208B}" srcOrd="0" destOrd="0" presId="urn:microsoft.com/office/officeart/2005/8/layout/radial1"/>
    <dgm:cxn modelId="{6A82EDA6-EDDC-47CC-9A45-A45E66B94957}" type="presParOf" srcId="{3740349A-AF88-4047-ABB8-4185FB2298D0}" destId="{783F80C2-9C19-4062-9D9B-10C204BF1D5C}"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A0FA66-CDF3-43D4-AD9C-ABA8B454FC8B}"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zh-CN" altLang="en-US"/>
        </a:p>
      </dgm:t>
    </dgm:pt>
    <dgm:pt modelId="{B56F0B12-779E-4192-B586-B4186340FAAC}">
      <dgm:prSet phldrT="[文本]"/>
      <dgm:spPr>
        <a:solidFill>
          <a:srgbClr val="314865"/>
        </a:solidFill>
      </dgm:spPr>
      <dgm:t>
        <a:bodyPr/>
        <a:lstStyle/>
        <a:p>
          <a:r>
            <a:rPr lang="en-US" altLang="zh-CN" dirty="0" smtClean="0"/>
            <a:t> </a:t>
          </a:r>
          <a:endParaRPr lang="zh-CN" altLang="en-US" dirty="0"/>
        </a:p>
      </dgm:t>
    </dgm:pt>
    <dgm:pt modelId="{4D615EA4-AACF-4ED2-AF2B-0BD7439059BD}" type="parTrans" cxnId="{3E496DC3-0498-4276-A032-8B82AD5E747F}">
      <dgm:prSet/>
      <dgm:spPr/>
      <dgm:t>
        <a:bodyPr/>
        <a:lstStyle/>
        <a:p>
          <a:endParaRPr lang="zh-CN" altLang="en-US"/>
        </a:p>
      </dgm:t>
    </dgm:pt>
    <dgm:pt modelId="{319D5912-9969-40F5-82A6-4D6762D57CCD}" type="sibTrans" cxnId="{3E496DC3-0498-4276-A032-8B82AD5E747F}">
      <dgm:prSet/>
      <dgm:spPr/>
      <dgm:t>
        <a:bodyPr/>
        <a:lstStyle/>
        <a:p>
          <a:endParaRPr lang="zh-CN" altLang="en-US"/>
        </a:p>
      </dgm:t>
    </dgm:pt>
    <dgm:pt modelId="{26458AA9-0D12-4E43-8F3B-BFDBF180C42F}">
      <dgm:prSet phldrT="[文本]"/>
      <dgm:spPr>
        <a:solidFill>
          <a:srgbClr val="4D8FB7"/>
        </a:solidFill>
      </dgm:spPr>
      <dgm:t>
        <a:bodyPr/>
        <a:lstStyle/>
        <a:p>
          <a:r>
            <a:rPr lang="en-US" altLang="zh-CN" dirty="0" smtClean="0"/>
            <a:t> </a:t>
          </a:r>
          <a:endParaRPr lang="zh-CN" altLang="en-US" dirty="0"/>
        </a:p>
      </dgm:t>
    </dgm:pt>
    <dgm:pt modelId="{09117D59-AD8D-4C9D-BCC9-28F01E45D07E}" type="parTrans" cxnId="{CE97838B-5D40-4191-9889-EF777B2B04D1}">
      <dgm:prSet/>
      <dgm:spPr/>
      <dgm:t>
        <a:bodyPr/>
        <a:lstStyle/>
        <a:p>
          <a:endParaRPr lang="zh-CN" altLang="en-US"/>
        </a:p>
      </dgm:t>
    </dgm:pt>
    <dgm:pt modelId="{1B4FC482-986D-4CCD-941E-A3459C27A90B}" type="sibTrans" cxnId="{CE97838B-5D40-4191-9889-EF777B2B04D1}">
      <dgm:prSet/>
      <dgm:spPr>
        <a:solidFill>
          <a:srgbClr val="8E8E8E"/>
        </a:solidFill>
      </dgm:spPr>
      <dgm:t>
        <a:bodyPr/>
        <a:lstStyle/>
        <a:p>
          <a:endParaRPr lang="zh-CN" altLang="en-US"/>
        </a:p>
      </dgm:t>
    </dgm:pt>
    <dgm:pt modelId="{6BADF557-7640-439C-BC84-00E0E15A7AB3}">
      <dgm:prSet phldrT="[文本]"/>
      <dgm:spPr>
        <a:solidFill>
          <a:srgbClr val="4D8FB7"/>
        </a:solidFill>
      </dgm:spPr>
      <dgm:t>
        <a:bodyPr/>
        <a:lstStyle/>
        <a:p>
          <a:r>
            <a:rPr lang="en-US" altLang="zh-CN" dirty="0" smtClean="0"/>
            <a:t> </a:t>
          </a:r>
          <a:endParaRPr lang="zh-CN" altLang="en-US" dirty="0"/>
        </a:p>
      </dgm:t>
    </dgm:pt>
    <dgm:pt modelId="{CC51C682-2E77-4531-B23D-738791AB8D45}" type="parTrans" cxnId="{15C5B8D8-502D-4B43-AC82-5125C6344F68}">
      <dgm:prSet/>
      <dgm:spPr/>
      <dgm:t>
        <a:bodyPr/>
        <a:lstStyle/>
        <a:p>
          <a:endParaRPr lang="zh-CN" altLang="en-US"/>
        </a:p>
      </dgm:t>
    </dgm:pt>
    <dgm:pt modelId="{35836631-9C58-4B31-AC45-3691A5FE87B1}" type="sibTrans" cxnId="{15C5B8D8-502D-4B43-AC82-5125C6344F68}">
      <dgm:prSet/>
      <dgm:spPr>
        <a:solidFill>
          <a:srgbClr val="8E8E8E"/>
        </a:solidFill>
      </dgm:spPr>
      <dgm:t>
        <a:bodyPr/>
        <a:lstStyle/>
        <a:p>
          <a:endParaRPr lang="zh-CN" altLang="en-US"/>
        </a:p>
      </dgm:t>
    </dgm:pt>
    <dgm:pt modelId="{6E49F965-22A0-4750-91A2-752125CCFA84}">
      <dgm:prSet phldrT="[文本]"/>
      <dgm:spPr>
        <a:solidFill>
          <a:srgbClr val="4D8FB7"/>
        </a:solidFill>
      </dgm:spPr>
      <dgm:t>
        <a:bodyPr/>
        <a:lstStyle/>
        <a:p>
          <a:r>
            <a:rPr lang="en-US" altLang="zh-CN" dirty="0" smtClean="0"/>
            <a:t> </a:t>
          </a:r>
          <a:endParaRPr lang="zh-CN" altLang="en-US" dirty="0"/>
        </a:p>
      </dgm:t>
    </dgm:pt>
    <dgm:pt modelId="{FCDDCD99-9108-40DC-A0E2-A299BD558B1D}" type="parTrans" cxnId="{BFE8FB44-1859-4430-ABC5-E63AA6890C86}">
      <dgm:prSet/>
      <dgm:spPr/>
      <dgm:t>
        <a:bodyPr/>
        <a:lstStyle/>
        <a:p>
          <a:endParaRPr lang="zh-CN" altLang="en-US"/>
        </a:p>
      </dgm:t>
    </dgm:pt>
    <dgm:pt modelId="{C46BC329-B522-49F5-B4CF-A80DA8BE44B3}" type="sibTrans" cxnId="{BFE8FB44-1859-4430-ABC5-E63AA6890C86}">
      <dgm:prSet/>
      <dgm:spPr>
        <a:solidFill>
          <a:srgbClr val="8E8E8E"/>
        </a:solidFill>
      </dgm:spPr>
      <dgm:t>
        <a:bodyPr/>
        <a:lstStyle/>
        <a:p>
          <a:endParaRPr lang="zh-CN" altLang="en-US"/>
        </a:p>
      </dgm:t>
    </dgm:pt>
    <dgm:pt modelId="{9130143D-5B42-4446-A64A-2F394B0CAB23}">
      <dgm:prSet phldrT="[文本]"/>
      <dgm:spPr>
        <a:solidFill>
          <a:srgbClr val="4D8FB7"/>
        </a:solidFill>
      </dgm:spPr>
      <dgm:t>
        <a:bodyPr/>
        <a:lstStyle/>
        <a:p>
          <a:r>
            <a:rPr lang="en-US" altLang="zh-CN" dirty="0" smtClean="0"/>
            <a:t> </a:t>
          </a:r>
          <a:endParaRPr lang="zh-CN" altLang="en-US" dirty="0"/>
        </a:p>
      </dgm:t>
    </dgm:pt>
    <dgm:pt modelId="{EAB6F4C6-1FA5-4EDD-8F7B-A1D1E30174D2}" type="parTrans" cxnId="{67DC9CFD-5D84-4443-8881-BB4EDB0876BA}">
      <dgm:prSet/>
      <dgm:spPr/>
      <dgm:t>
        <a:bodyPr/>
        <a:lstStyle/>
        <a:p>
          <a:endParaRPr lang="zh-CN" altLang="en-US"/>
        </a:p>
      </dgm:t>
    </dgm:pt>
    <dgm:pt modelId="{97DD078E-C321-41E7-A068-75F12DBCBD9F}" type="sibTrans" cxnId="{67DC9CFD-5D84-4443-8881-BB4EDB0876BA}">
      <dgm:prSet/>
      <dgm:spPr>
        <a:solidFill>
          <a:srgbClr val="8E8E8E"/>
        </a:solidFill>
      </dgm:spPr>
      <dgm:t>
        <a:bodyPr/>
        <a:lstStyle/>
        <a:p>
          <a:endParaRPr lang="zh-CN" altLang="en-US"/>
        </a:p>
      </dgm:t>
    </dgm:pt>
    <dgm:pt modelId="{35A15ED1-4870-49A2-80D3-97FD59B32D80}" type="pres">
      <dgm:prSet presAssocID="{D0A0FA66-CDF3-43D4-AD9C-ABA8B454FC8B}" presName="Name0" presStyleCnt="0">
        <dgm:presLayoutVars>
          <dgm:chMax val="1"/>
          <dgm:dir/>
          <dgm:animLvl val="ctr"/>
          <dgm:resizeHandles val="exact"/>
        </dgm:presLayoutVars>
      </dgm:prSet>
      <dgm:spPr/>
      <dgm:t>
        <a:bodyPr/>
        <a:lstStyle/>
        <a:p>
          <a:endParaRPr lang="zh-CN" altLang="en-US"/>
        </a:p>
      </dgm:t>
    </dgm:pt>
    <dgm:pt modelId="{014C6F32-816E-45EC-949F-41586ACE63BC}" type="pres">
      <dgm:prSet presAssocID="{B56F0B12-779E-4192-B586-B4186340FAAC}" presName="centerShape" presStyleLbl="node0" presStyleIdx="0" presStyleCnt="1"/>
      <dgm:spPr/>
      <dgm:t>
        <a:bodyPr/>
        <a:lstStyle/>
        <a:p>
          <a:endParaRPr lang="zh-CN" altLang="en-US"/>
        </a:p>
      </dgm:t>
    </dgm:pt>
    <dgm:pt modelId="{E09CD099-AA46-4A5F-9301-8F12180C43E8}" type="pres">
      <dgm:prSet presAssocID="{26458AA9-0D12-4E43-8F3B-BFDBF180C42F}" presName="node" presStyleLbl="node1" presStyleIdx="0" presStyleCnt="4">
        <dgm:presLayoutVars>
          <dgm:bulletEnabled val="1"/>
        </dgm:presLayoutVars>
      </dgm:prSet>
      <dgm:spPr/>
      <dgm:t>
        <a:bodyPr/>
        <a:lstStyle/>
        <a:p>
          <a:endParaRPr lang="zh-CN" altLang="en-US"/>
        </a:p>
      </dgm:t>
    </dgm:pt>
    <dgm:pt modelId="{C57B545E-2DA3-4148-A382-88C2ED86E6A9}" type="pres">
      <dgm:prSet presAssocID="{26458AA9-0D12-4E43-8F3B-BFDBF180C42F}" presName="dummy" presStyleCnt="0"/>
      <dgm:spPr/>
    </dgm:pt>
    <dgm:pt modelId="{CD2B3E2E-DA31-4EBD-8CE3-6A85620D16EF}" type="pres">
      <dgm:prSet presAssocID="{1B4FC482-986D-4CCD-941E-A3459C27A90B}" presName="sibTrans" presStyleLbl="sibTrans2D1" presStyleIdx="0" presStyleCnt="4"/>
      <dgm:spPr/>
      <dgm:t>
        <a:bodyPr/>
        <a:lstStyle/>
        <a:p>
          <a:endParaRPr lang="zh-CN" altLang="en-US"/>
        </a:p>
      </dgm:t>
    </dgm:pt>
    <dgm:pt modelId="{63388BF7-F3D4-419A-A240-61599AA93397}" type="pres">
      <dgm:prSet presAssocID="{6BADF557-7640-439C-BC84-00E0E15A7AB3}" presName="node" presStyleLbl="node1" presStyleIdx="1" presStyleCnt="4">
        <dgm:presLayoutVars>
          <dgm:bulletEnabled val="1"/>
        </dgm:presLayoutVars>
      </dgm:prSet>
      <dgm:spPr/>
      <dgm:t>
        <a:bodyPr/>
        <a:lstStyle/>
        <a:p>
          <a:endParaRPr lang="zh-CN" altLang="en-US"/>
        </a:p>
      </dgm:t>
    </dgm:pt>
    <dgm:pt modelId="{B2648CD1-E38D-424F-83B8-FA092A537033}" type="pres">
      <dgm:prSet presAssocID="{6BADF557-7640-439C-BC84-00E0E15A7AB3}" presName="dummy" presStyleCnt="0"/>
      <dgm:spPr/>
    </dgm:pt>
    <dgm:pt modelId="{6B5FE783-423E-473C-90EB-755824CB7398}" type="pres">
      <dgm:prSet presAssocID="{35836631-9C58-4B31-AC45-3691A5FE87B1}" presName="sibTrans" presStyleLbl="sibTrans2D1" presStyleIdx="1" presStyleCnt="4"/>
      <dgm:spPr/>
      <dgm:t>
        <a:bodyPr/>
        <a:lstStyle/>
        <a:p>
          <a:endParaRPr lang="zh-CN" altLang="en-US"/>
        </a:p>
      </dgm:t>
    </dgm:pt>
    <dgm:pt modelId="{CCEFD266-71B6-4F6F-9478-3B13E9FCCA6F}" type="pres">
      <dgm:prSet presAssocID="{6E49F965-22A0-4750-91A2-752125CCFA84}" presName="node" presStyleLbl="node1" presStyleIdx="2" presStyleCnt="4">
        <dgm:presLayoutVars>
          <dgm:bulletEnabled val="1"/>
        </dgm:presLayoutVars>
      </dgm:prSet>
      <dgm:spPr/>
      <dgm:t>
        <a:bodyPr/>
        <a:lstStyle/>
        <a:p>
          <a:endParaRPr lang="zh-CN" altLang="en-US"/>
        </a:p>
      </dgm:t>
    </dgm:pt>
    <dgm:pt modelId="{7A99970C-4258-499A-A7BC-F07C71F08259}" type="pres">
      <dgm:prSet presAssocID="{6E49F965-22A0-4750-91A2-752125CCFA84}" presName="dummy" presStyleCnt="0"/>
      <dgm:spPr/>
    </dgm:pt>
    <dgm:pt modelId="{C8625BBF-081E-4CC4-9F0F-928EC58897DC}" type="pres">
      <dgm:prSet presAssocID="{C46BC329-B522-49F5-B4CF-A80DA8BE44B3}" presName="sibTrans" presStyleLbl="sibTrans2D1" presStyleIdx="2" presStyleCnt="4"/>
      <dgm:spPr/>
      <dgm:t>
        <a:bodyPr/>
        <a:lstStyle/>
        <a:p>
          <a:endParaRPr lang="zh-CN" altLang="en-US"/>
        </a:p>
      </dgm:t>
    </dgm:pt>
    <dgm:pt modelId="{02C0CED8-4605-4347-B92A-8B1C69DA0402}" type="pres">
      <dgm:prSet presAssocID="{9130143D-5B42-4446-A64A-2F394B0CAB23}" presName="node" presStyleLbl="node1" presStyleIdx="3" presStyleCnt="4">
        <dgm:presLayoutVars>
          <dgm:bulletEnabled val="1"/>
        </dgm:presLayoutVars>
      </dgm:prSet>
      <dgm:spPr/>
      <dgm:t>
        <a:bodyPr/>
        <a:lstStyle/>
        <a:p>
          <a:endParaRPr lang="zh-CN" altLang="en-US"/>
        </a:p>
      </dgm:t>
    </dgm:pt>
    <dgm:pt modelId="{BE8DEFB6-1382-4C1B-A433-F6820897454A}" type="pres">
      <dgm:prSet presAssocID="{9130143D-5B42-4446-A64A-2F394B0CAB23}" presName="dummy" presStyleCnt="0"/>
      <dgm:spPr/>
    </dgm:pt>
    <dgm:pt modelId="{70D2BCE8-6FE4-437F-A29C-649F10D8A0E1}" type="pres">
      <dgm:prSet presAssocID="{97DD078E-C321-41E7-A068-75F12DBCBD9F}" presName="sibTrans" presStyleLbl="sibTrans2D1" presStyleIdx="3" presStyleCnt="4"/>
      <dgm:spPr/>
      <dgm:t>
        <a:bodyPr/>
        <a:lstStyle/>
        <a:p>
          <a:endParaRPr lang="zh-CN" altLang="en-US"/>
        </a:p>
      </dgm:t>
    </dgm:pt>
  </dgm:ptLst>
  <dgm:cxnLst>
    <dgm:cxn modelId="{CBEB3D4E-6882-4440-B594-345CB8FABE57}" type="presOf" srcId="{97DD078E-C321-41E7-A068-75F12DBCBD9F}" destId="{70D2BCE8-6FE4-437F-A29C-649F10D8A0E1}" srcOrd="0" destOrd="0" presId="urn:microsoft.com/office/officeart/2005/8/layout/radial6"/>
    <dgm:cxn modelId="{B183EC51-052D-4E09-BBA3-C0826B9F5768}" type="presOf" srcId="{1B4FC482-986D-4CCD-941E-A3459C27A90B}" destId="{CD2B3E2E-DA31-4EBD-8CE3-6A85620D16EF}" srcOrd="0" destOrd="0" presId="urn:microsoft.com/office/officeart/2005/8/layout/radial6"/>
    <dgm:cxn modelId="{C89B8B19-4909-400E-A52A-BA69E32098B8}" type="presOf" srcId="{B56F0B12-779E-4192-B586-B4186340FAAC}" destId="{014C6F32-816E-45EC-949F-41586ACE63BC}" srcOrd="0" destOrd="0" presId="urn:microsoft.com/office/officeart/2005/8/layout/radial6"/>
    <dgm:cxn modelId="{6B26D419-E34D-4631-B550-61B1AEC62BDE}" type="presOf" srcId="{D0A0FA66-CDF3-43D4-AD9C-ABA8B454FC8B}" destId="{35A15ED1-4870-49A2-80D3-97FD59B32D80}" srcOrd="0" destOrd="0" presId="urn:microsoft.com/office/officeart/2005/8/layout/radial6"/>
    <dgm:cxn modelId="{45A8F98A-0A61-416C-82F7-9882545E6EF2}" type="presOf" srcId="{26458AA9-0D12-4E43-8F3B-BFDBF180C42F}" destId="{E09CD099-AA46-4A5F-9301-8F12180C43E8}" srcOrd="0" destOrd="0" presId="urn:microsoft.com/office/officeart/2005/8/layout/radial6"/>
    <dgm:cxn modelId="{20AEB77D-09E3-474A-9D82-08EE6FAFCD96}" type="presOf" srcId="{6E49F965-22A0-4750-91A2-752125CCFA84}" destId="{CCEFD266-71B6-4F6F-9478-3B13E9FCCA6F}" srcOrd="0" destOrd="0" presId="urn:microsoft.com/office/officeart/2005/8/layout/radial6"/>
    <dgm:cxn modelId="{EC77AC97-EA43-4BEB-8620-952C9254A54B}" type="presOf" srcId="{9130143D-5B42-4446-A64A-2F394B0CAB23}" destId="{02C0CED8-4605-4347-B92A-8B1C69DA0402}" srcOrd="0" destOrd="0" presId="urn:microsoft.com/office/officeart/2005/8/layout/radial6"/>
    <dgm:cxn modelId="{B49E9FFD-06B3-48B9-94E9-35FEEA8C5DA5}" type="presOf" srcId="{6BADF557-7640-439C-BC84-00E0E15A7AB3}" destId="{63388BF7-F3D4-419A-A240-61599AA93397}" srcOrd="0" destOrd="0" presId="urn:microsoft.com/office/officeart/2005/8/layout/radial6"/>
    <dgm:cxn modelId="{3E496DC3-0498-4276-A032-8B82AD5E747F}" srcId="{D0A0FA66-CDF3-43D4-AD9C-ABA8B454FC8B}" destId="{B56F0B12-779E-4192-B586-B4186340FAAC}" srcOrd="0" destOrd="0" parTransId="{4D615EA4-AACF-4ED2-AF2B-0BD7439059BD}" sibTransId="{319D5912-9969-40F5-82A6-4D6762D57CCD}"/>
    <dgm:cxn modelId="{4B42BDBD-F540-4C9F-A5BB-94EA8DA961CA}" type="presOf" srcId="{35836631-9C58-4B31-AC45-3691A5FE87B1}" destId="{6B5FE783-423E-473C-90EB-755824CB7398}" srcOrd="0" destOrd="0" presId="urn:microsoft.com/office/officeart/2005/8/layout/radial6"/>
    <dgm:cxn modelId="{CE97838B-5D40-4191-9889-EF777B2B04D1}" srcId="{B56F0B12-779E-4192-B586-B4186340FAAC}" destId="{26458AA9-0D12-4E43-8F3B-BFDBF180C42F}" srcOrd="0" destOrd="0" parTransId="{09117D59-AD8D-4C9D-BCC9-28F01E45D07E}" sibTransId="{1B4FC482-986D-4CCD-941E-A3459C27A90B}"/>
    <dgm:cxn modelId="{CBCFD287-32C1-423B-BC66-125BED258751}" type="presOf" srcId="{C46BC329-B522-49F5-B4CF-A80DA8BE44B3}" destId="{C8625BBF-081E-4CC4-9F0F-928EC58897DC}" srcOrd="0" destOrd="0" presId="urn:microsoft.com/office/officeart/2005/8/layout/radial6"/>
    <dgm:cxn modelId="{15C5B8D8-502D-4B43-AC82-5125C6344F68}" srcId="{B56F0B12-779E-4192-B586-B4186340FAAC}" destId="{6BADF557-7640-439C-BC84-00E0E15A7AB3}" srcOrd="1" destOrd="0" parTransId="{CC51C682-2E77-4531-B23D-738791AB8D45}" sibTransId="{35836631-9C58-4B31-AC45-3691A5FE87B1}"/>
    <dgm:cxn modelId="{67DC9CFD-5D84-4443-8881-BB4EDB0876BA}" srcId="{B56F0B12-779E-4192-B586-B4186340FAAC}" destId="{9130143D-5B42-4446-A64A-2F394B0CAB23}" srcOrd="3" destOrd="0" parTransId="{EAB6F4C6-1FA5-4EDD-8F7B-A1D1E30174D2}" sibTransId="{97DD078E-C321-41E7-A068-75F12DBCBD9F}"/>
    <dgm:cxn modelId="{BFE8FB44-1859-4430-ABC5-E63AA6890C86}" srcId="{B56F0B12-779E-4192-B586-B4186340FAAC}" destId="{6E49F965-22A0-4750-91A2-752125CCFA84}" srcOrd="2" destOrd="0" parTransId="{FCDDCD99-9108-40DC-A0E2-A299BD558B1D}" sibTransId="{C46BC329-B522-49F5-B4CF-A80DA8BE44B3}"/>
    <dgm:cxn modelId="{87214365-9C94-434C-90C6-E0C60C62322D}" type="presParOf" srcId="{35A15ED1-4870-49A2-80D3-97FD59B32D80}" destId="{014C6F32-816E-45EC-949F-41586ACE63BC}" srcOrd="0" destOrd="0" presId="urn:microsoft.com/office/officeart/2005/8/layout/radial6"/>
    <dgm:cxn modelId="{EFE812CB-F601-4E78-AE12-E047AE9514CF}" type="presParOf" srcId="{35A15ED1-4870-49A2-80D3-97FD59B32D80}" destId="{E09CD099-AA46-4A5F-9301-8F12180C43E8}" srcOrd="1" destOrd="0" presId="urn:microsoft.com/office/officeart/2005/8/layout/radial6"/>
    <dgm:cxn modelId="{FDEF73F1-4461-4928-AE3C-F4489C46DDEB}" type="presParOf" srcId="{35A15ED1-4870-49A2-80D3-97FD59B32D80}" destId="{C57B545E-2DA3-4148-A382-88C2ED86E6A9}" srcOrd="2" destOrd="0" presId="urn:microsoft.com/office/officeart/2005/8/layout/radial6"/>
    <dgm:cxn modelId="{5C6BC466-1858-4A79-B5EE-C8B05ED007BD}" type="presParOf" srcId="{35A15ED1-4870-49A2-80D3-97FD59B32D80}" destId="{CD2B3E2E-DA31-4EBD-8CE3-6A85620D16EF}" srcOrd="3" destOrd="0" presId="urn:microsoft.com/office/officeart/2005/8/layout/radial6"/>
    <dgm:cxn modelId="{68268964-0E21-4FEC-9E73-4C65B018D355}" type="presParOf" srcId="{35A15ED1-4870-49A2-80D3-97FD59B32D80}" destId="{63388BF7-F3D4-419A-A240-61599AA93397}" srcOrd="4" destOrd="0" presId="urn:microsoft.com/office/officeart/2005/8/layout/radial6"/>
    <dgm:cxn modelId="{12E5C208-98E7-44E7-B3C2-AC30CBD71956}" type="presParOf" srcId="{35A15ED1-4870-49A2-80D3-97FD59B32D80}" destId="{B2648CD1-E38D-424F-83B8-FA092A537033}" srcOrd="5" destOrd="0" presId="urn:microsoft.com/office/officeart/2005/8/layout/radial6"/>
    <dgm:cxn modelId="{C555DF0A-FA87-4632-882D-87532BF00253}" type="presParOf" srcId="{35A15ED1-4870-49A2-80D3-97FD59B32D80}" destId="{6B5FE783-423E-473C-90EB-755824CB7398}" srcOrd="6" destOrd="0" presId="urn:microsoft.com/office/officeart/2005/8/layout/radial6"/>
    <dgm:cxn modelId="{93EDA191-71CA-40F5-B378-DC71AADE457C}" type="presParOf" srcId="{35A15ED1-4870-49A2-80D3-97FD59B32D80}" destId="{CCEFD266-71B6-4F6F-9478-3B13E9FCCA6F}" srcOrd="7" destOrd="0" presId="urn:microsoft.com/office/officeart/2005/8/layout/radial6"/>
    <dgm:cxn modelId="{886E711C-E862-4C16-A7E9-631AA8FD3BBA}" type="presParOf" srcId="{35A15ED1-4870-49A2-80D3-97FD59B32D80}" destId="{7A99970C-4258-499A-A7BC-F07C71F08259}" srcOrd="8" destOrd="0" presId="urn:microsoft.com/office/officeart/2005/8/layout/radial6"/>
    <dgm:cxn modelId="{515FD4C5-6329-461B-9290-A2778A01DAD0}" type="presParOf" srcId="{35A15ED1-4870-49A2-80D3-97FD59B32D80}" destId="{C8625BBF-081E-4CC4-9F0F-928EC58897DC}" srcOrd="9" destOrd="0" presId="urn:microsoft.com/office/officeart/2005/8/layout/radial6"/>
    <dgm:cxn modelId="{186119D3-87FC-4F23-A5CF-0FA4B921EC5D}" type="presParOf" srcId="{35A15ED1-4870-49A2-80D3-97FD59B32D80}" destId="{02C0CED8-4605-4347-B92A-8B1C69DA0402}" srcOrd="10" destOrd="0" presId="urn:microsoft.com/office/officeart/2005/8/layout/radial6"/>
    <dgm:cxn modelId="{D23AB07A-3D5E-4474-8C19-419736724E99}" type="presParOf" srcId="{35A15ED1-4870-49A2-80D3-97FD59B32D80}" destId="{BE8DEFB6-1382-4C1B-A433-F6820897454A}" srcOrd="11" destOrd="0" presId="urn:microsoft.com/office/officeart/2005/8/layout/radial6"/>
    <dgm:cxn modelId="{DA1127B0-A558-445B-AC9D-2FF57DDA295F}" type="presParOf" srcId="{35A15ED1-4870-49A2-80D3-97FD59B32D80}" destId="{70D2BCE8-6FE4-437F-A29C-649F10D8A0E1}"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DD16AA-61AB-4019-BF74-2EFA36719B45}">
      <dsp:nvSpPr>
        <dsp:cNvPr id="0" name=""/>
        <dsp:cNvSpPr/>
      </dsp:nvSpPr>
      <dsp:spPr>
        <a:xfrm>
          <a:off x="3246437" y="534"/>
          <a:ext cx="1635124" cy="1635124"/>
        </a:xfrm>
        <a:prstGeom prst="ellipse">
          <a:avLst/>
        </a:prstGeom>
        <a:solidFill>
          <a:srgbClr val="31486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altLang="zh-CN" sz="6500" kern="1200" dirty="0" smtClean="0"/>
            <a:t> </a:t>
          </a:r>
          <a:endParaRPr lang="zh-CN" altLang="en-US" sz="6500" kern="1200" dirty="0"/>
        </a:p>
      </dsp:txBody>
      <dsp:txXfrm>
        <a:off x="3485895" y="239992"/>
        <a:ext cx="1156208" cy="1156208"/>
      </dsp:txXfrm>
    </dsp:sp>
    <dsp:sp modelId="{34DF740B-607D-4E01-9B77-BF64F84693FD}">
      <dsp:nvSpPr>
        <dsp:cNvPr id="0" name=""/>
        <dsp:cNvSpPr/>
      </dsp:nvSpPr>
      <dsp:spPr>
        <a:xfrm rot="2160000">
          <a:off x="4830234" y="1257302"/>
          <a:ext cx="436123" cy="551854"/>
        </a:xfrm>
        <a:prstGeom prst="rightArrow">
          <a:avLst>
            <a:gd name="adj1" fmla="val 60000"/>
            <a:gd name="adj2" fmla="val 50000"/>
          </a:avLst>
        </a:prstGeom>
        <a:solidFill>
          <a:srgbClr val="8E8E8E"/>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zh-CN" altLang="en-US" sz="2300" kern="1200"/>
        </a:p>
      </dsp:txBody>
      <dsp:txXfrm>
        <a:off x="4842728" y="1329221"/>
        <a:ext cx="305286" cy="331112"/>
      </dsp:txXfrm>
    </dsp:sp>
    <dsp:sp modelId="{EC35521C-E574-4A44-A37C-F7AF82CE4940}">
      <dsp:nvSpPr>
        <dsp:cNvPr id="0" name=""/>
        <dsp:cNvSpPr/>
      </dsp:nvSpPr>
      <dsp:spPr>
        <a:xfrm>
          <a:off x="5235001" y="1445310"/>
          <a:ext cx="1635124" cy="1635124"/>
        </a:xfrm>
        <a:prstGeom prst="ellipse">
          <a:avLst/>
        </a:prstGeom>
        <a:solidFill>
          <a:srgbClr val="31486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zh-CN" altLang="en-US" sz="6500" kern="1200" dirty="0"/>
        </a:p>
      </dsp:txBody>
      <dsp:txXfrm>
        <a:off x="5474459" y="1684768"/>
        <a:ext cx="1156208" cy="1156208"/>
      </dsp:txXfrm>
    </dsp:sp>
    <dsp:sp modelId="{9A5C99B5-3774-41E0-B2A8-5621CEF295E2}">
      <dsp:nvSpPr>
        <dsp:cNvPr id="0" name=""/>
        <dsp:cNvSpPr/>
      </dsp:nvSpPr>
      <dsp:spPr>
        <a:xfrm rot="6480000">
          <a:off x="5458534" y="3144055"/>
          <a:ext cx="436123" cy="551854"/>
        </a:xfrm>
        <a:prstGeom prst="rightArrow">
          <a:avLst>
            <a:gd name="adj1" fmla="val 60000"/>
            <a:gd name="adj2" fmla="val 50000"/>
          </a:avLst>
        </a:prstGeom>
        <a:solidFill>
          <a:srgbClr val="8E8E8E"/>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zh-CN" altLang="en-US" sz="2300" kern="1200"/>
        </a:p>
      </dsp:txBody>
      <dsp:txXfrm rot="10800000">
        <a:off x="5544168" y="3192209"/>
        <a:ext cx="305286" cy="331112"/>
      </dsp:txXfrm>
    </dsp:sp>
    <dsp:sp modelId="{A7794158-706C-425E-9A6E-B2827C031692}">
      <dsp:nvSpPr>
        <dsp:cNvPr id="0" name=""/>
        <dsp:cNvSpPr/>
      </dsp:nvSpPr>
      <dsp:spPr>
        <a:xfrm>
          <a:off x="4475437" y="3783007"/>
          <a:ext cx="1635124" cy="1635124"/>
        </a:xfrm>
        <a:prstGeom prst="ellipse">
          <a:avLst/>
        </a:prstGeom>
        <a:solidFill>
          <a:srgbClr val="31486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altLang="zh-CN" sz="6500" kern="1200" dirty="0" smtClean="0"/>
            <a:t> </a:t>
          </a:r>
          <a:endParaRPr lang="zh-CN" altLang="en-US" sz="6500" kern="1200" dirty="0"/>
        </a:p>
      </dsp:txBody>
      <dsp:txXfrm>
        <a:off x="4714895" y="4022465"/>
        <a:ext cx="1156208" cy="1156208"/>
      </dsp:txXfrm>
    </dsp:sp>
    <dsp:sp modelId="{B5653CA3-D5BF-474F-94F2-9D4A1A019D96}">
      <dsp:nvSpPr>
        <dsp:cNvPr id="0" name=""/>
        <dsp:cNvSpPr/>
      </dsp:nvSpPr>
      <dsp:spPr>
        <a:xfrm rot="10800000">
          <a:off x="3858281" y="4324642"/>
          <a:ext cx="436123" cy="551854"/>
        </a:xfrm>
        <a:prstGeom prst="rightArrow">
          <a:avLst>
            <a:gd name="adj1" fmla="val 60000"/>
            <a:gd name="adj2" fmla="val 50000"/>
          </a:avLst>
        </a:prstGeom>
        <a:solidFill>
          <a:srgbClr val="8E8E8E"/>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zh-CN" altLang="en-US" sz="2300" kern="1200"/>
        </a:p>
      </dsp:txBody>
      <dsp:txXfrm rot="10800000">
        <a:off x="3989118" y="4435013"/>
        <a:ext cx="305286" cy="331112"/>
      </dsp:txXfrm>
    </dsp:sp>
    <dsp:sp modelId="{C226EE58-0518-4170-BFC2-0D93BC148879}">
      <dsp:nvSpPr>
        <dsp:cNvPr id="0" name=""/>
        <dsp:cNvSpPr/>
      </dsp:nvSpPr>
      <dsp:spPr>
        <a:xfrm>
          <a:off x="2017437" y="3783007"/>
          <a:ext cx="1635124" cy="1635124"/>
        </a:xfrm>
        <a:prstGeom prst="ellipse">
          <a:avLst/>
        </a:prstGeom>
        <a:solidFill>
          <a:srgbClr val="31486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altLang="zh-CN" sz="6500" kern="1200" dirty="0" smtClean="0"/>
            <a:t> </a:t>
          </a:r>
          <a:endParaRPr lang="zh-CN" altLang="en-US" sz="6500" kern="1200" dirty="0"/>
        </a:p>
      </dsp:txBody>
      <dsp:txXfrm>
        <a:off x="2256895" y="4022465"/>
        <a:ext cx="1156208" cy="1156208"/>
      </dsp:txXfrm>
    </dsp:sp>
    <dsp:sp modelId="{55C0A723-5904-4AF4-971E-3CDD19D75D66}">
      <dsp:nvSpPr>
        <dsp:cNvPr id="0" name=""/>
        <dsp:cNvSpPr/>
      </dsp:nvSpPr>
      <dsp:spPr>
        <a:xfrm rot="15120000">
          <a:off x="2240970" y="3167533"/>
          <a:ext cx="436123" cy="551854"/>
        </a:xfrm>
        <a:prstGeom prst="rightArrow">
          <a:avLst>
            <a:gd name="adj1" fmla="val 60000"/>
            <a:gd name="adj2" fmla="val 50000"/>
          </a:avLst>
        </a:prstGeom>
        <a:solidFill>
          <a:srgbClr val="8E8E8E"/>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zh-CN" altLang="en-US" sz="2300" kern="1200"/>
        </a:p>
      </dsp:txBody>
      <dsp:txXfrm rot="10800000">
        <a:off x="2326604" y="3340121"/>
        <a:ext cx="305286" cy="331112"/>
      </dsp:txXfrm>
    </dsp:sp>
    <dsp:sp modelId="{B20D2E4C-BD61-4819-8CE4-84CB2D14096A}">
      <dsp:nvSpPr>
        <dsp:cNvPr id="0" name=""/>
        <dsp:cNvSpPr/>
      </dsp:nvSpPr>
      <dsp:spPr>
        <a:xfrm>
          <a:off x="1257873" y="1445310"/>
          <a:ext cx="1635124" cy="1635124"/>
        </a:xfrm>
        <a:prstGeom prst="ellipse">
          <a:avLst/>
        </a:prstGeom>
        <a:solidFill>
          <a:srgbClr val="31486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altLang="zh-CN" sz="6500" kern="1200" dirty="0" smtClean="0"/>
            <a:t> </a:t>
          </a:r>
          <a:endParaRPr lang="zh-CN" altLang="en-US" sz="6500" kern="1200" dirty="0"/>
        </a:p>
      </dsp:txBody>
      <dsp:txXfrm>
        <a:off x="1497331" y="1684768"/>
        <a:ext cx="1156208" cy="1156208"/>
      </dsp:txXfrm>
    </dsp:sp>
    <dsp:sp modelId="{823059F0-0CC0-4A96-8650-9AB41C58D343}">
      <dsp:nvSpPr>
        <dsp:cNvPr id="0" name=""/>
        <dsp:cNvSpPr/>
      </dsp:nvSpPr>
      <dsp:spPr>
        <a:xfrm rot="19440000">
          <a:off x="2841670" y="1271812"/>
          <a:ext cx="436123" cy="551854"/>
        </a:xfrm>
        <a:prstGeom prst="rightArrow">
          <a:avLst>
            <a:gd name="adj1" fmla="val 60000"/>
            <a:gd name="adj2" fmla="val 50000"/>
          </a:avLst>
        </a:prstGeom>
        <a:solidFill>
          <a:srgbClr val="8E8E8E"/>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zh-CN" altLang="en-US" sz="2300" kern="1200"/>
        </a:p>
      </dsp:txBody>
      <dsp:txXfrm>
        <a:off x="2854164" y="1420635"/>
        <a:ext cx="305286" cy="3311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99FB-8ECE-481D-8C15-4CE10521C0F8}">
      <dsp:nvSpPr>
        <dsp:cNvPr id="0" name=""/>
        <dsp:cNvSpPr/>
      </dsp:nvSpPr>
      <dsp:spPr>
        <a:xfrm>
          <a:off x="3317797" y="1963130"/>
          <a:ext cx="1492405" cy="1492405"/>
        </a:xfrm>
        <a:prstGeom prst="ellipse">
          <a:avLst/>
        </a:prstGeom>
        <a:solidFill>
          <a:srgbClr val="4D8FB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r>
            <a:rPr lang="en-US" altLang="zh-CN" sz="6500" kern="1200" dirty="0" smtClean="0"/>
            <a:t> </a:t>
          </a:r>
          <a:endParaRPr lang="zh-CN" altLang="en-US" sz="6500" kern="1200" dirty="0"/>
        </a:p>
      </dsp:txBody>
      <dsp:txXfrm>
        <a:off x="3536355" y="2181688"/>
        <a:ext cx="1055289" cy="1055289"/>
      </dsp:txXfrm>
    </dsp:sp>
    <dsp:sp modelId="{7AE4A97A-238F-4B63-9CA9-11D0B6464C8C}">
      <dsp:nvSpPr>
        <dsp:cNvPr id="0" name=""/>
        <dsp:cNvSpPr/>
      </dsp:nvSpPr>
      <dsp:spPr>
        <a:xfrm rot="16200000">
          <a:off x="3838366" y="1720972"/>
          <a:ext cx="451266" cy="33050"/>
        </a:xfrm>
        <a:custGeom>
          <a:avLst/>
          <a:gdLst/>
          <a:ahLst/>
          <a:cxnLst/>
          <a:rect l="0" t="0" r="0" b="0"/>
          <a:pathLst>
            <a:path>
              <a:moveTo>
                <a:pt x="0" y="16525"/>
              </a:moveTo>
              <a:lnTo>
                <a:pt x="451266" y="16525"/>
              </a:lnTo>
            </a:path>
          </a:pathLst>
        </a:custGeom>
        <a:noFill/>
        <a:ln w="28575" cap="flat" cmpd="sng" algn="ctr">
          <a:solidFill>
            <a:srgbClr val="666666"/>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052718" y="1726216"/>
        <a:ext cx="22563" cy="22563"/>
      </dsp:txXfrm>
    </dsp:sp>
    <dsp:sp modelId="{BEA5A519-D4DB-4D9F-B27E-48EB684D76C8}">
      <dsp:nvSpPr>
        <dsp:cNvPr id="0" name=""/>
        <dsp:cNvSpPr/>
      </dsp:nvSpPr>
      <dsp:spPr>
        <a:xfrm>
          <a:off x="3317797" y="19459"/>
          <a:ext cx="1492405" cy="1492405"/>
        </a:xfrm>
        <a:prstGeom prst="ellipse">
          <a:avLst/>
        </a:prstGeom>
        <a:solidFill>
          <a:srgbClr val="31486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r>
            <a:rPr lang="en-US" altLang="zh-CN" sz="6500" kern="1200" dirty="0" smtClean="0"/>
            <a:t> </a:t>
          </a:r>
          <a:endParaRPr lang="zh-CN" altLang="en-US" sz="6500" kern="1200" dirty="0"/>
        </a:p>
      </dsp:txBody>
      <dsp:txXfrm>
        <a:off x="3536355" y="238017"/>
        <a:ext cx="1055289" cy="1055289"/>
      </dsp:txXfrm>
    </dsp:sp>
    <dsp:sp modelId="{ECD05036-53B2-4797-8EAF-69C9C3271424}">
      <dsp:nvSpPr>
        <dsp:cNvPr id="0" name=""/>
        <dsp:cNvSpPr/>
      </dsp:nvSpPr>
      <dsp:spPr>
        <a:xfrm>
          <a:off x="4810202" y="2692808"/>
          <a:ext cx="451266" cy="33050"/>
        </a:xfrm>
        <a:custGeom>
          <a:avLst/>
          <a:gdLst/>
          <a:ahLst/>
          <a:cxnLst/>
          <a:rect l="0" t="0" r="0" b="0"/>
          <a:pathLst>
            <a:path>
              <a:moveTo>
                <a:pt x="0" y="16525"/>
              </a:moveTo>
              <a:lnTo>
                <a:pt x="451266" y="16525"/>
              </a:lnTo>
            </a:path>
          </a:pathLst>
        </a:custGeom>
        <a:noFill/>
        <a:ln w="28575" cap="flat" cmpd="sng" algn="ctr">
          <a:solidFill>
            <a:srgbClr val="666666"/>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024554" y="2698051"/>
        <a:ext cx="22563" cy="22563"/>
      </dsp:txXfrm>
    </dsp:sp>
    <dsp:sp modelId="{FD645D02-0052-45BD-B2E4-2E32E6E58F9B}">
      <dsp:nvSpPr>
        <dsp:cNvPr id="0" name=""/>
        <dsp:cNvSpPr/>
      </dsp:nvSpPr>
      <dsp:spPr>
        <a:xfrm>
          <a:off x="5261469" y="1963130"/>
          <a:ext cx="1492405" cy="1492405"/>
        </a:xfrm>
        <a:prstGeom prst="ellipse">
          <a:avLst/>
        </a:prstGeom>
        <a:solidFill>
          <a:srgbClr val="31486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r>
            <a:rPr lang="en-US" altLang="zh-CN" sz="6500" kern="1200" dirty="0" smtClean="0"/>
            <a:t> </a:t>
          </a:r>
          <a:endParaRPr lang="zh-CN" altLang="en-US" sz="6500" kern="1200" dirty="0"/>
        </a:p>
      </dsp:txBody>
      <dsp:txXfrm>
        <a:off x="5480027" y="2181688"/>
        <a:ext cx="1055289" cy="1055289"/>
      </dsp:txXfrm>
    </dsp:sp>
    <dsp:sp modelId="{20D65DB4-6AD5-4EFE-933F-339710671219}">
      <dsp:nvSpPr>
        <dsp:cNvPr id="0" name=""/>
        <dsp:cNvSpPr/>
      </dsp:nvSpPr>
      <dsp:spPr>
        <a:xfrm rot="5400000">
          <a:off x="3838366" y="3664644"/>
          <a:ext cx="451266" cy="33050"/>
        </a:xfrm>
        <a:custGeom>
          <a:avLst/>
          <a:gdLst/>
          <a:ahLst/>
          <a:cxnLst/>
          <a:rect l="0" t="0" r="0" b="0"/>
          <a:pathLst>
            <a:path>
              <a:moveTo>
                <a:pt x="0" y="16525"/>
              </a:moveTo>
              <a:lnTo>
                <a:pt x="451266" y="16525"/>
              </a:lnTo>
            </a:path>
          </a:pathLst>
        </a:custGeom>
        <a:noFill/>
        <a:ln w="28575" cap="flat" cmpd="sng" algn="ctr">
          <a:solidFill>
            <a:srgbClr val="666666"/>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052718" y="3669887"/>
        <a:ext cx="22563" cy="22563"/>
      </dsp:txXfrm>
    </dsp:sp>
    <dsp:sp modelId="{6F03BE04-17C3-4BD7-840C-DA93F5636949}">
      <dsp:nvSpPr>
        <dsp:cNvPr id="0" name=""/>
        <dsp:cNvSpPr/>
      </dsp:nvSpPr>
      <dsp:spPr>
        <a:xfrm>
          <a:off x="3317797" y="3906802"/>
          <a:ext cx="1492405" cy="1492405"/>
        </a:xfrm>
        <a:prstGeom prst="ellipse">
          <a:avLst/>
        </a:prstGeom>
        <a:solidFill>
          <a:srgbClr val="31486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r>
            <a:rPr lang="en-US" altLang="zh-CN" sz="6500" kern="1200" dirty="0" smtClean="0"/>
            <a:t> </a:t>
          </a:r>
          <a:endParaRPr lang="zh-CN" altLang="en-US" sz="6500" kern="1200" dirty="0"/>
        </a:p>
      </dsp:txBody>
      <dsp:txXfrm>
        <a:off x="3536355" y="4125360"/>
        <a:ext cx="1055289" cy="1055289"/>
      </dsp:txXfrm>
    </dsp:sp>
    <dsp:sp modelId="{F7A62D0E-1A3C-4998-B873-E12222B6CACD}">
      <dsp:nvSpPr>
        <dsp:cNvPr id="0" name=""/>
        <dsp:cNvSpPr/>
      </dsp:nvSpPr>
      <dsp:spPr>
        <a:xfrm rot="10800000">
          <a:off x="2866530" y="2692808"/>
          <a:ext cx="451266" cy="33050"/>
        </a:xfrm>
        <a:custGeom>
          <a:avLst/>
          <a:gdLst/>
          <a:ahLst/>
          <a:cxnLst/>
          <a:rect l="0" t="0" r="0" b="0"/>
          <a:pathLst>
            <a:path>
              <a:moveTo>
                <a:pt x="0" y="16525"/>
              </a:moveTo>
              <a:lnTo>
                <a:pt x="451266" y="16525"/>
              </a:lnTo>
            </a:path>
          </a:pathLst>
        </a:custGeom>
        <a:noFill/>
        <a:ln w="28575" cap="flat" cmpd="sng" algn="ctr">
          <a:solidFill>
            <a:srgbClr val="666666"/>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3080882" y="2698051"/>
        <a:ext cx="22563" cy="22563"/>
      </dsp:txXfrm>
    </dsp:sp>
    <dsp:sp modelId="{783F80C2-9C19-4062-9D9B-10C204BF1D5C}">
      <dsp:nvSpPr>
        <dsp:cNvPr id="0" name=""/>
        <dsp:cNvSpPr/>
      </dsp:nvSpPr>
      <dsp:spPr>
        <a:xfrm>
          <a:off x="1374125" y="1963130"/>
          <a:ext cx="1492405" cy="1492405"/>
        </a:xfrm>
        <a:prstGeom prst="ellipse">
          <a:avLst/>
        </a:prstGeom>
        <a:solidFill>
          <a:srgbClr val="31486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r>
            <a:rPr lang="en-US" altLang="zh-CN" sz="6500" kern="1200" dirty="0" smtClean="0"/>
            <a:t> </a:t>
          </a:r>
          <a:endParaRPr lang="zh-CN" altLang="en-US" sz="6500" kern="1200" dirty="0"/>
        </a:p>
      </dsp:txBody>
      <dsp:txXfrm>
        <a:off x="1592683" y="2181688"/>
        <a:ext cx="1055289" cy="10552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D2BCE8-6FE4-437F-A29C-649F10D8A0E1}">
      <dsp:nvSpPr>
        <dsp:cNvPr id="0" name=""/>
        <dsp:cNvSpPr/>
      </dsp:nvSpPr>
      <dsp:spPr>
        <a:xfrm>
          <a:off x="1980380" y="625714"/>
          <a:ext cx="4167238" cy="4167238"/>
        </a:xfrm>
        <a:prstGeom prst="blockArc">
          <a:avLst>
            <a:gd name="adj1" fmla="val 10800000"/>
            <a:gd name="adj2" fmla="val 16200000"/>
            <a:gd name="adj3" fmla="val 4642"/>
          </a:avLst>
        </a:prstGeom>
        <a:solidFill>
          <a:srgbClr val="8E8E8E"/>
        </a:solidFill>
        <a:ln>
          <a:noFill/>
        </a:ln>
        <a:effectLst/>
      </dsp:spPr>
      <dsp:style>
        <a:lnRef idx="0">
          <a:scrgbClr r="0" g="0" b="0"/>
        </a:lnRef>
        <a:fillRef idx="1">
          <a:scrgbClr r="0" g="0" b="0"/>
        </a:fillRef>
        <a:effectRef idx="0">
          <a:scrgbClr r="0" g="0" b="0"/>
        </a:effectRef>
        <a:fontRef idx="minor">
          <a:schemeClr val="lt1"/>
        </a:fontRef>
      </dsp:style>
    </dsp:sp>
    <dsp:sp modelId="{C8625BBF-081E-4CC4-9F0F-928EC58897DC}">
      <dsp:nvSpPr>
        <dsp:cNvPr id="0" name=""/>
        <dsp:cNvSpPr/>
      </dsp:nvSpPr>
      <dsp:spPr>
        <a:xfrm>
          <a:off x="1980380" y="625714"/>
          <a:ext cx="4167238" cy="4167238"/>
        </a:xfrm>
        <a:prstGeom prst="blockArc">
          <a:avLst>
            <a:gd name="adj1" fmla="val 5400000"/>
            <a:gd name="adj2" fmla="val 10800000"/>
            <a:gd name="adj3" fmla="val 4642"/>
          </a:avLst>
        </a:prstGeom>
        <a:solidFill>
          <a:srgbClr val="8E8E8E"/>
        </a:solidFill>
        <a:ln>
          <a:noFill/>
        </a:ln>
        <a:effectLst/>
      </dsp:spPr>
      <dsp:style>
        <a:lnRef idx="0">
          <a:scrgbClr r="0" g="0" b="0"/>
        </a:lnRef>
        <a:fillRef idx="1">
          <a:scrgbClr r="0" g="0" b="0"/>
        </a:fillRef>
        <a:effectRef idx="0">
          <a:scrgbClr r="0" g="0" b="0"/>
        </a:effectRef>
        <a:fontRef idx="minor">
          <a:schemeClr val="lt1"/>
        </a:fontRef>
      </dsp:style>
    </dsp:sp>
    <dsp:sp modelId="{6B5FE783-423E-473C-90EB-755824CB7398}">
      <dsp:nvSpPr>
        <dsp:cNvPr id="0" name=""/>
        <dsp:cNvSpPr/>
      </dsp:nvSpPr>
      <dsp:spPr>
        <a:xfrm>
          <a:off x="1980380" y="625714"/>
          <a:ext cx="4167238" cy="4167238"/>
        </a:xfrm>
        <a:prstGeom prst="blockArc">
          <a:avLst>
            <a:gd name="adj1" fmla="val 0"/>
            <a:gd name="adj2" fmla="val 5400000"/>
            <a:gd name="adj3" fmla="val 4642"/>
          </a:avLst>
        </a:prstGeom>
        <a:solidFill>
          <a:srgbClr val="8E8E8E"/>
        </a:solidFill>
        <a:ln>
          <a:noFill/>
        </a:ln>
        <a:effectLst/>
      </dsp:spPr>
      <dsp:style>
        <a:lnRef idx="0">
          <a:scrgbClr r="0" g="0" b="0"/>
        </a:lnRef>
        <a:fillRef idx="1">
          <a:scrgbClr r="0" g="0" b="0"/>
        </a:fillRef>
        <a:effectRef idx="0">
          <a:scrgbClr r="0" g="0" b="0"/>
        </a:effectRef>
        <a:fontRef idx="minor">
          <a:schemeClr val="lt1"/>
        </a:fontRef>
      </dsp:style>
    </dsp:sp>
    <dsp:sp modelId="{CD2B3E2E-DA31-4EBD-8CE3-6A85620D16EF}">
      <dsp:nvSpPr>
        <dsp:cNvPr id="0" name=""/>
        <dsp:cNvSpPr/>
      </dsp:nvSpPr>
      <dsp:spPr>
        <a:xfrm>
          <a:off x="1980380" y="625714"/>
          <a:ext cx="4167238" cy="4167238"/>
        </a:xfrm>
        <a:prstGeom prst="blockArc">
          <a:avLst>
            <a:gd name="adj1" fmla="val 16200000"/>
            <a:gd name="adj2" fmla="val 0"/>
            <a:gd name="adj3" fmla="val 4642"/>
          </a:avLst>
        </a:prstGeom>
        <a:solidFill>
          <a:srgbClr val="8E8E8E"/>
        </a:solidFill>
        <a:ln>
          <a:noFill/>
        </a:ln>
        <a:effectLst/>
      </dsp:spPr>
      <dsp:style>
        <a:lnRef idx="0">
          <a:scrgbClr r="0" g="0" b="0"/>
        </a:lnRef>
        <a:fillRef idx="1">
          <a:scrgbClr r="0" g="0" b="0"/>
        </a:fillRef>
        <a:effectRef idx="0">
          <a:scrgbClr r="0" g="0" b="0"/>
        </a:effectRef>
        <a:fontRef idx="minor">
          <a:schemeClr val="lt1"/>
        </a:fontRef>
      </dsp:style>
    </dsp:sp>
    <dsp:sp modelId="{014C6F32-816E-45EC-949F-41586ACE63BC}">
      <dsp:nvSpPr>
        <dsp:cNvPr id="0" name=""/>
        <dsp:cNvSpPr/>
      </dsp:nvSpPr>
      <dsp:spPr>
        <a:xfrm>
          <a:off x="3104554" y="1749888"/>
          <a:ext cx="1918890" cy="1918890"/>
        </a:xfrm>
        <a:prstGeom prst="ellipse">
          <a:avLst/>
        </a:prstGeom>
        <a:solidFill>
          <a:srgbClr val="31486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altLang="zh-CN" sz="6500" kern="1200" dirty="0" smtClean="0"/>
            <a:t> </a:t>
          </a:r>
          <a:endParaRPr lang="zh-CN" altLang="en-US" sz="6500" kern="1200" dirty="0"/>
        </a:p>
      </dsp:txBody>
      <dsp:txXfrm>
        <a:off x="3385569" y="2030903"/>
        <a:ext cx="1356860" cy="1356860"/>
      </dsp:txXfrm>
    </dsp:sp>
    <dsp:sp modelId="{E09CD099-AA46-4A5F-9301-8F12180C43E8}">
      <dsp:nvSpPr>
        <dsp:cNvPr id="0" name=""/>
        <dsp:cNvSpPr/>
      </dsp:nvSpPr>
      <dsp:spPr>
        <a:xfrm>
          <a:off x="3392388" y="2458"/>
          <a:ext cx="1343223" cy="1343223"/>
        </a:xfrm>
        <a:prstGeom prst="ellipse">
          <a:avLst/>
        </a:prstGeom>
        <a:solidFill>
          <a:srgbClr val="4D8FB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2266950">
            <a:lnSpc>
              <a:spcPct val="90000"/>
            </a:lnSpc>
            <a:spcBef>
              <a:spcPct val="0"/>
            </a:spcBef>
            <a:spcAft>
              <a:spcPct val="35000"/>
            </a:spcAft>
          </a:pPr>
          <a:r>
            <a:rPr lang="en-US" altLang="zh-CN" sz="5100" kern="1200" dirty="0" smtClean="0"/>
            <a:t> </a:t>
          </a:r>
          <a:endParaRPr lang="zh-CN" altLang="en-US" sz="5100" kern="1200" dirty="0"/>
        </a:p>
      </dsp:txBody>
      <dsp:txXfrm>
        <a:off x="3589098" y="199168"/>
        <a:ext cx="949803" cy="949803"/>
      </dsp:txXfrm>
    </dsp:sp>
    <dsp:sp modelId="{63388BF7-F3D4-419A-A240-61599AA93397}">
      <dsp:nvSpPr>
        <dsp:cNvPr id="0" name=""/>
        <dsp:cNvSpPr/>
      </dsp:nvSpPr>
      <dsp:spPr>
        <a:xfrm>
          <a:off x="5427651" y="2037721"/>
          <a:ext cx="1343223" cy="1343223"/>
        </a:xfrm>
        <a:prstGeom prst="ellipse">
          <a:avLst/>
        </a:prstGeom>
        <a:solidFill>
          <a:srgbClr val="4D8FB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2266950">
            <a:lnSpc>
              <a:spcPct val="90000"/>
            </a:lnSpc>
            <a:spcBef>
              <a:spcPct val="0"/>
            </a:spcBef>
            <a:spcAft>
              <a:spcPct val="35000"/>
            </a:spcAft>
          </a:pPr>
          <a:r>
            <a:rPr lang="en-US" altLang="zh-CN" sz="5100" kern="1200" dirty="0" smtClean="0"/>
            <a:t> </a:t>
          </a:r>
          <a:endParaRPr lang="zh-CN" altLang="en-US" sz="5100" kern="1200" dirty="0"/>
        </a:p>
      </dsp:txBody>
      <dsp:txXfrm>
        <a:off x="5624361" y="2234431"/>
        <a:ext cx="949803" cy="949803"/>
      </dsp:txXfrm>
    </dsp:sp>
    <dsp:sp modelId="{CCEFD266-71B6-4F6F-9478-3B13E9FCCA6F}">
      <dsp:nvSpPr>
        <dsp:cNvPr id="0" name=""/>
        <dsp:cNvSpPr/>
      </dsp:nvSpPr>
      <dsp:spPr>
        <a:xfrm>
          <a:off x="3392388" y="4072985"/>
          <a:ext cx="1343223" cy="1343223"/>
        </a:xfrm>
        <a:prstGeom prst="ellipse">
          <a:avLst/>
        </a:prstGeom>
        <a:solidFill>
          <a:srgbClr val="4D8FB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2266950">
            <a:lnSpc>
              <a:spcPct val="90000"/>
            </a:lnSpc>
            <a:spcBef>
              <a:spcPct val="0"/>
            </a:spcBef>
            <a:spcAft>
              <a:spcPct val="35000"/>
            </a:spcAft>
          </a:pPr>
          <a:r>
            <a:rPr lang="en-US" altLang="zh-CN" sz="5100" kern="1200" dirty="0" smtClean="0"/>
            <a:t> </a:t>
          </a:r>
          <a:endParaRPr lang="zh-CN" altLang="en-US" sz="5100" kern="1200" dirty="0"/>
        </a:p>
      </dsp:txBody>
      <dsp:txXfrm>
        <a:off x="3589098" y="4269695"/>
        <a:ext cx="949803" cy="949803"/>
      </dsp:txXfrm>
    </dsp:sp>
    <dsp:sp modelId="{02C0CED8-4605-4347-B92A-8B1C69DA0402}">
      <dsp:nvSpPr>
        <dsp:cNvPr id="0" name=""/>
        <dsp:cNvSpPr/>
      </dsp:nvSpPr>
      <dsp:spPr>
        <a:xfrm>
          <a:off x="1357124" y="2037721"/>
          <a:ext cx="1343223" cy="1343223"/>
        </a:xfrm>
        <a:prstGeom prst="ellipse">
          <a:avLst/>
        </a:prstGeom>
        <a:solidFill>
          <a:srgbClr val="4D8FB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2266950">
            <a:lnSpc>
              <a:spcPct val="90000"/>
            </a:lnSpc>
            <a:spcBef>
              <a:spcPct val="0"/>
            </a:spcBef>
            <a:spcAft>
              <a:spcPct val="35000"/>
            </a:spcAft>
          </a:pPr>
          <a:r>
            <a:rPr lang="en-US" altLang="zh-CN" sz="5100" kern="1200" dirty="0" smtClean="0"/>
            <a:t> </a:t>
          </a:r>
          <a:endParaRPr lang="zh-CN" altLang="en-US" sz="5100" kern="1200" dirty="0"/>
        </a:p>
      </dsp:txBody>
      <dsp:txXfrm>
        <a:off x="1553834" y="2234431"/>
        <a:ext cx="949803" cy="949803"/>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31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2628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kUpDiag">
          <a:fgClr>
            <a:schemeClr val="bg1">
              <a:lumMod val="95000"/>
            </a:schemeClr>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743446"/>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5.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853354"/>
            <a:ext cx="12192000" cy="2004646"/>
          </a:xfrm>
          <a:prstGeom prst="rect">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299139" y="2173580"/>
            <a:ext cx="7525545" cy="1191993"/>
          </a:xfrm>
          <a:prstGeom prst="rect">
            <a:avLst/>
          </a:prstGeom>
        </p:spPr>
        <p:txBody>
          <a:bodyPr wrap="square">
            <a:spAutoFit/>
          </a:bodyPr>
          <a:lstStyle/>
          <a:p>
            <a:pPr>
              <a:lnSpc>
                <a:spcPct val="150000"/>
              </a:lnSpc>
            </a:pPr>
            <a:r>
              <a:rPr lang="zh-CN" altLang="en-US" sz="5400" dirty="0" smtClean="0">
                <a:solidFill>
                  <a:schemeClr val="bg1">
                    <a:lumMod val="50000"/>
                  </a:schemeClr>
                </a:solidFill>
                <a:latin typeface="微软雅黑" panose="020B0503020204020204" pitchFamily="34" charset="-122"/>
                <a:ea typeface="微软雅黑" panose="020B0503020204020204" pitchFamily="34" charset="-122"/>
              </a:rPr>
              <a:t>关于</a:t>
            </a:r>
            <a:r>
              <a:rPr lang="en-US" altLang="zh-CN" sz="5400" dirty="0" smtClean="0">
                <a:solidFill>
                  <a:schemeClr val="bg1">
                    <a:lumMod val="50000"/>
                  </a:schemeClr>
                </a:solidFill>
                <a:latin typeface="微软雅黑" panose="020B0503020204020204" pitchFamily="34" charset="-122"/>
                <a:ea typeface="微软雅黑" panose="020B0503020204020204" pitchFamily="34" charset="-122"/>
              </a:rPr>
              <a:t>XXXX</a:t>
            </a:r>
            <a:r>
              <a:rPr lang="zh-CN" altLang="en-US" sz="5400" dirty="0" smtClean="0">
                <a:solidFill>
                  <a:schemeClr val="bg1">
                    <a:lumMod val="50000"/>
                  </a:schemeClr>
                </a:solidFill>
                <a:latin typeface="微软雅黑" panose="020B0503020204020204" pitchFamily="34" charset="-122"/>
                <a:ea typeface="微软雅黑" panose="020B0503020204020204" pitchFamily="34" charset="-122"/>
              </a:rPr>
              <a:t>的研究分析</a:t>
            </a:r>
            <a:endParaRPr lang="zh-CN" altLang="en-US" sz="3600" b="0"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8984343" y="4978514"/>
            <a:ext cx="2499402" cy="1754326"/>
          </a:xfrm>
          <a:prstGeom prst="rect">
            <a:avLst/>
          </a:prstGeom>
        </p:spPr>
        <p:txBody>
          <a:bodyPr wrap="none">
            <a:spAutoFit/>
          </a:bodyPr>
          <a:lstStyle/>
          <a:p>
            <a:pPr algn="r">
              <a:lnSpc>
                <a:spcPct val="150000"/>
              </a:lnSpc>
            </a:pPr>
            <a:r>
              <a:rPr lang="zh-CN" altLang="en-US" sz="2400" b="0" dirty="0" smtClean="0">
                <a:solidFill>
                  <a:schemeClr val="bg1">
                    <a:lumMod val="50000"/>
                  </a:schemeClr>
                </a:solidFill>
                <a:latin typeface="微软雅黑" panose="020B0503020204020204" pitchFamily="34" charset="-122"/>
                <a:ea typeface="微软雅黑" panose="020B0503020204020204" pitchFamily="34" charset="-122"/>
              </a:rPr>
              <a:t>成员：</a:t>
            </a:r>
            <a:r>
              <a:rPr lang="en-US" altLang="zh-CN" sz="2400" b="0" dirty="0" smtClean="0">
                <a:solidFill>
                  <a:schemeClr val="bg1">
                    <a:lumMod val="50000"/>
                  </a:schemeClr>
                </a:solidFill>
                <a:latin typeface="微软雅黑" panose="020B0503020204020204" pitchFamily="34" charset="-122"/>
                <a:ea typeface="微软雅黑" panose="020B0503020204020204" pitchFamily="34" charset="-122"/>
              </a:rPr>
              <a:t>XXXXXXX</a:t>
            </a:r>
          </a:p>
          <a:p>
            <a:pPr algn="r">
              <a:lnSpc>
                <a:spcPct val="150000"/>
              </a:lnSpc>
            </a:pP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XXXX</a:t>
            </a:r>
          </a:p>
          <a:p>
            <a:pPr algn="r">
              <a:lnSpc>
                <a:spcPct val="150000"/>
              </a:lnSpc>
            </a:pPr>
            <a:r>
              <a:rPr lang="en-US" altLang="zh-CN" sz="2400" b="0" dirty="0" smtClean="0">
                <a:solidFill>
                  <a:schemeClr val="bg1">
                    <a:lumMod val="50000"/>
                  </a:schemeClr>
                </a:solidFill>
                <a:latin typeface="微软雅黑" panose="020B0503020204020204" pitchFamily="34" charset="-122"/>
                <a:ea typeface="微软雅黑" panose="020B0503020204020204" pitchFamily="34" charset="-122"/>
              </a:rPr>
              <a:t>XXXX</a:t>
            </a:r>
            <a:endParaRPr lang="zh-CN" altLang="en-US" sz="2400" b="0"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1434874" y="0"/>
            <a:ext cx="1343025" cy="685800"/>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0" y="685800"/>
            <a:ext cx="12192000" cy="0"/>
          </a:xfrm>
          <a:prstGeom prst="line">
            <a:avLst/>
          </a:prstGeom>
          <a:ln>
            <a:solidFill>
              <a:schemeClr val="bg1">
                <a:lumMod val="75000"/>
                <a:alpha val="50000"/>
              </a:schemeClr>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8984343" y="1550377"/>
            <a:ext cx="2438400" cy="2438400"/>
          </a:xfrm>
          <a:prstGeom prst="rect">
            <a:avLst/>
          </a:prstGeom>
        </p:spPr>
      </p:pic>
    </p:spTree>
    <p:extLst>
      <p:ext uri="{BB962C8B-B14F-4D97-AF65-F5344CB8AC3E}">
        <p14:creationId xmlns:p14="http://schemas.microsoft.com/office/powerpoint/2010/main" val="3361031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饼形 5"/>
          <p:cNvSpPr/>
          <p:nvPr/>
        </p:nvSpPr>
        <p:spPr>
          <a:xfrm>
            <a:off x="769257" y="729342"/>
            <a:ext cx="5152571" cy="5152571"/>
          </a:xfrm>
          <a:prstGeom prst="pie">
            <a:avLst>
              <a:gd name="adj1" fmla="val 15976907"/>
              <a:gd name="adj2" fmla="val 21121135"/>
            </a:avLst>
          </a:prstGeom>
          <a:solidFill>
            <a:srgbClr val="31486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饼形 6"/>
          <p:cNvSpPr/>
          <p:nvPr/>
        </p:nvSpPr>
        <p:spPr>
          <a:xfrm>
            <a:off x="972457" y="1193800"/>
            <a:ext cx="4499428" cy="4499428"/>
          </a:xfrm>
          <a:prstGeom prst="pie">
            <a:avLst>
              <a:gd name="adj1" fmla="val 21132646"/>
              <a:gd name="adj2" fmla="val 6278175"/>
            </a:avLst>
          </a:prstGeom>
          <a:solidFill>
            <a:srgbClr val="E2E9E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饼形 7"/>
          <p:cNvSpPr/>
          <p:nvPr/>
        </p:nvSpPr>
        <p:spPr>
          <a:xfrm>
            <a:off x="972457" y="1193800"/>
            <a:ext cx="4499428" cy="4499428"/>
          </a:xfrm>
          <a:prstGeom prst="pie">
            <a:avLst>
              <a:gd name="adj1" fmla="val 6300718"/>
              <a:gd name="adj2" fmla="val 10885325"/>
            </a:avLst>
          </a:prstGeom>
          <a:solidFill>
            <a:srgbClr val="82B0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饼形 8"/>
          <p:cNvSpPr/>
          <p:nvPr/>
        </p:nvSpPr>
        <p:spPr>
          <a:xfrm>
            <a:off x="972457" y="1193800"/>
            <a:ext cx="4499428" cy="4499428"/>
          </a:xfrm>
          <a:prstGeom prst="pie">
            <a:avLst>
              <a:gd name="adj1" fmla="val 10843696"/>
              <a:gd name="adj2" fmla="val 15979354"/>
            </a:avLst>
          </a:prstGeom>
          <a:solidFill>
            <a:srgbClr val="4D8FB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4" name="组合 13"/>
          <p:cNvGrpSpPr/>
          <p:nvPr/>
        </p:nvGrpSpPr>
        <p:grpSpPr>
          <a:xfrm>
            <a:off x="5471885" y="685800"/>
            <a:ext cx="2351314" cy="1117601"/>
            <a:chOff x="5471885" y="685800"/>
            <a:chExt cx="2351314" cy="1117601"/>
          </a:xfrm>
        </p:grpSpPr>
        <p:sp>
          <p:nvSpPr>
            <p:cNvPr id="11" name="任意多边形 10"/>
            <p:cNvSpPr/>
            <p:nvPr/>
          </p:nvSpPr>
          <p:spPr>
            <a:xfrm>
              <a:off x="5471885" y="1005115"/>
              <a:ext cx="2351314" cy="798286"/>
            </a:xfrm>
            <a:custGeom>
              <a:avLst/>
              <a:gdLst>
                <a:gd name="connsiteX0" fmla="*/ 0 w 2351314"/>
                <a:gd name="connsiteY0" fmla="*/ 798286 h 798286"/>
                <a:gd name="connsiteX1" fmla="*/ 812800 w 2351314"/>
                <a:gd name="connsiteY1" fmla="*/ 0 h 798286"/>
                <a:gd name="connsiteX2" fmla="*/ 2351314 w 2351314"/>
                <a:gd name="connsiteY2" fmla="*/ 0 h 798286"/>
              </a:gdLst>
              <a:ahLst/>
              <a:cxnLst>
                <a:cxn ang="0">
                  <a:pos x="connsiteX0" y="connsiteY0"/>
                </a:cxn>
                <a:cxn ang="0">
                  <a:pos x="connsiteX1" y="connsiteY1"/>
                </a:cxn>
                <a:cxn ang="0">
                  <a:pos x="connsiteX2" y="connsiteY2"/>
                </a:cxn>
              </a:cxnLst>
              <a:rect l="l" t="t" r="r" b="b"/>
              <a:pathLst>
                <a:path w="2351314" h="798286">
                  <a:moveTo>
                    <a:pt x="0" y="798286"/>
                  </a:moveTo>
                  <a:lnTo>
                    <a:pt x="812800" y="0"/>
                  </a:lnTo>
                  <a:lnTo>
                    <a:pt x="2351314" y="0"/>
                  </a:lnTo>
                </a:path>
              </a:pathLst>
            </a:custGeom>
            <a:noFill/>
            <a:ln>
              <a:solidFill>
                <a:srgbClr val="66666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a:off x="7823199" y="685800"/>
              <a:ext cx="0" cy="674916"/>
            </a:xfrm>
            <a:prstGeom prst="line">
              <a:avLst/>
            </a:prstGeom>
            <a:ln w="12700">
              <a:solidFill>
                <a:srgbClr val="666666"/>
              </a:solidFill>
              <a:prstDash val="sysDash"/>
            </a:ln>
          </p:spPr>
          <p:style>
            <a:lnRef idx="1">
              <a:schemeClr val="accent1"/>
            </a:lnRef>
            <a:fillRef idx="0">
              <a:schemeClr val="accent1"/>
            </a:fillRef>
            <a:effectRef idx="0">
              <a:schemeClr val="accent1"/>
            </a:effectRef>
            <a:fontRef idx="minor">
              <a:schemeClr val="tx1"/>
            </a:fontRef>
          </p:style>
        </p:cxnSp>
      </p:grpSp>
      <p:sp>
        <p:nvSpPr>
          <p:cNvPr id="15" name="矩形 14"/>
          <p:cNvSpPr/>
          <p:nvPr/>
        </p:nvSpPr>
        <p:spPr>
          <a:xfrm>
            <a:off x="7823199" y="571540"/>
            <a:ext cx="3087915" cy="874407"/>
          </a:xfrm>
          <a:prstGeom prst="rect">
            <a:avLst/>
          </a:prstGeom>
        </p:spPr>
        <p:txBody>
          <a:bodyPr wrap="square">
            <a:spAutoFit/>
          </a:bodyPr>
          <a:lstStyle/>
          <a:p>
            <a:pPr>
              <a:lnSpc>
                <a:spcPct val="150000"/>
              </a:lnSpc>
            </a:pPr>
            <a:r>
              <a:rPr lang="zh-CN" altLang="en-US"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b="0" dirty="0" smtClean="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zh-CN" altLang="en-US"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b="0"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6952343" y="3829050"/>
            <a:ext cx="4691969" cy="2589892"/>
          </a:xfrm>
          <a:prstGeom prst="rect">
            <a:avLst/>
          </a:prstGeom>
          <a:solidFill>
            <a:srgbClr val="8E8E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rot="-2700000">
            <a:off x="6246609" y="2775595"/>
            <a:ext cx="1019058" cy="1669143"/>
          </a:xfrm>
          <a:prstGeom prst="triangle">
            <a:avLst>
              <a:gd name="adj" fmla="val 0"/>
            </a:avLst>
          </a:prstGeom>
          <a:solidFill>
            <a:srgbClr val="8E8E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7335993" y="4039083"/>
            <a:ext cx="3087915" cy="2169825"/>
          </a:xfrm>
          <a:prstGeom prst="rect">
            <a:avLst/>
          </a:prstGeom>
        </p:spPr>
        <p:txBody>
          <a:bodyPr wrap="square">
            <a:spAutoFit/>
          </a:bodyPr>
          <a:lstStyle/>
          <a:p>
            <a:pPr>
              <a:lnSpc>
                <a:spcPct val="150000"/>
              </a:lnSpc>
            </a:pPr>
            <a:r>
              <a:rPr lang="zh-CN" altLang="en-US" b="0" dirty="0" smtClean="0">
                <a:solidFill>
                  <a:schemeClr val="bg1"/>
                </a:solidFill>
                <a:latin typeface="微软雅黑" panose="020B0503020204020204" pitchFamily="34" charset="-122"/>
                <a:ea typeface="微软雅黑" panose="020B0503020204020204" pitchFamily="34" charset="-122"/>
              </a:rPr>
              <a:t>请输入文本内容</a:t>
            </a:r>
            <a:endParaRPr lang="en-US" altLang="zh-CN" b="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b="0" dirty="0" smtClean="0">
                <a:solidFill>
                  <a:schemeClr val="bg1"/>
                </a:solidFill>
                <a:latin typeface="微软雅黑" panose="020B0503020204020204" pitchFamily="34" charset="-122"/>
                <a:ea typeface="微软雅黑" panose="020B0503020204020204" pitchFamily="34" charset="-122"/>
              </a:rPr>
              <a:t>请输入文本内容</a:t>
            </a:r>
            <a:endParaRPr lang="en-US" altLang="zh-CN" b="0" dirty="0"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请输入文本内容</a:t>
            </a:r>
            <a:endParaRPr lang="en-US" altLang="zh-CN"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请输入文本内容</a:t>
            </a:r>
            <a:endParaRPr lang="en-US" altLang="zh-CN"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solidFill>
                <a:latin typeface="微软雅黑" panose="020B0503020204020204" pitchFamily="34" charset="-122"/>
                <a:ea typeface="微软雅黑" panose="020B0503020204020204" pitchFamily="34" charset="-122"/>
              </a:rPr>
              <a:t>请输入文本</a:t>
            </a:r>
            <a:r>
              <a:rPr lang="zh-CN" altLang="en-US" dirty="0" smtClean="0">
                <a:solidFill>
                  <a:schemeClr val="bg1"/>
                </a:solidFill>
                <a:latin typeface="微软雅黑" panose="020B0503020204020204" pitchFamily="34" charset="-122"/>
                <a:ea typeface="微软雅黑" panose="020B0503020204020204" pitchFamily="34" charset="-122"/>
              </a:rPr>
              <a:t>内容</a:t>
            </a:r>
            <a:endParaRPr lang="en-US" altLang="zh-CN"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4350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图表 13"/>
          <p:cNvGraphicFramePr/>
          <p:nvPr>
            <p:extLst>
              <p:ext uri="{D42A27DB-BD31-4B8C-83A1-F6EECF244321}">
                <p14:modId xmlns:p14="http://schemas.microsoft.com/office/powerpoint/2010/main" val="1408666352"/>
              </p:ext>
            </p:extLst>
          </p:nvPr>
        </p:nvGraphicFramePr>
        <p:xfrm>
          <a:off x="748890" y="1076633"/>
          <a:ext cx="6772787" cy="4471765"/>
        </p:xfrm>
        <a:graphic>
          <a:graphicData uri="http://schemas.openxmlformats.org/drawingml/2006/chart">
            <c:chart xmlns:c="http://schemas.openxmlformats.org/drawingml/2006/chart" xmlns:r="http://schemas.openxmlformats.org/officeDocument/2006/relationships" r:id="rId2"/>
          </a:graphicData>
        </a:graphic>
      </p:graphicFrame>
      <p:sp>
        <p:nvSpPr>
          <p:cNvPr id="15" name="矩形 14"/>
          <p:cNvSpPr/>
          <p:nvPr/>
        </p:nvSpPr>
        <p:spPr>
          <a:xfrm>
            <a:off x="8197060" y="3429000"/>
            <a:ext cx="3087915" cy="1754326"/>
          </a:xfrm>
          <a:prstGeom prst="rect">
            <a:avLst/>
          </a:prstGeom>
        </p:spPr>
        <p:txBody>
          <a:bodyPr wrap="square">
            <a:spAutoFit/>
          </a:bodyPr>
          <a:lstStyle/>
          <a:p>
            <a:pPr>
              <a:lnSpc>
                <a:spcPct val="150000"/>
              </a:lnSpc>
            </a:pPr>
            <a:r>
              <a:rPr lang="zh-CN" altLang="en-US"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b="0" dirty="0" smtClean="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zh-CN" altLang="en-US"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b="0" dirty="0" smtClean="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zh-CN" altLang="en-US"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b="0" dirty="0" smtClean="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zh-CN" altLang="en-US"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b="0"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7892962" y="2109019"/>
            <a:ext cx="174406" cy="3074308"/>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8197060" y="1665796"/>
            <a:ext cx="2698175" cy="1147302"/>
          </a:xfrm>
          <a:prstGeom prst="rect">
            <a:avLst/>
          </a:prstGeom>
        </p:spPr>
        <p:txBody>
          <a:bodyPr wrap="none">
            <a:spAutoFit/>
          </a:bodyPr>
          <a:lstStyle/>
          <a:p>
            <a:pPr lvl="0">
              <a:lnSpc>
                <a:spcPct val="300000"/>
              </a:lnSpc>
            </a:pPr>
            <a:r>
              <a:rPr lang="zh-CN" altLang="en-US" sz="2800" dirty="0">
                <a:solidFill>
                  <a:prstClr val="white">
                    <a:lumMod val="50000"/>
                  </a:prstClr>
                </a:solidFill>
                <a:latin typeface="微软雅黑" panose="020B0503020204020204" pitchFamily="34" charset="-122"/>
                <a:ea typeface="微软雅黑" panose="020B0503020204020204" pitchFamily="34" charset="-122"/>
              </a:rPr>
              <a:t>请输入文本内容</a:t>
            </a:r>
            <a:endParaRPr lang="en-US" altLang="zh-CN" sz="2800" dirty="0">
              <a:solidFill>
                <a:prstClr val="white">
                  <a:lumMod val="50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27413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314950"/>
            <a:ext cx="12192000" cy="1543050"/>
          </a:xfrm>
          <a:prstGeom prst="rect">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69436" y="5677113"/>
            <a:ext cx="2639488" cy="830997"/>
            <a:chOff x="412286" y="5721350"/>
            <a:chExt cx="2639488" cy="830997"/>
          </a:xfrm>
        </p:grpSpPr>
        <p:sp>
          <p:nvSpPr>
            <p:cNvPr id="4" name="文本框 3"/>
            <p:cNvSpPr txBox="1"/>
            <p:nvPr/>
          </p:nvSpPr>
          <p:spPr>
            <a:xfrm>
              <a:off x="412286" y="5721350"/>
              <a:ext cx="1199344" cy="830997"/>
            </a:xfrm>
            <a:prstGeom prst="rect">
              <a:avLst/>
            </a:prstGeom>
            <a:noFill/>
          </p:spPr>
          <p:txBody>
            <a:bodyPr wrap="square" rtlCol="0">
              <a:spAutoFit/>
            </a:bodyPr>
            <a:lstStyle/>
            <a:p>
              <a:r>
                <a:rPr lang="en-US" altLang="zh-CN" sz="4800" i="1" dirty="0" smtClean="0">
                  <a:solidFill>
                    <a:schemeClr val="bg1">
                      <a:lumMod val="75000"/>
                    </a:schemeClr>
                  </a:solidFill>
                  <a:latin typeface="微软雅黑" panose="020B0503020204020204" pitchFamily="34" charset="-122"/>
                  <a:ea typeface="微软雅黑" panose="020B0503020204020204" pitchFamily="34" charset="-122"/>
                </a:rPr>
                <a:t>1</a:t>
              </a:r>
              <a:endParaRPr lang="zh-CN" altLang="en-US" sz="4800" i="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011958" y="5844460"/>
              <a:ext cx="2039816" cy="584775"/>
            </a:xfrm>
            <a:prstGeom prst="rect">
              <a:avLst/>
            </a:prstGeom>
            <a:noFill/>
          </p:spPr>
          <p:txBody>
            <a:bodyPr wrap="square" rtlCol="0">
              <a:spAutoFit/>
            </a:bodyPr>
            <a:lstStyle/>
            <a:p>
              <a:r>
                <a:rPr lang="zh-CN" altLang="en-US" dirty="0" smtClean="0">
                  <a:solidFill>
                    <a:schemeClr val="bg1">
                      <a:lumMod val="75000"/>
                    </a:schemeClr>
                  </a:solidFill>
                  <a:latin typeface="微软雅黑" panose="020B0503020204020204" pitchFamily="34" charset="-122"/>
                  <a:ea typeface="微软雅黑" panose="020B0503020204020204" pitchFamily="34" charset="-122"/>
                </a:rPr>
                <a:t>请输入文本内容</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请输入文本内容</a:t>
              </a:r>
              <a:endParaRPr lang="en-US" altLang="zh-CN" sz="1400" dirty="0" smtClean="0">
                <a:solidFill>
                  <a:schemeClr val="bg1">
                    <a:lumMod val="75000"/>
                  </a:schemeClr>
                </a:solidFill>
                <a:latin typeface="微软雅黑" panose="020B0503020204020204" pitchFamily="34" charset="-122"/>
                <a:ea typeface="微软雅黑" panose="020B0503020204020204" pitchFamily="34" charset="-122"/>
              </a:endParaRPr>
            </a:p>
          </p:txBody>
        </p:sp>
      </p:grpSp>
      <p:sp>
        <p:nvSpPr>
          <p:cNvPr id="6" name="燕尾形 5"/>
          <p:cNvSpPr/>
          <p:nvPr/>
        </p:nvSpPr>
        <p:spPr>
          <a:xfrm>
            <a:off x="2544773" y="5314950"/>
            <a:ext cx="548640" cy="1543050"/>
          </a:xfrm>
          <a:prstGeom prst="chevron">
            <a:avLst>
              <a:gd name="adj" fmla="val 10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3" name="组合 12"/>
          <p:cNvGrpSpPr/>
          <p:nvPr/>
        </p:nvGrpSpPr>
        <p:grpSpPr>
          <a:xfrm>
            <a:off x="9066846" y="5677113"/>
            <a:ext cx="2639488" cy="830997"/>
            <a:chOff x="412286" y="5721350"/>
            <a:chExt cx="2639488" cy="830997"/>
          </a:xfrm>
        </p:grpSpPr>
        <p:sp>
          <p:nvSpPr>
            <p:cNvPr id="14" name="文本框 13"/>
            <p:cNvSpPr txBox="1"/>
            <p:nvPr/>
          </p:nvSpPr>
          <p:spPr>
            <a:xfrm>
              <a:off x="412286" y="5721350"/>
              <a:ext cx="1199344" cy="830997"/>
            </a:xfrm>
            <a:prstGeom prst="rect">
              <a:avLst/>
            </a:prstGeom>
            <a:noFill/>
          </p:spPr>
          <p:txBody>
            <a:bodyPr wrap="square" rtlCol="0">
              <a:spAutoFit/>
            </a:bodyPr>
            <a:lstStyle/>
            <a:p>
              <a:r>
                <a:rPr lang="en-US" altLang="zh-CN" sz="4800" i="1" dirty="0" smtClean="0">
                  <a:solidFill>
                    <a:schemeClr val="bg1">
                      <a:lumMod val="75000"/>
                    </a:schemeClr>
                  </a:solidFill>
                  <a:latin typeface="微软雅黑" panose="020B0503020204020204" pitchFamily="34" charset="-122"/>
                  <a:ea typeface="微软雅黑" panose="020B0503020204020204" pitchFamily="34" charset="-122"/>
                </a:rPr>
                <a:t>4</a:t>
              </a:r>
              <a:endParaRPr lang="zh-CN" altLang="en-US" sz="4800" i="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1011958" y="5844460"/>
              <a:ext cx="2039816" cy="584775"/>
            </a:xfrm>
            <a:prstGeom prst="rect">
              <a:avLst/>
            </a:prstGeom>
            <a:noFill/>
          </p:spPr>
          <p:txBody>
            <a:bodyPr wrap="square" rtlCol="0">
              <a:spAutoFit/>
            </a:bodyPr>
            <a:lstStyle/>
            <a:p>
              <a:r>
                <a:rPr lang="zh-CN" altLang="en-US" dirty="0" smtClean="0">
                  <a:solidFill>
                    <a:schemeClr val="bg1">
                      <a:lumMod val="75000"/>
                    </a:schemeClr>
                  </a:solidFill>
                  <a:latin typeface="微软雅黑" panose="020B0503020204020204" pitchFamily="34" charset="-122"/>
                  <a:ea typeface="微软雅黑" panose="020B0503020204020204" pitchFamily="34" charset="-122"/>
                </a:rPr>
                <a:t>请输入文本内容</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请输入文本内容</a:t>
              </a:r>
              <a:endParaRPr lang="en-US" altLang="zh-CN" sz="1400" dirty="0" smtClean="0">
                <a:solidFill>
                  <a:schemeClr val="bg1">
                    <a:lumMod val="75000"/>
                  </a:schemeClr>
                </a:solidFill>
                <a:latin typeface="微软雅黑" panose="020B0503020204020204" pitchFamily="34" charset="-122"/>
                <a:ea typeface="微软雅黑" panose="020B0503020204020204" pitchFamily="34" charset="-122"/>
              </a:endParaRPr>
            </a:p>
          </p:txBody>
        </p:sp>
      </p:grpSp>
      <p:sp>
        <p:nvSpPr>
          <p:cNvPr id="16" name="燕尾形 15"/>
          <p:cNvSpPr/>
          <p:nvPr/>
        </p:nvSpPr>
        <p:spPr>
          <a:xfrm>
            <a:off x="5500002" y="5314950"/>
            <a:ext cx="548640" cy="1543050"/>
          </a:xfrm>
          <a:prstGeom prst="chevron">
            <a:avLst>
              <a:gd name="adj" fmla="val 10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6"/>
          <p:cNvSpPr/>
          <p:nvPr/>
        </p:nvSpPr>
        <p:spPr>
          <a:xfrm>
            <a:off x="8365806" y="5314950"/>
            <a:ext cx="548640" cy="1543050"/>
          </a:xfrm>
          <a:prstGeom prst="chevron">
            <a:avLst>
              <a:gd name="adj" fmla="val 10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等腰三角形 17"/>
          <p:cNvSpPr/>
          <p:nvPr/>
        </p:nvSpPr>
        <p:spPr>
          <a:xfrm>
            <a:off x="6836431" y="5038696"/>
            <a:ext cx="376518" cy="276254"/>
          </a:xfrm>
          <a:prstGeom prst="triangle">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3335239" y="5677113"/>
            <a:ext cx="2639488" cy="830997"/>
            <a:chOff x="412286" y="5721350"/>
            <a:chExt cx="2639488" cy="830997"/>
          </a:xfrm>
        </p:grpSpPr>
        <p:sp>
          <p:nvSpPr>
            <p:cNvPr id="20" name="文本框 19"/>
            <p:cNvSpPr txBox="1"/>
            <p:nvPr/>
          </p:nvSpPr>
          <p:spPr>
            <a:xfrm>
              <a:off x="412286" y="5721350"/>
              <a:ext cx="1199344" cy="830997"/>
            </a:xfrm>
            <a:prstGeom prst="rect">
              <a:avLst/>
            </a:prstGeom>
            <a:noFill/>
          </p:spPr>
          <p:txBody>
            <a:bodyPr wrap="square" rtlCol="0">
              <a:spAutoFit/>
            </a:bodyPr>
            <a:lstStyle/>
            <a:p>
              <a:r>
                <a:rPr lang="en-US" altLang="zh-CN" sz="4800" i="1" dirty="0" smtClean="0">
                  <a:solidFill>
                    <a:schemeClr val="bg1">
                      <a:lumMod val="75000"/>
                    </a:schemeClr>
                  </a:solidFill>
                  <a:latin typeface="微软雅黑" panose="020B0503020204020204" pitchFamily="34" charset="-122"/>
                  <a:ea typeface="微软雅黑" panose="020B0503020204020204" pitchFamily="34" charset="-122"/>
                </a:rPr>
                <a:t>2</a:t>
              </a:r>
              <a:endParaRPr lang="zh-CN" altLang="en-US" sz="4800" i="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1011958" y="5844460"/>
              <a:ext cx="2039816" cy="584775"/>
            </a:xfrm>
            <a:prstGeom prst="rect">
              <a:avLst/>
            </a:prstGeom>
            <a:noFill/>
          </p:spPr>
          <p:txBody>
            <a:bodyPr wrap="square" rtlCol="0">
              <a:spAutoFit/>
            </a:bodyPr>
            <a:lstStyle/>
            <a:p>
              <a:r>
                <a:rPr lang="zh-CN" altLang="en-US" dirty="0" smtClean="0">
                  <a:solidFill>
                    <a:schemeClr val="bg1">
                      <a:lumMod val="75000"/>
                    </a:schemeClr>
                  </a:solidFill>
                  <a:latin typeface="微软雅黑" panose="020B0503020204020204" pitchFamily="34" charset="-122"/>
                  <a:ea typeface="微软雅黑" panose="020B0503020204020204" pitchFamily="34" charset="-122"/>
                </a:rPr>
                <a:t>请输入文本内容</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请输入文本内容</a:t>
              </a:r>
              <a:endParaRPr lang="en-US" altLang="zh-CN" sz="1400" dirty="0" smtClean="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6201042" y="5677113"/>
            <a:ext cx="2639488" cy="830997"/>
            <a:chOff x="412286" y="5721350"/>
            <a:chExt cx="2639488" cy="830997"/>
          </a:xfrm>
        </p:grpSpPr>
        <p:sp>
          <p:nvSpPr>
            <p:cNvPr id="23" name="文本框 22"/>
            <p:cNvSpPr txBox="1"/>
            <p:nvPr/>
          </p:nvSpPr>
          <p:spPr>
            <a:xfrm>
              <a:off x="412286" y="5721350"/>
              <a:ext cx="1199344" cy="830997"/>
            </a:xfrm>
            <a:prstGeom prst="rect">
              <a:avLst/>
            </a:prstGeom>
            <a:noFill/>
          </p:spPr>
          <p:txBody>
            <a:bodyPr wrap="square" rtlCol="0">
              <a:spAutoFit/>
            </a:bodyPr>
            <a:lstStyle/>
            <a:p>
              <a:r>
                <a:rPr lang="en-US" altLang="zh-CN" sz="4800" i="1" dirty="0" smtClean="0">
                  <a:solidFill>
                    <a:srgbClr val="4D8FB7"/>
                  </a:solidFill>
                  <a:latin typeface="微软雅黑" panose="020B0503020204020204" pitchFamily="34" charset="-122"/>
                  <a:ea typeface="微软雅黑" panose="020B0503020204020204" pitchFamily="34" charset="-122"/>
                </a:rPr>
                <a:t>3</a:t>
              </a:r>
              <a:endParaRPr lang="zh-CN" altLang="en-US" sz="4800" i="1" dirty="0">
                <a:solidFill>
                  <a:srgbClr val="4D8FB7"/>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1011958" y="5844460"/>
              <a:ext cx="2039816" cy="584775"/>
            </a:xfrm>
            <a:prstGeom prst="rect">
              <a:avLst/>
            </a:prstGeom>
            <a:noFill/>
          </p:spPr>
          <p:txBody>
            <a:bodyPr wrap="square" rtlCol="0">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请输入文本内容</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sz="1400" dirty="0" smtClean="0">
                <a:solidFill>
                  <a:schemeClr val="bg1">
                    <a:lumMod val="50000"/>
                  </a:schemeClr>
                </a:solidFill>
                <a:latin typeface="微软雅黑" panose="020B0503020204020204" pitchFamily="34" charset="-122"/>
                <a:ea typeface="微软雅黑" panose="020B0503020204020204" pitchFamily="34" charset="-122"/>
              </a:endParaRPr>
            </a:p>
          </p:txBody>
        </p:sp>
      </p:grpSp>
      <p:pic>
        <p:nvPicPr>
          <p:cNvPr id="25" name="图片 24"/>
          <p:cNvPicPr>
            <a:picLocks noChangeAspect="1"/>
          </p:cNvPicPr>
          <p:nvPr/>
        </p:nvPicPr>
        <p:blipFill rotWithShape="1">
          <a:blip r:embed="rId2" cstate="print">
            <a:extLst>
              <a:ext uri="{28A0092B-C50C-407E-A947-70E740481C1C}">
                <a14:useLocalDpi xmlns:a14="http://schemas.microsoft.com/office/drawing/2010/main" val="0"/>
              </a:ext>
            </a:extLst>
          </a:blip>
          <a:srcRect l="35178" t="21945" r="42404" b="14445"/>
          <a:stretch/>
        </p:blipFill>
        <p:spPr>
          <a:xfrm flipH="1">
            <a:off x="5748409" y="1072027"/>
            <a:ext cx="2305050" cy="4362450"/>
          </a:xfrm>
          <a:prstGeom prst="rect">
            <a:avLst/>
          </a:prstGeom>
        </p:spPr>
      </p:pic>
      <p:sp>
        <p:nvSpPr>
          <p:cNvPr id="26" name="矩形 25"/>
          <p:cNvSpPr/>
          <p:nvPr/>
        </p:nvSpPr>
        <p:spPr>
          <a:xfrm>
            <a:off x="11952555" y="874059"/>
            <a:ext cx="239445" cy="1438835"/>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11460112" y="696474"/>
            <a:ext cx="492443" cy="1754326"/>
          </a:xfrm>
          <a:prstGeom prst="rect">
            <a:avLst/>
          </a:prstGeom>
          <a:noFill/>
        </p:spPr>
        <p:txBody>
          <a:bodyPr vert="horz" wrap="square" rtlCol="0">
            <a:spAutoFit/>
          </a:bodyPr>
          <a:lstStyle/>
          <a:p>
            <a:pPr>
              <a:lnSpc>
                <a:spcPct val="150000"/>
              </a:lnSpc>
            </a:pPr>
            <a:r>
              <a:rPr lang="zh-CN" altLang="en-US" sz="2400" dirty="0" smtClean="0">
                <a:solidFill>
                  <a:srgbClr val="666666"/>
                </a:solidFill>
                <a:latin typeface="微软雅黑" panose="020B0503020204020204" pitchFamily="34" charset="-122"/>
                <a:ea typeface="微软雅黑" panose="020B0503020204020204" pitchFamily="34" charset="-122"/>
              </a:rPr>
              <a:t>过渡页</a:t>
            </a:r>
            <a:endParaRPr lang="zh-CN" altLang="en-US" sz="2400"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6114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2808455373"/>
              </p:ext>
            </p:extLst>
          </p:nvPr>
        </p:nvGraphicFramePr>
        <p:xfrm>
          <a:off x="4445546"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矩形 2"/>
          <p:cNvSpPr/>
          <p:nvPr/>
        </p:nvSpPr>
        <p:spPr>
          <a:xfrm>
            <a:off x="1176828" y="2809568"/>
            <a:ext cx="3087915" cy="2169825"/>
          </a:xfrm>
          <a:prstGeom prst="rect">
            <a:avLst/>
          </a:prstGeom>
        </p:spPr>
        <p:txBody>
          <a:bodyPr wrap="square">
            <a:spAutoFit/>
          </a:bodyPr>
          <a:lstStyle/>
          <a:p>
            <a:pPr>
              <a:lnSpc>
                <a:spcPct val="150000"/>
              </a:lnSpc>
            </a:pPr>
            <a:r>
              <a:rPr lang="en-US" altLang="zh-CN" b="0" dirty="0" smtClean="0">
                <a:solidFill>
                  <a:schemeClr val="bg1">
                    <a:lumMod val="50000"/>
                  </a:schemeClr>
                </a:solidFill>
                <a:latin typeface="微软雅黑" panose="020B0503020204020204" pitchFamily="34" charset="-122"/>
                <a:ea typeface="微软雅黑" panose="020B0503020204020204" pitchFamily="34" charset="-122"/>
              </a:rPr>
              <a:t>1</a:t>
            </a:r>
            <a:r>
              <a:rPr lang="zh-CN" altLang="en-US"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b="0" dirty="0" smtClean="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en-US" altLang="zh-CN" b="0" dirty="0" smtClean="0">
                <a:solidFill>
                  <a:schemeClr val="bg1">
                    <a:lumMod val="50000"/>
                  </a:schemeClr>
                </a:solidFill>
                <a:latin typeface="微软雅黑" panose="020B0503020204020204" pitchFamily="34" charset="-122"/>
                <a:ea typeface="微软雅黑" panose="020B0503020204020204" pitchFamily="34" charset="-122"/>
              </a:rPr>
              <a:t>2</a:t>
            </a:r>
            <a:r>
              <a:rPr lang="zh-CN" altLang="en-US"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b="0" dirty="0" smtClean="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en-US" altLang="zh-CN" b="0" dirty="0" smtClean="0">
                <a:solidFill>
                  <a:schemeClr val="bg1">
                    <a:lumMod val="50000"/>
                  </a:schemeClr>
                </a:solidFill>
                <a:latin typeface="微软雅黑" panose="020B0503020204020204" pitchFamily="34" charset="-122"/>
                <a:ea typeface="微软雅黑" panose="020B0503020204020204" pitchFamily="34" charset="-122"/>
              </a:rPr>
              <a:t>3</a:t>
            </a:r>
            <a:r>
              <a:rPr lang="zh-CN" altLang="en-US"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b="0" dirty="0" smtClean="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en-US" altLang="zh-CN" b="0" dirty="0" smtClean="0">
                <a:solidFill>
                  <a:schemeClr val="bg1">
                    <a:lumMod val="50000"/>
                  </a:schemeClr>
                </a:solidFill>
                <a:latin typeface="微软雅黑" panose="020B0503020204020204" pitchFamily="34" charset="-122"/>
                <a:ea typeface="微软雅黑" panose="020B0503020204020204" pitchFamily="34" charset="-122"/>
              </a:rPr>
              <a:t>4</a:t>
            </a:r>
            <a:r>
              <a:rPr lang="zh-CN" altLang="en-US"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b="0" dirty="0" smtClean="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en-US" altLang="zh-CN" dirty="0" smtClean="0">
                <a:solidFill>
                  <a:schemeClr val="bg1">
                    <a:lumMod val="50000"/>
                  </a:schemeClr>
                </a:solidFill>
                <a:latin typeface="微软雅黑" panose="020B0503020204020204" pitchFamily="34" charset="-122"/>
                <a:ea typeface="微软雅黑" panose="020B0503020204020204" pitchFamily="34" charset="-122"/>
              </a:rPr>
              <a:t>5</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dirty="0">
                <a:solidFill>
                  <a:schemeClr val="bg1">
                    <a:lumMod val="50000"/>
                  </a:schemeClr>
                </a:solidFill>
                <a:latin typeface="微软雅黑" panose="020B0503020204020204" pitchFamily="34" charset="-122"/>
                <a:ea typeface="微软雅黑" panose="020B0503020204020204" pitchFamily="34" charset="-122"/>
              </a:rPr>
              <a:t>请输入文本</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内容</a:t>
            </a:r>
            <a:endParaRPr lang="en-US" altLang="zh-CN"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矩形 3"/>
          <p:cNvSpPr/>
          <p:nvPr/>
        </p:nvSpPr>
        <p:spPr>
          <a:xfrm>
            <a:off x="1176828" y="1415073"/>
            <a:ext cx="2698175" cy="1147302"/>
          </a:xfrm>
          <a:prstGeom prst="rect">
            <a:avLst/>
          </a:prstGeom>
        </p:spPr>
        <p:txBody>
          <a:bodyPr wrap="none">
            <a:spAutoFit/>
          </a:bodyPr>
          <a:lstStyle/>
          <a:p>
            <a:pPr lvl="0">
              <a:lnSpc>
                <a:spcPct val="300000"/>
              </a:lnSpc>
            </a:pPr>
            <a:r>
              <a:rPr lang="zh-CN" altLang="en-US" sz="2800" dirty="0">
                <a:solidFill>
                  <a:prstClr val="white">
                    <a:lumMod val="50000"/>
                  </a:prstClr>
                </a:solidFill>
                <a:latin typeface="微软雅黑" panose="020B0503020204020204" pitchFamily="34" charset="-122"/>
                <a:ea typeface="微软雅黑" panose="020B0503020204020204" pitchFamily="34" charset="-122"/>
              </a:rPr>
              <a:t>请输入文本内容</a:t>
            </a:r>
            <a:endParaRPr lang="en-US" altLang="zh-CN" sz="2800" dirty="0">
              <a:solidFill>
                <a:prstClr val="white">
                  <a:lumMod val="50000"/>
                </a:prstClr>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4055806" y="2168013"/>
            <a:ext cx="0" cy="2811380"/>
          </a:xfrm>
          <a:prstGeom prst="line">
            <a:avLst/>
          </a:prstGeom>
          <a:ln w="6350">
            <a:solidFill>
              <a:srgbClr val="8E8E8E"/>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8214852" y="1098735"/>
            <a:ext cx="619432" cy="830997"/>
          </a:xfrm>
          <a:prstGeom prst="rect">
            <a:avLst/>
          </a:prstGeom>
          <a:noFill/>
        </p:spPr>
        <p:txBody>
          <a:bodyPr wrap="square" rtlCol="0" anchor="ctr">
            <a:spAutoFit/>
          </a:bodyPr>
          <a:lstStyle/>
          <a:p>
            <a:pPr algn="ctr"/>
            <a:r>
              <a:rPr lang="en-US" altLang="zh-CN" sz="4800" b="1" i="1" dirty="0" smtClean="0">
                <a:solidFill>
                  <a:schemeClr val="bg1"/>
                </a:solidFill>
              </a:rPr>
              <a:t>1</a:t>
            </a:r>
            <a:endParaRPr lang="zh-CN" altLang="en-US" sz="4800" b="1" i="1" dirty="0">
              <a:solidFill>
                <a:schemeClr val="bg1"/>
              </a:solidFill>
            </a:endParaRPr>
          </a:p>
        </p:txBody>
      </p:sp>
      <p:sp>
        <p:nvSpPr>
          <p:cNvPr id="9" name="文本框 8"/>
          <p:cNvSpPr txBox="1"/>
          <p:nvPr/>
        </p:nvSpPr>
        <p:spPr>
          <a:xfrm>
            <a:off x="10210800" y="2548998"/>
            <a:ext cx="619432" cy="830997"/>
          </a:xfrm>
          <a:prstGeom prst="rect">
            <a:avLst/>
          </a:prstGeom>
          <a:noFill/>
        </p:spPr>
        <p:txBody>
          <a:bodyPr wrap="square" rtlCol="0" anchor="ctr">
            <a:spAutoFit/>
          </a:bodyPr>
          <a:lstStyle/>
          <a:p>
            <a:pPr algn="ctr"/>
            <a:r>
              <a:rPr lang="en-US" altLang="zh-CN" sz="4800" b="1" i="1" dirty="0">
                <a:solidFill>
                  <a:schemeClr val="bg1"/>
                </a:solidFill>
              </a:rPr>
              <a:t>2</a:t>
            </a:r>
            <a:endParaRPr lang="zh-CN" altLang="en-US" sz="4800" b="1" i="1" dirty="0">
              <a:solidFill>
                <a:schemeClr val="bg1"/>
              </a:solidFill>
            </a:endParaRPr>
          </a:p>
        </p:txBody>
      </p:sp>
      <p:sp>
        <p:nvSpPr>
          <p:cNvPr id="10" name="文本框 9"/>
          <p:cNvSpPr txBox="1"/>
          <p:nvPr/>
        </p:nvSpPr>
        <p:spPr>
          <a:xfrm>
            <a:off x="9448801" y="4854662"/>
            <a:ext cx="619432" cy="830997"/>
          </a:xfrm>
          <a:prstGeom prst="rect">
            <a:avLst/>
          </a:prstGeom>
          <a:noFill/>
        </p:spPr>
        <p:txBody>
          <a:bodyPr wrap="square" rtlCol="0" anchor="ctr">
            <a:spAutoFit/>
          </a:bodyPr>
          <a:lstStyle/>
          <a:p>
            <a:pPr algn="ctr"/>
            <a:r>
              <a:rPr lang="en-US" altLang="zh-CN" sz="4800" b="1" i="1" dirty="0" smtClean="0">
                <a:solidFill>
                  <a:schemeClr val="bg1"/>
                </a:solidFill>
              </a:rPr>
              <a:t>3</a:t>
            </a:r>
            <a:endParaRPr lang="zh-CN" altLang="en-US" sz="4800" b="1" i="1" dirty="0">
              <a:solidFill>
                <a:schemeClr val="bg1"/>
              </a:solidFill>
            </a:endParaRPr>
          </a:p>
        </p:txBody>
      </p:sp>
      <p:sp>
        <p:nvSpPr>
          <p:cNvPr id="11" name="文本框 10"/>
          <p:cNvSpPr txBox="1"/>
          <p:nvPr/>
        </p:nvSpPr>
        <p:spPr>
          <a:xfrm>
            <a:off x="6956326" y="4878597"/>
            <a:ext cx="619432" cy="830997"/>
          </a:xfrm>
          <a:prstGeom prst="rect">
            <a:avLst/>
          </a:prstGeom>
          <a:noFill/>
        </p:spPr>
        <p:txBody>
          <a:bodyPr wrap="square" rtlCol="0" anchor="ctr">
            <a:spAutoFit/>
          </a:bodyPr>
          <a:lstStyle/>
          <a:p>
            <a:pPr algn="ctr"/>
            <a:r>
              <a:rPr lang="en-US" altLang="zh-CN" sz="4800" b="1" i="1" dirty="0">
                <a:solidFill>
                  <a:schemeClr val="bg1"/>
                </a:solidFill>
              </a:rPr>
              <a:t>4</a:t>
            </a:r>
            <a:endParaRPr lang="zh-CN" altLang="en-US" sz="4800" b="1" i="1" dirty="0">
              <a:solidFill>
                <a:schemeClr val="bg1"/>
              </a:solidFill>
            </a:endParaRPr>
          </a:p>
        </p:txBody>
      </p:sp>
      <p:sp>
        <p:nvSpPr>
          <p:cNvPr id="12" name="文本框 11"/>
          <p:cNvSpPr txBox="1"/>
          <p:nvPr/>
        </p:nvSpPr>
        <p:spPr>
          <a:xfrm>
            <a:off x="6213983" y="2548997"/>
            <a:ext cx="619432" cy="830997"/>
          </a:xfrm>
          <a:prstGeom prst="rect">
            <a:avLst/>
          </a:prstGeom>
          <a:noFill/>
        </p:spPr>
        <p:txBody>
          <a:bodyPr wrap="square" rtlCol="0" anchor="ctr">
            <a:spAutoFit/>
          </a:bodyPr>
          <a:lstStyle/>
          <a:p>
            <a:pPr algn="ctr"/>
            <a:r>
              <a:rPr lang="en-US" altLang="zh-CN" sz="4800" b="1" i="1" dirty="0" smtClean="0">
                <a:solidFill>
                  <a:schemeClr val="bg1"/>
                </a:solidFill>
              </a:rPr>
              <a:t>5</a:t>
            </a:r>
            <a:endParaRPr lang="zh-CN" altLang="en-US" sz="4800" b="1" i="1" dirty="0">
              <a:solidFill>
                <a:schemeClr val="bg1"/>
              </a:solidFill>
            </a:endParaRPr>
          </a:p>
        </p:txBody>
      </p:sp>
      <p:sp>
        <p:nvSpPr>
          <p:cNvPr id="13" name="矩形 12"/>
          <p:cNvSpPr/>
          <p:nvPr/>
        </p:nvSpPr>
        <p:spPr>
          <a:xfrm>
            <a:off x="1434874" y="0"/>
            <a:ext cx="1343025" cy="685800"/>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50894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34874" y="0"/>
            <a:ext cx="1343025" cy="685800"/>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0" y="685800"/>
            <a:ext cx="12192000" cy="0"/>
          </a:xfrm>
          <a:prstGeom prst="line">
            <a:avLst/>
          </a:prstGeom>
          <a:ln>
            <a:solidFill>
              <a:schemeClr val="bg1">
                <a:lumMod val="75000"/>
                <a:alpha val="50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4267200" y="1109991"/>
            <a:ext cx="3657600" cy="523220"/>
          </a:xfrm>
          <a:prstGeom prst="rect">
            <a:avLst/>
          </a:prstGeom>
          <a:noFill/>
        </p:spPr>
        <p:txBody>
          <a:bodyPr wrap="square" rtlCol="0">
            <a:spAutoFit/>
          </a:bodyPr>
          <a:lstStyle/>
          <a:p>
            <a:pPr algn="ctr"/>
            <a:r>
              <a:rPr lang="zh-CN" altLang="en-US" sz="280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zh-CN" altLang="en-US" sz="28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7937" y="7039198"/>
            <a:ext cx="2438400" cy="2438400"/>
          </a:xfrm>
          <a:prstGeom prst="rect">
            <a:avLst/>
          </a:prstGeom>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7887" y="7039198"/>
            <a:ext cx="2438400" cy="2438400"/>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97837" y="7039198"/>
            <a:ext cx="2438400" cy="2438400"/>
          </a:xfrm>
          <a:prstGeom prst="rect">
            <a:avLst/>
          </a:prstGeom>
        </p:spPr>
      </p:pic>
      <p:pic>
        <p:nvPicPr>
          <p:cNvPr id="14" name="图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7887" y="9687471"/>
            <a:ext cx="2438400" cy="2438400"/>
          </a:xfrm>
          <a:prstGeom prst="rect">
            <a:avLst/>
          </a:prstGeom>
        </p:spPr>
      </p:pic>
      <p:pic>
        <p:nvPicPr>
          <p:cNvPr id="15" name="图片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41963" y="9687471"/>
            <a:ext cx="2438400" cy="2438400"/>
          </a:xfrm>
          <a:prstGeom prst="rect">
            <a:avLst/>
          </a:prstGeom>
        </p:spPr>
      </p:pic>
      <p:pic>
        <p:nvPicPr>
          <p:cNvPr id="16" name="图片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41963" y="7039198"/>
            <a:ext cx="2438400" cy="2438400"/>
          </a:xfrm>
          <a:prstGeom prst="rect">
            <a:avLst/>
          </a:prstGeom>
        </p:spPr>
      </p:pic>
      <p:pic>
        <p:nvPicPr>
          <p:cNvPr id="17" name="图片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307785" y="9687471"/>
            <a:ext cx="2438400" cy="2438400"/>
          </a:xfrm>
          <a:prstGeom prst="rect">
            <a:avLst/>
          </a:prstGeom>
        </p:spPr>
      </p:pic>
      <p:pic>
        <p:nvPicPr>
          <p:cNvPr id="19" name="图片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897837" y="9687471"/>
            <a:ext cx="2438400" cy="2438400"/>
          </a:xfrm>
          <a:prstGeom prst="rect">
            <a:avLst/>
          </a:prstGeom>
        </p:spPr>
      </p:pic>
      <p:pic>
        <p:nvPicPr>
          <p:cNvPr id="21" name="图片 2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2013" y="9687471"/>
            <a:ext cx="2438400" cy="2438400"/>
          </a:xfrm>
          <a:prstGeom prst="rect">
            <a:avLst/>
          </a:prstGeom>
        </p:spPr>
      </p:pic>
      <p:grpSp>
        <p:nvGrpSpPr>
          <p:cNvPr id="24" name="组合 23"/>
          <p:cNvGrpSpPr/>
          <p:nvPr/>
        </p:nvGrpSpPr>
        <p:grpSpPr>
          <a:xfrm>
            <a:off x="5042568" y="1853614"/>
            <a:ext cx="2106864" cy="2859315"/>
            <a:chOff x="4673600" y="1872342"/>
            <a:chExt cx="2844800" cy="3860800"/>
          </a:xfrm>
        </p:grpSpPr>
        <p:sp>
          <p:nvSpPr>
            <p:cNvPr id="8" name="矩形 7"/>
            <p:cNvSpPr/>
            <p:nvPr/>
          </p:nvSpPr>
          <p:spPr>
            <a:xfrm>
              <a:off x="4673600" y="1872342"/>
              <a:ext cx="2844800" cy="3860800"/>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76800" y="2583542"/>
              <a:ext cx="2438400" cy="2438400"/>
            </a:xfrm>
            <a:prstGeom prst="rect">
              <a:avLst/>
            </a:prstGeom>
          </p:spPr>
        </p:pic>
      </p:grpSp>
      <p:grpSp>
        <p:nvGrpSpPr>
          <p:cNvPr id="23" name="组合 22"/>
          <p:cNvGrpSpPr/>
          <p:nvPr/>
        </p:nvGrpSpPr>
        <p:grpSpPr>
          <a:xfrm>
            <a:off x="1497454" y="1853614"/>
            <a:ext cx="2106864" cy="2859315"/>
            <a:chOff x="1128486" y="1872342"/>
            <a:chExt cx="2844800" cy="3860800"/>
          </a:xfrm>
        </p:grpSpPr>
        <p:sp>
          <p:nvSpPr>
            <p:cNvPr id="7" name="矩形 6"/>
            <p:cNvSpPr/>
            <p:nvPr/>
          </p:nvSpPr>
          <p:spPr>
            <a:xfrm>
              <a:off x="1128486" y="1872342"/>
              <a:ext cx="2844800" cy="3860800"/>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31686" y="2583542"/>
              <a:ext cx="2438400" cy="2438400"/>
            </a:xfrm>
            <a:prstGeom prst="rect">
              <a:avLst/>
            </a:prstGeom>
          </p:spPr>
        </p:pic>
      </p:grpSp>
      <p:grpSp>
        <p:nvGrpSpPr>
          <p:cNvPr id="25" name="组合 24"/>
          <p:cNvGrpSpPr/>
          <p:nvPr/>
        </p:nvGrpSpPr>
        <p:grpSpPr>
          <a:xfrm>
            <a:off x="8587682" y="1853614"/>
            <a:ext cx="2106864" cy="2859315"/>
            <a:chOff x="8218714" y="1872342"/>
            <a:chExt cx="2844800" cy="3860800"/>
          </a:xfrm>
        </p:grpSpPr>
        <p:sp>
          <p:nvSpPr>
            <p:cNvPr id="9" name="矩形 8"/>
            <p:cNvSpPr/>
            <p:nvPr/>
          </p:nvSpPr>
          <p:spPr>
            <a:xfrm>
              <a:off x="8218714" y="1872342"/>
              <a:ext cx="2844800" cy="3860800"/>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421914" y="2583542"/>
              <a:ext cx="2438400" cy="2438400"/>
            </a:xfrm>
            <a:prstGeom prst="rect">
              <a:avLst/>
            </a:prstGeom>
          </p:spPr>
        </p:pic>
      </p:grpSp>
      <p:sp>
        <p:nvSpPr>
          <p:cNvPr id="27" name="文本框 26"/>
          <p:cNvSpPr txBox="1"/>
          <p:nvPr/>
        </p:nvSpPr>
        <p:spPr>
          <a:xfrm>
            <a:off x="1078593" y="4849254"/>
            <a:ext cx="2944584" cy="1338828"/>
          </a:xfrm>
          <a:prstGeom prst="rect">
            <a:avLst/>
          </a:prstGeom>
          <a:noFill/>
        </p:spPr>
        <p:txBody>
          <a:bodyPr wrap="square" rtlCol="0">
            <a:spAutoFit/>
          </a:bodyPr>
          <a:lstStyle/>
          <a:p>
            <a:pPr algn="ctr">
              <a:lnSpc>
                <a:spcPct val="150000"/>
              </a:lnSpc>
            </a:pP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dirty="0" smtClean="0">
              <a:solidFill>
                <a:schemeClr val="bg1">
                  <a:lumMod val="50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请输入文本内容</a:t>
            </a:r>
          </a:p>
          <a:p>
            <a:pPr algn="ctr">
              <a:lnSpc>
                <a:spcPct val="150000"/>
              </a:lnSpc>
            </a:pP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请输入文本内容</a:t>
            </a:r>
          </a:p>
        </p:txBody>
      </p:sp>
      <p:sp>
        <p:nvSpPr>
          <p:cNvPr id="28" name="文本框 27"/>
          <p:cNvSpPr txBox="1"/>
          <p:nvPr/>
        </p:nvSpPr>
        <p:spPr>
          <a:xfrm>
            <a:off x="4623707" y="4849253"/>
            <a:ext cx="2944584" cy="1338828"/>
          </a:xfrm>
          <a:prstGeom prst="rect">
            <a:avLst/>
          </a:prstGeom>
          <a:noFill/>
        </p:spPr>
        <p:txBody>
          <a:bodyPr wrap="square" rtlCol="0">
            <a:spAutoFit/>
          </a:bodyPr>
          <a:lstStyle/>
          <a:p>
            <a:pPr algn="ctr">
              <a:lnSpc>
                <a:spcPct val="150000"/>
              </a:lnSpc>
            </a:pP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dirty="0" smtClean="0">
              <a:solidFill>
                <a:schemeClr val="bg1">
                  <a:lumMod val="50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请输入文本内容</a:t>
            </a:r>
          </a:p>
          <a:p>
            <a:pPr algn="ctr">
              <a:lnSpc>
                <a:spcPct val="150000"/>
              </a:lnSpc>
            </a:pP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请输入文本内容</a:t>
            </a:r>
          </a:p>
        </p:txBody>
      </p:sp>
      <p:sp>
        <p:nvSpPr>
          <p:cNvPr id="29" name="文本框 28"/>
          <p:cNvSpPr txBox="1"/>
          <p:nvPr/>
        </p:nvSpPr>
        <p:spPr>
          <a:xfrm>
            <a:off x="8168821" y="4844268"/>
            <a:ext cx="2944584" cy="1338828"/>
          </a:xfrm>
          <a:prstGeom prst="rect">
            <a:avLst/>
          </a:prstGeom>
          <a:noFill/>
        </p:spPr>
        <p:txBody>
          <a:bodyPr wrap="square" rtlCol="0">
            <a:spAutoFit/>
          </a:bodyPr>
          <a:lstStyle/>
          <a:p>
            <a:pPr algn="ctr">
              <a:lnSpc>
                <a:spcPct val="150000"/>
              </a:lnSpc>
            </a:pP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dirty="0" smtClean="0">
              <a:solidFill>
                <a:schemeClr val="bg1">
                  <a:lumMod val="50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请输入文本内容</a:t>
            </a:r>
          </a:p>
          <a:p>
            <a:pPr algn="ctr">
              <a:lnSpc>
                <a:spcPct val="150000"/>
              </a:lnSpc>
            </a:pP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请输入文本内容</a:t>
            </a:r>
          </a:p>
        </p:txBody>
      </p:sp>
    </p:spTree>
    <p:extLst>
      <p:ext uri="{BB962C8B-B14F-4D97-AF65-F5344CB8AC3E}">
        <p14:creationId xmlns:p14="http://schemas.microsoft.com/office/powerpoint/2010/main" val="2560295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p14="http://schemas.microsoft.com/office/powerpoint/2010/main" val="2127287817"/>
              </p:ext>
            </p:extLst>
          </p:nvPr>
        </p:nvGraphicFramePr>
        <p:xfrm>
          <a:off x="4398684"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2"/>
          <p:cNvSpPr txBox="1"/>
          <p:nvPr/>
        </p:nvSpPr>
        <p:spPr>
          <a:xfrm>
            <a:off x="8162458" y="1041585"/>
            <a:ext cx="619432" cy="830997"/>
          </a:xfrm>
          <a:prstGeom prst="rect">
            <a:avLst/>
          </a:prstGeom>
          <a:noFill/>
        </p:spPr>
        <p:txBody>
          <a:bodyPr wrap="square" rtlCol="0" anchor="ctr">
            <a:spAutoFit/>
          </a:bodyPr>
          <a:lstStyle/>
          <a:p>
            <a:pPr algn="ctr"/>
            <a:r>
              <a:rPr lang="en-US" altLang="zh-CN" sz="4800" b="1" i="1" dirty="0" smtClean="0">
                <a:solidFill>
                  <a:schemeClr val="bg1"/>
                </a:solidFill>
              </a:rPr>
              <a:t>1</a:t>
            </a:r>
            <a:endParaRPr lang="zh-CN" altLang="en-US" sz="4800" b="1" i="1" dirty="0">
              <a:solidFill>
                <a:schemeClr val="bg1"/>
              </a:solidFill>
            </a:endParaRPr>
          </a:p>
        </p:txBody>
      </p:sp>
      <p:sp>
        <p:nvSpPr>
          <p:cNvPr id="4" name="文本框 3"/>
          <p:cNvSpPr txBox="1"/>
          <p:nvPr/>
        </p:nvSpPr>
        <p:spPr>
          <a:xfrm>
            <a:off x="10106017" y="2994451"/>
            <a:ext cx="619432" cy="830997"/>
          </a:xfrm>
          <a:prstGeom prst="rect">
            <a:avLst/>
          </a:prstGeom>
          <a:noFill/>
        </p:spPr>
        <p:txBody>
          <a:bodyPr wrap="square" rtlCol="0" anchor="ctr">
            <a:spAutoFit/>
          </a:bodyPr>
          <a:lstStyle/>
          <a:p>
            <a:pPr algn="ctr"/>
            <a:r>
              <a:rPr lang="en-US" altLang="zh-CN" sz="4800" b="1" i="1" dirty="0">
                <a:solidFill>
                  <a:schemeClr val="bg1"/>
                </a:solidFill>
              </a:rPr>
              <a:t>2</a:t>
            </a:r>
            <a:endParaRPr lang="zh-CN" altLang="en-US" sz="4800" b="1" i="1" dirty="0">
              <a:solidFill>
                <a:schemeClr val="bg1"/>
              </a:solidFill>
            </a:endParaRPr>
          </a:p>
        </p:txBody>
      </p:sp>
      <p:sp>
        <p:nvSpPr>
          <p:cNvPr id="5" name="文本框 4"/>
          <p:cNvSpPr txBox="1"/>
          <p:nvPr/>
        </p:nvSpPr>
        <p:spPr>
          <a:xfrm>
            <a:off x="8162458" y="4983246"/>
            <a:ext cx="619432" cy="830997"/>
          </a:xfrm>
          <a:prstGeom prst="rect">
            <a:avLst/>
          </a:prstGeom>
          <a:noFill/>
        </p:spPr>
        <p:txBody>
          <a:bodyPr wrap="square" rtlCol="0" anchor="ctr">
            <a:spAutoFit/>
          </a:bodyPr>
          <a:lstStyle/>
          <a:p>
            <a:pPr algn="ctr"/>
            <a:r>
              <a:rPr lang="en-US" altLang="zh-CN" sz="4800" b="1" i="1" dirty="0" smtClean="0">
                <a:solidFill>
                  <a:schemeClr val="bg1"/>
                </a:solidFill>
              </a:rPr>
              <a:t>3</a:t>
            </a:r>
            <a:endParaRPr lang="zh-CN" altLang="en-US" sz="4800" b="1" i="1" dirty="0">
              <a:solidFill>
                <a:schemeClr val="bg1"/>
              </a:solidFill>
            </a:endParaRPr>
          </a:p>
        </p:txBody>
      </p:sp>
      <p:sp>
        <p:nvSpPr>
          <p:cNvPr id="6" name="文本框 5"/>
          <p:cNvSpPr txBox="1"/>
          <p:nvPr/>
        </p:nvSpPr>
        <p:spPr>
          <a:xfrm>
            <a:off x="6203848" y="2994450"/>
            <a:ext cx="619432" cy="830997"/>
          </a:xfrm>
          <a:prstGeom prst="rect">
            <a:avLst/>
          </a:prstGeom>
          <a:noFill/>
        </p:spPr>
        <p:txBody>
          <a:bodyPr wrap="square" rtlCol="0" anchor="ctr">
            <a:spAutoFit/>
          </a:bodyPr>
          <a:lstStyle/>
          <a:p>
            <a:pPr algn="ctr"/>
            <a:r>
              <a:rPr lang="en-US" altLang="zh-CN" sz="4800" b="1" i="1" dirty="0">
                <a:solidFill>
                  <a:schemeClr val="bg1"/>
                </a:solidFill>
              </a:rPr>
              <a:t>4</a:t>
            </a:r>
            <a:endParaRPr lang="zh-CN" altLang="en-US" sz="4800" b="1" i="1" dirty="0">
              <a:solidFill>
                <a:schemeClr val="bg1"/>
              </a:solidFill>
            </a:endParaRPr>
          </a:p>
        </p:txBody>
      </p:sp>
      <p:sp>
        <p:nvSpPr>
          <p:cNvPr id="7" name="矩形 6"/>
          <p:cNvSpPr/>
          <p:nvPr/>
        </p:nvSpPr>
        <p:spPr>
          <a:xfrm>
            <a:off x="1132113" y="1815432"/>
            <a:ext cx="672164" cy="672164"/>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t>1</a:t>
            </a:r>
            <a:endParaRPr lang="zh-CN" altLang="en-US" sz="3200" b="1" dirty="0"/>
          </a:p>
        </p:txBody>
      </p:sp>
      <p:sp>
        <p:nvSpPr>
          <p:cNvPr id="8" name="矩形 7"/>
          <p:cNvSpPr/>
          <p:nvPr/>
        </p:nvSpPr>
        <p:spPr>
          <a:xfrm>
            <a:off x="1132113" y="2680654"/>
            <a:ext cx="672164" cy="672164"/>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2</a:t>
            </a:r>
            <a:endParaRPr lang="zh-CN" altLang="en-US" sz="3200" b="1" dirty="0"/>
          </a:p>
        </p:txBody>
      </p:sp>
      <p:sp>
        <p:nvSpPr>
          <p:cNvPr id="9" name="矩形 8"/>
          <p:cNvSpPr/>
          <p:nvPr/>
        </p:nvSpPr>
        <p:spPr>
          <a:xfrm>
            <a:off x="1132113" y="3545876"/>
            <a:ext cx="672164" cy="672164"/>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3</a:t>
            </a:r>
            <a:endParaRPr lang="zh-CN" altLang="en-US" sz="3200" b="1" dirty="0"/>
          </a:p>
        </p:txBody>
      </p:sp>
      <p:sp>
        <p:nvSpPr>
          <p:cNvPr id="10" name="矩形 9"/>
          <p:cNvSpPr/>
          <p:nvPr/>
        </p:nvSpPr>
        <p:spPr>
          <a:xfrm>
            <a:off x="1132113" y="4411098"/>
            <a:ext cx="672164" cy="672164"/>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4</a:t>
            </a:r>
            <a:endParaRPr lang="zh-CN" altLang="en-US" sz="3200" b="1" dirty="0"/>
          </a:p>
        </p:txBody>
      </p:sp>
      <p:sp>
        <p:nvSpPr>
          <p:cNvPr id="11" name="文本框 10"/>
          <p:cNvSpPr txBox="1"/>
          <p:nvPr/>
        </p:nvSpPr>
        <p:spPr>
          <a:xfrm>
            <a:off x="2031998" y="1966848"/>
            <a:ext cx="2525486" cy="369332"/>
          </a:xfrm>
          <a:prstGeom prst="rect">
            <a:avLst/>
          </a:prstGeom>
          <a:noFill/>
        </p:spPr>
        <p:txBody>
          <a:bodyPr wrap="square" rtlCol="0">
            <a:spAutoFit/>
          </a:bodyPr>
          <a:lstStyle/>
          <a:p>
            <a:r>
              <a:rPr lang="zh-CN" altLang="en-US" dirty="0" smtClean="0">
                <a:solidFill>
                  <a:srgbClr val="666666"/>
                </a:solidFill>
                <a:latin typeface="微软雅黑" panose="020B0503020204020204" pitchFamily="34" charset="-122"/>
                <a:ea typeface="微软雅黑" panose="020B0503020204020204" pitchFamily="34" charset="-122"/>
              </a:rPr>
              <a:t>请输入文本内容</a:t>
            </a:r>
            <a:endParaRPr lang="zh-CN" altLang="en-US" dirty="0">
              <a:solidFill>
                <a:srgbClr val="666666"/>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2031998" y="2832070"/>
            <a:ext cx="2525486" cy="369332"/>
          </a:xfrm>
          <a:prstGeom prst="rect">
            <a:avLst/>
          </a:prstGeom>
          <a:noFill/>
        </p:spPr>
        <p:txBody>
          <a:bodyPr wrap="square" rtlCol="0">
            <a:spAutoFit/>
          </a:bodyPr>
          <a:lstStyle/>
          <a:p>
            <a:r>
              <a:rPr lang="zh-CN" altLang="en-US" dirty="0" smtClean="0">
                <a:solidFill>
                  <a:srgbClr val="666666"/>
                </a:solidFill>
                <a:latin typeface="微软雅黑" panose="020B0503020204020204" pitchFamily="34" charset="-122"/>
                <a:ea typeface="微软雅黑" panose="020B0503020204020204" pitchFamily="34" charset="-122"/>
              </a:rPr>
              <a:t>请输入文本内容</a:t>
            </a:r>
            <a:endParaRPr lang="zh-CN" altLang="en-US" dirty="0">
              <a:solidFill>
                <a:srgbClr val="666666"/>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2031998" y="3697292"/>
            <a:ext cx="2525486" cy="369332"/>
          </a:xfrm>
          <a:prstGeom prst="rect">
            <a:avLst/>
          </a:prstGeom>
          <a:noFill/>
        </p:spPr>
        <p:txBody>
          <a:bodyPr wrap="square" rtlCol="0">
            <a:spAutoFit/>
          </a:bodyPr>
          <a:lstStyle/>
          <a:p>
            <a:r>
              <a:rPr lang="zh-CN" altLang="en-US" dirty="0" smtClean="0">
                <a:solidFill>
                  <a:srgbClr val="666666"/>
                </a:solidFill>
                <a:latin typeface="微软雅黑" panose="020B0503020204020204" pitchFamily="34" charset="-122"/>
                <a:ea typeface="微软雅黑" panose="020B0503020204020204" pitchFamily="34" charset="-122"/>
              </a:rPr>
              <a:t>请输入文本内容</a:t>
            </a:r>
            <a:endParaRPr lang="zh-CN" altLang="en-US" dirty="0">
              <a:solidFill>
                <a:srgbClr val="666666"/>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2031998" y="4562514"/>
            <a:ext cx="2525486" cy="369332"/>
          </a:xfrm>
          <a:prstGeom prst="rect">
            <a:avLst/>
          </a:prstGeom>
          <a:noFill/>
        </p:spPr>
        <p:txBody>
          <a:bodyPr wrap="square" rtlCol="0">
            <a:spAutoFit/>
          </a:bodyPr>
          <a:lstStyle/>
          <a:p>
            <a:r>
              <a:rPr lang="zh-CN" altLang="en-US" dirty="0" smtClean="0">
                <a:solidFill>
                  <a:srgbClr val="666666"/>
                </a:solidFill>
                <a:latin typeface="微软雅黑" panose="020B0503020204020204" pitchFamily="34" charset="-122"/>
                <a:ea typeface="微软雅黑" panose="020B0503020204020204" pitchFamily="34" charset="-122"/>
              </a:rPr>
              <a:t>请输入文本内容</a:t>
            </a:r>
            <a:endParaRPr lang="zh-CN" altLang="en-US"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5314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左右箭头 4"/>
          <p:cNvSpPr/>
          <p:nvPr/>
        </p:nvSpPr>
        <p:spPr>
          <a:xfrm>
            <a:off x="4858657" y="2325911"/>
            <a:ext cx="2474685" cy="1335315"/>
          </a:xfrm>
          <a:prstGeom prst="leftRightArrow">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1563914" y="1346197"/>
            <a:ext cx="3294743" cy="3294743"/>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7333342" y="1346197"/>
            <a:ext cx="3294743" cy="3294743"/>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267200" y="674560"/>
            <a:ext cx="3657600" cy="523220"/>
          </a:xfrm>
          <a:prstGeom prst="rect">
            <a:avLst/>
          </a:prstGeom>
          <a:noFill/>
        </p:spPr>
        <p:txBody>
          <a:bodyPr wrap="square" rtlCol="0">
            <a:spAutoFit/>
          </a:bodyPr>
          <a:lstStyle/>
          <a:p>
            <a:pPr algn="ctr"/>
            <a:r>
              <a:rPr lang="zh-CN" altLang="en-US" sz="280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zh-CN" altLang="en-US" sz="28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1286" y="1823568"/>
            <a:ext cx="2340000" cy="2340000"/>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0713" y="1823569"/>
            <a:ext cx="2340000" cy="2340000"/>
          </a:xfrm>
          <a:prstGeom prst="rect">
            <a:avLst/>
          </a:prstGeom>
        </p:spPr>
      </p:pic>
      <p:sp>
        <p:nvSpPr>
          <p:cNvPr id="9" name="文本框 8"/>
          <p:cNvSpPr txBox="1"/>
          <p:nvPr/>
        </p:nvSpPr>
        <p:spPr>
          <a:xfrm>
            <a:off x="1738993" y="4789357"/>
            <a:ext cx="2944584" cy="1338828"/>
          </a:xfrm>
          <a:prstGeom prst="rect">
            <a:avLst/>
          </a:prstGeom>
          <a:noFill/>
        </p:spPr>
        <p:txBody>
          <a:bodyPr wrap="square" rtlCol="0">
            <a:spAutoFit/>
          </a:bodyPr>
          <a:lstStyle/>
          <a:p>
            <a:pPr algn="ctr">
              <a:lnSpc>
                <a:spcPct val="150000"/>
              </a:lnSpc>
            </a:pP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dirty="0" smtClean="0">
              <a:solidFill>
                <a:schemeClr val="bg1">
                  <a:lumMod val="50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请输入文本内容</a:t>
            </a:r>
          </a:p>
          <a:p>
            <a:pPr algn="ctr">
              <a:lnSpc>
                <a:spcPct val="150000"/>
              </a:lnSpc>
            </a:pP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请输入文本内容</a:t>
            </a:r>
          </a:p>
        </p:txBody>
      </p:sp>
      <p:sp>
        <p:nvSpPr>
          <p:cNvPr id="10" name="文本框 9"/>
          <p:cNvSpPr txBox="1"/>
          <p:nvPr/>
        </p:nvSpPr>
        <p:spPr>
          <a:xfrm>
            <a:off x="7508421" y="4789357"/>
            <a:ext cx="2944584" cy="1338828"/>
          </a:xfrm>
          <a:prstGeom prst="rect">
            <a:avLst/>
          </a:prstGeom>
          <a:noFill/>
        </p:spPr>
        <p:txBody>
          <a:bodyPr wrap="square" rtlCol="0">
            <a:spAutoFit/>
          </a:bodyPr>
          <a:lstStyle/>
          <a:p>
            <a:pPr algn="ctr">
              <a:lnSpc>
                <a:spcPct val="150000"/>
              </a:lnSpc>
            </a:pP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dirty="0" smtClean="0">
              <a:solidFill>
                <a:schemeClr val="bg1">
                  <a:lumMod val="50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请输入文本内容</a:t>
            </a:r>
          </a:p>
          <a:p>
            <a:pPr algn="ctr">
              <a:lnSpc>
                <a:spcPct val="150000"/>
              </a:lnSpc>
            </a:pP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请输入文本内容</a:t>
            </a:r>
          </a:p>
        </p:txBody>
      </p:sp>
    </p:spTree>
    <p:extLst>
      <p:ext uri="{BB962C8B-B14F-4D97-AF65-F5344CB8AC3E}">
        <p14:creationId xmlns:p14="http://schemas.microsoft.com/office/powerpoint/2010/main" val="2678282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276499878"/>
              </p:ext>
            </p:extLst>
          </p:nvPr>
        </p:nvGraphicFramePr>
        <p:xfrm>
          <a:off x="483235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本框 4"/>
          <p:cNvSpPr txBox="1"/>
          <p:nvPr/>
        </p:nvSpPr>
        <p:spPr>
          <a:xfrm>
            <a:off x="8576802" y="984435"/>
            <a:ext cx="619432" cy="830997"/>
          </a:xfrm>
          <a:prstGeom prst="rect">
            <a:avLst/>
          </a:prstGeom>
          <a:noFill/>
        </p:spPr>
        <p:txBody>
          <a:bodyPr wrap="square" rtlCol="0" anchor="ctr">
            <a:spAutoFit/>
          </a:bodyPr>
          <a:lstStyle/>
          <a:p>
            <a:pPr algn="ctr"/>
            <a:r>
              <a:rPr lang="en-US" altLang="zh-CN" sz="4800" b="1" i="1" dirty="0" smtClean="0">
                <a:solidFill>
                  <a:schemeClr val="bg1"/>
                </a:solidFill>
              </a:rPr>
              <a:t>1</a:t>
            </a:r>
            <a:endParaRPr lang="zh-CN" altLang="en-US" sz="4800" b="1" i="1" dirty="0">
              <a:solidFill>
                <a:schemeClr val="bg1"/>
              </a:solidFill>
            </a:endParaRPr>
          </a:p>
        </p:txBody>
      </p:sp>
      <p:sp>
        <p:nvSpPr>
          <p:cNvPr id="6" name="文本框 5"/>
          <p:cNvSpPr txBox="1"/>
          <p:nvPr/>
        </p:nvSpPr>
        <p:spPr>
          <a:xfrm>
            <a:off x="10648950" y="2994451"/>
            <a:ext cx="619432" cy="830997"/>
          </a:xfrm>
          <a:prstGeom prst="rect">
            <a:avLst/>
          </a:prstGeom>
          <a:noFill/>
        </p:spPr>
        <p:txBody>
          <a:bodyPr wrap="square" rtlCol="0" anchor="ctr">
            <a:spAutoFit/>
          </a:bodyPr>
          <a:lstStyle/>
          <a:p>
            <a:pPr algn="ctr"/>
            <a:r>
              <a:rPr lang="en-US" altLang="zh-CN" sz="4800" b="1" i="1" dirty="0">
                <a:solidFill>
                  <a:schemeClr val="bg1"/>
                </a:solidFill>
              </a:rPr>
              <a:t>2</a:t>
            </a:r>
            <a:endParaRPr lang="zh-CN" altLang="en-US" sz="4800" b="1" i="1" dirty="0">
              <a:solidFill>
                <a:schemeClr val="bg1"/>
              </a:solidFill>
            </a:endParaRPr>
          </a:p>
        </p:txBody>
      </p:sp>
      <p:sp>
        <p:nvSpPr>
          <p:cNvPr id="7" name="文本框 6"/>
          <p:cNvSpPr txBox="1"/>
          <p:nvPr/>
        </p:nvSpPr>
        <p:spPr>
          <a:xfrm>
            <a:off x="8576802" y="5083262"/>
            <a:ext cx="619432" cy="830997"/>
          </a:xfrm>
          <a:prstGeom prst="rect">
            <a:avLst/>
          </a:prstGeom>
          <a:noFill/>
        </p:spPr>
        <p:txBody>
          <a:bodyPr wrap="square" rtlCol="0" anchor="ctr">
            <a:spAutoFit/>
          </a:bodyPr>
          <a:lstStyle/>
          <a:p>
            <a:pPr algn="ctr"/>
            <a:r>
              <a:rPr lang="en-US" altLang="zh-CN" sz="4800" b="1" i="1" dirty="0" smtClean="0">
                <a:solidFill>
                  <a:schemeClr val="bg1"/>
                </a:solidFill>
              </a:rPr>
              <a:t>3</a:t>
            </a:r>
            <a:endParaRPr lang="zh-CN" altLang="en-US" sz="4800" b="1" i="1" dirty="0">
              <a:solidFill>
                <a:schemeClr val="bg1"/>
              </a:solidFill>
            </a:endParaRPr>
          </a:p>
        </p:txBody>
      </p:sp>
      <p:sp>
        <p:nvSpPr>
          <p:cNvPr id="8" name="文本框 7"/>
          <p:cNvSpPr txBox="1"/>
          <p:nvPr/>
        </p:nvSpPr>
        <p:spPr>
          <a:xfrm>
            <a:off x="6518176" y="2994450"/>
            <a:ext cx="619432" cy="830997"/>
          </a:xfrm>
          <a:prstGeom prst="rect">
            <a:avLst/>
          </a:prstGeom>
          <a:noFill/>
        </p:spPr>
        <p:txBody>
          <a:bodyPr wrap="square" rtlCol="0" anchor="ctr">
            <a:spAutoFit/>
          </a:bodyPr>
          <a:lstStyle/>
          <a:p>
            <a:pPr algn="ctr"/>
            <a:r>
              <a:rPr lang="en-US" altLang="zh-CN" sz="4800" b="1" i="1" dirty="0">
                <a:solidFill>
                  <a:schemeClr val="bg1"/>
                </a:solidFill>
              </a:rPr>
              <a:t>4</a:t>
            </a:r>
            <a:endParaRPr lang="zh-CN" altLang="en-US" sz="4800" b="1" i="1" dirty="0">
              <a:solidFill>
                <a:schemeClr val="bg1"/>
              </a:solidFill>
            </a:endParaRPr>
          </a:p>
        </p:txBody>
      </p:sp>
      <p:pic>
        <p:nvPicPr>
          <p:cNvPr id="9" name="图片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13777" y="2451938"/>
            <a:ext cx="1967661" cy="1967661"/>
          </a:xfrm>
          <a:prstGeom prst="rect">
            <a:avLst/>
          </a:prstGeom>
        </p:spPr>
      </p:pic>
      <p:sp>
        <p:nvSpPr>
          <p:cNvPr id="13" name="椭圆 12"/>
          <p:cNvSpPr/>
          <p:nvPr/>
        </p:nvSpPr>
        <p:spPr>
          <a:xfrm>
            <a:off x="1132113" y="1815432"/>
            <a:ext cx="672164" cy="672164"/>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t>1</a:t>
            </a:r>
            <a:endParaRPr lang="zh-CN" altLang="en-US" sz="3200" b="1" dirty="0"/>
          </a:p>
        </p:txBody>
      </p:sp>
      <p:sp>
        <p:nvSpPr>
          <p:cNvPr id="14" name="椭圆 13"/>
          <p:cNvSpPr/>
          <p:nvPr/>
        </p:nvSpPr>
        <p:spPr>
          <a:xfrm>
            <a:off x="1132113" y="2680654"/>
            <a:ext cx="672164" cy="672164"/>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2</a:t>
            </a:r>
            <a:endParaRPr lang="zh-CN" altLang="en-US" sz="3200" b="1" dirty="0"/>
          </a:p>
        </p:txBody>
      </p:sp>
      <p:sp>
        <p:nvSpPr>
          <p:cNvPr id="15" name="椭圆 14"/>
          <p:cNvSpPr/>
          <p:nvPr/>
        </p:nvSpPr>
        <p:spPr>
          <a:xfrm>
            <a:off x="1132113" y="3545876"/>
            <a:ext cx="672164" cy="672164"/>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3</a:t>
            </a:r>
            <a:endParaRPr lang="zh-CN" altLang="en-US" sz="3200" b="1" dirty="0"/>
          </a:p>
        </p:txBody>
      </p:sp>
      <p:sp>
        <p:nvSpPr>
          <p:cNvPr id="16" name="椭圆 15"/>
          <p:cNvSpPr/>
          <p:nvPr/>
        </p:nvSpPr>
        <p:spPr>
          <a:xfrm>
            <a:off x="1132113" y="4411098"/>
            <a:ext cx="672164" cy="672164"/>
          </a:xfrm>
          <a:prstGeom prst="ellipse">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4</a:t>
            </a:r>
            <a:endParaRPr lang="zh-CN" altLang="en-US" sz="3200" b="1" dirty="0"/>
          </a:p>
        </p:txBody>
      </p:sp>
      <p:sp>
        <p:nvSpPr>
          <p:cNvPr id="17" name="文本框 16"/>
          <p:cNvSpPr txBox="1"/>
          <p:nvPr/>
        </p:nvSpPr>
        <p:spPr>
          <a:xfrm>
            <a:off x="2031998" y="1966848"/>
            <a:ext cx="2525486" cy="369332"/>
          </a:xfrm>
          <a:prstGeom prst="rect">
            <a:avLst/>
          </a:prstGeom>
          <a:noFill/>
        </p:spPr>
        <p:txBody>
          <a:bodyPr wrap="square" rtlCol="0">
            <a:spAutoFit/>
          </a:bodyPr>
          <a:lstStyle/>
          <a:p>
            <a:r>
              <a:rPr lang="zh-CN" altLang="en-US" dirty="0" smtClean="0">
                <a:solidFill>
                  <a:srgbClr val="666666"/>
                </a:solidFill>
                <a:latin typeface="微软雅黑" panose="020B0503020204020204" pitchFamily="34" charset="-122"/>
                <a:ea typeface="微软雅黑" panose="020B0503020204020204" pitchFamily="34" charset="-122"/>
              </a:rPr>
              <a:t>请输入文本内容</a:t>
            </a:r>
            <a:endParaRPr lang="zh-CN" altLang="en-US" dirty="0">
              <a:solidFill>
                <a:srgbClr val="666666"/>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2031998" y="2832070"/>
            <a:ext cx="2525486" cy="369332"/>
          </a:xfrm>
          <a:prstGeom prst="rect">
            <a:avLst/>
          </a:prstGeom>
          <a:noFill/>
        </p:spPr>
        <p:txBody>
          <a:bodyPr wrap="square" rtlCol="0">
            <a:spAutoFit/>
          </a:bodyPr>
          <a:lstStyle/>
          <a:p>
            <a:r>
              <a:rPr lang="zh-CN" altLang="en-US" dirty="0" smtClean="0">
                <a:solidFill>
                  <a:srgbClr val="666666"/>
                </a:solidFill>
                <a:latin typeface="微软雅黑" panose="020B0503020204020204" pitchFamily="34" charset="-122"/>
                <a:ea typeface="微软雅黑" panose="020B0503020204020204" pitchFamily="34" charset="-122"/>
              </a:rPr>
              <a:t>请输入文本内容</a:t>
            </a:r>
            <a:endParaRPr lang="zh-CN" altLang="en-US" dirty="0">
              <a:solidFill>
                <a:srgbClr val="666666"/>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2031998" y="3697292"/>
            <a:ext cx="2525486" cy="369332"/>
          </a:xfrm>
          <a:prstGeom prst="rect">
            <a:avLst/>
          </a:prstGeom>
          <a:noFill/>
        </p:spPr>
        <p:txBody>
          <a:bodyPr wrap="square" rtlCol="0">
            <a:spAutoFit/>
          </a:bodyPr>
          <a:lstStyle/>
          <a:p>
            <a:r>
              <a:rPr lang="zh-CN" altLang="en-US" dirty="0" smtClean="0">
                <a:solidFill>
                  <a:srgbClr val="666666"/>
                </a:solidFill>
                <a:latin typeface="微软雅黑" panose="020B0503020204020204" pitchFamily="34" charset="-122"/>
                <a:ea typeface="微软雅黑" panose="020B0503020204020204" pitchFamily="34" charset="-122"/>
              </a:rPr>
              <a:t>请输入文本内容</a:t>
            </a:r>
            <a:endParaRPr lang="zh-CN" altLang="en-US" dirty="0">
              <a:solidFill>
                <a:srgbClr val="666666"/>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2031998" y="4562514"/>
            <a:ext cx="2525486" cy="369332"/>
          </a:xfrm>
          <a:prstGeom prst="rect">
            <a:avLst/>
          </a:prstGeom>
          <a:noFill/>
        </p:spPr>
        <p:txBody>
          <a:bodyPr wrap="square" rtlCol="0">
            <a:spAutoFit/>
          </a:bodyPr>
          <a:lstStyle/>
          <a:p>
            <a:r>
              <a:rPr lang="zh-CN" altLang="en-US" dirty="0" smtClean="0">
                <a:solidFill>
                  <a:srgbClr val="666666"/>
                </a:solidFill>
                <a:latin typeface="微软雅黑" panose="020B0503020204020204" pitchFamily="34" charset="-122"/>
                <a:ea typeface="微软雅黑" panose="020B0503020204020204" pitchFamily="34" charset="-122"/>
              </a:rPr>
              <a:t>请输入文本内容</a:t>
            </a:r>
            <a:endParaRPr lang="zh-CN" altLang="en-US"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11691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314950"/>
            <a:ext cx="12192000" cy="1543050"/>
          </a:xfrm>
          <a:prstGeom prst="rect">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69436" y="5677113"/>
            <a:ext cx="2639488" cy="830997"/>
            <a:chOff x="412286" y="5721350"/>
            <a:chExt cx="2639488" cy="830997"/>
          </a:xfrm>
        </p:grpSpPr>
        <p:sp>
          <p:nvSpPr>
            <p:cNvPr id="4" name="文本框 3"/>
            <p:cNvSpPr txBox="1"/>
            <p:nvPr/>
          </p:nvSpPr>
          <p:spPr>
            <a:xfrm>
              <a:off x="412286" y="5721350"/>
              <a:ext cx="1199344" cy="830997"/>
            </a:xfrm>
            <a:prstGeom prst="rect">
              <a:avLst/>
            </a:prstGeom>
            <a:noFill/>
          </p:spPr>
          <p:txBody>
            <a:bodyPr wrap="square" rtlCol="0">
              <a:spAutoFit/>
            </a:bodyPr>
            <a:lstStyle/>
            <a:p>
              <a:r>
                <a:rPr lang="en-US" altLang="zh-CN" sz="4800" i="1" dirty="0" smtClean="0">
                  <a:solidFill>
                    <a:schemeClr val="bg1">
                      <a:lumMod val="75000"/>
                    </a:schemeClr>
                  </a:solidFill>
                  <a:latin typeface="微软雅黑" panose="020B0503020204020204" pitchFamily="34" charset="-122"/>
                  <a:ea typeface="微软雅黑" panose="020B0503020204020204" pitchFamily="34" charset="-122"/>
                </a:rPr>
                <a:t>1</a:t>
              </a:r>
              <a:endParaRPr lang="zh-CN" altLang="en-US" sz="4800" i="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011958" y="5844460"/>
              <a:ext cx="2039816" cy="584775"/>
            </a:xfrm>
            <a:prstGeom prst="rect">
              <a:avLst/>
            </a:prstGeom>
            <a:noFill/>
          </p:spPr>
          <p:txBody>
            <a:bodyPr wrap="square" rtlCol="0">
              <a:spAutoFit/>
            </a:bodyPr>
            <a:lstStyle/>
            <a:p>
              <a:r>
                <a:rPr lang="zh-CN" altLang="en-US" dirty="0" smtClean="0">
                  <a:solidFill>
                    <a:schemeClr val="bg1">
                      <a:lumMod val="75000"/>
                    </a:schemeClr>
                  </a:solidFill>
                  <a:latin typeface="微软雅黑" panose="020B0503020204020204" pitchFamily="34" charset="-122"/>
                  <a:ea typeface="微软雅黑" panose="020B0503020204020204" pitchFamily="34" charset="-122"/>
                </a:rPr>
                <a:t>请输入文本内容</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请输入文本内容</a:t>
              </a:r>
              <a:endParaRPr lang="en-US" altLang="zh-CN" sz="1400" dirty="0" smtClean="0">
                <a:solidFill>
                  <a:schemeClr val="bg1">
                    <a:lumMod val="75000"/>
                  </a:schemeClr>
                </a:solidFill>
                <a:latin typeface="微软雅黑" panose="020B0503020204020204" pitchFamily="34" charset="-122"/>
                <a:ea typeface="微软雅黑" panose="020B0503020204020204" pitchFamily="34" charset="-122"/>
              </a:endParaRPr>
            </a:p>
          </p:txBody>
        </p:sp>
      </p:grpSp>
      <p:sp>
        <p:nvSpPr>
          <p:cNvPr id="6" name="燕尾形 5"/>
          <p:cNvSpPr/>
          <p:nvPr/>
        </p:nvSpPr>
        <p:spPr>
          <a:xfrm>
            <a:off x="2544773" y="5314950"/>
            <a:ext cx="548640" cy="1543050"/>
          </a:xfrm>
          <a:prstGeom prst="chevron">
            <a:avLst>
              <a:gd name="adj" fmla="val 10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燕尾形 15"/>
          <p:cNvSpPr/>
          <p:nvPr/>
        </p:nvSpPr>
        <p:spPr>
          <a:xfrm>
            <a:off x="5500002" y="5314950"/>
            <a:ext cx="548640" cy="1543050"/>
          </a:xfrm>
          <a:prstGeom prst="chevron">
            <a:avLst>
              <a:gd name="adj" fmla="val 10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6"/>
          <p:cNvSpPr/>
          <p:nvPr/>
        </p:nvSpPr>
        <p:spPr>
          <a:xfrm>
            <a:off x="8365806" y="5314950"/>
            <a:ext cx="548640" cy="1543050"/>
          </a:xfrm>
          <a:prstGeom prst="chevron">
            <a:avLst>
              <a:gd name="adj" fmla="val 10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等腰三角形 17"/>
          <p:cNvSpPr/>
          <p:nvPr/>
        </p:nvSpPr>
        <p:spPr>
          <a:xfrm>
            <a:off x="10017781" y="5038696"/>
            <a:ext cx="376518" cy="276254"/>
          </a:xfrm>
          <a:prstGeom prst="triangle">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3335239" y="5677113"/>
            <a:ext cx="2639488" cy="830997"/>
            <a:chOff x="412286" y="5721350"/>
            <a:chExt cx="2639488" cy="830997"/>
          </a:xfrm>
        </p:grpSpPr>
        <p:sp>
          <p:nvSpPr>
            <p:cNvPr id="20" name="文本框 19"/>
            <p:cNvSpPr txBox="1"/>
            <p:nvPr/>
          </p:nvSpPr>
          <p:spPr>
            <a:xfrm>
              <a:off x="412286" y="5721350"/>
              <a:ext cx="1199344" cy="830997"/>
            </a:xfrm>
            <a:prstGeom prst="rect">
              <a:avLst/>
            </a:prstGeom>
            <a:noFill/>
          </p:spPr>
          <p:txBody>
            <a:bodyPr wrap="square" rtlCol="0">
              <a:spAutoFit/>
            </a:bodyPr>
            <a:lstStyle/>
            <a:p>
              <a:r>
                <a:rPr lang="en-US" altLang="zh-CN" sz="4800" i="1" dirty="0" smtClean="0">
                  <a:solidFill>
                    <a:schemeClr val="bg1">
                      <a:lumMod val="75000"/>
                    </a:schemeClr>
                  </a:solidFill>
                  <a:latin typeface="微软雅黑" panose="020B0503020204020204" pitchFamily="34" charset="-122"/>
                  <a:ea typeface="微软雅黑" panose="020B0503020204020204" pitchFamily="34" charset="-122"/>
                </a:rPr>
                <a:t>2</a:t>
              </a:r>
              <a:endParaRPr lang="zh-CN" altLang="en-US" sz="4800" i="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1011958" y="5844460"/>
              <a:ext cx="2039816" cy="584775"/>
            </a:xfrm>
            <a:prstGeom prst="rect">
              <a:avLst/>
            </a:prstGeom>
            <a:noFill/>
          </p:spPr>
          <p:txBody>
            <a:bodyPr wrap="square" rtlCol="0">
              <a:spAutoFit/>
            </a:bodyPr>
            <a:lstStyle/>
            <a:p>
              <a:r>
                <a:rPr lang="zh-CN" altLang="en-US" dirty="0" smtClean="0">
                  <a:solidFill>
                    <a:schemeClr val="bg1">
                      <a:lumMod val="75000"/>
                    </a:schemeClr>
                  </a:solidFill>
                  <a:latin typeface="微软雅黑" panose="020B0503020204020204" pitchFamily="34" charset="-122"/>
                  <a:ea typeface="微软雅黑" panose="020B0503020204020204" pitchFamily="34" charset="-122"/>
                </a:rPr>
                <a:t>请输入文本内容</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请输入文本内容</a:t>
              </a:r>
              <a:endParaRPr lang="en-US" altLang="zh-CN" sz="1400" dirty="0" smtClean="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6201042" y="5677113"/>
            <a:ext cx="2639488" cy="830997"/>
            <a:chOff x="412286" y="5721350"/>
            <a:chExt cx="2639488" cy="830997"/>
          </a:xfrm>
        </p:grpSpPr>
        <p:sp>
          <p:nvSpPr>
            <p:cNvPr id="23" name="文本框 22"/>
            <p:cNvSpPr txBox="1"/>
            <p:nvPr/>
          </p:nvSpPr>
          <p:spPr>
            <a:xfrm>
              <a:off x="412286" y="5721350"/>
              <a:ext cx="1199344" cy="830997"/>
            </a:xfrm>
            <a:prstGeom prst="rect">
              <a:avLst/>
            </a:prstGeom>
            <a:noFill/>
          </p:spPr>
          <p:txBody>
            <a:bodyPr wrap="square" rtlCol="0">
              <a:spAutoFit/>
            </a:bodyPr>
            <a:lstStyle/>
            <a:p>
              <a:r>
                <a:rPr lang="en-US" altLang="zh-CN" sz="4800" i="1" dirty="0" smtClean="0">
                  <a:solidFill>
                    <a:schemeClr val="bg1">
                      <a:lumMod val="75000"/>
                    </a:schemeClr>
                  </a:solidFill>
                  <a:latin typeface="微软雅黑" panose="020B0503020204020204" pitchFamily="34" charset="-122"/>
                  <a:ea typeface="微软雅黑" panose="020B0503020204020204" pitchFamily="34" charset="-122"/>
                </a:rPr>
                <a:t>3</a:t>
              </a:r>
              <a:endParaRPr lang="zh-CN" altLang="en-US" sz="4800" i="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1011958" y="5844460"/>
              <a:ext cx="2039816" cy="584775"/>
            </a:xfrm>
            <a:prstGeom prst="rect">
              <a:avLst/>
            </a:prstGeom>
            <a:noFill/>
          </p:spPr>
          <p:txBody>
            <a:bodyPr wrap="square" rtlCol="0">
              <a:spAutoFit/>
            </a:bodyPr>
            <a:lstStyle/>
            <a:p>
              <a:r>
                <a:rPr lang="zh-CN" altLang="en-US" dirty="0" smtClean="0">
                  <a:solidFill>
                    <a:schemeClr val="bg1">
                      <a:lumMod val="75000"/>
                    </a:schemeClr>
                  </a:solidFill>
                  <a:latin typeface="微软雅黑" panose="020B0503020204020204" pitchFamily="34" charset="-122"/>
                  <a:ea typeface="微软雅黑" panose="020B0503020204020204" pitchFamily="34" charset="-122"/>
                </a:rPr>
                <a:t>请输入文本内容</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请输入文本内容</a:t>
              </a:r>
              <a:endParaRPr lang="en-US" altLang="zh-CN" sz="1400" dirty="0" smtClean="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9066846" y="5677113"/>
            <a:ext cx="2639488" cy="830997"/>
            <a:chOff x="412286" y="5721350"/>
            <a:chExt cx="2639488" cy="830997"/>
          </a:xfrm>
        </p:grpSpPr>
        <p:sp>
          <p:nvSpPr>
            <p:cNvPr id="26" name="文本框 25"/>
            <p:cNvSpPr txBox="1"/>
            <p:nvPr/>
          </p:nvSpPr>
          <p:spPr>
            <a:xfrm>
              <a:off x="412286" y="5721350"/>
              <a:ext cx="1199344" cy="830997"/>
            </a:xfrm>
            <a:prstGeom prst="rect">
              <a:avLst/>
            </a:prstGeom>
            <a:noFill/>
          </p:spPr>
          <p:txBody>
            <a:bodyPr wrap="square" rtlCol="0">
              <a:spAutoFit/>
            </a:bodyPr>
            <a:lstStyle/>
            <a:p>
              <a:r>
                <a:rPr lang="en-US" altLang="zh-CN" sz="4800" i="1" dirty="0" smtClean="0">
                  <a:solidFill>
                    <a:srgbClr val="4D8FB7"/>
                  </a:solidFill>
                  <a:latin typeface="微软雅黑" panose="020B0503020204020204" pitchFamily="34" charset="-122"/>
                  <a:ea typeface="微软雅黑" panose="020B0503020204020204" pitchFamily="34" charset="-122"/>
                </a:rPr>
                <a:t>4</a:t>
              </a:r>
              <a:endParaRPr lang="zh-CN" altLang="en-US" sz="4800" i="1" dirty="0">
                <a:solidFill>
                  <a:srgbClr val="4D8FB7"/>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1011958" y="5844460"/>
              <a:ext cx="2039816" cy="584775"/>
            </a:xfrm>
            <a:prstGeom prst="rect">
              <a:avLst/>
            </a:prstGeom>
            <a:noFill/>
          </p:spPr>
          <p:txBody>
            <a:bodyPr wrap="square" rtlCol="0">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请输入文本内容</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sz="1400" dirty="0" smtClean="0">
                <a:solidFill>
                  <a:schemeClr val="bg1">
                    <a:lumMod val="50000"/>
                  </a:schemeClr>
                </a:solidFill>
                <a:latin typeface="微软雅黑" panose="020B0503020204020204" pitchFamily="34" charset="-122"/>
                <a:ea typeface="微软雅黑" panose="020B0503020204020204" pitchFamily="34" charset="-122"/>
              </a:endParaRPr>
            </a:p>
          </p:txBody>
        </p:sp>
      </p:grpSp>
      <p:pic>
        <p:nvPicPr>
          <p:cNvPr id="28" name="图片 27"/>
          <p:cNvPicPr>
            <a:picLocks noChangeAspect="1"/>
          </p:cNvPicPr>
          <p:nvPr/>
        </p:nvPicPr>
        <p:blipFill rotWithShape="1">
          <a:blip r:embed="rId2" cstate="print">
            <a:extLst>
              <a:ext uri="{28A0092B-C50C-407E-A947-70E740481C1C}">
                <a14:useLocalDpi xmlns:a14="http://schemas.microsoft.com/office/drawing/2010/main" val="0"/>
              </a:ext>
            </a:extLst>
          </a:blip>
          <a:srcRect l="35178" t="21945" r="42404" b="14445"/>
          <a:stretch/>
        </p:blipFill>
        <p:spPr>
          <a:xfrm flipH="1">
            <a:off x="8901184" y="1072027"/>
            <a:ext cx="2305050" cy="4362450"/>
          </a:xfrm>
          <a:prstGeom prst="rect">
            <a:avLst/>
          </a:prstGeom>
        </p:spPr>
      </p:pic>
      <p:sp>
        <p:nvSpPr>
          <p:cNvPr id="29" name="矩形 28"/>
          <p:cNvSpPr/>
          <p:nvPr/>
        </p:nvSpPr>
        <p:spPr>
          <a:xfrm>
            <a:off x="11952555" y="874059"/>
            <a:ext cx="239445" cy="1438835"/>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11460112" y="696474"/>
            <a:ext cx="492443" cy="1754326"/>
          </a:xfrm>
          <a:prstGeom prst="rect">
            <a:avLst/>
          </a:prstGeom>
          <a:noFill/>
        </p:spPr>
        <p:txBody>
          <a:bodyPr vert="horz" wrap="square" rtlCol="0">
            <a:spAutoFit/>
          </a:bodyPr>
          <a:lstStyle/>
          <a:p>
            <a:pPr>
              <a:lnSpc>
                <a:spcPct val="150000"/>
              </a:lnSpc>
            </a:pPr>
            <a:r>
              <a:rPr lang="zh-CN" altLang="en-US" sz="2400" dirty="0" smtClean="0">
                <a:solidFill>
                  <a:srgbClr val="666666"/>
                </a:solidFill>
                <a:latin typeface="微软雅黑" panose="020B0503020204020204" pitchFamily="34" charset="-122"/>
                <a:ea typeface="微软雅黑" panose="020B0503020204020204" pitchFamily="34" charset="-122"/>
              </a:rPr>
              <a:t>过渡页</a:t>
            </a:r>
            <a:endParaRPr lang="zh-CN" altLang="en-US" sz="2400"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37994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4964338" y="1112157"/>
            <a:ext cx="6772275" cy="4514850"/>
          </a:xfrm>
          <a:prstGeom prst="rect">
            <a:avLst/>
          </a:prstGeom>
        </p:spPr>
      </p:pic>
      <p:graphicFrame>
        <p:nvGraphicFramePr>
          <p:cNvPr id="24" name="表格 23"/>
          <p:cNvGraphicFramePr>
            <a:graphicFrameLocks noGrp="1"/>
          </p:cNvGraphicFramePr>
          <p:nvPr>
            <p:extLst>
              <p:ext uri="{D42A27DB-BD31-4B8C-83A1-F6EECF244321}">
                <p14:modId xmlns:p14="http://schemas.microsoft.com/office/powerpoint/2010/main" val="1379420846"/>
              </p:ext>
            </p:extLst>
          </p:nvPr>
        </p:nvGraphicFramePr>
        <p:xfrm>
          <a:off x="4964338" y="1112157"/>
          <a:ext cx="6772275" cy="4514852"/>
        </p:xfrm>
        <a:graphic>
          <a:graphicData uri="http://schemas.openxmlformats.org/drawingml/2006/table">
            <a:tbl>
              <a:tblPr firstRow="1" bandRow="1">
                <a:tableStyleId>{5C22544A-7EE6-4342-B048-85BDC9FD1C3A}</a:tableStyleId>
              </a:tblPr>
              <a:tblGrid>
                <a:gridCol w="1354455"/>
                <a:gridCol w="1354455"/>
                <a:gridCol w="1354455"/>
                <a:gridCol w="1354455"/>
                <a:gridCol w="1354455"/>
              </a:tblGrid>
              <a:tr h="1128713">
                <a:tc>
                  <a:txBody>
                    <a:bodyPr/>
                    <a:lstStyle/>
                    <a:p>
                      <a:endParaRPr lang="zh-CN" altLang="en-US" dirty="0"/>
                    </a:p>
                  </a:txBody>
                  <a:tcPr>
                    <a:lnR w="19050" cap="flat" cmpd="sng" algn="ctr">
                      <a:solidFill>
                        <a:srgbClr val="FFFFFF"/>
                      </a:solidFill>
                      <a:prstDash val="solid"/>
                      <a:round/>
                      <a:headEnd type="none" w="med" len="med"/>
                      <a:tailEnd type="none" w="med" len="med"/>
                    </a:lnR>
                    <a:lnB w="19050" cap="flat" cmpd="sng" algn="ctr">
                      <a:solidFill>
                        <a:srgbClr val="FFFFFF"/>
                      </a:solidFill>
                      <a:prstDash val="solid"/>
                      <a:round/>
                      <a:headEnd type="none" w="med" len="med"/>
                      <a:tailEnd type="none" w="med" len="med"/>
                    </a:lnB>
                    <a:solidFill>
                      <a:schemeClr val="bg1">
                        <a:alpha val="50000"/>
                      </a:schemeClr>
                    </a:solidFill>
                  </a:tcPr>
                </a:tc>
                <a:tc>
                  <a:txBody>
                    <a:bodyPr/>
                    <a:lstStyle/>
                    <a:p>
                      <a:endParaRPr lang="zh-CN" altLang="en-US" dirty="0"/>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B w="19050" cap="flat" cmpd="sng" algn="ctr">
                      <a:solidFill>
                        <a:srgbClr val="FFFFFF"/>
                      </a:solidFill>
                      <a:prstDash val="solid"/>
                      <a:round/>
                      <a:headEnd type="none" w="med" len="med"/>
                      <a:tailEnd type="none" w="med" len="med"/>
                    </a:lnB>
                    <a:solidFill>
                      <a:schemeClr val="bg1">
                        <a:alpha val="0"/>
                      </a:schemeClr>
                    </a:solidFill>
                  </a:tcPr>
                </a:tc>
                <a:tc>
                  <a:txBody>
                    <a:bodyPr/>
                    <a:lstStyle/>
                    <a:p>
                      <a:endParaRPr lang="zh-CN" altLang="en-US" dirty="0"/>
                    </a:p>
                  </a:txBody>
                  <a:tcPr>
                    <a:lnL w="19050" cap="flat" cmpd="sng" algn="ctr">
                      <a:solidFill>
                        <a:srgbClr val="FFFFFF"/>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alpha val="0"/>
                      </a:schemeClr>
                    </a:solidFill>
                  </a:tcPr>
                </a:tc>
                <a:tc>
                  <a:txBody>
                    <a:bodyPr/>
                    <a:lstStyle/>
                    <a:p>
                      <a:endParaRPr lang="zh-CN" altLang="en-US" dirty="0"/>
                    </a:p>
                  </a:txBody>
                  <a:tcPr>
                    <a:lnL w="19050" cap="flat" cmpd="sng" algn="ctr">
                      <a:solidFill>
                        <a:schemeClr val="bg1"/>
                      </a:solidFill>
                      <a:prstDash val="solid"/>
                      <a:round/>
                      <a:headEnd type="none" w="med" len="med"/>
                      <a:tailEnd type="none" w="med" len="med"/>
                    </a:lnL>
                    <a:lnR w="19050" cap="flat" cmpd="sng" algn="ctr">
                      <a:solidFill>
                        <a:srgbClr val="FFFFFF"/>
                      </a:solidFill>
                      <a:prstDash val="solid"/>
                      <a:round/>
                      <a:headEnd type="none" w="med" len="med"/>
                      <a:tailEnd type="none" w="med" len="med"/>
                    </a:lnR>
                    <a:lnB w="19050" cap="flat" cmpd="sng" algn="ctr">
                      <a:solidFill>
                        <a:srgbClr val="FFFFFF"/>
                      </a:solidFill>
                      <a:prstDash val="solid"/>
                      <a:round/>
                      <a:headEnd type="none" w="med" len="med"/>
                      <a:tailEnd type="none" w="med" len="med"/>
                    </a:lnB>
                    <a:solidFill>
                      <a:schemeClr val="bg1">
                        <a:alpha val="70000"/>
                      </a:schemeClr>
                    </a:solidFill>
                  </a:tcPr>
                </a:tc>
                <a:tc>
                  <a:txBody>
                    <a:bodyPr/>
                    <a:lstStyle/>
                    <a:p>
                      <a:endParaRPr lang="zh-CN" altLang="en-US" dirty="0"/>
                    </a:p>
                  </a:txBody>
                  <a:tcPr>
                    <a:lnL w="19050" cap="flat" cmpd="sng" algn="ctr">
                      <a:solidFill>
                        <a:srgbClr val="FFFFFF"/>
                      </a:solidFill>
                      <a:prstDash val="solid"/>
                      <a:round/>
                      <a:headEnd type="none" w="med" len="med"/>
                      <a:tailEnd type="none" w="med" len="med"/>
                    </a:lnL>
                    <a:lnB w="19050" cap="flat" cmpd="sng" algn="ctr">
                      <a:solidFill>
                        <a:srgbClr val="FFFFFF"/>
                      </a:solidFill>
                      <a:prstDash val="solid"/>
                      <a:round/>
                      <a:headEnd type="none" w="med" len="med"/>
                      <a:tailEnd type="none" w="med" len="med"/>
                    </a:lnB>
                    <a:solidFill>
                      <a:schemeClr val="bg1">
                        <a:alpha val="0"/>
                      </a:schemeClr>
                    </a:solidFill>
                  </a:tcPr>
                </a:tc>
              </a:tr>
              <a:tr h="1128713">
                <a:tc>
                  <a:txBody>
                    <a:bodyPr/>
                    <a:lstStyle/>
                    <a:p>
                      <a:endParaRPr lang="zh-CN" altLang="en-US" dirty="0"/>
                    </a:p>
                  </a:txBody>
                  <a:tcPr>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alpha val="0"/>
                      </a:schemeClr>
                    </a:solidFill>
                  </a:tcPr>
                </a:tc>
                <a:tc>
                  <a:txBody>
                    <a:bodyPr/>
                    <a:lstStyle/>
                    <a:p>
                      <a:endParaRPr lang="zh-CN" altLang="en-US" dirty="0"/>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alpha val="50000"/>
                      </a:schemeClr>
                    </a:solidFill>
                  </a:tcPr>
                </a:tc>
                <a:tc>
                  <a:txBody>
                    <a:bodyPr/>
                    <a:lstStyle/>
                    <a:p>
                      <a:endParaRPr lang="zh-CN" altLang="en-US" dirty="0"/>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alpha val="0"/>
                      </a:schemeClr>
                    </a:solidFill>
                  </a:tcPr>
                </a:tc>
                <a:tc>
                  <a:txBody>
                    <a:bodyPr/>
                    <a:lstStyle/>
                    <a:p>
                      <a:endParaRPr lang="zh-CN" altLang="en-US" dirty="0"/>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alpha val="0"/>
                      </a:schemeClr>
                    </a:solidFill>
                  </a:tcPr>
                </a:tc>
                <a:tc>
                  <a:txBody>
                    <a:bodyPr/>
                    <a:lstStyle/>
                    <a:p>
                      <a:endParaRPr lang="zh-CN" altLang="en-US" dirty="0"/>
                    </a:p>
                  </a:txBody>
                  <a:tcPr>
                    <a:lnL w="19050" cap="flat" cmpd="sng" algn="ctr">
                      <a:solidFill>
                        <a:srgbClr val="FFFFFF"/>
                      </a:solidFill>
                      <a:prstDash val="solid"/>
                      <a:round/>
                      <a:headEnd type="none" w="med" len="med"/>
                      <a:tailEnd type="none" w="med" len="med"/>
                    </a:lnL>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alpha val="50000"/>
                      </a:schemeClr>
                    </a:solidFill>
                  </a:tcPr>
                </a:tc>
              </a:tr>
              <a:tr h="1128713">
                <a:tc>
                  <a:txBody>
                    <a:bodyPr/>
                    <a:lstStyle/>
                    <a:p>
                      <a:endParaRPr lang="zh-CN" altLang="en-US" dirty="0"/>
                    </a:p>
                  </a:txBody>
                  <a:tcP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alpha val="0"/>
                      </a:schemeClr>
                    </a:solidFill>
                  </a:tcPr>
                </a:tc>
                <a:tc>
                  <a:txBody>
                    <a:bodyPr/>
                    <a:lstStyle/>
                    <a:p>
                      <a:endParaRPr lang="zh-CN" altLang="en-US" dirty="0"/>
                    </a:p>
                  </a:txBody>
                  <a:tcPr>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alpha val="0"/>
                      </a:schemeClr>
                    </a:solidFill>
                  </a:tcPr>
                </a:tc>
                <a:tc>
                  <a:txBody>
                    <a:bodyPr/>
                    <a:lstStyle/>
                    <a:p>
                      <a:endParaRPr lang="zh-CN" altLang="en-US" dirty="0"/>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alpha val="50000"/>
                      </a:schemeClr>
                    </a:solidFill>
                  </a:tcPr>
                </a:tc>
                <a:tc>
                  <a:txBody>
                    <a:bodyPr/>
                    <a:lstStyle/>
                    <a:p>
                      <a:endParaRPr lang="zh-CN" altLang="en-US" dirty="0"/>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alpha val="40000"/>
                      </a:schemeClr>
                    </a:solidFill>
                  </a:tcPr>
                </a:tc>
                <a:tc>
                  <a:txBody>
                    <a:bodyPr/>
                    <a:lstStyle/>
                    <a:p>
                      <a:endParaRPr lang="zh-CN" altLang="en-US" dirty="0"/>
                    </a:p>
                  </a:txBody>
                  <a:tcPr>
                    <a:lnL w="19050" cap="flat" cmpd="sng" algn="ctr">
                      <a:solidFill>
                        <a:srgbClr val="FFFFFF"/>
                      </a:solidFill>
                      <a:prstDash val="solid"/>
                      <a:round/>
                      <a:headEnd type="none" w="med" len="med"/>
                      <a:tailEnd type="none" w="med" len="med"/>
                    </a:lnL>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1">
                        <a:alpha val="0"/>
                      </a:schemeClr>
                    </a:solidFill>
                  </a:tcPr>
                </a:tc>
              </a:tr>
              <a:tr h="1128713">
                <a:tc>
                  <a:txBody>
                    <a:bodyPr/>
                    <a:lstStyle/>
                    <a:p>
                      <a:endParaRPr lang="zh-CN" altLang="en-US" dirty="0"/>
                    </a:p>
                  </a:txBody>
                  <a:tcPr>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solidFill>
                      <a:schemeClr val="bg1">
                        <a:alpha val="0"/>
                      </a:schemeClr>
                    </a:solidFill>
                  </a:tcPr>
                </a:tc>
                <a:tc>
                  <a:txBody>
                    <a:bodyPr/>
                    <a:lstStyle/>
                    <a:p>
                      <a:endParaRPr lang="zh-CN" altLang="en-US" dirty="0"/>
                    </a:p>
                  </a:txBody>
                  <a:tcP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solidFill>
                      <a:schemeClr val="bg1">
                        <a:alpha val="70000"/>
                      </a:schemeClr>
                    </a:solidFill>
                  </a:tcPr>
                </a:tc>
                <a:tc>
                  <a:txBody>
                    <a:bodyPr/>
                    <a:lstStyle/>
                    <a:p>
                      <a:endParaRPr lang="zh-CN" altLang="en-US"/>
                    </a:p>
                  </a:txBody>
                  <a:tcPr>
                    <a:lnL w="19050" cap="flat" cmpd="sng" algn="ctr">
                      <a:solidFill>
                        <a:srgbClr val="FFFFFF"/>
                      </a:solidFill>
                      <a:prstDash val="solid"/>
                      <a:round/>
                      <a:headEnd type="none" w="med" len="med"/>
                      <a:tailEnd type="none" w="med" len="med"/>
                    </a:lnL>
                    <a:lnT w="19050" cap="flat" cmpd="sng" algn="ctr">
                      <a:solidFill>
                        <a:srgbClr val="FFFFFF"/>
                      </a:solidFill>
                      <a:prstDash val="solid"/>
                      <a:round/>
                      <a:headEnd type="none" w="med" len="med"/>
                      <a:tailEnd type="none" w="med" len="med"/>
                    </a:lnT>
                    <a:solidFill>
                      <a:schemeClr val="bg1">
                        <a:alpha val="0"/>
                      </a:schemeClr>
                    </a:solidFill>
                  </a:tcPr>
                </a:tc>
                <a:tc>
                  <a:txBody>
                    <a:bodyPr/>
                    <a:lstStyle/>
                    <a:p>
                      <a:endParaRPr lang="zh-CN" altLang="en-US" dirty="0"/>
                    </a:p>
                  </a:txBody>
                  <a:tcPr>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solidFill>
                      <a:schemeClr val="bg1">
                        <a:alpha val="0"/>
                      </a:schemeClr>
                    </a:solidFill>
                  </a:tcPr>
                </a:tc>
                <a:tc>
                  <a:txBody>
                    <a:bodyPr/>
                    <a:lstStyle/>
                    <a:p>
                      <a:endParaRPr lang="zh-CN" altLang="en-US" dirty="0"/>
                    </a:p>
                  </a:txBody>
                  <a:tcPr>
                    <a:lnL w="19050" cap="flat" cmpd="sng" algn="ctr">
                      <a:solidFill>
                        <a:srgbClr val="FFFFFF"/>
                      </a:solidFill>
                      <a:prstDash val="solid"/>
                      <a:round/>
                      <a:headEnd type="none" w="med" len="med"/>
                      <a:tailEnd type="none" w="med" len="med"/>
                    </a:lnL>
                    <a:lnT w="19050" cap="flat" cmpd="sng" algn="ctr">
                      <a:solidFill>
                        <a:srgbClr val="FFFFFF"/>
                      </a:solidFill>
                      <a:prstDash val="solid"/>
                      <a:round/>
                      <a:headEnd type="none" w="med" len="med"/>
                      <a:tailEnd type="none" w="med" len="med"/>
                    </a:lnT>
                    <a:solidFill>
                      <a:schemeClr val="bg1">
                        <a:alpha val="0"/>
                      </a:schemeClr>
                    </a:solidFill>
                  </a:tcPr>
                </a:tc>
              </a:tr>
            </a:tbl>
          </a:graphicData>
        </a:graphic>
      </p:graphicFrame>
      <p:sp>
        <p:nvSpPr>
          <p:cNvPr id="25" name="矩形 24"/>
          <p:cNvSpPr/>
          <p:nvPr/>
        </p:nvSpPr>
        <p:spPr>
          <a:xfrm>
            <a:off x="697704" y="1846088"/>
            <a:ext cx="3870667" cy="3046988"/>
          </a:xfrm>
          <a:prstGeom prst="rect">
            <a:avLst/>
          </a:prstGeom>
        </p:spPr>
        <p:txBody>
          <a:bodyPr wrap="square">
            <a:spAutoFit/>
          </a:bodyPr>
          <a:lstStyle/>
          <a:p>
            <a:pPr>
              <a:lnSpc>
                <a:spcPct val="300000"/>
              </a:lnSpc>
            </a:pPr>
            <a:r>
              <a:rPr lang="zh-CN" altLang="en-US" sz="2800"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sz="2800" b="0" dirty="0" smtClean="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zh-CN" altLang="en-US"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b="0" dirty="0" smtClean="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zh-CN" altLang="en-US"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b="0" dirty="0" smtClean="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zh-CN" altLang="en-US"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b="0" dirty="0" smtClean="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zh-CN" altLang="en-US"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b="0"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26" name="矩形 25"/>
          <p:cNvSpPr/>
          <p:nvPr/>
        </p:nvSpPr>
        <p:spPr>
          <a:xfrm>
            <a:off x="1434874" y="0"/>
            <a:ext cx="1343025" cy="685800"/>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p:cNvCxnSpPr/>
          <p:nvPr/>
        </p:nvCxnSpPr>
        <p:spPr>
          <a:xfrm>
            <a:off x="0" y="685800"/>
            <a:ext cx="12192000" cy="0"/>
          </a:xfrm>
          <a:prstGeom prst="line">
            <a:avLst/>
          </a:prstGeom>
          <a:ln>
            <a:solidFill>
              <a:schemeClr val="bg1">
                <a:lumMod val="75000"/>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0646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t="16250"/>
          <a:stretch/>
        </p:blipFill>
        <p:spPr>
          <a:xfrm>
            <a:off x="0" y="0"/>
            <a:ext cx="12192000" cy="6800850"/>
          </a:xfrm>
          <a:prstGeom prst="rect">
            <a:avLst/>
          </a:prstGeom>
        </p:spPr>
      </p:pic>
      <p:sp>
        <p:nvSpPr>
          <p:cNvPr id="4" name="矩形 3"/>
          <p:cNvSpPr/>
          <p:nvPr/>
        </p:nvSpPr>
        <p:spPr>
          <a:xfrm>
            <a:off x="0" y="5314950"/>
            <a:ext cx="12192000" cy="1543050"/>
          </a:xfrm>
          <a:prstGeom prst="rect">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469436" y="5677113"/>
            <a:ext cx="2639488" cy="830997"/>
            <a:chOff x="412286" y="5721350"/>
            <a:chExt cx="2639488" cy="830997"/>
          </a:xfrm>
        </p:grpSpPr>
        <p:sp>
          <p:nvSpPr>
            <p:cNvPr id="5" name="文本框 4"/>
            <p:cNvSpPr txBox="1"/>
            <p:nvPr/>
          </p:nvSpPr>
          <p:spPr>
            <a:xfrm>
              <a:off x="412286" y="5721350"/>
              <a:ext cx="1199344" cy="830997"/>
            </a:xfrm>
            <a:prstGeom prst="rect">
              <a:avLst/>
            </a:prstGeom>
            <a:noFill/>
          </p:spPr>
          <p:txBody>
            <a:bodyPr wrap="square" rtlCol="0">
              <a:spAutoFit/>
            </a:bodyPr>
            <a:lstStyle/>
            <a:p>
              <a:r>
                <a:rPr lang="en-US" altLang="zh-CN" sz="4800" i="1" dirty="0" smtClean="0">
                  <a:solidFill>
                    <a:srgbClr val="4D8FB7"/>
                  </a:solidFill>
                  <a:latin typeface="微软雅黑" panose="020B0503020204020204" pitchFamily="34" charset="-122"/>
                  <a:ea typeface="微软雅黑" panose="020B0503020204020204" pitchFamily="34" charset="-122"/>
                </a:rPr>
                <a:t>1</a:t>
              </a:r>
              <a:endParaRPr lang="zh-CN" altLang="en-US" sz="4800" i="1" dirty="0">
                <a:solidFill>
                  <a:srgbClr val="4D8FB7"/>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011958" y="5844460"/>
              <a:ext cx="2039816" cy="584775"/>
            </a:xfrm>
            <a:prstGeom prst="rect">
              <a:avLst/>
            </a:prstGeom>
            <a:noFill/>
          </p:spPr>
          <p:txBody>
            <a:bodyPr wrap="square" rtlCol="0">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请输入文本内容</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sz="1400" dirty="0" smtClean="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7" name="燕尾形 6"/>
          <p:cNvSpPr/>
          <p:nvPr/>
        </p:nvSpPr>
        <p:spPr>
          <a:xfrm>
            <a:off x="2544773" y="5314950"/>
            <a:ext cx="548640" cy="1543050"/>
          </a:xfrm>
          <a:prstGeom prst="chevron">
            <a:avLst>
              <a:gd name="adj" fmla="val 10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0" name="组合 9"/>
          <p:cNvGrpSpPr/>
          <p:nvPr/>
        </p:nvGrpSpPr>
        <p:grpSpPr>
          <a:xfrm>
            <a:off x="3335239" y="5677113"/>
            <a:ext cx="2639488" cy="830997"/>
            <a:chOff x="412286" y="5721350"/>
            <a:chExt cx="2639488" cy="830997"/>
          </a:xfrm>
        </p:grpSpPr>
        <p:sp>
          <p:nvSpPr>
            <p:cNvPr id="11" name="文本框 10"/>
            <p:cNvSpPr txBox="1"/>
            <p:nvPr/>
          </p:nvSpPr>
          <p:spPr>
            <a:xfrm>
              <a:off x="412286" y="5721350"/>
              <a:ext cx="1199344" cy="830997"/>
            </a:xfrm>
            <a:prstGeom prst="rect">
              <a:avLst/>
            </a:prstGeom>
            <a:noFill/>
          </p:spPr>
          <p:txBody>
            <a:bodyPr wrap="square" rtlCol="0">
              <a:spAutoFit/>
            </a:bodyPr>
            <a:lstStyle/>
            <a:p>
              <a:r>
                <a:rPr lang="en-US" altLang="zh-CN" sz="4800" i="1" dirty="0" smtClean="0">
                  <a:solidFill>
                    <a:srgbClr val="4D8FB7"/>
                  </a:solidFill>
                  <a:latin typeface="微软雅黑" panose="020B0503020204020204" pitchFamily="34" charset="-122"/>
                  <a:ea typeface="微软雅黑" panose="020B0503020204020204" pitchFamily="34" charset="-122"/>
                </a:rPr>
                <a:t>2</a:t>
              </a:r>
              <a:endParaRPr lang="zh-CN" altLang="en-US" sz="4800" i="1" dirty="0">
                <a:solidFill>
                  <a:srgbClr val="4D8FB7"/>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1958" y="5844460"/>
              <a:ext cx="2039816" cy="584775"/>
            </a:xfrm>
            <a:prstGeom prst="rect">
              <a:avLst/>
            </a:prstGeom>
            <a:noFill/>
          </p:spPr>
          <p:txBody>
            <a:bodyPr wrap="square" rtlCol="0">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请输入文本内容</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sz="1400" dirty="0" smtClean="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6201042" y="5677113"/>
            <a:ext cx="2639488" cy="830997"/>
            <a:chOff x="412286" y="5721350"/>
            <a:chExt cx="2639488" cy="830997"/>
          </a:xfrm>
        </p:grpSpPr>
        <p:sp>
          <p:nvSpPr>
            <p:cNvPr id="14" name="文本框 13"/>
            <p:cNvSpPr txBox="1"/>
            <p:nvPr/>
          </p:nvSpPr>
          <p:spPr>
            <a:xfrm>
              <a:off x="412286" y="5721350"/>
              <a:ext cx="1199344" cy="830997"/>
            </a:xfrm>
            <a:prstGeom prst="rect">
              <a:avLst/>
            </a:prstGeom>
            <a:noFill/>
          </p:spPr>
          <p:txBody>
            <a:bodyPr wrap="square" rtlCol="0">
              <a:spAutoFit/>
            </a:bodyPr>
            <a:lstStyle/>
            <a:p>
              <a:r>
                <a:rPr lang="en-US" altLang="zh-CN" sz="4800" i="1" dirty="0" smtClean="0">
                  <a:solidFill>
                    <a:srgbClr val="4D8FB7"/>
                  </a:solidFill>
                  <a:latin typeface="微软雅黑" panose="020B0503020204020204" pitchFamily="34" charset="-122"/>
                  <a:ea typeface="微软雅黑" panose="020B0503020204020204" pitchFamily="34" charset="-122"/>
                </a:rPr>
                <a:t>3</a:t>
              </a:r>
              <a:endParaRPr lang="zh-CN" altLang="en-US" sz="4800" i="1" dirty="0">
                <a:solidFill>
                  <a:srgbClr val="4D8FB7"/>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1011958" y="5844460"/>
              <a:ext cx="2039816" cy="584775"/>
            </a:xfrm>
            <a:prstGeom prst="rect">
              <a:avLst/>
            </a:prstGeom>
            <a:noFill/>
          </p:spPr>
          <p:txBody>
            <a:bodyPr wrap="square" rtlCol="0">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请输入文本内容</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sz="1400" dirty="0" smtClean="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9066846" y="5677113"/>
            <a:ext cx="2639488" cy="830997"/>
            <a:chOff x="412286" y="5721350"/>
            <a:chExt cx="2639488" cy="830997"/>
          </a:xfrm>
        </p:grpSpPr>
        <p:sp>
          <p:nvSpPr>
            <p:cNvPr id="18" name="文本框 17"/>
            <p:cNvSpPr txBox="1"/>
            <p:nvPr/>
          </p:nvSpPr>
          <p:spPr>
            <a:xfrm>
              <a:off x="412286" y="5721350"/>
              <a:ext cx="1199344" cy="830997"/>
            </a:xfrm>
            <a:prstGeom prst="rect">
              <a:avLst/>
            </a:prstGeom>
            <a:noFill/>
          </p:spPr>
          <p:txBody>
            <a:bodyPr wrap="square" rtlCol="0">
              <a:spAutoFit/>
            </a:bodyPr>
            <a:lstStyle/>
            <a:p>
              <a:r>
                <a:rPr lang="en-US" altLang="zh-CN" sz="4800" i="1" dirty="0" smtClean="0">
                  <a:solidFill>
                    <a:srgbClr val="4D8FB7"/>
                  </a:solidFill>
                  <a:latin typeface="微软雅黑" panose="020B0503020204020204" pitchFamily="34" charset="-122"/>
                  <a:ea typeface="微软雅黑" panose="020B0503020204020204" pitchFamily="34" charset="-122"/>
                </a:rPr>
                <a:t>4</a:t>
              </a:r>
              <a:endParaRPr lang="zh-CN" altLang="en-US" sz="4800" i="1" dirty="0">
                <a:solidFill>
                  <a:srgbClr val="4D8FB7"/>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1011958" y="5844460"/>
              <a:ext cx="2039816" cy="584775"/>
            </a:xfrm>
            <a:prstGeom prst="rect">
              <a:avLst/>
            </a:prstGeom>
            <a:noFill/>
          </p:spPr>
          <p:txBody>
            <a:bodyPr wrap="square" rtlCol="0">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请输入文本内容</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sz="1400" dirty="0" smtClean="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0" name="燕尾形 19"/>
          <p:cNvSpPr/>
          <p:nvPr/>
        </p:nvSpPr>
        <p:spPr>
          <a:xfrm>
            <a:off x="5500002" y="5314950"/>
            <a:ext cx="548640" cy="1543050"/>
          </a:xfrm>
          <a:prstGeom prst="chevron">
            <a:avLst>
              <a:gd name="adj" fmla="val 10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燕尾形 20"/>
          <p:cNvSpPr/>
          <p:nvPr/>
        </p:nvSpPr>
        <p:spPr>
          <a:xfrm>
            <a:off x="8365806" y="5314950"/>
            <a:ext cx="548640" cy="1543050"/>
          </a:xfrm>
          <a:prstGeom prst="chevron">
            <a:avLst>
              <a:gd name="adj" fmla="val 10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92293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4853354"/>
            <a:ext cx="12192000" cy="2004646"/>
          </a:xfrm>
          <a:prstGeom prst="rect">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29883" y="1519311"/>
            <a:ext cx="6096000" cy="2215991"/>
          </a:xfrm>
          <a:prstGeom prst="rect">
            <a:avLst/>
          </a:prstGeom>
        </p:spPr>
        <p:txBody>
          <a:bodyPr>
            <a:spAutoFit/>
          </a:bodyPr>
          <a:lstStyle/>
          <a:p>
            <a:pPr>
              <a:lnSpc>
                <a:spcPct val="150000"/>
              </a:lnSpc>
            </a:pPr>
            <a:r>
              <a:rPr lang="zh-CN" altLang="en-US" sz="3200"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sz="3200" b="0" dirty="0" smtClean="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pPr>
            <a:r>
              <a:rPr lang="zh-CN" altLang="en-US" sz="2400"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p>
          <a:p>
            <a:pPr>
              <a:lnSpc>
                <a:spcPct val="150000"/>
              </a:lnSpc>
            </a:pPr>
            <a:r>
              <a:rPr lang="zh-CN" altLang="en-US" b="0" dirty="0" smtClean="0">
                <a:solidFill>
                  <a:schemeClr val="bg1">
                    <a:lumMod val="50000"/>
                  </a:schemeClr>
                </a:solidFill>
                <a:latin typeface="微软雅黑" panose="020B0503020204020204" pitchFamily="34" charset="-122"/>
                <a:ea typeface="微软雅黑" panose="020B0503020204020204" pitchFamily="34" charset="-122"/>
              </a:rPr>
              <a:t>请输入文本内容请输入文本内容请输入文本内容请输入文本内容请输入文本内容</a:t>
            </a:r>
          </a:p>
        </p:txBody>
      </p:sp>
      <p:pic>
        <p:nvPicPr>
          <p:cNvPr id="64" name="图片 63"/>
          <p:cNvPicPr>
            <a:picLocks noChangeAspect="1"/>
          </p:cNvPicPr>
          <p:nvPr/>
        </p:nvPicPr>
        <p:blipFill>
          <a:blip r:embed="rId2" cstate="print">
            <a:grayscl/>
            <a:extLst>
              <a:ext uri="{28A0092B-C50C-407E-A947-70E740481C1C}">
                <a14:useLocalDpi xmlns:a14="http://schemas.microsoft.com/office/drawing/2010/main" val="0"/>
              </a:ext>
            </a:extLst>
          </a:blip>
          <a:stretch>
            <a:fillRect/>
          </a:stretch>
        </p:blipFill>
        <p:spPr>
          <a:xfrm>
            <a:off x="1185152" y="8164923"/>
            <a:ext cx="764023" cy="764023"/>
          </a:xfrm>
          <a:prstGeom prst="rect">
            <a:avLst/>
          </a:prstGeom>
        </p:spPr>
      </p:pic>
      <p:pic>
        <p:nvPicPr>
          <p:cNvPr id="65" name="图片 64"/>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4431430" y="5473665"/>
            <a:ext cx="764023" cy="764023"/>
          </a:xfrm>
          <a:prstGeom prst="rect">
            <a:avLst/>
          </a:prstGeom>
        </p:spPr>
      </p:pic>
      <p:pic>
        <p:nvPicPr>
          <p:cNvPr id="66" name="图片 65"/>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2513256" y="8164925"/>
            <a:ext cx="764023" cy="764023"/>
          </a:xfrm>
          <a:prstGeom prst="rect">
            <a:avLst/>
          </a:prstGeom>
        </p:spPr>
      </p:pic>
      <p:pic>
        <p:nvPicPr>
          <p:cNvPr id="67" name="图片 66"/>
          <p:cNvPicPr>
            <a:picLocks noChangeAspect="1"/>
          </p:cNvPicPr>
          <p:nvPr/>
        </p:nvPicPr>
        <p:blipFill>
          <a:blip r:embed="rId5" cstate="print">
            <a:grayscl/>
            <a:extLst>
              <a:ext uri="{28A0092B-C50C-407E-A947-70E740481C1C}">
                <a14:useLocalDpi xmlns:a14="http://schemas.microsoft.com/office/drawing/2010/main" val="0"/>
              </a:ext>
            </a:extLst>
          </a:blip>
          <a:stretch>
            <a:fillRect/>
          </a:stretch>
        </p:blipFill>
        <p:spPr>
          <a:xfrm>
            <a:off x="3841360" y="8164925"/>
            <a:ext cx="764023" cy="764023"/>
          </a:xfrm>
          <a:prstGeom prst="rect">
            <a:avLst/>
          </a:prstGeom>
        </p:spPr>
      </p:pic>
      <p:pic>
        <p:nvPicPr>
          <p:cNvPr id="68" name="图片 67"/>
          <p:cNvPicPr>
            <a:picLocks noChangeAspect="1"/>
          </p:cNvPicPr>
          <p:nvPr/>
        </p:nvPicPr>
        <p:blipFill>
          <a:blip r:embed="rId6" cstate="print">
            <a:grayscl/>
            <a:extLst>
              <a:ext uri="{28A0092B-C50C-407E-A947-70E740481C1C}">
                <a14:useLocalDpi xmlns:a14="http://schemas.microsoft.com/office/drawing/2010/main" val="0"/>
              </a:ext>
            </a:extLst>
          </a:blip>
          <a:stretch>
            <a:fillRect/>
          </a:stretch>
        </p:blipFill>
        <p:spPr>
          <a:xfrm>
            <a:off x="5169464" y="8164925"/>
            <a:ext cx="764023" cy="764023"/>
          </a:xfrm>
          <a:prstGeom prst="rect">
            <a:avLst/>
          </a:prstGeom>
        </p:spPr>
      </p:pic>
      <p:pic>
        <p:nvPicPr>
          <p:cNvPr id="69" name="图片 68"/>
          <p:cNvPicPr>
            <a:picLocks noChangeAspect="1"/>
          </p:cNvPicPr>
          <p:nvPr/>
        </p:nvPicPr>
        <p:blipFill>
          <a:blip r:embed="rId7" cstate="print">
            <a:grayscl/>
            <a:extLst>
              <a:ext uri="{28A0092B-C50C-407E-A947-70E740481C1C}">
                <a14:useLocalDpi xmlns:a14="http://schemas.microsoft.com/office/drawing/2010/main" val="0"/>
              </a:ext>
            </a:extLst>
          </a:blip>
          <a:stretch>
            <a:fillRect/>
          </a:stretch>
        </p:blipFill>
        <p:spPr>
          <a:xfrm>
            <a:off x="10481880" y="8164925"/>
            <a:ext cx="764023" cy="764023"/>
          </a:xfrm>
          <a:prstGeom prst="rect">
            <a:avLst/>
          </a:prstGeom>
        </p:spPr>
      </p:pic>
      <p:pic>
        <p:nvPicPr>
          <p:cNvPr id="70" name="图片 69"/>
          <p:cNvPicPr>
            <a:picLocks noChangeAspect="1"/>
          </p:cNvPicPr>
          <p:nvPr/>
        </p:nvPicPr>
        <p:blipFill>
          <a:blip r:embed="rId8" cstate="print">
            <a:grayscl/>
            <a:extLst>
              <a:ext uri="{28A0092B-C50C-407E-A947-70E740481C1C}">
                <a14:useLocalDpi xmlns:a14="http://schemas.microsoft.com/office/drawing/2010/main" val="0"/>
              </a:ext>
            </a:extLst>
          </a:blip>
          <a:stretch>
            <a:fillRect/>
          </a:stretch>
        </p:blipFill>
        <p:spPr>
          <a:xfrm>
            <a:off x="8335694" y="5473664"/>
            <a:ext cx="764023" cy="764023"/>
          </a:xfrm>
          <a:prstGeom prst="rect">
            <a:avLst/>
          </a:prstGeom>
        </p:spPr>
      </p:pic>
      <p:pic>
        <p:nvPicPr>
          <p:cNvPr id="71" name="图片 70"/>
          <p:cNvPicPr>
            <a:picLocks noChangeAspect="1"/>
          </p:cNvPicPr>
          <p:nvPr/>
        </p:nvPicPr>
        <p:blipFill>
          <a:blip r:embed="rId9" cstate="print">
            <a:grayscl/>
            <a:extLst>
              <a:ext uri="{28A0092B-C50C-407E-A947-70E740481C1C}">
                <a14:useLocalDpi xmlns:a14="http://schemas.microsoft.com/office/drawing/2010/main" val="0"/>
              </a:ext>
            </a:extLst>
          </a:blip>
          <a:stretch>
            <a:fillRect/>
          </a:stretch>
        </p:blipFill>
        <p:spPr>
          <a:xfrm>
            <a:off x="11809988" y="8164924"/>
            <a:ext cx="764023" cy="764023"/>
          </a:xfrm>
          <a:prstGeom prst="rect">
            <a:avLst/>
          </a:prstGeom>
        </p:spPr>
      </p:pic>
      <p:pic>
        <p:nvPicPr>
          <p:cNvPr id="72" name="图片 71"/>
          <p:cNvPicPr>
            <a:picLocks noChangeAspect="1"/>
          </p:cNvPicPr>
          <p:nvPr/>
        </p:nvPicPr>
        <p:blipFill>
          <a:blip r:embed="rId10" cstate="print">
            <a:grayscl/>
            <a:extLst>
              <a:ext uri="{28A0092B-C50C-407E-A947-70E740481C1C}">
                <a14:useLocalDpi xmlns:a14="http://schemas.microsoft.com/office/drawing/2010/main" val="0"/>
              </a:ext>
            </a:extLst>
          </a:blip>
          <a:stretch>
            <a:fillRect/>
          </a:stretch>
        </p:blipFill>
        <p:spPr>
          <a:xfrm>
            <a:off x="7825672" y="8164925"/>
            <a:ext cx="764023" cy="764023"/>
          </a:xfrm>
          <a:prstGeom prst="rect">
            <a:avLst/>
          </a:prstGeom>
        </p:spPr>
      </p:pic>
      <p:pic>
        <p:nvPicPr>
          <p:cNvPr id="73" name="图片 72"/>
          <p:cNvPicPr>
            <a:picLocks noChangeAspect="1"/>
          </p:cNvPicPr>
          <p:nvPr/>
        </p:nvPicPr>
        <p:blipFill>
          <a:blip r:embed="rId11" cstate="print">
            <a:grayscl/>
            <a:extLst>
              <a:ext uri="{28A0092B-C50C-407E-A947-70E740481C1C}">
                <a14:useLocalDpi xmlns:a14="http://schemas.microsoft.com/office/drawing/2010/main" val="0"/>
              </a:ext>
            </a:extLst>
          </a:blip>
          <a:stretch>
            <a:fillRect/>
          </a:stretch>
        </p:blipFill>
        <p:spPr>
          <a:xfrm>
            <a:off x="527166" y="5473665"/>
            <a:ext cx="764023" cy="764023"/>
          </a:xfrm>
          <a:prstGeom prst="rect">
            <a:avLst/>
          </a:prstGeom>
        </p:spPr>
      </p:pic>
      <p:sp>
        <p:nvSpPr>
          <p:cNvPr id="74" name="矩形 73"/>
          <p:cNvSpPr/>
          <p:nvPr/>
        </p:nvSpPr>
        <p:spPr>
          <a:xfrm>
            <a:off x="1567163" y="5760425"/>
            <a:ext cx="2623837" cy="830997"/>
          </a:xfrm>
          <a:prstGeom prst="rect">
            <a:avLst/>
          </a:prstGeom>
        </p:spPr>
        <p:txBody>
          <a:bodyPr wrap="square">
            <a:spAutoFit/>
          </a:bodyPr>
          <a:lstStyle/>
          <a:p>
            <a:pPr>
              <a:lnSpc>
                <a:spcPct val="150000"/>
              </a:lnSpc>
            </a:pPr>
            <a:r>
              <a:rPr lang="zh-CN" altLang="en-US" sz="1600" b="0" dirty="0" smtClean="0">
                <a:solidFill>
                  <a:schemeClr val="bg1">
                    <a:lumMod val="50000"/>
                  </a:schemeClr>
                </a:solidFill>
                <a:latin typeface="微软雅黑" panose="020B0503020204020204" pitchFamily="34" charset="-122"/>
                <a:ea typeface="微软雅黑" panose="020B0503020204020204" pitchFamily="34" charset="-122"/>
              </a:rPr>
              <a:t>请输入文本内容请输入文本内容请输入文本内容</a:t>
            </a:r>
          </a:p>
        </p:txBody>
      </p:sp>
      <p:sp>
        <p:nvSpPr>
          <p:cNvPr id="75" name="矩形 74"/>
          <p:cNvSpPr/>
          <p:nvPr/>
        </p:nvSpPr>
        <p:spPr>
          <a:xfrm>
            <a:off x="1567163" y="5087885"/>
            <a:ext cx="2339102" cy="581057"/>
          </a:xfrm>
          <a:prstGeom prst="rect">
            <a:avLst/>
          </a:prstGeom>
        </p:spPr>
        <p:txBody>
          <a:bodyPr wrap="none">
            <a:spAutoFit/>
          </a:bodyPr>
          <a:lstStyle/>
          <a:p>
            <a:pPr>
              <a:lnSpc>
                <a:spcPct val="150000"/>
              </a:lnSpc>
            </a:pPr>
            <a:r>
              <a:rPr lang="zh-CN" altLang="en-US" sz="2400"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p>
        </p:txBody>
      </p:sp>
      <p:sp>
        <p:nvSpPr>
          <p:cNvPr id="76" name="矩形 75"/>
          <p:cNvSpPr/>
          <p:nvPr/>
        </p:nvSpPr>
        <p:spPr>
          <a:xfrm>
            <a:off x="5473428" y="5760425"/>
            <a:ext cx="2623837" cy="830997"/>
          </a:xfrm>
          <a:prstGeom prst="rect">
            <a:avLst/>
          </a:prstGeom>
        </p:spPr>
        <p:txBody>
          <a:bodyPr wrap="square">
            <a:spAutoFit/>
          </a:bodyPr>
          <a:lstStyle/>
          <a:p>
            <a:pPr>
              <a:lnSpc>
                <a:spcPct val="150000"/>
              </a:lnSpc>
            </a:pPr>
            <a:r>
              <a:rPr lang="zh-CN" altLang="en-US" sz="1600" b="0" dirty="0" smtClean="0">
                <a:solidFill>
                  <a:schemeClr val="bg1">
                    <a:lumMod val="50000"/>
                  </a:schemeClr>
                </a:solidFill>
                <a:latin typeface="微软雅黑" panose="020B0503020204020204" pitchFamily="34" charset="-122"/>
                <a:ea typeface="微软雅黑" panose="020B0503020204020204" pitchFamily="34" charset="-122"/>
              </a:rPr>
              <a:t>请输入文本内容请输入文本内容请输入文本内容</a:t>
            </a:r>
          </a:p>
        </p:txBody>
      </p:sp>
      <p:sp>
        <p:nvSpPr>
          <p:cNvPr id="77" name="矩形 76"/>
          <p:cNvSpPr/>
          <p:nvPr/>
        </p:nvSpPr>
        <p:spPr>
          <a:xfrm>
            <a:off x="5473428" y="5087885"/>
            <a:ext cx="2339102" cy="581057"/>
          </a:xfrm>
          <a:prstGeom prst="rect">
            <a:avLst/>
          </a:prstGeom>
        </p:spPr>
        <p:txBody>
          <a:bodyPr wrap="none">
            <a:spAutoFit/>
          </a:bodyPr>
          <a:lstStyle/>
          <a:p>
            <a:pPr>
              <a:lnSpc>
                <a:spcPct val="150000"/>
              </a:lnSpc>
            </a:pPr>
            <a:r>
              <a:rPr lang="zh-CN" altLang="en-US" sz="2400"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p>
        </p:txBody>
      </p:sp>
      <p:sp>
        <p:nvSpPr>
          <p:cNvPr id="78" name="矩形 77"/>
          <p:cNvSpPr/>
          <p:nvPr/>
        </p:nvSpPr>
        <p:spPr>
          <a:xfrm>
            <a:off x="9379693" y="5760425"/>
            <a:ext cx="2623837" cy="830997"/>
          </a:xfrm>
          <a:prstGeom prst="rect">
            <a:avLst/>
          </a:prstGeom>
        </p:spPr>
        <p:txBody>
          <a:bodyPr wrap="square">
            <a:spAutoFit/>
          </a:bodyPr>
          <a:lstStyle/>
          <a:p>
            <a:pPr>
              <a:lnSpc>
                <a:spcPct val="150000"/>
              </a:lnSpc>
            </a:pPr>
            <a:r>
              <a:rPr lang="zh-CN" altLang="en-US" sz="1600" b="0" dirty="0" smtClean="0">
                <a:solidFill>
                  <a:schemeClr val="bg1">
                    <a:lumMod val="50000"/>
                  </a:schemeClr>
                </a:solidFill>
                <a:latin typeface="微软雅黑" panose="020B0503020204020204" pitchFamily="34" charset="-122"/>
                <a:ea typeface="微软雅黑" panose="020B0503020204020204" pitchFamily="34" charset="-122"/>
              </a:rPr>
              <a:t>请输入文本内容请输入文本内容请输入文本内容</a:t>
            </a:r>
          </a:p>
        </p:txBody>
      </p:sp>
      <p:sp>
        <p:nvSpPr>
          <p:cNvPr id="79" name="矩形 78"/>
          <p:cNvSpPr/>
          <p:nvPr/>
        </p:nvSpPr>
        <p:spPr>
          <a:xfrm>
            <a:off x="9379693" y="5087885"/>
            <a:ext cx="2339102" cy="581057"/>
          </a:xfrm>
          <a:prstGeom prst="rect">
            <a:avLst/>
          </a:prstGeom>
        </p:spPr>
        <p:txBody>
          <a:bodyPr wrap="none">
            <a:spAutoFit/>
          </a:bodyPr>
          <a:lstStyle/>
          <a:p>
            <a:pPr>
              <a:lnSpc>
                <a:spcPct val="150000"/>
              </a:lnSpc>
            </a:pPr>
            <a:r>
              <a:rPr lang="zh-CN" altLang="en-US" sz="2400"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p>
        </p:txBody>
      </p:sp>
      <p:grpSp>
        <p:nvGrpSpPr>
          <p:cNvPr id="80" name="Group 4"/>
          <p:cNvGrpSpPr>
            <a:grpSpLocks noChangeAspect="1"/>
          </p:cNvGrpSpPr>
          <p:nvPr/>
        </p:nvGrpSpPr>
        <p:grpSpPr bwMode="auto">
          <a:xfrm>
            <a:off x="6783388" y="1536700"/>
            <a:ext cx="4464050" cy="2200276"/>
            <a:chOff x="4273" y="968"/>
            <a:chExt cx="2812" cy="1386"/>
          </a:xfrm>
          <a:solidFill>
            <a:srgbClr val="666666"/>
          </a:solidFill>
        </p:grpSpPr>
        <p:grpSp>
          <p:nvGrpSpPr>
            <p:cNvPr id="82" name="Group 205"/>
            <p:cNvGrpSpPr>
              <a:grpSpLocks/>
            </p:cNvGrpSpPr>
            <p:nvPr/>
          </p:nvGrpSpPr>
          <p:grpSpPr bwMode="auto">
            <a:xfrm>
              <a:off x="4274" y="1002"/>
              <a:ext cx="2803" cy="1333"/>
              <a:chOff x="4274" y="1002"/>
              <a:chExt cx="2803" cy="1333"/>
            </a:xfrm>
            <a:grpFill/>
          </p:grpSpPr>
          <p:sp>
            <p:nvSpPr>
              <p:cNvPr id="436" name="Freeform 5"/>
              <p:cNvSpPr>
                <a:spLocks/>
              </p:cNvSpPr>
              <p:nvPr/>
            </p:nvSpPr>
            <p:spPr bwMode="auto">
              <a:xfrm>
                <a:off x="6454" y="1948"/>
                <a:ext cx="320" cy="241"/>
              </a:xfrm>
              <a:custGeom>
                <a:avLst/>
                <a:gdLst>
                  <a:gd name="T0" fmla="*/ 230 w 233"/>
                  <a:gd name="T1" fmla="*/ 90 h 175"/>
                  <a:gd name="T2" fmla="*/ 227 w 233"/>
                  <a:gd name="T3" fmla="*/ 86 h 175"/>
                  <a:gd name="T4" fmla="*/ 216 w 233"/>
                  <a:gd name="T5" fmla="*/ 70 h 175"/>
                  <a:gd name="T6" fmla="*/ 209 w 233"/>
                  <a:gd name="T7" fmla="*/ 63 h 175"/>
                  <a:gd name="T8" fmla="*/ 203 w 233"/>
                  <a:gd name="T9" fmla="*/ 55 h 175"/>
                  <a:gd name="T10" fmla="*/ 191 w 233"/>
                  <a:gd name="T11" fmla="*/ 49 h 175"/>
                  <a:gd name="T12" fmla="*/ 188 w 233"/>
                  <a:gd name="T13" fmla="*/ 36 h 175"/>
                  <a:gd name="T14" fmla="*/ 181 w 233"/>
                  <a:gd name="T15" fmla="*/ 21 h 175"/>
                  <a:gd name="T16" fmla="*/ 173 w 233"/>
                  <a:gd name="T17" fmla="*/ 8 h 175"/>
                  <a:gd name="T18" fmla="*/ 167 w 233"/>
                  <a:gd name="T19" fmla="*/ 7 h 175"/>
                  <a:gd name="T20" fmla="*/ 165 w 233"/>
                  <a:gd name="T21" fmla="*/ 16 h 175"/>
                  <a:gd name="T22" fmla="*/ 164 w 233"/>
                  <a:gd name="T23" fmla="*/ 30 h 175"/>
                  <a:gd name="T24" fmla="*/ 149 w 233"/>
                  <a:gd name="T25" fmla="*/ 36 h 175"/>
                  <a:gd name="T26" fmla="*/ 134 w 233"/>
                  <a:gd name="T27" fmla="*/ 27 h 175"/>
                  <a:gd name="T28" fmla="*/ 132 w 233"/>
                  <a:gd name="T29" fmla="*/ 19 h 175"/>
                  <a:gd name="T30" fmla="*/ 135 w 233"/>
                  <a:gd name="T31" fmla="*/ 12 h 175"/>
                  <a:gd name="T32" fmla="*/ 133 w 233"/>
                  <a:gd name="T33" fmla="*/ 10 h 175"/>
                  <a:gd name="T34" fmla="*/ 126 w 233"/>
                  <a:gd name="T35" fmla="*/ 9 h 175"/>
                  <a:gd name="T36" fmla="*/ 109 w 233"/>
                  <a:gd name="T37" fmla="*/ 3 h 175"/>
                  <a:gd name="T38" fmla="*/ 112 w 233"/>
                  <a:gd name="T39" fmla="*/ 9 h 175"/>
                  <a:gd name="T40" fmla="*/ 102 w 233"/>
                  <a:gd name="T41" fmla="*/ 10 h 175"/>
                  <a:gd name="T42" fmla="*/ 96 w 233"/>
                  <a:gd name="T43" fmla="*/ 19 h 175"/>
                  <a:gd name="T44" fmla="*/ 94 w 233"/>
                  <a:gd name="T45" fmla="*/ 25 h 175"/>
                  <a:gd name="T46" fmla="*/ 85 w 233"/>
                  <a:gd name="T47" fmla="*/ 21 h 175"/>
                  <a:gd name="T48" fmla="*/ 79 w 233"/>
                  <a:gd name="T49" fmla="*/ 20 h 175"/>
                  <a:gd name="T50" fmla="*/ 73 w 233"/>
                  <a:gd name="T51" fmla="*/ 21 h 175"/>
                  <a:gd name="T52" fmla="*/ 70 w 233"/>
                  <a:gd name="T53" fmla="*/ 25 h 175"/>
                  <a:gd name="T54" fmla="*/ 69 w 233"/>
                  <a:gd name="T55" fmla="*/ 28 h 175"/>
                  <a:gd name="T56" fmla="*/ 68 w 233"/>
                  <a:gd name="T57" fmla="*/ 33 h 175"/>
                  <a:gd name="T58" fmla="*/ 63 w 233"/>
                  <a:gd name="T59" fmla="*/ 37 h 175"/>
                  <a:gd name="T60" fmla="*/ 59 w 233"/>
                  <a:gd name="T61" fmla="*/ 38 h 175"/>
                  <a:gd name="T62" fmla="*/ 53 w 233"/>
                  <a:gd name="T63" fmla="*/ 42 h 175"/>
                  <a:gd name="T64" fmla="*/ 42 w 233"/>
                  <a:gd name="T65" fmla="*/ 53 h 175"/>
                  <a:gd name="T66" fmla="*/ 27 w 233"/>
                  <a:gd name="T67" fmla="*/ 58 h 175"/>
                  <a:gd name="T68" fmla="*/ 13 w 233"/>
                  <a:gd name="T69" fmla="*/ 64 h 175"/>
                  <a:gd name="T70" fmla="*/ 7 w 233"/>
                  <a:gd name="T71" fmla="*/ 65 h 175"/>
                  <a:gd name="T72" fmla="*/ 4 w 233"/>
                  <a:gd name="T73" fmla="*/ 79 h 175"/>
                  <a:gd name="T74" fmla="*/ 4 w 233"/>
                  <a:gd name="T75" fmla="*/ 89 h 175"/>
                  <a:gd name="T76" fmla="*/ 1 w 233"/>
                  <a:gd name="T77" fmla="*/ 89 h 175"/>
                  <a:gd name="T78" fmla="*/ 9 w 233"/>
                  <a:gd name="T79" fmla="*/ 106 h 175"/>
                  <a:gd name="T80" fmla="*/ 17 w 233"/>
                  <a:gd name="T81" fmla="*/ 126 h 175"/>
                  <a:gd name="T82" fmla="*/ 13 w 233"/>
                  <a:gd name="T83" fmla="*/ 138 h 175"/>
                  <a:gd name="T84" fmla="*/ 25 w 233"/>
                  <a:gd name="T85" fmla="*/ 147 h 175"/>
                  <a:gd name="T86" fmla="*/ 40 w 233"/>
                  <a:gd name="T87" fmla="*/ 140 h 175"/>
                  <a:gd name="T88" fmla="*/ 63 w 233"/>
                  <a:gd name="T89" fmla="*/ 136 h 175"/>
                  <a:gd name="T90" fmla="*/ 84 w 233"/>
                  <a:gd name="T91" fmla="*/ 129 h 175"/>
                  <a:gd name="T92" fmla="*/ 112 w 233"/>
                  <a:gd name="T93" fmla="*/ 128 h 175"/>
                  <a:gd name="T94" fmla="*/ 122 w 233"/>
                  <a:gd name="T95" fmla="*/ 134 h 175"/>
                  <a:gd name="T96" fmla="*/ 128 w 233"/>
                  <a:gd name="T97" fmla="*/ 140 h 175"/>
                  <a:gd name="T98" fmla="*/ 132 w 233"/>
                  <a:gd name="T99" fmla="*/ 144 h 175"/>
                  <a:gd name="T100" fmla="*/ 143 w 233"/>
                  <a:gd name="T101" fmla="*/ 132 h 175"/>
                  <a:gd name="T102" fmla="*/ 143 w 233"/>
                  <a:gd name="T103" fmla="*/ 139 h 175"/>
                  <a:gd name="T104" fmla="*/ 139 w 233"/>
                  <a:gd name="T105" fmla="*/ 148 h 175"/>
                  <a:gd name="T106" fmla="*/ 147 w 233"/>
                  <a:gd name="T107" fmla="*/ 147 h 175"/>
                  <a:gd name="T108" fmla="*/ 153 w 233"/>
                  <a:gd name="T109" fmla="*/ 158 h 175"/>
                  <a:gd name="T110" fmla="*/ 164 w 233"/>
                  <a:gd name="T111" fmla="*/ 168 h 175"/>
                  <a:gd name="T112" fmla="*/ 180 w 233"/>
                  <a:gd name="T113" fmla="*/ 168 h 175"/>
                  <a:gd name="T114" fmla="*/ 184 w 233"/>
                  <a:gd name="T115" fmla="*/ 169 h 175"/>
                  <a:gd name="T116" fmla="*/ 192 w 233"/>
                  <a:gd name="T117" fmla="*/ 174 h 175"/>
                  <a:gd name="T118" fmla="*/ 212 w 233"/>
                  <a:gd name="T119" fmla="*/ 163 h 175"/>
                  <a:gd name="T120" fmla="*/ 221 w 233"/>
                  <a:gd name="T121" fmla="*/ 136 h 175"/>
                  <a:gd name="T122" fmla="*/ 229 w 233"/>
                  <a:gd name="T123" fmla="*/ 118 h 175"/>
                  <a:gd name="T124" fmla="*/ 232 w 233"/>
                  <a:gd name="T125" fmla="*/ 104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3" h="175">
                    <a:moveTo>
                      <a:pt x="230" y="99"/>
                    </a:moveTo>
                    <a:cubicBezTo>
                      <a:pt x="230" y="97"/>
                      <a:pt x="230" y="96"/>
                      <a:pt x="229" y="94"/>
                    </a:cubicBezTo>
                    <a:cubicBezTo>
                      <a:pt x="229" y="92"/>
                      <a:pt x="230" y="90"/>
                      <a:pt x="230" y="90"/>
                    </a:cubicBezTo>
                    <a:cubicBezTo>
                      <a:pt x="230" y="89"/>
                      <a:pt x="230" y="88"/>
                      <a:pt x="230" y="88"/>
                    </a:cubicBezTo>
                    <a:cubicBezTo>
                      <a:pt x="231" y="87"/>
                      <a:pt x="231" y="84"/>
                      <a:pt x="231" y="84"/>
                    </a:cubicBezTo>
                    <a:cubicBezTo>
                      <a:pt x="231" y="85"/>
                      <a:pt x="229" y="89"/>
                      <a:pt x="227" y="86"/>
                    </a:cubicBezTo>
                    <a:cubicBezTo>
                      <a:pt x="225" y="83"/>
                      <a:pt x="224" y="80"/>
                      <a:pt x="223" y="79"/>
                    </a:cubicBezTo>
                    <a:cubicBezTo>
                      <a:pt x="222" y="79"/>
                      <a:pt x="218" y="77"/>
                      <a:pt x="217" y="75"/>
                    </a:cubicBezTo>
                    <a:cubicBezTo>
                      <a:pt x="216" y="73"/>
                      <a:pt x="217" y="70"/>
                      <a:pt x="216" y="70"/>
                    </a:cubicBezTo>
                    <a:cubicBezTo>
                      <a:pt x="214" y="69"/>
                      <a:pt x="212" y="67"/>
                      <a:pt x="212" y="68"/>
                    </a:cubicBezTo>
                    <a:cubicBezTo>
                      <a:pt x="212" y="68"/>
                      <a:pt x="212" y="69"/>
                      <a:pt x="211" y="69"/>
                    </a:cubicBezTo>
                    <a:cubicBezTo>
                      <a:pt x="210" y="68"/>
                      <a:pt x="210" y="65"/>
                      <a:pt x="209" y="63"/>
                    </a:cubicBezTo>
                    <a:cubicBezTo>
                      <a:pt x="207" y="61"/>
                      <a:pt x="205" y="59"/>
                      <a:pt x="205" y="59"/>
                    </a:cubicBezTo>
                    <a:cubicBezTo>
                      <a:pt x="205" y="58"/>
                      <a:pt x="205" y="57"/>
                      <a:pt x="206" y="57"/>
                    </a:cubicBezTo>
                    <a:cubicBezTo>
                      <a:pt x="206" y="57"/>
                      <a:pt x="204" y="57"/>
                      <a:pt x="203" y="55"/>
                    </a:cubicBezTo>
                    <a:cubicBezTo>
                      <a:pt x="201" y="53"/>
                      <a:pt x="201" y="54"/>
                      <a:pt x="199" y="53"/>
                    </a:cubicBezTo>
                    <a:cubicBezTo>
                      <a:pt x="198" y="52"/>
                      <a:pt x="198" y="52"/>
                      <a:pt x="196" y="52"/>
                    </a:cubicBezTo>
                    <a:cubicBezTo>
                      <a:pt x="195" y="52"/>
                      <a:pt x="191" y="50"/>
                      <a:pt x="191" y="49"/>
                    </a:cubicBezTo>
                    <a:cubicBezTo>
                      <a:pt x="191" y="47"/>
                      <a:pt x="191" y="46"/>
                      <a:pt x="190" y="45"/>
                    </a:cubicBezTo>
                    <a:cubicBezTo>
                      <a:pt x="189" y="43"/>
                      <a:pt x="190" y="43"/>
                      <a:pt x="190" y="41"/>
                    </a:cubicBezTo>
                    <a:cubicBezTo>
                      <a:pt x="190" y="39"/>
                      <a:pt x="190" y="37"/>
                      <a:pt x="188" y="36"/>
                    </a:cubicBezTo>
                    <a:cubicBezTo>
                      <a:pt x="187" y="34"/>
                      <a:pt x="186" y="35"/>
                      <a:pt x="186" y="33"/>
                    </a:cubicBezTo>
                    <a:cubicBezTo>
                      <a:pt x="186" y="31"/>
                      <a:pt x="186" y="27"/>
                      <a:pt x="185" y="26"/>
                    </a:cubicBezTo>
                    <a:cubicBezTo>
                      <a:pt x="184" y="24"/>
                      <a:pt x="181" y="22"/>
                      <a:pt x="181" y="21"/>
                    </a:cubicBezTo>
                    <a:cubicBezTo>
                      <a:pt x="180" y="20"/>
                      <a:pt x="180" y="22"/>
                      <a:pt x="179" y="22"/>
                    </a:cubicBezTo>
                    <a:cubicBezTo>
                      <a:pt x="178" y="22"/>
                      <a:pt x="176" y="19"/>
                      <a:pt x="176" y="16"/>
                    </a:cubicBezTo>
                    <a:cubicBezTo>
                      <a:pt x="176" y="12"/>
                      <a:pt x="174" y="10"/>
                      <a:pt x="173" y="8"/>
                    </a:cubicBezTo>
                    <a:cubicBezTo>
                      <a:pt x="172" y="6"/>
                      <a:pt x="170" y="2"/>
                      <a:pt x="169" y="1"/>
                    </a:cubicBezTo>
                    <a:cubicBezTo>
                      <a:pt x="169" y="0"/>
                      <a:pt x="168" y="1"/>
                      <a:pt x="168" y="2"/>
                    </a:cubicBezTo>
                    <a:cubicBezTo>
                      <a:pt x="168" y="3"/>
                      <a:pt x="168" y="5"/>
                      <a:pt x="167" y="7"/>
                    </a:cubicBezTo>
                    <a:cubicBezTo>
                      <a:pt x="166" y="9"/>
                      <a:pt x="164" y="10"/>
                      <a:pt x="164" y="10"/>
                    </a:cubicBezTo>
                    <a:cubicBezTo>
                      <a:pt x="165" y="11"/>
                      <a:pt x="167" y="11"/>
                      <a:pt x="166" y="12"/>
                    </a:cubicBezTo>
                    <a:cubicBezTo>
                      <a:pt x="165" y="13"/>
                      <a:pt x="165" y="14"/>
                      <a:pt x="165" y="16"/>
                    </a:cubicBezTo>
                    <a:cubicBezTo>
                      <a:pt x="165" y="18"/>
                      <a:pt x="163" y="18"/>
                      <a:pt x="164" y="19"/>
                    </a:cubicBezTo>
                    <a:cubicBezTo>
                      <a:pt x="164" y="20"/>
                      <a:pt x="164" y="22"/>
                      <a:pt x="164" y="22"/>
                    </a:cubicBezTo>
                    <a:cubicBezTo>
                      <a:pt x="164" y="23"/>
                      <a:pt x="164" y="26"/>
                      <a:pt x="164" y="30"/>
                    </a:cubicBezTo>
                    <a:cubicBezTo>
                      <a:pt x="163" y="33"/>
                      <a:pt x="161" y="39"/>
                      <a:pt x="159" y="41"/>
                    </a:cubicBezTo>
                    <a:cubicBezTo>
                      <a:pt x="156" y="42"/>
                      <a:pt x="155" y="42"/>
                      <a:pt x="153" y="40"/>
                    </a:cubicBezTo>
                    <a:cubicBezTo>
                      <a:pt x="151" y="39"/>
                      <a:pt x="150" y="37"/>
                      <a:pt x="149" y="36"/>
                    </a:cubicBezTo>
                    <a:cubicBezTo>
                      <a:pt x="148" y="36"/>
                      <a:pt x="143" y="34"/>
                      <a:pt x="141" y="33"/>
                    </a:cubicBezTo>
                    <a:cubicBezTo>
                      <a:pt x="140" y="31"/>
                      <a:pt x="139" y="30"/>
                      <a:pt x="138" y="30"/>
                    </a:cubicBezTo>
                    <a:cubicBezTo>
                      <a:pt x="137" y="30"/>
                      <a:pt x="135" y="29"/>
                      <a:pt x="134" y="27"/>
                    </a:cubicBezTo>
                    <a:cubicBezTo>
                      <a:pt x="133" y="26"/>
                      <a:pt x="131" y="26"/>
                      <a:pt x="130" y="25"/>
                    </a:cubicBezTo>
                    <a:cubicBezTo>
                      <a:pt x="129" y="25"/>
                      <a:pt x="128" y="24"/>
                      <a:pt x="129" y="23"/>
                    </a:cubicBezTo>
                    <a:cubicBezTo>
                      <a:pt x="129" y="22"/>
                      <a:pt x="131" y="19"/>
                      <a:pt x="132" y="19"/>
                    </a:cubicBezTo>
                    <a:cubicBezTo>
                      <a:pt x="133" y="18"/>
                      <a:pt x="134" y="18"/>
                      <a:pt x="133" y="17"/>
                    </a:cubicBezTo>
                    <a:cubicBezTo>
                      <a:pt x="132" y="17"/>
                      <a:pt x="133" y="15"/>
                      <a:pt x="134" y="15"/>
                    </a:cubicBezTo>
                    <a:cubicBezTo>
                      <a:pt x="135" y="15"/>
                      <a:pt x="134" y="14"/>
                      <a:pt x="135" y="12"/>
                    </a:cubicBezTo>
                    <a:cubicBezTo>
                      <a:pt x="137" y="11"/>
                      <a:pt x="138" y="10"/>
                      <a:pt x="138" y="9"/>
                    </a:cubicBezTo>
                    <a:cubicBezTo>
                      <a:pt x="137" y="8"/>
                      <a:pt x="136" y="7"/>
                      <a:pt x="135" y="8"/>
                    </a:cubicBezTo>
                    <a:cubicBezTo>
                      <a:pt x="134" y="9"/>
                      <a:pt x="134" y="10"/>
                      <a:pt x="133" y="10"/>
                    </a:cubicBezTo>
                    <a:cubicBezTo>
                      <a:pt x="133" y="9"/>
                      <a:pt x="132" y="9"/>
                      <a:pt x="132" y="8"/>
                    </a:cubicBezTo>
                    <a:cubicBezTo>
                      <a:pt x="132" y="7"/>
                      <a:pt x="132" y="6"/>
                      <a:pt x="131" y="8"/>
                    </a:cubicBezTo>
                    <a:cubicBezTo>
                      <a:pt x="129" y="9"/>
                      <a:pt x="128" y="9"/>
                      <a:pt x="126" y="9"/>
                    </a:cubicBezTo>
                    <a:cubicBezTo>
                      <a:pt x="124" y="9"/>
                      <a:pt x="118" y="6"/>
                      <a:pt x="116" y="6"/>
                    </a:cubicBezTo>
                    <a:cubicBezTo>
                      <a:pt x="113" y="5"/>
                      <a:pt x="113" y="5"/>
                      <a:pt x="113" y="4"/>
                    </a:cubicBezTo>
                    <a:cubicBezTo>
                      <a:pt x="112" y="3"/>
                      <a:pt x="109" y="2"/>
                      <a:pt x="109" y="3"/>
                    </a:cubicBezTo>
                    <a:cubicBezTo>
                      <a:pt x="109" y="3"/>
                      <a:pt x="109" y="4"/>
                      <a:pt x="111" y="5"/>
                    </a:cubicBezTo>
                    <a:cubicBezTo>
                      <a:pt x="112" y="5"/>
                      <a:pt x="112" y="4"/>
                      <a:pt x="112" y="6"/>
                    </a:cubicBezTo>
                    <a:cubicBezTo>
                      <a:pt x="112" y="8"/>
                      <a:pt x="114" y="9"/>
                      <a:pt x="112" y="9"/>
                    </a:cubicBezTo>
                    <a:cubicBezTo>
                      <a:pt x="111" y="9"/>
                      <a:pt x="107" y="10"/>
                      <a:pt x="106" y="9"/>
                    </a:cubicBezTo>
                    <a:cubicBezTo>
                      <a:pt x="105" y="9"/>
                      <a:pt x="105" y="9"/>
                      <a:pt x="104" y="9"/>
                    </a:cubicBezTo>
                    <a:cubicBezTo>
                      <a:pt x="103" y="10"/>
                      <a:pt x="102" y="10"/>
                      <a:pt x="102" y="10"/>
                    </a:cubicBezTo>
                    <a:cubicBezTo>
                      <a:pt x="101" y="11"/>
                      <a:pt x="101" y="12"/>
                      <a:pt x="100" y="13"/>
                    </a:cubicBezTo>
                    <a:cubicBezTo>
                      <a:pt x="99" y="14"/>
                      <a:pt x="99" y="16"/>
                      <a:pt x="98" y="16"/>
                    </a:cubicBezTo>
                    <a:cubicBezTo>
                      <a:pt x="98" y="16"/>
                      <a:pt x="97" y="18"/>
                      <a:pt x="96" y="19"/>
                    </a:cubicBezTo>
                    <a:cubicBezTo>
                      <a:pt x="95" y="20"/>
                      <a:pt x="95" y="20"/>
                      <a:pt x="95" y="21"/>
                    </a:cubicBezTo>
                    <a:cubicBezTo>
                      <a:pt x="95" y="22"/>
                      <a:pt x="97" y="24"/>
                      <a:pt x="96" y="25"/>
                    </a:cubicBezTo>
                    <a:cubicBezTo>
                      <a:pt x="96" y="26"/>
                      <a:pt x="96" y="26"/>
                      <a:pt x="94" y="25"/>
                    </a:cubicBezTo>
                    <a:cubicBezTo>
                      <a:pt x="93" y="24"/>
                      <a:pt x="90" y="24"/>
                      <a:pt x="90" y="24"/>
                    </a:cubicBezTo>
                    <a:cubicBezTo>
                      <a:pt x="89" y="25"/>
                      <a:pt x="87" y="29"/>
                      <a:pt x="87" y="27"/>
                    </a:cubicBezTo>
                    <a:cubicBezTo>
                      <a:pt x="87" y="26"/>
                      <a:pt x="86" y="22"/>
                      <a:pt x="85" y="21"/>
                    </a:cubicBezTo>
                    <a:cubicBezTo>
                      <a:pt x="83" y="19"/>
                      <a:pt x="82" y="20"/>
                      <a:pt x="82" y="19"/>
                    </a:cubicBezTo>
                    <a:cubicBezTo>
                      <a:pt x="81" y="18"/>
                      <a:pt x="81" y="17"/>
                      <a:pt x="80" y="18"/>
                    </a:cubicBezTo>
                    <a:cubicBezTo>
                      <a:pt x="80" y="19"/>
                      <a:pt x="80" y="20"/>
                      <a:pt x="79" y="20"/>
                    </a:cubicBezTo>
                    <a:cubicBezTo>
                      <a:pt x="78" y="20"/>
                      <a:pt x="77" y="19"/>
                      <a:pt x="76" y="20"/>
                    </a:cubicBezTo>
                    <a:cubicBezTo>
                      <a:pt x="76" y="21"/>
                      <a:pt x="76" y="23"/>
                      <a:pt x="75" y="23"/>
                    </a:cubicBezTo>
                    <a:cubicBezTo>
                      <a:pt x="74" y="22"/>
                      <a:pt x="74" y="22"/>
                      <a:pt x="73" y="21"/>
                    </a:cubicBezTo>
                    <a:cubicBezTo>
                      <a:pt x="73" y="21"/>
                      <a:pt x="73" y="22"/>
                      <a:pt x="72" y="23"/>
                    </a:cubicBezTo>
                    <a:cubicBezTo>
                      <a:pt x="72" y="23"/>
                      <a:pt x="71" y="22"/>
                      <a:pt x="71" y="23"/>
                    </a:cubicBezTo>
                    <a:cubicBezTo>
                      <a:pt x="70" y="23"/>
                      <a:pt x="70" y="25"/>
                      <a:pt x="70" y="25"/>
                    </a:cubicBezTo>
                    <a:cubicBezTo>
                      <a:pt x="71" y="25"/>
                      <a:pt x="72" y="26"/>
                      <a:pt x="70" y="26"/>
                    </a:cubicBezTo>
                    <a:cubicBezTo>
                      <a:pt x="69" y="26"/>
                      <a:pt x="68" y="26"/>
                      <a:pt x="69" y="27"/>
                    </a:cubicBezTo>
                    <a:cubicBezTo>
                      <a:pt x="70" y="27"/>
                      <a:pt x="70" y="28"/>
                      <a:pt x="69" y="28"/>
                    </a:cubicBezTo>
                    <a:cubicBezTo>
                      <a:pt x="68" y="27"/>
                      <a:pt x="67" y="28"/>
                      <a:pt x="67" y="29"/>
                    </a:cubicBezTo>
                    <a:cubicBezTo>
                      <a:pt x="67" y="30"/>
                      <a:pt x="67" y="32"/>
                      <a:pt x="68" y="32"/>
                    </a:cubicBezTo>
                    <a:cubicBezTo>
                      <a:pt x="69" y="32"/>
                      <a:pt x="69" y="33"/>
                      <a:pt x="68" y="33"/>
                    </a:cubicBezTo>
                    <a:cubicBezTo>
                      <a:pt x="66" y="33"/>
                      <a:pt x="63" y="33"/>
                      <a:pt x="62" y="32"/>
                    </a:cubicBezTo>
                    <a:cubicBezTo>
                      <a:pt x="61" y="32"/>
                      <a:pt x="60" y="34"/>
                      <a:pt x="61" y="35"/>
                    </a:cubicBezTo>
                    <a:cubicBezTo>
                      <a:pt x="62" y="36"/>
                      <a:pt x="63" y="36"/>
                      <a:pt x="63" y="37"/>
                    </a:cubicBezTo>
                    <a:cubicBezTo>
                      <a:pt x="63" y="38"/>
                      <a:pt x="63" y="38"/>
                      <a:pt x="62" y="38"/>
                    </a:cubicBezTo>
                    <a:cubicBezTo>
                      <a:pt x="62" y="37"/>
                      <a:pt x="61" y="38"/>
                      <a:pt x="61" y="39"/>
                    </a:cubicBezTo>
                    <a:cubicBezTo>
                      <a:pt x="61" y="40"/>
                      <a:pt x="60" y="39"/>
                      <a:pt x="59" y="38"/>
                    </a:cubicBezTo>
                    <a:cubicBezTo>
                      <a:pt x="59" y="37"/>
                      <a:pt x="58" y="34"/>
                      <a:pt x="58" y="34"/>
                    </a:cubicBezTo>
                    <a:cubicBezTo>
                      <a:pt x="57" y="34"/>
                      <a:pt x="55" y="36"/>
                      <a:pt x="54" y="38"/>
                    </a:cubicBezTo>
                    <a:cubicBezTo>
                      <a:pt x="54" y="40"/>
                      <a:pt x="53" y="41"/>
                      <a:pt x="53" y="42"/>
                    </a:cubicBezTo>
                    <a:cubicBezTo>
                      <a:pt x="54" y="43"/>
                      <a:pt x="54" y="44"/>
                      <a:pt x="53" y="44"/>
                    </a:cubicBezTo>
                    <a:cubicBezTo>
                      <a:pt x="53" y="45"/>
                      <a:pt x="50" y="48"/>
                      <a:pt x="49" y="49"/>
                    </a:cubicBezTo>
                    <a:cubicBezTo>
                      <a:pt x="48" y="51"/>
                      <a:pt x="44" y="53"/>
                      <a:pt x="42" y="53"/>
                    </a:cubicBezTo>
                    <a:cubicBezTo>
                      <a:pt x="39" y="54"/>
                      <a:pt x="36" y="54"/>
                      <a:pt x="35" y="54"/>
                    </a:cubicBezTo>
                    <a:cubicBezTo>
                      <a:pt x="34" y="55"/>
                      <a:pt x="35" y="55"/>
                      <a:pt x="33" y="56"/>
                    </a:cubicBezTo>
                    <a:cubicBezTo>
                      <a:pt x="32" y="57"/>
                      <a:pt x="28" y="57"/>
                      <a:pt x="27" y="58"/>
                    </a:cubicBezTo>
                    <a:cubicBezTo>
                      <a:pt x="26" y="58"/>
                      <a:pt x="26" y="58"/>
                      <a:pt x="25" y="58"/>
                    </a:cubicBezTo>
                    <a:cubicBezTo>
                      <a:pt x="24" y="58"/>
                      <a:pt x="19" y="60"/>
                      <a:pt x="18" y="61"/>
                    </a:cubicBezTo>
                    <a:cubicBezTo>
                      <a:pt x="16" y="63"/>
                      <a:pt x="14" y="64"/>
                      <a:pt x="13" y="64"/>
                    </a:cubicBezTo>
                    <a:cubicBezTo>
                      <a:pt x="12" y="64"/>
                      <a:pt x="9" y="66"/>
                      <a:pt x="9" y="67"/>
                    </a:cubicBezTo>
                    <a:cubicBezTo>
                      <a:pt x="9" y="68"/>
                      <a:pt x="9" y="70"/>
                      <a:pt x="8" y="69"/>
                    </a:cubicBezTo>
                    <a:cubicBezTo>
                      <a:pt x="7" y="67"/>
                      <a:pt x="9" y="64"/>
                      <a:pt x="7" y="65"/>
                    </a:cubicBezTo>
                    <a:cubicBezTo>
                      <a:pt x="6" y="66"/>
                      <a:pt x="5" y="70"/>
                      <a:pt x="5" y="71"/>
                    </a:cubicBezTo>
                    <a:cubicBezTo>
                      <a:pt x="5" y="72"/>
                      <a:pt x="6" y="72"/>
                      <a:pt x="5" y="73"/>
                    </a:cubicBezTo>
                    <a:cubicBezTo>
                      <a:pt x="4" y="75"/>
                      <a:pt x="4" y="77"/>
                      <a:pt x="4" y="79"/>
                    </a:cubicBezTo>
                    <a:cubicBezTo>
                      <a:pt x="4" y="81"/>
                      <a:pt x="6" y="85"/>
                      <a:pt x="7" y="87"/>
                    </a:cubicBezTo>
                    <a:cubicBezTo>
                      <a:pt x="7" y="89"/>
                      <a:pt x="8" y="94"/>
                      <a:pt x="7" y="93"/>
                    </a:cubicBezTo>
                    <a:cubicBezTo>
                      <a:pt x="6" y="92"/>
                      <a:pt x="4" y="88"/>
                      <a:pt x="4" y="89"/>
                    </a:cubicBezTo>
                    <a:cubicBezTo>
                      <a:pt x="4" y="89"/>
                      <a:pt x="6" y="92"/>
                      <a:pt x="6" y="93"/>
                    </a:cubicBezTo>
                    <a:cubicBezTo>
                      <a:pt x="6" y="93"/>
                      <a:pt x="5" y="94"/>
                      <a:pt x="4" y="93"/>
                    </a:cubicBezTo>
                    <a:cubicBezTo>
                      <a:pt x="3" y="92"/>
                      <a:pt x="0" y="88"/>
                      <a:pt x="1" y="89"/>
                    </a:cubicBezTo>
                    <a:cubicBezTo>
                      <a:pt x="1" y="90"/>
                      <a:pt x="3" y="93"/>
                      <a:pt x="5" y="95"/>
                    </a:cubicBezTo>
                    <a:cubicBezTo>
                      <a:pt x="6" y="96"/>
                      <a:pt x="7" y="99"/>
                      <a:pt x="8" y="101"/>
                    </a:cubicBezTo>
                    <a:cubicBezTo>
                      <a:pt x="8" y="103"/>
                      <a:pt x="8" y="105"/>
                      <a:pt x="9" y="106"/>
                    </a:cubicBezTo>
                    <a:cubicBezTo>
                      <a:pt x="10" y="107"/>
                      <a:pt x="13" y="110"/>
                      <a:pt x="13" y="112"/>
                    </a:cubicBezTo>
                    <a:cubicBezTo>
                      <a:pt x="12" y="114"/>
                      <a:pt x="12" y="117"/>
                      <a:pt x="13" y="119"/>
                    </a:cubicBezTo>
                    <a:cubicBezTo>
                      <a:pt x="14" y="120"/>
                      <a:pt x="17" y="124"/>
                      <a:pt x="17" y="126"/>
                    </a:cubicBezTo>
                    <a:cubicBezTo>
                      <a:pt x="17" y="129"/>
                      <a:pt x="16" y="131"/>
                      <a:pt x="16" y="133"/>
                    </a:cubicBezTo>
                    <a:cubicBezTo>
                      <a:pt x="16" y="134"/>
                      <a:pt x="17" y="136"/>
                      <a:pt x="16" y="136"/>
                    </a:cubicBezTo>
                    <a:cubicBezTo>
                      <a:pt x="16" y="137"/>
                      <a:pt x="14" y="136"/>
                      <a:pt x="13" y="138"/>
                    </a:cubicBezTo>
                    <a:cubicBezTo>
                      <a:pt x="12" y="139"/>
                      <a:pt x="11" y="141"/>
                      <a:pt x="12" y="142"/>
                    </a:cubicBezTo>
                    <a:cubicBezTo>
                      <a:pt x="14" y="142"/>
                      <a:pt x="16" y="144"/>
                      <a:pt x="17" y="145"/>
                    </a:cubicBezTo>
                    <a:cubicBezTo>
                      <a:pt x="19" y="146"/>
                      <a:pt x="22" y="147"/>
                      <a:pt x="25" y="147"/>
                    </a:cubicBezTo>
                    <a:cubicBezTo>
                      <a:pt x="28" y="147"/>
                      <a:pt x="31" y="145"/>
                      <a:pt x="34" y="144"/>
                    </a:cubicBezTo>
                    <a:cubicBezTo>
                      <a:pt x="36" y="143"/>
                      <a:pt x="37" y="143"/>
                      <a:pt x="37" y="143"/>
                    </a:cubicBezTo>
                    <a:cubicBezTo>
                      <a:pt x="38" y="142"/>
                      <a:pt x="39" y="140"/>
                      <a:pt x="40" y="140"/>
                    </a:cubicBezTo>
                    <a:cubicBezTo>
                      <a:pt x="42" y="140"/>
                      <a:pt x="44" y="139"/>
                      <a:pt x="47" y="139"/>
                    </a:cubicBezTo>
                    <a:cubicBezTo>
                      <a:pt x="50" y="139"/>
                      <a:pt x="58" y="141"/>
                      <a:pt x="60" y="140"/>
                    </a:cubicBezTo>
                    <a:cubicBezTo>
                      <a:pt x="62" y="139"/>
                      <a:pt x="62" y="138"/>
                      <a:pt x="63" y="136"/>
                    </a:cubicBezTo>
                    <a:cubicBezTo>
                      <a:pt x="65" y="134"/>
                      <a:pt x="67" y="134"/>
                      <a:pt x="70" y="132"/>
                    </a:cubicBezTo>
                    <a:cubicBezTo>
                      <a:pt x="73" y="131"/>
                      <a:pt x="74" y="130"/>
                      <a:pt x="76" y="130"/>
                    </a:cubicBezTo>
                    <a:cubicBezTo>
                      <a:pt x="77" y="130"/>
                      <a:pt x="81" y="130"/>
                      <a:pt x="84" y="129"/>
                    </a:cubicBezTo>
                    <a:cubicBezTo>
                      <a:pt x="86" y="127"/>
                      <a:pt x="91" y="125"/>
                      <a:pt x="96" y="125"/>
                    </a:cubicBezTo>
                    <a:cubicBezTo>
                      <a:pt x="100" y="125"/>
                      <a:pt x="103" y="124"/>
                      <a:pt x="105" y="124"/>
                    </a:cubicBezTo>
                    <a:cubicBezTo>
                      <a:pt x="106" y="125"/>
                      <a:pt x="110" y="128"/>
                      <a:pt x="112" y="128"/>
                    </a:cubicBezTo>
                    <a:cubicBezTo>
                      <a:pt x="114" y="128"/>
                      <a:pt x="116" y="128"/>
                      <a:pt x="118" y="129"/>
                    </a:cubicBezTo>
                    <a:cubicBezTo>
                      <a:pt x="120" y="130"/>
                      <a:pt x="123" y="129"/>
                      <a:pt x="122" y="131"/>
                    </a:cubicBezTo>
                    <a:cubicBezTo>
                      <a:pt x="121" y="133"/>
                      <a:pt x="121" y="135"/>
                      <a:pt x="122" y="134"/>
                    </a:cubicBezTo>
                    <a:cubicBezTo>
                      <a:pt x="123" y="134"/>
                      <a:pt x="122" y="134"/>
                      <a:pt x="123" y="135"/>
                    </a:cubicBezTo>
                    <a:cubicBezTo>
                      <a:pt x="124" y="136"/>
                      <a:pt x="125" y="136"/>
                      <a:pt x="126" y="137"/>
                    </a:cubicBezTo>
                    <a:cubicBezTo>
                      <a:pt x="126" y="139"/>
                      <a:pt x="128" y="139"/>
                      <a:pt x="128" y="140"/>
                    </a:cubicBezTo>
                    <a:cubicBezTo>
                      <a:pt x="128" y="140"/>
                      <a:pt x="128" y="142"/>
                      <a:pt x="128" y="143"/>
                    </a:cubicBezTo>
                    <a:cubicBezTo>
                      <a:pt x="128" y="144"/>
                      <a:pt x="130" y="146"/>
                      <a:pt x="131" y="147"/>
                    </a:cubicBezTo>
                    <a:cubicBezTo>
                      <a:pt x="132" y="147"/>
                      <a:pt x="130" y="145"/>
                      <a:pt x="132" y="144"/>
                    </a:cubicBezTo>
                    <a:cubicBezTo>
                      <a:pt x="133" y="143"/>
                      <a:pt x="137" y="139"/>
                      <a:pt x="138" y="139"/>
                    </a:cubicBezTo>
                    <a:cubicBezTo>
                      <a:pt x="139" y="138"/>
                      <a:pt x="139" y="137"/>
                      <a:pt x="140" y="136"/>
                    </a:cubicBezTo>
                    <a:cubicBezTo>
                      <a:pt x="141" y="135"/>
                      <a:pt x="143" y="133"/>
                      <a:pt x="143" y="132"/>
                    </a:cubicBezTo>
                    <a:cubicBezTo>
                      <a:pt x="143" y="132"/>
                      <a:pt x="143" y="132"/>
                      <a:pt x="143" y="134"/>
                    </a:cubicBezTo>
                    <a:cubicBezTo>
                      <a:pt x="143" y="136"/>
                      <a:pt x="143" y="135"/>
                      <a:pt x="143" y="137"/>
                    </a:cubicBezTo>
                    <a:cubicBezTo>
                      <a:pt x="143" y="138"/>
                      <a:pt x="144" y="138"/>
                      <a:pt x="143" y="139"/>
                    </a:cubicBezTo>
                    <a:cubicBezTo>
                      <a:pt x="141" y="141"/>
                      <a:pt x="141" y="142"/>
                      <a:pt x="141" y="144"/>
                    </a:cubicBezTo>
                    <a:cubicBezTo>
                      <a:pt x="140" y="145"/>
                      <a:pt x="140" y="146"/>
                      <a:pt x="139" y="147"/>
                    </a:cubicBezTo>
                    <a:cubicBezTo>
                      <a:pt x="137" y="147"/>
                      <a:pt x="138" y="148"/>
                      <a:pt x="139" y="148"/>
                    </a:cubicBezTo>
                    <a:cubicBezTo>
                      <a:pt x="140" y="148"/>
                      <a:pt x="142" y="148"/>
                      <a:pt x="142" y="146"/>
                    </a:cubicBezTo>
                    <a:cubicBezTo>
                      <a:pt x="143" y="144"/>
                      <a:pt x="143" y="141"/>
                      <a:pt x="143" y="142"/>
                    </a:cubicBezTo>
                    <a:cubicBezTo>
                      <a:pt x="144" y="142"/>
                      <a:pt x="147" y="145"/>
                      <a:pt x="147" y="147"/>
                    </a:cubicBezTo>
                    <a:cubicBezTo>
                      <a:pt x="146" y="149"/>
                      <a:pt x="143" y="151"/>
                      <a:pt x="145" y="151"/>
                    </a:cubicBezTo>
                    <a:cubicBezTo>
                      <a:pt x="147" y="151"/>
                      <a:pt x="148" y="150"/>
                      <a:pt x="149" y="151"/>
                    </a:cubicBezTo>
                    <a:cubicBezTo>
                      <a:pt x="151" y="152"/>
                      <a:pt x="154" y="156"/>
                      <a:pt x="153" y="158"/>
                    </a:cubicBezTo>
                    <a:cubicBezTo>
                      <a:pt x="153" y="160"/>
                      <a:pt x="152" y="161"/>
                      <a:pt x="154" y="163"/>
                    </a:cubicBezTo>
                    <a:cubicBezTo>
                      <a:pt x="155" y="164"/>
                      <a:pt x="155" y="164"/>
                      <a:pt x="158" y="166"/>
                    </a:cubicBezTo>
                    <a:cubicBezTo>
                      <a:pt x="161" y="167"/>
                      <a:pt x="162" y="167"/>
                      <a:pt x="164" y="168"/>
                    </a:cubicBezTo>
                    <a:cubicBezTo>
                      <a:pt x="165" y="169"/>
                      <a:pt x="164" y="168"/>
                      <a:pt x="167" y="169"/>
                    </a:cubicBezTo>
                    <a:cubicBezTo>
                      <a:pt x="170" y="170"/>
                      <a:pt x="173" y="173"/>
                      <a:pt x="175" y="172"/>
                    </a:cubicBezTo>
                    <a:cubicBezTo>
                      <a:pt x="177" y="172"/>
                      <a:pt x="179" y="170"/>
                      <a:pt x="180" y="168"/>
                    </a:cubicBezTo>
                    <a:cubicBezTo>
                      <a:pt x="181" y="166"/>
                      <a:pt x="183" y="165"/>
                      <a:pt x="184" y="166"/>
                    </a:cubicBezTo>
                    <a:cubicBezTo>
                      <a:pt x="184" y="167"/>
                      <a:pt x="182" y="168"/>
                      <a:pt x="183" y="169"/>
                    </a:cubicBezTo>
                    <a:cubicBezTo>
                      <a:pt x="183" y="170"/>
                      <a:pt x="184" y="170"/>
                      <a:pt x="184" y="169"/>
                    </a:cubicBezTo>
                    <a:cubicBezTo>
                      <a:pt x="184" y="169"/>
                      <a:pt x="185" y="167"/>
                      <a:pt x="185" y="168"/>
                    </a:cubicBezTo>
                    <a:cubicBezTo>
                      <a:pt x="186" y="169"/>
                      <a:pt x="188" y="171"/>
                      <a:pt x="190" y="172"/>
                    </a:cubicBezTo>
                    <a:cubicBezTo>
                      <a:pt x="192" y="174"/>
                      <a:pt x="192" y="175"/>
                      <a:pt x="192" y="174"/>
                    </a:cubicBezTo>
                    <a:cubicBezTo>
                      <a:pt x="192" y="172"/>
                      <a:pt x="194" y="172"/>
                      <a:pt x="196" y="170"/>
                    </a:cubicBezTo>
                    <a:cubicBezTo>
                      <a:pt x="197" y="168"/>
                      <a:pt x="198" y="166"/>
                      <a:pt x="202" y="166"/>
                    </a:cubicBezTo>
                    <a:cubicBezTo>
                      <a:pt x="205" y="166"/>
                      <a:pt x="211" y="165"/>
                      <a:pt x="212" y="163"/>
                    </a:cubicBezTo>
                    <a:cubicBezTo>
                      <a:pt x="212" y="162"/>
                      <a:pt x="212" y="159"/>
                      <a:pt x="212" y="157"/>
                    </a:cubicBezTo>
                    <a:cubicBezTo>
                      <a:pt x="213" y="156"/>
                      <a:pt x="215" y="149"/>
                      <a:pt x="216" y="146"/>
                    </a:cubicBezTo>
                    <a:cubicBezTo>
                      <a:pt x="217" y="144"/>
                      <a:pt x="218" y="139"/>
                      <a:pt x="221" y="136"/>
                    </a:cubicBezTo>
                    <a:cubicBezTo>
                      <a:pt x="224" y="133"/>
                      <a:pt x="226" y="131"/>
                      <a:pt x="226" y="130"/>
                    </a:cubicBezTo>
                    <a:cubicBezTo>
                      <a:pt x="226" y="128"/>
                      <a:pt x="227" y="126"/>
                      <a:pt x="228" y="125"/>
                    </a:cubicBezTo>
                    <a:cubicBezTo>
                      <a:pt x="229" y="123"/>
                      <a:pt x="229" y="120"/>
                      <a:pt x="229" y="118"/>
                    </a:cubicBezTo>
                    <a:cubicBezTo>
                      <a:pt x="230" y="116"/>
                      <a:pt x="231" y="114"/>
                      <a:pt x="231" y="112"/>
                    </a:cubicBezTo>
                    <a:cubicBezTo>
                      <a:pt x="231" y="111"/>
                      <a:pt x="230" y="111"/>
                      <a:pt x="231" y="110"/>
                    </a:cubicBezTo>
                    <a:cubicBezTo>
                      <a:pt x="232" y="109"/>
                      <a:pt x="233" y="106"/>
                      <a:pt x="232" y="104"/>
                    </a:cubicBezTo>
                    <a:cubicBezTo>
                      <a:pt x="231" y="102"/>
                      <a:pt x="230" y="101"/>
                      <a:pt x="230"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7" name="Freeform 6"/>
              <p:cNvSpPr>
                <a:spLocks/>
              </p:cNvSpPr>
              <p:nvPr/>
            </p:nvSpPr>
            <p:spPr bwMode="auto">
              <a:xfrm>
                <a:off x="5541" y="1339"/>
                <a:ext cx="60" cy="95"/>
              </a:xfrm>
              <a:custGeom>
                <a:avLst/>
                <a:gdLst>
                  <a:gd name="T0" fmla="*/ 3 w 44"/>
                  <a:gd name="T1" fmla="*/ 16 h 69"/>
                  <a:gd name="T2" fmla="*/ 4 w 44"/>
                  <a:gd name="T3" fmla="*/ 16 h 69"/>
                  <a:gd name="T4" fmla="*/ 4 w 44"/>
                  <a:gd name="T5" fmla="*/ 18 h 69"/>
                  <a:gd name="T6" fmla="*/ 0 w 44"/>
                  <a:gd name="T7" fmla="*/ 21 h 69"/>
                  <a:gd name="T8" fmla="*/ 2 w 44"/>
                  <a:gd name="T9" fmla="*/ 22 h 69"/>
                  <a:gd name="T10" fmla="*/ 1 w 44"/>
                  <a:gd name="T11" fmla="*/ 27 h 69"/>
                  <a:gd name="T12" fmla="*/ 5 w 44"/>
                  <a:gd name="T13" fmla="*/ 26 h 69"/>
                  <a:gd name="T14" fmla="*/ 4 w 44"/>
                  <a:gd name="T15" fmla="*/ 22 h 69"/>
                  <a:gd name="T16" fmla="*/ 7 w 44"/>
                  <a:gd name="T17" fmla="*/ 22 h 69"/>
                  <a:gd name="T18" fmla="*/ 7 w 44"/>
                  <a:gd name="T19" fmla="*/ 22 h 69"/>
                  <a:gd name="T20" fmla="*/ 7 w 44"/>
                  <a:gd name="T21" fmla="*/ 28 h 69"/>
                  <a:gd name="T22" fmla="*/ 8 w 44"/>
                  <a:gd name="T23" fmla="*/ 31 h 69"/>
                  <a:gd name="T24" fmla="*/ 14 w 44"/>
                  <a:gd name="T25" fmla="*/ 29 h 69"/>
                  <a:gd name="T26" fmla="*/ 15 w 44"/>
                  <a:gd name="T27" fmla="*/ 34 h 69"/>
                  <a:gd name="T28" fmla="*/ 18 w 44"/>
                  <a:gd name="T29" fmla="*/ 37 h 69"/>
                  <a:gd name="T30" fmla="*/ 17 w 44"/>
                  <a:gd name="T31" fmla="*/ 43 h 69"/>
                  <a:gd name="T32" fmla="*/ 10 w 44"/>
                  <a:gd name="T33" fmla="*/ 44 h 69"/>
                  <a:gd name="T34" fmla="*/ 11 w 44"/>
                  <a:gd name="T35" fmla="*/ 47 h 69"/>
                  <a:gd name="T36" fmla="*/ 10 w 44"/>
                  <a:gd name="T37" fmla="*/ 49 h 69"/>
                  <a:gd name="T38" fmla="*/ 5 w 44"/>
                  <a:gd name="T39" fmla="*/ 54 h 69"/>
                  <a:gd name="T40" fmla="*/ 9 w 44"/>
                  <a:gd name="T41" fmla="*/ 54 h 69"/>
                  <a:gd name="T42" fmla="*/ 13 w 44"/>
                  <a:gd name="T43" fmla="*/ 56 h 69"/>
                  <a:gd name="T44" fmla="*/ 20 w 44"/>
                  <a:gd name="T45" fmla="*/ 55 h 69"/>
                  <a:gd name="T46" fmla="*/ 16 w 44"/>
                  <a:gd name="T47" fmla="*/ 59 h 69"/>
                  <a:gd name="T48" fmla="*/ 10 w 44"/>
                  <a:gd name="T49" fmla="*/ 59 h 69"/>
                  <a:gd name="T50" fmla="*/ 8 w 44"/>
                  <a:gd name="T51" fmla="*/ 62 h 69"/>
                  <a:gd name="T52" fmla="*/ 3 w 44"/>
                  <a:gd name="T53" fmla="*/ 67 h 69"/>
                  <a:gd name="T54" fmla="*/ 5 w 44"/>
                  <a:gd name="T55" fmla="*/ 67 h 69"/>
                  <a:gd name="T56" fmla="*/ 12 w 44"/>
                  <a:gd name="T57" fmla="*/ 65 h 69"/>
                  <a:gd name="T58" fmla="*/ 17 w 44"/>
                  <a:gd name="T59" fmla="*/ 62 h 69"/>
                  <a:gd name="T60" fmla="*/ 25 w 44"/>
                  <a:gd name="T61" fmla="*/ 62 h 69"/>
                  <a:gd name="T62" fmla="*/ 34 w 44"/>
                  <a:gd name="T63" fmla="*/ 62 h 69"/>
                  <a:gd name="T64" fmla="*/ 41 w 44"/>
                  <a:gd name="T65" fmla="*/ 58 h 69"/>
                  <a:gd name="T66" fmla="*/ 41 w 44"/>
                  <a:gd name="T67" fmla="*/ 53 h 69"/>
                  <a:gd name="T68" fmla="*/ 40 w 44"/>
                  <a:gd name="T69" fmla="*/ 46 h 69"/>
                  <a:gd name="T70" fmla="*/ 35 w 44"/>
                  <a:gd name="T71" fmla="*/ 45 h 69"/>
                  <a:gd name="T72" fmla="*/ 31 w 44"/>
                  <a:gd name="T73" fmla="*/ 40 h 69"/>
                  <a:gd name="T74" fmla="*/ 32 w 44"/>
                  <a:gd name="T75" fmla="*/ 36 h 69"/>
                  <a:gd name="T76" fmla="*/ 23 w 44"/>
                  <a:gd name="T77" fmla="*/ 24 h 69"/>
                  <a:gd name="T78" fmla="*/ 14 w 44"/>
                  <a:gd name="T79" fmla="*/ 22 h 69"/>
                  <a:gd name="T80" fmla="*/ 18 w 44"/>
                  <a:gd name="T81" fmla="*/ 19 h 69"/>
                  <a:gd name="T82" fmla="*/ 21 w 44"/>
                  <a:gd name="T83" fmla="*/ 15 h 69"/>
                  <a:gd name="T84" fmla="*/ 21 w 44"/>
                  <a:gd name="T85" fmla="*/ 7 h 69"/>
                  <a:gd name="T86" fmla="*/ 10 w 44"/>
                  <a:gd name="T87" fmla="*/ 9 h 69"/>
                  <a:gd name="T88" fmla="*/ 12 w 44"/>
                  <a:gd name="T89" fmla="*/ 7 h 69"/>
                  <a:gd name="T90" fmla="*/ 15 w 44"/>
                  <a:gd name="T91" fmla="*/ 3 h 69"/>
                  <a:gd name="T92" fmla="*/ 12 w 44"/>
                  <a:gd name="T93" fmla="*/ 0 h 69"/>
                  <a:gd name="T94" fmla="*/ 5 w 44"/>
                  <a:gd name="T95" fmla="*/ 1 h 69"/>
                  <a:gd name="T96" fmla="*/ 5 w 44"/>
                  <a:gd name="T97" fmla="*/ 4 h 69"/>
                  <a:gd name="T98" fmla="*/ 1 w 44"/>
                  <a:gd name="T99" fmla="*/ 8 h 69"/>
                  <a:gd name="T100" fmla="*/ 2 w 44"/>
                  <a:gd name="T101" fmla="*/ 1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4" h="69">
                    <a:moveTo>
                      <a:pt x="2" y="15"/>
                    </a:moveTo>
                    <a:cubicBezTo>
                      <a:pt x="2" y="15"/>
                      <a:pt x="2" y="16"/>
                      <a:pt x="3" y="16"/>
                    </a:cubicBezTo>
                    <a:cubicBezTo>
                      <a:pt x="3" y="17"/>
                      <a:pt x="4" y="16"/>
                      <a:pt x="5" y="16"/>
                    </a:cubicBezTo>
                    <a:cubicBezTo>
                      <a:pt x="5" y="15"/>
                      <a:pt x="5" y="16"/>
                      <a:pt x="4" y="16"/>
                    </a:cubicBezTo>
                    <a:cubicBezTo>
                      <a:pt x="4" y="16"/>
                      <a:pt x="4" y="17"/>
                      <a:pt x="4" y="18"/>
                    </a:cubicBezTo>
                    <a:cubicBezTo>
                      <a:pt x="5" y="18"/>
                      <a:pt x="5" y="18"/>
                      <a:pt x="4" y="18"/>
                    </a:cubicBezTo>
                    <a:cubicBezTo>
                      <a:pt x="3" y="18"/>
                      <a:pt x="3" y="20"/>
                      <a:pt x="2" y="20"/>
                    </a:cubicBezTo>
                    <a:cubicBezTo>
                      <a:pt x="2" y="21"/>
                      <a:pt x="0" y="21"/>
                      <a:pt x="0" y="21"/>
                    </a:cubicBezTo>
                    <a:cubicBezTo>
                      <a:pt x="0" y="22"/>
                      <a:pt x="0" y="23"/>
                      <a:pt x="0" y="23"/>
                    </a:cubicBezTo>
                    <a:cubicBezTo>
                      <a:pt x="0" y="22"/>
                      <a:pt x="2" y="21"/>
                      <a:pt x="2" y="22"/>
                    </a:cubicBezTo>
                    <a:cubicBezTo>
                      <a:pt x="2" y="23"/>
                      <a:pt x="3" y="24"/>
                      <a:pt x="2" y="24"/>
                    </a:cubicBezTo>
                    <a:cubicBezTo>
                      <a:pt x="1" y="25"/>
                      <a:pt x="1" y="27"/>
                      <a:pt x="1" y="27"/>
                    </a:cubicBezTo>
                    <a:cubicBezTo>
                      <a:pt x="2" y="26"/>
                      <a:pt x="3" y="25"/>
                      <a:pt x="4" y="25"/>
                    </a:cubicBezTo>
                    <a:cubicBezTo>
                      <a:pt x="4" y="25"/>
                      <a:pt x="5" y="27"/>
                      <a:pt x="5" y="26"/>
                    </a:cubicBezTo>
                    <a:cubicBezTo>
                      <a:pt x="5" y="25"/>
                      <a:pt x="5" y="25"/>
                      <a:pt x="5" y="24"/>
                    </a:cubicBezTo>
                    <a:cubicBezTo>
                      <a:pt x="5" y="23"/>
                      <a:pt x="4" y="22"/>
                      <a:pt x="4" y="22"/>
                    </a:cubicBezTo>
                    <a:cubicBezTo>
                      <a:pt x="3" y="21"/>
                      <a:pt x="5" y="22"/>
                      <a:pt x="5" y="22"/>
                    </a:cubicBezTo>
                    <a:cubicBezTo>
                      <a:pt x="6" y="22"/>
                      <a:pt x="6" y="22"/>
                      <a:pt x="7" y="22"/>
                    </a:cubicBezTo>
                    <a:cubicBezTo>
                      <a:pt x="7" y="22"/>
                      <a:pt x="7" y="22"/>
                      <a:pt x="7" y="22"/>
                    </a:cubicBezTo>
                    <a:cubicBezTo>
                      <a:pt x="7" y="22"/>
                      <a:pt x="7" y="22"/>
                      <a:pt x="7" y="22"/>
                    </a:cubicBezTo>
                    <a:cubicBezTo>
                      <a:pt x="6" y="23"/>
                      <a:pt x="6" y="23"/>
                      <a:pt x="7" y="24"/>
                    </a:cubicBezTo>
                    <a:cubicBezTo>
                      <a:pt x="7" y="26"/>
                      <a:pt x="8" y="27"/>
                      <a:pt x="7" y="28"/>
                    </a:cubicBezTo>
                    <a:cubicBezTo>
                      <a:pt x="6" y="29"/>
                      <a:pt x="6" y="30"/>
                      <a:pt x="6" y="31"/>
                    </a:cubicBezTo>
                    <a:cubicBezTo>
                      <a:pt x="6" y="31"/>
                      <a:pt x="7" y="31"/>
                      <a:pt x="8" y="31"/>
                    </a:cubicBezTo>
                    <a:cubicBezTo>
                      <a:pt x="9" y="31"/>
                      <a:pt x="9" y="31"/>
                      <a:pt x="10" y="31"/>
                    </a:cubicBezTo>
                    <a:cubicBezTo>
                      <a:pt x="12" y="31"/>
                      <a:pt x="12" y="29"/>
                      <a:pt x="14" y="29"/>
                    </a:cubicBezTo>
                    <a:cubicBezTo>
                      <a:pt x="16" y="30"/>
                      <a:pt x="17" y="29"/>
                      <a:pt x="16" y="30"/>
                    </a:cubicBezTo>
                    <a:cubicBezTo>
                      <a:pt x="15" y="31"/>
                      <a:pt x="14" y="32"/>
                      <a:pt x="15" y="34"/>
                    </a:cubicBezTo>
                    <a:cubicBezTo>
                      <a:pt x="15" y="35"/>
                      <a:pt x="16" y="37"/>
                      <a:pt x="16" y="37"/>
                    </a:cubicBezTo>
                    <a:cubicBezTo>
                      <a:pt x="16" y="36"/>
                      <a:pt x="18" y="37"/>
                      <a:pt x="18" y="37"/>
                    </a:cubicBezTo>
                    <a:cubicBezTo>
                      <a:pt x="18" y="37"/>
                      <a:pt x="17" y="39"/>
                      <a:pt x="17" y="40"/>
                    </a:cubicBezTo>
                    <a:cubicBezTo>
                      <a:pt x="17" y="42"/>
                      <a:pt x="19" y="42"/>
                      <a:pt x="17" y="43"/>
                    </a:cubicBezTo>
                    <a:cubicBezTo>
                      <a:pt x="16" y="43"/>
                      <a:pt x="14" y="44"/>
                      <a:pt x="12" y="44"/>
                    </a:cubicBezTo>
                    <a:cubicBezTo>
                      <a:pt x="11" y="44"/>
                      <a:pt x="10" y="43"/>
                      <a:pt x="10" y="44"/>
                    </a:cubicBezTo>
                    <a:cubicBezTo>
                      <a:pt x="9" y="45"/>
                      <a:pt x="8" y="45"/>
                      <a:pt x="8" y="45"/>
                    </a:cubicBezTo>
                    <a:cubicBezTo>
                      <a:pt x="9" y="46"/>
                      <a:pt x="11" y="46"/>
                      <a:pt x="11" y="47"/>
                    </a:cubicBezTo>
                    <a:cubicBezTo>
                      <a:pt x="12" y="47"/>
                      <a:pt x="10" y="47"/>
                      <a:pt x="9" y="48"/>
                    </a:cubicBezTo>
                    <a:cubicBezTo>
                      <a:pt x="9" y="48"/>
                      <a:pt x="9" y="48"/>
                      <a:pt x="10" y="49"/>
                    </a:cubicBezTo>
                    <a:cubicBezTo>
                      <a:pt x="11" y="49"/>
                      <a:pt x="10" y="50"/>
                      <a:pt x="8" y="51"/>
                    </a:cubicBezTo>
                    <a:cubicBezTo>
                      <a:pt x="7" y="52"/>
                      <a:pt x="6" y="53"/>
                      <a:pt x="5" y="54"/>
                    </a:cubicBezTo>
                    <a:cubicBezTo>
                      <a:pt x="4" y="55"/>
                      <a:pt x="5" y="56"/>
                      <a:pt x="7" y="56"/>
                    </a:cubicBezTo>
                    <a:cubicBezTo>
                      <a:pt x="8" y="56"/>
                      <a:pt x="9" y="55"/>
                      <a:pt x="9" y="54"/>
                    </a:cubicBezTo>
                    <a:cubicBezTo>
                      <a:pt x="10" y="54"/>
                      <a:pt x="9" y="55"/>
                      <a:pt x="10" y="55"/>
                    </a:cubicBezTo>
                    <a:cubicBezTo>
                      <a:pt x="11" y="56"/>
                      <a:pt x="11" y="56"/>
                      <a:pt x="13" y="56"/>
                    </a:cubicBezTo>
                    <a:cubicBezTo>
                      <a:pt x="15" y="57"/>
                      <a:pt x="15" y="57"/>
                      <a:pt x="16" y="57"/>
                    </a:cubicBezTo>
                    <a:cubicBezTo>
                      <a:pt x="18" y="56"/>
                      <a:pt x="20" y="54"/>
                      <a:pt x="20" y="55"/>
                    </a:cubicBezTo>
                    <a:cubicBezTo>
                      <a:pt x="19" y="56"/>
                      <a:pt x="19" y="57"/>
                      <a:pt x="18" y="58"/>
                    </a:cubicBezTo>
                    <a:cubicBezTo>
                      <a:pt x="17" y="59"/>
                      <a:pt x="17" y="59"/>
                      <a:pt x="16" y="59"/>
                    </a:cubicBezTo>
                    <a:cubicBezTo>
                      <a:pt x="14" y="59"/>
                      <a:pt x="14" y="58"/>
                      <a:pt x="13" y="59"/>
                    </a:cubicBezTo>
                    <a:cubicBezTo>
                      <a:pt x="12" y="59"/>
                      <a:pt x="11" y="60"/>
                      <a:pt x="10" y="59"/>
                    </a:cubicBezTo>
                    <a:cubicBezTo>
                      <a:pt x="8" y="59"/>
                      <a:pt x="9" y="57"/>
                      <a:pt x="8" y="58"/>
                    </a:cubicBezTo>
                    <a:cubicBezTo>
                      <a:pt x="8" y="59"/>
                      <a:pt x="9" y="61"/>
                      <a:pt x="8" y="62"/>
                    </a:cubicBezTo>
                    <a:cubicBezTo>
                      <a:pt x="6" y="63"/>
                      <a:pt x="5" y="66"/>
                      <a:pt x="4" y="66"/>
                    </a:cubicBezTo>
                    <a:cubicBezTo>
                      <a:pt x="2" y="66"/>
                      <a:pt x="1" y="67"/>
                      <a:pt x="3" y="67"/>
                    </a:cubicBezTo>
                    <a:cubicBezTo>
                      <a:pt x="4" y="67"/>
                      <a:pt x="5" y="67"/>
                      <a:pt x="5" y="67"/>
                    </a:cubicBezTo>
                    <a:cubicBezTo>
                      <a:pt x="4" y="68"/>
                      <a:pt x="4" y="69"/>
                      <a:pt x="5" y="67"/>
                    </a:cubicBezTo>
                    <a:cubicBezTo>
                      <a:pt x="6" y="66"/>
                      <a:pt x="8" y="65"/>
                      <a:pt x="9" y="65"/>
                    </a:cubicBezTo>
                    <a:cubicBezTo>
                      <a:pt x="10" y="65"/>
                      <a:pt x="11" y="65"/>
                      <a:pt x="12" y="65"/>
                    </a:cubicBezTo>
                    <a:cubicBezTo>
                      <a:pt x="12" y="65"/>
                      <a:pt x="13" y="66"/>
                      <a:pt x="14" y="65"/>
                    </a:cubicBezTo>
                    <a:cubicBezTo>
                      <a:pt x="15" y="63"/>
                      <a:pt x="15" y="62"/>
                      <a:pt x="17" y="62"/>
                    </a:cubicBezTo>
                    <a:cubicBezTo>
                      <a:pt x="19" y="62"/>
                      <a:pt x="20" y="64"/>
                      <a:pt x="21" y="63"/>
                    </a:cubicBezTo>
                    <a:cubicBezTo>
                      <a:pt x="22" y="62"/>
                      <a:pt x="23" y="62"/>
                      <a:pt x="25" y="62"/>
                    </a:cubicBezTo>
                    <a:cubicBezTo>
                      <a:pt x="26" y="62"/>
                      <a:pt x="26" y="63"/>
                      <a:pt x="27" y="63"/>
                    </a:cubicBezTo>
                    <a:cubicBezTo>
                      <a:pt x="29" y="62"/>
                      <a:pt x="32" y="62"/>
                      <a:pt x="34" y="62"/>
                    </a:cubicBezTo>
                    <a:cubicBezTo>
                      <a:pt x="37" y="62"/>
                      <a:pt x="39" y="61"/>
                      <a:pt x="41" y="60"/>
                    </a:cubicBezTo>
                    <a:cubicBezTo>
                      <a:pt x="42" y="58"/>
                      <a:pt x="43" y="58"/>
                      <a:pt x="41" y="58"/>
                    </a:cubicBezTo>
                    <a:cubicBezTo>
                      <a:pt x="40" y="58"/>
                      <a:pt x="36" y="58"/>
                      <a:pt x="37" y="57"/>
                    </a:cubicBezTo>
                    <a:cubicBezTo>
                      <a:pt x="38" y="56"/>
                      <a:pt x="40" y="54"/>
                      <a:pt x="41" y="53"/>
                    </a:cubicBezTo>
                    <a:cubicBezTo>
                      <a:pt x="43" y="52"/>
                      <a:pt x="44" y="50"/>
                      <a:pt x="44" y="48"/>
                    </a:cubicBezTo>
                    <a:cubicBezTo>
                      <a:pt x="43" y="47"/>
                      <a:pt x="41" y="45"/>
                      <a:pt x="40" y="46"/>
                    </a:cubicBezTo>
                    <a:cubicBezTo>
                      <a:pt x="39" y="46"/>
                      <a:pt x="37" y="47"/>
                      <a:pt x="36" y="46"/>
                    </a:cubicBezTo>
                    <a:cubicBezTo>
                      <a:pt x="34" y="46"/>
                      <a:pt x="35" y="46"/>
                      <a:pt x="35" y="45"/>
                    </a:cubicBezTo>
                    <a:cubicBezTo>
                      <a:pt x="36" y="44"/>
                      <a:pt x="36" y="42"/>
                      <a:pt x="34" y="41"/>
                    </a:cubicBezTo>
                    <a:cubicBezTo>
                      <a:pt x="33" y="40"/>
                      <a:pt x="32" y="40"/>
                      <a:pt x="31" y="40"/>
                    </a:cubicBezTo>
                    <a:cubicBezTo>
                      <a:pt x="30" y="39"/>
                      <a:pt x="32" y="39"/>
                      <a:pt x="33" y="39"/>
                    </a:cubicBezTo>
                    <a:cubicBezTo>
                      <a:pt x="34" y="39"/>
                      <a:pt x="34" y="37"/>
                      <a:pt x="32" y="36"/>
                    </a:cubicBezTo>
                    <a:cubicBezTo>
                      <a:pt x="31" y="34"/>
                      <a:pt x="29" y="34"/>
                      <a:pt x="27" y="32"/>
                    </a:cubicBezTo>
                    <a:cubicBezTo>
                      <a:pt x="26" y="31"/>
                      <a:pt x="25" y="26"/>
                      <a:pt x="23" y="24"/>
                    </a:cubicBezTo>
                    <a:cubicBezTo>
                      <a:pt x="21" y="22"/>
                      <a:pt x="20" y="21"/>
                      <a:pt x="19" y="21"/>
                    </a:cubicBezTo>
                    <a:cubicBezTo>
                      <a:pt x="18" y="21"/>
                      <a:pt x="17" y="23"/>
                      <a:pt x="14" y="22"/>
                    </a:cubicBezTo>
                    <a:cubicBezTo>
                      <a:pt x="12" y="21"/>
                      <a:pt x="13" y="21"/>
                      <a:pt x="15" y="21"/>
                    </a:cubicBezTo>
                    <a:cubicBezTo>
                      <a:pt x="16" y="21"/>
                      <a:pt x="20" y="19"/>
                      <a:pt x="18" y="19"/>
                    </a:cubicBezTo>
                    <a:cubicBezTo>
                      <a:pt x="17" y="19"/>
                      <a:pt x="14" y="19"/>
                      <a:pt x="16" y="18"/>
                    </a:cubicBezTo>
                    <a:cubicBezTo>
                      <a:pt x="19" y="17"/>
                      <a:pt x="19" y="19"/>
                      <a:pt x="21" y="15"/>
                    </a:cubicBezTo>
                    <a:cubicBezTo>
                      <a:pt x="22" y="11"/>
                      <a:pt x="24" y="10"/>
                      <a:pt x="24" y="9"/>
                    </a:cubicBezTo>
                    <a:cubicBezTo>
                      <a:pt x="23" y="8"/>
                      <a:pt x="22" y="7"/>
                      <a:pt x="21" y="7"/>
                    </a:cubicBezTo>
                    <a:cubicBezTo>
                      <a:pt x="19" y="7"/>
                      <a:pt x="14" y="7"/>
                      <a:pt x="14" y="8"/>
                    </a:cubicBezTo>
                    <a:cubicBezTo>
                      <a:pt x="13" y="8"/>
                      <a:pt x="11" y="9"/>
                      <a:pt x="10" y="9"/>
                    </a:cubicBezTo>
                    <a:cubicBezTo>
                      <a:pt x="10" y="9"/>
                      <a:pt x="9" y="9"/>
                      <a:pt x="10" y="8"/>
                    </a:cubicBezTo>
                    <a:cubicBezTo>
                      <a:pt x="12" y="7"/>
                      <a:pt x="13" y="8"/>
                      <a:pt x="12" y="7"/>
                    </a:cubicBezTo>
                    <a:cubicBezTo>
                      <a:pt x="10" y="6"/>
                      <a:pt x="8" y="7"/>
                      <a:pt x="10" y="6"/>
                    </a:cubicBezTo>
                    <a:cubicBezTo>
                      <a:pt x="11" y="5"/>
                      <a:pt x="13" y="4"/>
                      <a:pt x="15" y="3"/>
                    </a:cubicBezTo>
                    <a:cubicBezTo>
                      <a:pt x="16" y="2"/>
                      <a:pt x="18" y="1"/>
                      <a:pt x="16" y="0"/>
                    </a:cubicBezTo>
                    <a:cubicBezTo>
                      <a:pt x="15" y="0"/>
                      <a:pt x="13" y="0"/>
                      <a:pt x="12" y="0"/>
                    </a:cubicBezTo>
                    <a:cubicBezTo>
                      <a:pt x="11" y="1"/>
                      <a:pt x="11" y="1"/>
                      <a:pt x="9" y="1"/>
                    </a:cubicBezTo>
                    <a:cubicBezTo>
                      <a:pt x="7" y="1"/>
                      <a:pt x="5" y="0"/>
                      <a:pt x="5" y="1"/>
                    </a:cubicBezTo>
                    <a:cubicBezTo>
                      <a:pt x="5" y="2"/>
                      <a:pt x="6" y="3"/>
                      <a:pt x="4" y="3"/>
                    </a:cubicBezTo>
                    <a:cubicBezTo>
                      <a:pt x="3" y="3"/>
                      <a:pt x="4" y="3"/>
                      <a:pt x="5" y="4"/>
                    </a:cubicBezTo>
                    <a:cubicBezTo>
                      <a:pt x="5" y="4"/>
                      <a:pt x="5" y="6"/>
                      <a:pt x="3" y="6"/>
                    </a:cubicBezTo>
                    <a:cubicBezTo>
                      <a:pt x="2" y="6"/>
                      <a:pt x="1" y="7"/>
                      <a:pt x="1" y="8"/>
                    </a:cubicBezTo>
                    <a:cubicBezTo>
                      <a:pt x="2" y="9"/>
                      <a:pt x="3" y="9"/>
                      <a:pt x="3" y="11"/>
                    </a:cubicBezTo>
                    <a:cubicBezTo>
                      <a:pt x="3" y="12"/>
                      <a:pt x="2" y="14"/>
                      <a:pt x="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8" name="Freeform 7"/>
              <p:cNvSpPr>
                <a:spLocks/>
              </p:cNvSpPr>
              <p:nvPr/>
            </p:nvSpPr>
            <p:spPr bwMode="auto">
              <a:xfrm>
                <a:off x="5396" y="1241"/>
                <a:ext cx="86" cy="41"/>
              </a:xfrm>
              <a:custGeom>
                <a:avLst/>
                <a:gdLst>
                  <a:gd name="T0" fmla="*/ 56 w 62"/>
                  <a:gd name="T1" fmla="*/ 19 h 30"/>
                  <a:gd name="T2" fmla="*/ 60 w 62"/>
                  <a:gd name="T3" fmla="*/ 15 h 30"/>
                  <a:gd name="T4" fmla="*/ 61 w 62"/>
                  <a:gd name="T5" fmla="*/ 13 h 30"/>
                  <a:gd name="T6" fmla="*/ 61 w 62"/>
                  <a:gd name="T7" fmla="*/ 10 h 30"/>
                  <a:gd name="T8" fmla="*/ 57 w 62"/>
                  <a:gd name="T9" fmla="*/ 9 h 30"/>
                  <a:gd name="T10" fmla="*/ 55 w 62"/>
                  <a:gd name="T11" fmla="*/ 7 h 30"/>
                  <a:gd name="T12" fmla="*/ 53 w 62"/>
                  <a:gd name="T13" fmla="*/ 4 h 30"/>
                  <a:gd name="T14" fmla="*/ 50 w 62"/>
                  <a:gd name="T15" fmla="*/ 3 h 30"/>
                  <a:gd name="T16" fmla="*/ 45 w 62"/>
                  <a:gd name="T17" fmla="*/ 1 h 30"/>
                  <a:gd name="T18" fmla="*/ 43 w 62"/>
                  <a:gd name="T19" fmla="*/ 4 h 30"/>
                  <a:gd name="T20" fmla="*/ 39 w 62"/>
                  <a:gd name="T21" fmla="*/ 6 h 30"/>
                  <a:gd name="T22" fmla="*/ 37 w 62"/>
                  <a:gd name="T23" fmla="*/ 9 h 30"/>
                  <a:gd name="T24" fmla="*/ 30 w 62"/>
                  <a:gd name="T25" fmla="*/ 6 h 30"/>
                  <a:gd name="T26" fmla="*/ 26 w 62"/>
                  <a:gd name="T27" fmla="*/ 6 h 30"/>
                  <a:gd name="T28" fmla="*/ 25 w 62"/>
                  <a:gd name="T29" fmla="*/ 7 h 30"/>
                  <a:gd name="T30" fmla="*/ 23 w 62"/>
                  <a:gd name="T31" fmla="*/ 9 h 30"/>
                  <a:gd name="T32" fmla="*/ 18 w 62"/>
                  <a:gd name="T33" fmla="*/ 11 h 30"/>
                  <a:gd name="T34" fmla="*/ 18 w 62"/>
                  <a:gd name="T35" fmla="*/ 7 h 30"/>
                  <a:gd name="T36" fmla="*/ 9 w 62"/>
                  <a:gd name="T37" fmla="*/ 2 h 30"/>
                  <a:gd name="T38" fmla="*/ 10 w 62"/>
                  <a:gd name="T39" fmla="*/ 4 h 30"/>
                  <a:gd name="T40" fmla="*/ 12 w 62"/>
                  <a:gd name="T41" fmla="*/ 6 h 30"/>
                  <a:gd name="T42" fmla="*/ 9 w 62"/>
                  <a:gd name="T43" fmla="*/ 6 h 30"/>
                  <a:gd name="T44" fmla="*/ 5 w 62"/>
                  <a:gd name="T45" fmla="*/ 5 h 30"/>
                  <a:gd name="T46" fmla="*/ 4 w 62"/>
                  <a:gd name="T47" fmla="*/ 6 h 30"/>
                  <a:gd name="T48" fmla="*/ 5 w 62"/>
                  <a:gd name="T49" fmla="*/ 8 h 30"/>
                  <a:gd name="T50" fmla="*/ 1 w 62"/>
                  <a:gd name="T51" fmla="*/ 9 h 30"/>
                  <a:gd name="T52" fmla="*/ 7 w 62"/>
                  <a:gd name="T53" fmla="*/ 10 h 30"/>
                  <a:gd name="T54" fmla="*/ 14 w 62"/>
                  <a:gd name="T55" fmla="*/ 11 h 30"/>
                  <a:gd name="T56" fmla="*/ 13 w 62"/>
                  <a:gd name="T57" fmla="*/ 14 h 30"/>
                  <a:gd name="T58" fmla="*/ 7 w 62"/>
                  <a:gd name="T59" fmla="*/ 15 h 30"/>
                  <a:gd name="T60" fmla="*/ 13 w 62"/>
                  <a:gd name="T61" fmla="*/ 18 h 30"/>
                  <a:gd name="T62" fmla="*/ 17 w 62"/>
                  <a:gd name="T63" fmla="*/ 19 h 30"/>
                  <a:gd name="T64" fmla="*/ 17 w 62"/>
                  <a:gd name="T65" fmla="*/ 21 h 30"/>
                  <a:gd name="T66" fmla="*/ 11 w 62"/>
                  <a:gd name="T67" fmla="*/ 25 h 30"/>
                  <a:gd name="T68" fmla="*/ 20 w 62"/>
                  <a:gd name="T69" fmla="*/ 25 h 30"/>
                  <a:gd name="T70" fmla="*/ 24 w 62"/>
                  <a:gd name="T71" fmla="*/ 27 h 30"/>
                  <a:gd name="T72" fmla="*/ 37 w 62"/>
                  <a:gd name="T73" fmla="*/ 27 h 30"/>
                  <a:gd name="T74" fmla="*/ 51 w 62"/>
                  <a:gd name="T75"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2" h="30">
                    <a:moveTo>
                      <a:pt x="51" y="21"/>
                    </a:moveTo>
                    <a:cubicBezTo>
                      <a:pt x="54" y="21"/>
                      <a:pt x="56" y="20"/>
                      <a:pt x="56" y="19"/>
                    </a:cubicBezTo>
                    <a:cubicBezTo>
                      <a:pt x="57" y="18"/>
                      <a:pt x="58" y="17"/>
                      <a:pt x="59" y="17"/>
                    </a:cubicBezTo>
                    <a:cubicBezTo>
                      <a:pt x="60" y="17"/>
                      <a:pt x="60" y="16"/>
                      <a:pt x="60" y="15"/>
                    </a:cubicBezTo>
                    <a:cubicBezTo>
                      <a:pt x="59" y="14"/>
                      <a:pt x="60" y="14"/>
                      <a:pt x="61" y="14"/>
                    </a:cubicBezTo>
                    <a:cubicBezTo>
                      <a:pt x="62" y="14"/>
                      <a:pt x="62" y="14"/>
                      <a:pt x="61" y="13"/>
                    </a:cubicBezTo>
                    <a:cubicBezTo>
                      <a:pt x="60" y="13"/>
                      <a:pt x="60" y="12"/>
                      <a:pt x="60" y="12"/>
                    </a:cubicBezTo>
                    <a:cubicBezTo>
                      <a:pt x="60" y="11"/>
                      <a:pt x="62" y="11"/>
                      <a:pt x="61" y="10"/>
                    </a:cubicBezTo>
                    <a:cubicBezTo>
                      <a:pt x="59" y="10"/>
                      <a:pt x="58" y="9"/>
                      <a:pt x="57" y="9"/>
                    </a:cubicBezTo>
                    <a:cubicBezTo>
                      <a:pt x="57" y="10"/>
                      <a:pt x="56" y="9"/>
                      <a:pt x="57" y="9"/>
                    </a:cubicBezTo>
                    <a:cubicBezTo>
                      <a:pt x="57" y="8"/>
                      <a:pt x="57" y="8"/>
                      <a:pt x="56" y="8"/>
                    </a:cubicBezTo>
                    <a:cubicBezTo>
                      <a:pt x="54" y="8"/>
                      <a:pt x="54" y="8"/>
                      <a:pt x="55" y="7"/>
                    </a:cubicBezTo>
                    <a:cubicBezTo>
                      <a:pt x="56" y="6"/>
                      <a:pt x="56" y="6"/>
                      <a:pt x="55" y="5"/>
                    </a:cubicBezTo>
                    <a:cubicBezTo>
                      <a:pt x="54" y="4"/>
                      <a:pt x="52" y="5"/>
                      <a:pt x="53" y="4"/>
                    </a:cubicBezTo>
                    <a:cubicBezTo>
                      <a:pt x="54" y="3"/>
                      <a:pt x="56" y="2"/>
                      <a:pt x="55" y="2"/>
                    </a:cubicBezTo>
                    <a:cubicBezTo>
                      <a:pt x="54" y="3"/>
                      <a:pt x="51" y="4"/>
                      <a:pt x="50" y="3"/>
                    </a:cubicBezTo>
                    <a:cubicBezTo>
                      <a:pt x="49" y="3"/>
                      <a:pt x="49" y="1"/>
                      <a:pt x="47" y="1"/>
                    </a:cubicBezTo>
                    <a:cubicBezTo>
                      <a:pt x="46" y="0"/>
                      <a:pt x="44" y="0"/>
                      <a:pt x="45" y="1"/>
                    </a:cubicBezTo>
                    <a:cubicBezTo>
                      <a:pt x="45" y="2"/>
                      <a:pt x="46" y="3"/>
                      <a:pt x="45" y="4"/>
                    </a:cubicBezTo>
                    <a:cubicBezTo>
                      <a:pt x="45" y="4"/>
                      <a:pt x="44" y="5"/>
                      <a:pt x="43" y="4"/>
                    </a:cubicBezTo>
                    <a:cubicBezTo>
                      <a:pt x="43" y="4"/>
                      <a:pt x="42" y="4"/>
                      <a:pt x="42" y="4"/>
                    </a:cubicBezTo>
                    <a:cubicBezTo>
                      <a:pt x="41" y="5"/>
                      <a:pt x="40" y="6"/>
                      <a:pt x="39" y="6"/>
                    </a:cubicBezTo>
                    <a:cubicBezTo>
                      <a:pt x="39" y="5"/>
                      <a:pt x="37" y="4"/>
                      <a:pt x="36" y="4"/>
                    </a:cubicBezTo>
                    <a:cubicBezTo>
                      <a:pt x="36" y="5"/>
                      <a:pt x="38" y="10"/>
                      <a:pt x="37" y="9"/>
                    </a:cubicBezTo>
                    <a:cubicBezTo>
                      <a:pt x="37" y="8"/>
                      <a:pt x="32" y="3"/>
                      <a:pt x="31" y="4"/>
                    </a:cubicBezTo>
                    <a:cubicBezTo>
                      <a:pt x="29" y="5"/>
                      <a:pt x="30" y="5"/>
                      <a:pt x="30" y="6"/>
                    </a:cubicBezTo>
                    <a:cubicBezTo>
                      <a:pt x="29" y="7"/>
                      <a:pt x="30" y="8"/>
                      <a:pt x="29" y="8"/>
                    </a:cubicBezTo>
                    <a:cubicBezTo>
                      <a:pt x="28" y="8"/>
                      <a:pt x="27" y="7"/>
                      <a:pt x="26" y="6"/>
                    </a:cubicBezTo>
                    <a:cubicBezTo>
                      <a:pt x="25" y="5"/>
                      <a:pt x="25" y="5"/>
                      <a:pt x="24" y="5"/>
                    </a:cubicBezTo>
                    <a:cubicBezTo>
                      <a:pt x="24" y="5"/>
                      <a:pt x="24" y="6"/>
                      <a:pt x="25" y="7"/>
                    </a:cubicBezTo>
                    <a:cubicBezTo>
                      <a:pt x="25" y="7"/>
                      <a:pt x="26" y="9"/>
                      <a:pt x="25" y="9"/>
                    </a:cubicBezTo>
                    <a:cubicBezTo>
                      <a:pt x="24" y="10"/>
                      <a:pt x="23" y="10"/>
                      <a:pt x="23" y="9"/>
                    </a:cubicBezTo>
                    <a:cubicBezTo>
                      <a:pt x="22" y="9"/>
                      <a:pt x="21" y="10"/>
                      <a:pt x="20" y="12"/>
                    </a:cubicBezTo>
                    <a:cubicBezTo>
                      <a:pt x="19" y="13"/>
                      <a:pt x="20" y="12"/>
                      <a:pt x="18" y="11"/>
                    </a:cubicBezTo>
                    <a:cubicBezTo>
                      <a:pt x="17" y="9"/>
                      <a:pt x="15" y="8"/>
                      <a:pt x="16" y="8"/>
                    </a:cubicBezTo>
                    <a:cubicBezTo>
                      <a:pt x="17" y="8"/>
                      <a:pt x="19" y="8"/>
                      <a:pt x="18" y="7"/>
                    </a:cubicBezTo>
                    <a:cubicBezTo>
                      <a:pt x="17" y="6"/>
                      <a:pt x="13" y="1"/>
                      <a:pt x="11" y="1"/>
                    </a:cubicBezTo>
                    <a:cubicBezTo>
                      <a:pt x="10" y="1"/>
                      <a:pt x="8" y="0"/>
                      <a:pt x="9" y="2"/>
                    </a:cubicBezTo>
                    <a:cubicBezTo>
                      <a:pt x="10" y="3"/>
                      <a:pt x="10" y="2"/>
                      <a:pt x="11" y="3"/>
                    </a:cubicBezTo>
                    <a:cubicBezTo>
                      <a:pt x="11" y="3"/>
                      <a:pt x="11" y="4"/>
                      <a:pt x="10" y="4"/>
                    </a:cubicBezTo>
                    <a:cubicBezTo>
                      <a:pt x="9" y="4"/>
                      <a:pt x="10" y="4"/>
                      <a:pt x="11" y="4"/>
                    </a:cubicBezTo>
                    <a:cubicBezTo>
                      <a:pt x="12" y="4"/>
                      <a:pt x="12" y="5"/>
                      <a:pt x="12" y="6"/>
                    </a:cubicBezTo>
                    <a:cubicBezTo>
                      <a:pt x="11" y="7"/>
                      <a:pt x="12" y="9"/>
                      <a:pt x="11" y="7"/>
                    </a:cubicBezTo>
                    <a:cubicBezTo>
                      <a:pt x="10" y="6"/>
                      <a:pt x="10" y="6"/>
                      <a:pt x="9" y="6"/>
                    </a:cubicBezTo>
                    <a:cubicBezTo>
                      <a:pt x="8" y="5"/>
                      <a:pt x="8" y="4"/>
                      <a:pt x="7" y="4"/>
                    </a:cubicBezTo>
                    <a:cubicBezTo>
                      <a:pt x="6" y="4"/>
                      <a:pt x="4" y="4"/>
                      <a:pt x="5" y="5"/>
                    </a:cubicBezTo>
                    <a:cubicBezTo>
                      <a:pt x="6" y="6"/>
                      <a:pt x="7" y="5"/>
                      <a:pt x="6" y="6"/>
                    </a:cubicBezTo>
                    <a:cubicBezTo>
                      <a:pt x="5" y="6"/>
                      <a:pt x="3" y="6"/>
                      <a:pt x="4" y="6"/>
                    </a:cubicBezTo>
                    <a:cubicBezTo>
                      <a:pt x="5" y="7"/>
                      <a:pt x="7" y="7"/>
                      <a:pt x="6" y="7"/>
                    </a:cubicBezTo>
                    <a:cubicBezTo>
                      <a:pt x="5" y="7"/>
                      <a:pt x="7" y="9"/>
                      <a:pt x="5" y="8"/>
                    </a:cubicBezTo>
                    <a:cubicBezTo>
                      <a:pt x="4" y="8"/>
                      <a:pt x="4" y="8"/>
                      <a:pt x="3" y="8"/>
                    </a:cubicBezTo>
                    <a:cubicBezTo>
                      <a:pt x="2" y="8"/>
                      <a:pt x="3" y="10"/>
                      <a:pt x="1" y="9"/>
                    </a:cubicBezTo>
                    <a:cubicBezTo>
                      <a:pt x="0" y="9"/>
                      <a:pt x="2" y="10"/>
                      <a:pt x="3" y="11"/>
                    </a:cubicBezTo>
                    <a:cubicBezTo>
                      <a:pt x="5" y="11"/>
                      <a:pt x="5" y="11"/>
                      <a:pt x="7" y="10"/>
                    </a:cubicBezTo>
                    <a:cubicBezTo>
                      <a:pt x="9" y="10"/>
                      <a:pt x="10" y="10"/>
                      <a:pt x="11" y="10"/>
                    </a:cubicBezTo>
                    <a:cubicBezTo>
                      <a:pt x="12" y="10"/>
                      <a:pt x="13" y="10"/>
                      <a:pt x="14" y="11"/>
                    </a:cubicBezTo>
                    <a:cubicBezTo>
                      <a:pt x="14" y="11"/>
                      <a:pt x="16" y="11"/>
                      <a:pt x="14" y="12"/>
                    </a:cubicBezTo>
                    <a:cubicBezTo>
                      <a:pt x="12" y="12"/>
                      <a:pt x="12" y="13"/>
                      <a:pt x="13" y="14"/>
                    </a:cubicBezTo>
                    <a:cubicBezTo>
                      <a:pt x="15" y="15"/>
                      <a:pt x="15" y="14"/>
                      <a:pt x="12" y="15"/>
                    </a:cubicBezTo>
                    <a:cubicBezTo>
                      <a:pt x="10" y="15"/>
                      <a:pt x="10" y="15"/>
                      <a:pt x="7" y="15"/>
                    </a:cubicBezTo>
                    <a:cubicBezTo>
                      <a:pt x="5" y="15"/>
                      <a:pt x="2" y="16"/>
                      <a:pt x="5" y="17"/>
                    </a:cubicBezTo>
                    <a:cubicBezTo>
                      <a:pt x="7" y="17"/>
                      <a:pt x="13" y="17"/>
                      <a:pt x="13" y="18"/>
                    </a:cubicBezTo>
                    <a:cubicBezTo>
                      <a:pt x="13" y="19"/>
                      <a:pt x="13" y="20"/>
                      <a:pt x="14" y="19"/>
                    </a:cubicBezTo>
                    <a:cubicBezTo>
                      <a:pt x="15" y="19"/>
                      <a:pt x="18" y="18"/>
                      <a:pt x="17" y="19"/>
                    </a:cubicBezTo>
                    <a:cubicBezTo>
                      <a:pt x="16" y="19"/>
                      <a:pt x="14" y="20"/>
                      <a:pt x="15" y="20"/>
                    </a:cubicBezTo>
                    <a:cubicBezTo>
                      <a:pt x="17" y="20"/>
                      <a:pt x="19" y="20"/>
                      <a:pt x="17" y="21"/>
                    </a:cubicBezTo>
                    <a:cubicBezTo>
                      <a:pt x="16" y="22"/>
                      <a:pt x="15" y="23"/>
                      <a:pt x="14" y="23"/>
                    </a:cubicBezTo>
                    <a:cubicBezTo>
                      <a:pt x="13" y="24"/>
                      <a:pt x="11" y="24"/>
                      <a:pt x="11" y="25"/>
                    </a:cubicBezTo>
                    <a:cubicBezTo>
                      <a:pt x="11" y="25"/>
                      <a:pt x="11" y="26"/>
                      <a:pt x="14" y="26"/>
                    </a:cubicBezTo>
                    <a:cubicBezTo>
                      <a:pt x="16" y="26"/>
                      <a:pt x="18" y="25"/>
                      <a:pt x="20" y="25"/>
                    </a:cubicBezTo>
                    <a:cubicBezTo>
                      <a:pt x="22" y="26"/>
                      <a:pt x="24" y="26"/>
                      <a:pt x="24" y="26"/>
                    </a:cubicBezTo>
                    <a:cubicBezTo>
                      <a:pt x="23" y="26"/>
                      <a:pt x="23" y="27"/>
                      <a:pt x="24" y="27"/>
                    </a:cubicBezTo>
                    <a:cubicBezTo>
                      <a:pt x="25" y="28"/>
                      <a:pt x="31" y="30"/>
                      <a:pt x="34" y="29"/>
                    </a:cubicBezTo>
                    <a:cubicBezTo>
                      <a:pt x="36" y="29"/>
                      <a:pt x="37" y="28"/>
                      <a:pt x="37" y="27"/>
                    </a:cubicBezTo>
                    <a:cubicBezTo>
                      <a:pt x="38" y="27"/>
                      <a:pt x="43" y="28"/>
                      <a:pt x="45" y="26"/>
                    </a:cubicBezTo>
                    <a:cubicBezTo>
                      <a:pt x="47" y="24"/>
                      <a:pt x="49" y="22"/>
                      <a:pt x="51"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9" name="Freeform 8"/>
              <p:cNvSpPr>
                <a:spLocks/>
              </p:cNvSpPr>
              <p:nvPr/>
            </p:nvSpPr>
            <p:spPr bwMode="auto">
              <a:xfrm>
                <a:off x="5670" y="1034"/>
                <a:ext cx="85" cy="62"/>
              </a:xfrm>
              <a:custGeom>
                <a:avLst/>
                <a:gdLst>
                  <a:gd name="T0" fmla="*/ 8 w 62"/>
                  <a:gd name="T1" fmla="*/ 11 h 45"/>
                  <a:gd name="T2" fmla="*/ 10 w 62"/>
                  <a:gd name="T3" fmla="*/ 15 h 45"/>
                  <a:gd name="T4" fmla="*/ 3 w 62"/>
                  <a:gd name="T5" fmla="*/ 15 h 45"/>
                  <a:gd name="T6" fmla="*/ 9 w 62"/>
                  <a:gd name="T7" fmla="*/ 19 h 45"/>
                  <a:gd name="T8" fmla="*/ 10 w 62"/>
                  <a:gd name="T9" fmla="*/ 23 h 45"/>
                  <a:gd name="T10" fmla="*/ 22 w 62"/>
                  <a:gd name="T11" fmla="*/ 21 h 45"/>
                  <a:gd name="T12" fmla="*/ 24 w 62"/>
                  <a:gd name="T13" fmla="*/ 18 h 45"/>
                  <a:gd name="T14" fmla="*/ 27 w 62"/>
                  <a:gd name="T15" fmla="*/ 18 h 45"/>
                  <a:gd name="T16" fmla="*/ 32 w 62"/>
                  <a:gd name="T17" fmla="*/ 19 h 45"/>
                  <a:gd name="T18" fmla="*/ 33 w 62"/>
                  <a:gd name="T19" fmla="*/ 22 h 45"/>
                  <a:gd name="T20" fmla="*/ 29 w 62"/>
                  <a:gd name="T21" fmla="*/ 23 h 45"/>
                  <a:gd name="T22" fmla="*/ 17 w 62"/>
                  <a:gd name="T23" fmla="*/ 27 h 45"/>
                  <a:gd name="T24" fmla="*/ 26 w 62"/>
                  <a:gd name="T25" fmla="*/ 28 h 45"/>
                  <a:gd name="T26" fmla="*/ 33 w 62"/>
                  <a:gd name="T27" fmla="*/ 29 h 45"/>
                  <a:gd name="T28" fmla="*/ 24 w 62"/>
                  <a:gd name="T29" fmla="*/ 31 h 45"/>
                  <a:gd name="T30" fmla="*/ 27 w 62"/>
                  <a:gd name="T31" fmla="*/ 33 h 45"/>
                  <a:gd name="T32" fmla="*/ 19 w 62"/>
                  <a:gd name="T33" fmla="*/ 34 h 45"/>
                  <a:gd name="T34" fmla="*/ 31 w 62"/>
                  <a:gd name="T35" fmla="*/ 38 h 45"/>
                  <a:gd name="T36" fmla="*/ 30 w 62"/>
                  <a:gd name="T37" fmla="*/ 41 h 45"/>
                  <a:gd name="T38" fmla="*/ 36 w 62"/>
                  <a:gd name="T39" fmla="*/ 39 h 45"/>
                  <a:gd name="T40" fmla="*/ 43 w 62"/>
                  <a:gd name="T41" fmla="*/ 28 h 45"/>
                  <a:gd name="T42" fmla="*/ 46 w 62"/>
                  <a:gd name="T43" fmla="*/ 22 h 45"/>
                  <a:gd name="T44" fmla="*/ 57 w 62"/>
                  <a:gd name="T45" fmla="*/ 18 h 45"/>
                  <a:gd name="T46" fmla="*/ 55 w 62"/>
                  <a:gd name="T47" fmla="*/ 15 h 45"/>
                  <a:gd name="T48" fmla="*/ 53 w 62"/>
                  <a:gd name="T49" fmla="*/ 13 h 45"/>
                  <a:gd name="T50" fmla="*/ 45 w 62"/>
                  <a:gd name="T51" fmla="*/ 8 h 45"/>
                  <a:gd name="T52" fmla="*/ 40 w 62"/>
                  <a:gd name="T53" fmla="*/ 8 h 45"/>
                  <a:gd name="T54" fmla="*/ 38 w 62"/>
                  <a:gd name="T55" fmla="*/ 3 h 45"/>
                  <a:gd name="T56" fmla="*/ 34 w 62"/>
                  <a:gd name="T57" fmla="*/ 3 h 45"/>
                  <a:gd name="T58" fmla="*/ 31 w 62"/>
                  <a:gd name="T59" fmla="*/ 3 h 45"/>
                  <a:gd name="T60" fmla="*/ 30 w 62"/>
                  <a:gd name="T61" fmla="*/ 7 h 45"/>
                  <a:gd name="T62" fmla="*/ 30 w 62"/>
                  <a:gd name="T63" fmla="*/ 13 h 45"/>
                  <a:gd name="T64" fmla="*/ 23 w 62"/>
                  <a:gd name="T65" fmla="*/ 5 h 45"/>
                  <a:gd name="T66" fmla="*/ 21 w 62"/>
                  <a:gd name="T67" fmla="*/ 9 h 45"/>
                  <a:gd name="T68" fmla="*/ 15 w 62"/>
                  <a:gd name="T69" fmla="*/ 6 h 45"/>
                  <a:gd name="T70" fmla="*/ 19 w 62"/>
                  <a:gd name="T71" fmla="*/ 3 h 45"/>
                  <a:gd name="T72" fmla="*/ 10 w 62"/>
                  <a:gd name="T73" fmla="*/ 4 h 45"/>
                  <a:gd name="T74" fmla="*/ 6 w 62"/>
                  <a:gd name="T75" fmla="*/ 4 h 45"/>
                  <a:gd name="T76" fmla="*/ 2 w 62"/>
                  <a:gd name="T77" fmla="*/ 5 h 45"/>
                  <a:gd name="T78" fmla="*/ 2 w 62"/>
                  <a:gd name="T79" fmla="*/ 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2" h="45">
                    <a:moveTo>
                      <a:pt x="5" y="12"/>
                    </a:moveTo>
                    <a:cubicBezTo>
                      <a:pt x="6" y="12"/>
                      <a:pt x="7" y="10"/>
                      <a:pt x="8" y="11"/>
                    </a:cubicBezTo>
                    <a:cubicBezTo>
                      <a:pt x="10" y="11"/>
                      <a:pt x="9" y="11"/>
                      <a:pt x="8" y="12"/>
                    </a:cubicBezTo>
                    <a:cubicBezTo>
                      <a:pt x="8" y="13"/>
                      <a:pt x="9" y="14"/>
                      <a:pt x="10" y="15"/>
                    </a:cubicBezTo>
                    <a:cubicBezTo>
                      <a:pt x="11" y="15"/>
                      <a:pt x="10" y="15"/>
                      <a:pt x="8" y="15"/>
                    </a:cubicBezTo>
                    <a:cubicBezTo>
                      <a:pt x="5" y="15"/>
                      <a:pt x="1" y="14"/>
                      <a:pt x="3" y="15"/>
                    </a:cubicBezTo>
                    <a:cubicBezTo>
                      <a:pt x="5" y="16"/>
                      <a:pt x="5" y="17"/>
                      <a:pt x="6" y="18"/>
                    </a:cubicBezTo>
                    <a:cubicBezTo>
                      <a:pt x="7" y="19"/>
                      <a:pt x="8" y="19"/>
                      <a:pt x="9" y="19"/>
                    </a:cubicBezTo>
                    <a:cubicBezTo>
                      <a:pt x="11" y="19"/>
                      <a:pt x="14" y="21"/>
                      <a:pt x="12" y="21"/>
                    </a:cubicBezTo>
                    <a:cubicBezTo>
                      <a:pt x="11" y="21"/>
                      <a:pt x="8" y="22"/>
                      <a:pt x="10" y="23"/>
                    </a:cubicBezTo>
                    <a:cubicBezTo>
                      <a:pt x="13" y="24"/>
                      <a:pt x="15" y="25"/>
                      <a:pt x="17" y="24"/>
                    </a:cubicBezTo>
                    <a:cubicBezTo>
                      <a:pt x="18" y="24"/>
                      <a:pt x="22" y="22"/>
                      <a:pt x="22" y="21"/>
                    </a:cubicBezTo>
                    <a:cubicBezTo>
                      <a:pt x="21" y="20"/>
                      <a:pt x="20" y="18"/>
                      <a:pt x="21" y="18"/>
                    </a:cubicBezTo>
                    <a:cubicBezTo>
                      <a:pt x="22" y="18"/>
                      <a:pt x="24" y="19"/>
                      <a:pt x="24" y="18"/>
                    </a:cubicBezTo>
                    <a:cubicBezTo>
                      <a:pt x="25" y="18"/>
                      <a:pt x="25" y="16"/>
                      <a:pt x="26" y="16"/>
                    </a:cubicBezTo>
                    <a:cubicBezTo>
                      <a:pt x="26" y="16"/>
                      <a:pt x="27" y="17"/>
                      <a:pt x="27" y="18"/>
                    </a:cubicBezTo>
                    <a:cubicBezTo>
                      <a:pt x="26" y="19"/>
                      <a:pt x="24" y="20"/>
                      <a:pt x="26" y="21"/>
                    </a:cubicBezTo>
                    <a:cubicBezTo>
                      <a:pt x="27" y="21"/>
                      <a:pt x="31" y="20"/>
                      <a:pt x="32" y="19"/>
                    </a:cubicBezTo>
                    <a:cubicBezTo>
                      <a:pt x="32" y="18"/>
                      <a:pt x="34" y="17"/>
                      <a:pt x="34" y="18"/>
                    </a:cubicBezTo>
                    <a:cubicBezTo>
                      <a:pt x="34" y="19"/>
                      <a:pt x="32" y="22"/>
                      <a:pt x="33" y="22"/>
                    </a:cubicBezTo>
                    <a:cubicBezTo>
                      <a:pt x="35" y="22"/>
                      <a:pt x="38" y="22"/>
                      <a:pt x="36" y="22"/>
                    </a:cubicBezTo>
                    <a:cubicBezTo>
                      <a:pt x="34" y="22"/>
                      <a:pt x="30" y="22"/>
                      <a:pt x="29" y="23"/>
                    </a:cubicBezTo>
                    <a:cubicBezTo>
                      <a:pt x="28" y="23"/>
                      <a:pt x="26" y="25"/>
                      <a:pt x="24" y="25"/>
                    </a:cubicBezTo>
                    <a:cubicBezTo>
                      <a:pt x="22" y="25"/>
                      <a:pt x="18" y="25"/>
                      <a:pt x="17" y="27"/>
                    </a:cubicBezTo>
                    <a:cubicBezTo>
                      <a:pt x="17" y="29"/>
                      <a:pt x="16" y="30"/>
                      <a:pt x="18" y="29"/>
                    </a:cubicBezTo>
                    <a:cubicBezTo>
                      <a:pt x="20" y="29"/>
                      <a:pt x="23" y="29"/>
                      <a:pt x="26" y="28"/>
                    </a:cubicBezTo>
                    <a:cubicBezTo>
                      <a:pt x="30" y="28"/>
                      <a:pt x="33" y="28"/>
                      <a:pt x="34" y="28"/>
                    </a:cubicBezTo>
                    <a:cubicBezTo>
                      <a:pt x="35" y="28"/>
                      <a:pt x="35" y="28"/>
                      <a:pt x="33" y="29"/>
                    </a:cubicBezTo>
                    <a:cubicBezTo>
                      <a:pt x="31" y="29"/>
                      <a:pt x="29" y="30"/>
                      <a:pt x="27" y="30"/>
                    </a:cubicBezTo>
                    <a:cubicBezTo>
                      <a:pt x="25" y="30"/>
                      <a:pt x="23" y="30"/>
                      <a:pt x="24" y="31"/>
                    </a:cubicBezTo>
                    <a:cubicBezTo>
                      <a:pt x="25" y="32"/>
                      <a:pt x="29" y="32"/>
                      <a:pt x="30" y="32"/>
                    </a:cubicBezTo>
                    <a:cubicBezTo>
                      <a:pt x="31" y="33"/>
                      <a:pt x="30" y="33"/>
                      <a:pt x="27" y="33"/>
                    </a:cubicBezTo>
                    <a:cubicBezTo>
                      <a:pt x="24" y="33"/>
                      <a:pt x="21" y="32"/>
                      <a:pt x="20" y="32"/>
                    </a:cubicBezTo>
                    <a:cubicBezTo>
                      <a:pt x="19" y="32"/>
                      <a:pt x="18" y="33"/>
                      <a:pt x="19" y="34"/>
                    </a:cubicBezTo>
                    <a:cubicBezTo>
                      <a:pt x="21" y="35"/>
                      <a:pt x="21" y="38"/>
                      <a:pt x="24" y="38"/>
                    </a:cubicBezTo>
                    <a:cubicBezTo>
                      <a:pt x="27" y="38"/>
                      <a:pt x="30" y="37"/>
                      <a:pt x="31" y="38"/>
                    </a:cubicBezTo>
                    <a:cubicBezTo>
                      <a:pt x="31" y="39"/>
                      <a:pt x="29" y="39"/>
                      <a:pt x="28" y="39"/>
                    </a:cubicBezTo>
                    <a:cubicBezTo>
                      <a:pt x="27" y="39"/>
                      <a:pt x="29" y="40"/>
                      <a:pt x="30" y="41"/>
                    </a:cubicBezTo>
                    <a:cubicBezTo>
                      <a:pt x="31" y="41"/>
                      <a:pt x="33" y="45"/>
                      <a:pt x="34" y="43"/>
                    </a:cubicBezTo>
                    <a:cubicBezTo>
                      <a:pt x="36" y="41"/>
                      <a:pt x="35" y="41"/>
                      <a:pt x="36" y="39"/>
                    </a:cubicBezTo>
                    <a:cubicBezTo>
                      <a:pt x="38" y="37"/>
                      <a:pt x="39" y="33"/>
                      <a:pt x="40" y="33"/>
                    </a:cubicBezTo>
                    <a:cubicBezTo>
                      <a:pt x="41" y="32"/>
                      <a:pt x="43" y="30"/>
                      <a:pt x="43" y="28"/>
                    </a:cubicBezTo>
                    <a:cubicBezTo>
                      <a:pt x="43" y="25"/>
                      <a:pt x="45" y="27"/>
                      <a:pt x="46" y="26"/>
                    </a:cubicBezTo>
                    <a:cubicBezTo>
                      <a:pt x="46" y="25"/>
                      <a:pt x="45" y="24"/>
                      <a:pt x="46" y="22"/>
                    </a:cubicBezTo>
                    <a:cubicBezTo>
                      <a:pt x="48" y="21"/>
                      <a:pt x="49" y="20"/>
                      <a:pt x="51" y="19"/>
                    </a:cubicBezTo>
                    <a:cubicBezTo>
                      <a:pt x="53" y="18"/>
                      <a:pt x="55" y="18"/>
                      <a:pt x="57" y="18"/>
                    </a:cubicBezTo>
                    <a:cubicBezTo>
                      <a:pt x="60" y="18"/>
                      <a:pt x="62" y="17"/>
                      <a:pt x="60" y="16"/>
                    </a:cubicBezTo>
                    <a:cubicBezTo>
                      <a:pt x="59" y="15"/>
                      <a:pt x="56" y="16"/>
                      <a:pt x="55" y="15"/>
                    </a:cubicBezTo>
                    <a:cubicBezTo>
                      <a:pt x="55" y="14"/>
                      <a:pt x="56" y="13"/>
                      <a:pt x="56" y="13"/>
                    </a:cubicBezTo>
                    <a:cubicBezTo>
                      <a:pt x="55" y="13"/>
                      <a:pt x="54" y="14"/>
                      <a:pt x="53" y="13"/>
                    </a:cubicBezTo>
                    <a:cubicBezTo>
                      <a:pt x="51" y="13"/>
                      <a:pt x="49" y="12"/>
                      <a:pt x="47" y="12"/>
                    </a:cubicBezTo>
                    <a:cubicBezTo>
                      <a:pt x="45" y="12"/>
                      <a:pt x="46" y="10"/>
                      <a:pt x="45" y="8"/>
                    </a:cubicBezTo>
                    <a:cubicBezTo>
                      <a:pt x="44" y="7"/>
                      <a:pt x="44" y="6"/>
                      <a:pt x="43" y="6"/>
                    </a:cubicBezTo>
                    <a:cubicBezTo>
                      <a:pt x="42" y="7"/>
                      <a:pt x="41" y="9"/>
                      <a:pt x="40" y="8"/>
                    </a:cubicBezTo>
                    <a:cubicBezTo>
                      <a:pt x="40" y="7"/>
                      <a:pt x="40" y="6"/>
                      <a:pt x="40" y="6"/>
                    </a:cubicBezTo>
                    <a:cubicBezTo>
                      <a:pt x="40" y="5"/>
                      <a:pt x="40" y="4"/>
                      <a:pt x="38" y="3"/>
                    </a:cubicBezTo>
                    <a:cubicBezTo>
                      <a:pt x="36" y="2"/>
                      <a:pt x="36" y="1"/>
                      <a:pt x="35" y="2"/>
                    </a:cubicBezTo>
                    <a:cubicBezTo>
                      <a:pt x="35" y="3"/>
                      <a:pt x="36" y="4"/>
                      <a:pt x="34" y="3"/>
                    </a:cubicBezTo>
                    <a:cubicBezTo>
                      <a:pt x="32" y="2"/>
                      <a:pt x="31" y="0"/>
                      <a:pt x="31" y="1"/>
                    </a:cubicBezTo>
                    <a:cubicBezTo>
                      <a:pt x="32" y="2"/>
                      <a:pt x="33" y="3"/>
                      <a:pt x="31" y="3"/>
                    </a:cubicBezTo>
                    <a:cubicBezTo>
                      <a:pt x="30" y="3"/>
                      <a:pt x="30" y="3"/>
                      <a:pt x="30" y="4"/>
                    </a:cubicBezTo>
                    <a:cubicBezTo>
                      <a:pt x="30" y="5"/>
                      <a:pt x="30" y="6"/>
                      <a:pt x="30" y="7"/>
                    </a:cubicBezTo>
                    <a:cubicBezTo>
                      <a:pt x="30" y="8"/>
                      <a:pt x="33" y="14"/>
                      <a:pt x="32" y="14"/>
                    </a:cubicBezTo>
                    <a:cubicBezTo>
                      <a:pt x="32" y="13"/>
                      <a:pt x="31" y="14"/>
                      <a:pt x="30" y="13"/>
                    </a:cubicBezTo>
                    <a:cubicBezTo>
                      <a:pt x="28" y="11"/>
                      <a:pt x="27" y="9"/>
                      <a:pt x="26" y="7"/>
                    </a:cubicBezTo>
                    <a:cubicBezTo>
                      <a:pt x="25" y="6"/>
                      <a:pt x="24" y="4"/>
                      <a:pt x="23" y="5"/>
                    </a:cubicBezTo>
                    <a:cubicBezTo>
                      <a:pt x="22" y="5"/>
                      <a:pt x="22" y="7"/>
                      <a:pt x="21" y="7"/>
                    </a:cubicBezTo>
                    <a:cubicBezTo>
                      <a:pt x="19" y="7"/>
                      <a:pt x="20" y="8"/>
                      <a:pt x="21" y="9"/>
                    </a:cubicBezTo>
                    <a:cubicBezTo>
                      <a:pt x="22" y="10"/>
                      <a:pt x="21" y="11"/>
                      <a:pt x="19" y="9"/>
                    </a:cubicBezTo>
                    <a:cubicBezTo>
                      <a:pt x="17" y="8"/>
                      <a:pt x="17" y="7"/>
                      <a:pt x="15" y="6"/>
                    </a:cubicBezTo>
                    <a:cubicBezTo>
                      <a:pt x="12" y="6"/>
                      <a:pt x="13" y="6"/>
                      <a:pt x="15" y="6"/>
                    </a:cubicBezTo>
                    <a:cubicBezTo>
                      <a:pt x="18" y="5"/>
                      <a:pt x="21" y="3"/>
                      <a:pt x="19" y="3"/>
                    </a:cubicBezTo>
                    <a:cubicBezTo>
                      <a:pt x="17" y="3"/>
                      <a:pt x="17" y="4"/>
                      <a:pt x="14" y="4"/>
                    </a:cubicBezTo>
                    <a:cubicBezTo>
                      <a:pt x="12" y="4"/>
                      <a:pt x="10" y="3"/>
                      <a:pt x="10" y="4"/>
                    </a:cubicBezTo>
                    <a:cubicBezTo>
                      <a:pt x="10" y="6"/>
                      <a:pt x="12" y="7"/>
                      <a:pt x="10" y="6"/>
                    </a:cubicBezTo>
                    <a:cubicBezTo>
                      <a:pt x="8" y="4"/>
                      <a:pt x="8" y="4"/>
                      <a:pt x="6" y="4"/>
                    </a:cubicBezTo>
                    <a:cubicBezTo>
                      <a:pt x="5" y="5"/>
                      <a:pt x="5" y="7"/>
                      <a:pt x="4" y="6"/>
                    </a:cubicBezTo>
                    <a:cubicBezTo>
                      <a:pt x="3" y="5"/>
                      <a:pt x="2" y="4"/>
                      <a:pt x="2" y="5"/>
                    </a:cubicBezTo>
                    <a:cubicBezTo>
                      <a:pt x="2" y="6"/>
                      <a:pt x="4" y="7"/>
                      <a:pt x="2" y="7"/>
                    </a:cubicBezTo>
                    <a:cubicBezTo>
                      <a:pt x="1" y="8"/>
                      <a:pt x="0" y="6"/>
                      <a:pt x="2" y="9"/>
                    </a:cubicBezTo>
                    <a:cubicBezTo>
                      <a:pt x="4" y="11"/>
                      <a:pt x="4" y="13"/>
                      <a:pt x="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0" name="Freeform 9"/>
              <p:cNvSpPr>
                <a:spLocks/>
              </p:cNvSpPr>
              <p:nvPr/>
            </p:nvSpPr>
            <p:spPr bwMode="auto">
              <a:xfrm>
                <a:off x="5742" y="1060"/>
                <a:ext cx="17" cy="7"/>
              </a:xfrm>
              <a:custGeom>
                <a:avLst/>
                <a:gdLst>
                  <a:gd name="T0" fmla="*/ 12 w 13"/>
                  <a:gd name="T1" fmla="*/ 4 h 5"/>
                  <a:gd name="T2" fmla="*/ 11 w 13"/>
                  <a:gd name="T3" fmla="*/ 0 h 5"/>
                  <a:gd name="T4" fmla="*/ 7 w 13"/>
                  <a:gd name="T5" fmla="*/ 0 h 5"/>
                  <a:gd name="T6" fmla="*/ 1 w 13"/>
                  <a:gd name="T7" fmla="*/ 2 h 5"/>
                  <a:gd name="T8" fmla="*/ 5 w 13"/>
                  <a:gd name="T9" fmla="*/ 5 h 5"/>
                  <a:gd name="T10" fmla="*/ 12 w 13"/>
                  <a:gd name="T11" fmla="*/ 4 h 5"/>
                </a:gdLst>
                <a:ahLst/>
                <a:cxnLst>
                  <a:cxn ang="0">
                    <a:pos x="T0" y="T1"/>
                  </a:cxn>
                  <a:cxn ang="0">
                    <a:pos x="T2" y="T3"/>
                  </a:cxn>
                  <a:cxn ang="0">
                    <a:pos x="T4" y="T5"/>
                  </a:cxn>
                  <a:cxn ang="0">
                    <a:pos x="T6" y="T7"/>
                  </a:cxn>
                  <a:cxn ang="0">
                    <a:pos x="T8" y="T9"/>
                  </a:cxn>
                  <a:cxn ang="0">
                    <a:pos x="T10" y="T11"/>
                  </a:cxn>
                </a:cxnLst>
                <a:rect l="0" t="0" r="r" b="b"/>
                <a:pathLst>
                  <a:path w="13" h="5">
                    <a:moveTo>
                      <a:pt x="12" y="4"/>
                    </a:moveTo>
                    <a:cubicBezTo>
                      <a:pt x="13" y="3"/>
                      <a:pt x="12" y="0"/>
                      <a:pt x="11" y="0"/>
                    </a:cubicBezTo>
                    <a:cubicBezTo>
                      <a:pt x="10" y="0"/>
                      <a:pt x="8" y="0"/>
                      <a:pt x="7" y="0"/>
                    </a:cubicBezTo>
                    <a:cubicBezTo>
                      <a:pt x="6" y="0"/>
                      <a:pt x="0" y="2"/>
                      <a:pt x="1" y="2"/>
                    </a:cubicBezTo>
                    <a:cubicBezTo>
                      <a:pt x="2" y="2"/>
                      <a:pt x="4" y="5"/>
                      <a:pt x="5" y="5"/>
                    </a:cubicBezTo>
                    <a:cubicBezTo>
                      <a:pt x="5" y="5"/>
                      <a:pt x="11" y="5"/>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1" name="Freeform 10"/>
              <p:cNvSpPr>
                <a:spLocks/>
              </p:cNvSpPr>
              <p:nvPr/>
            </p:nvSpPr>
            <p:spPr bwMode="auto">
              <a:xfrm>
                <a:off x="5747" y="1067"/>
                <a:ext cx="32" cy="15"/>
              </a:xfrm>
              <a:custGeom>
                <a:avLst/>
                <a:gdLst>
                  <a:gd name="T0" fmla="*/ 11 w 23"/>
                  <a:gd name="T1" fmla="*/ 11 h 11"/>
                  <a:gd name="T2" fmla="*/ 18 w 23"/>
                  <a:gd name="T3" fmla="*/ 8 h 11"/>
                  <a:gd name="T4" fmla="*/ 20 w 23"/>
                  <a:gd name="T5" fmla="*/ 6 h 11"/>
                  <a:gd name="T6" fmla="*/ 22 w 23"/>
                  <a:gd name="T7" fmla="*/ 5 h 11"/>
                  <a:gd name="T8" fmla="*/ 14 w 23"/>
                  <a:gd name="T9" fmla="*/ 2 h 11"/>
                  <a:gd name="T10" fmla="*/ 15 w 23"/>
                  <a:gd name="T11" fmla="*/ 0 h 11"/>
                  <a:gd name="T12" fmla="*/ 3 w 23"/>
                  <a:gd name="T13" fmla="*/ 0 h 11"/>
                  <a:gd name="T14" fmla="*/ 2 w 23"/>
                  <a:gd name="T15" fmla="*/ 1 h 11"/>
                  <a:gd name="T16" fmla="*/ 4 w 23"/>
                  <a:gd name="T17" fmla="*/ 4 h 11"/>
                  <a:gd name="T18" fmla="*/ 2 w 23"/>
                  <a:gd name="T19" fmla="*/ 8 h 11"/>
                  <a:gd name="T20" fmla="*/ 8 w 23"/>
                  <a:gd name="T21" fmla="*/ 8 h 11"/>
                  <a:gd name="T22" fmla="*/ 11 w 23"/>
                  <a:gd name="T23" fmla="*/ 9 h 11"/>
                  <a:gd name="T24" fmla="*/ 11 w 23"/>
                  <a:gd name="T2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11">
                    <a:moveTo>
                      <a:pt x="11" y="11"/>
                    </a:moveTo>
                    <a:cubicBezTo>
                      <a:pt x="13" y="10"/>
                      <a:pt x="16" y="10"/>
                      <a:pt x="18" y="8"/>
                    </a:cubicBezTo>
                    <a:cubicBezTo>
                      <a:pt x="19" y="7"/>
                      <a:pt x="18" y="6"/>
                      <a:pt x="20" y="6"/>
                    </a:cubicBezTo>
                    <a:cubicBezTo>
                      <a:pt x="22" y="5"/>
                      <a:pt x="23" y="5"/>
                      <a:pt x="22" y="5"/>
                    </a:cubicBezTo>
                    <a:cubicBezTo>
                      <a:pt x="21" y="4"/>
                      <a:pt x="14" y="4"/>
                      <a:pt x="14" y="2"/>
                    </a:cubicBezTo>
                    <a:cubicBezTo>
                      <a:pt x="14" y="0"/>
                      <a:pt x="16" y="0"/>
                      <a:pt x="15" y="0"/>
                    </a:cubicBezTo>
                    <a:cubicBezTo>
                      <a:pt x="14" y="0"/>
                      <a:pt x="4" y="0"/>
                      <a:pt x="3" y="0"/>
                    </a:cubicBezTo>
                    <a:cubicBezTo>
                      <a:pt x="2" y="0"/>
                      <a:pt x="1" y="0"/>
                      <a:pt x="2" y="1"/>
                    </a:cubicBezTo>
                    <a:cubicBezTo>
                      <a:pt x="4" y="3"/>
                      <a:pt x="5" y="3"/>
                      <a:pt x="4" y="4"/>
                    </a:cubicBezTo>
                    <a:cubicBezTo>
                      <a:pt x="3" y="4"/>
                      <a:pt x="0" y="8"/>
                      <a:pt x="2" y="8"/>
                    </a:cubicBezTo>
                    <a:cubicBezTo>
                      <a:pt x="3" y="8"/>
                      <a:pt x="6" y="9"/>
                      <a:pt x="8" y="8"/>
                    </a:cubicBezTo>
                    <a:cubicBezTo>
                      <a:pt x="10" y="8"/>
                      <a:pt x="11" y="7"/>
                      <a:pt x="11" y="9"/>
                    </a:cubicBezTo>
                    <a:cubicBezTo>
                      <a:pt x="11" y="10"/>
                      <a:pt x="8" y="11"/>
                      <a:pt x="1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2" name="Freeform 11"/>
              <p:cNvSpPr>
                <a:spLocks/>
              </p:cNvSpPr>
              <p:nvPr/>
            </p:nvSpPr>
            <p:spPr bwMode="auto">
              <a:xfrm>
                <a:off x="5722" y="1027"/>
                <a:ext cx="76" cy="22"/>
              </a:xfrm>
              <a:custGeom>
                <a:avLst/>
                <a:gdLst>
                  <a:gd name="T0" fmla="*/ 6 w 55"/>
                  <a:gd name="T1" fmla="*/ 5 h 16"/>
                  <a:gd name="T2" fmla="*/ 5 w 55"/>
                  <a:gd name="T3" fmla="*/ 7 h 16"/>
                  <a:gd name="T4" fmla="*/ 6 w 55"/>
                  <a:gd name="T5" fmla="*/ 8 h 16"/>
                  <a:gd name="T6" fmla="*/ 12 w 55"/>
                  <a:gd name="T7" fmla="*/ 9 h 16"/>
                  <a:gd name="T8" fmla="*/ 20 w 55"/>
                  <a:gd name="T9" fmla="*/ 9 h 16"/>
                  <a:gd name="T10" fmla="*/ 26 w 55"/>
                  <a:gd name="T11" fmla="*/ 9 h 16"/>
                  <a:gd name="T12" fmla="*/ 20 w 55"/>
                  <a:gd name="T13" fmla="*/ 10 h 16"/>
                  <a:gd name="T14" fmla="*/ 21 w 55"/>
                  <a:gd name="T15" fmla="*/ 12 h 16"/>
                  <a:gd name="T16" fmla="*/ 17 w 55"/>
                  <a:gd name="T17" fmla="*/ 12 h 16"/>
                  <a:gd name="T18" fmla="*/ 16 w 55"/>
                  <a:gd name="T19" fmla="*/ 13 h 16"/>
                  <a:gd name="T20" fmla="*/ 24 w 55"/>
                  <a:gd name="T21" fmla="*/ 14 h 16"/>
                  <a:gd name="T22" fmla="*/ 30 w 55"/>
                  <a:gd name="T23" fmla="*/ 15 h 16"/>
                  <a:gd name="T24" fmla="*/ 38 w 55"/>
                  <a:gd name="T25" fmla="*/ 15 h 16"/>
                  <a:gd name="T26" fmla="*/ 44 w 55"/>
                  <a:gd name="T27" fmla="*/ 14 h 16"/>
                  <a:gd name="T28" fmla="*/ 48 w 55"/>
                  <a:gd name="T29" fmla="*/ 10 h 16"/>
                  <a:gd name="T30" fmla="*/ 55 w 55"/>
                  <a:gd name="T31" fmla="*/ 6 h 16"/>
                  <a:gd name="T32" fmla="*/ 51 w 55"/>
                  <a:gd name="T33" fmla="*/ 4 h 16"/>
                  <a:gd name="T34" fmla="*/ 42 w 55"/>
                  <a:gd name="T35" fmla="*/ 3 h 16"/>
                  <a:gd name="T36" fmla="*/ 37 w 55"/>
                  <a:gd name="T37" fmla="*/ 2 h 16"/>
                  <a:gd name="T38" fmla="*/ 34 w 55"/>
                  <a:gd name="T39" fmla="*/ 3 h 16"/>
                  <a:gd name="T40" fmla="*/ 32 w 55"/>
                  <a:gd name="T41" fmla="*/ 3 h 16"/>
                  <a:gd name="T42" fmla="*/ 33 w 55"/>
                  <a:gd name="T43" fmla="*/ 1 h 16"/>
                  <a:gd name="T44" fmla="*/ 30 w 55"/>
                  <a:gd name="T45" fmla="*/ 0 h 16"/>
                  <a:gd name="T46" fmla="*/ 27 w 55"/>
                  <a:gd name="T47" fmla="*/ 1 h 16"/>
                  <a:gd name="T48" fmla="*/ 28 w 55"/>
                  <a:gd name="T49" fmla="*/ 3 h 16"/>
                  <a:gd name="T50" fmla="*/ 27 w 55"/>
                  <a:gd name="T51" fmla="*/ 6 h 16"/>
                  <a:gd name="T52" fmla="*/ 25 w 55"/>
                  <a:gd name="T53" fmla="*/ 4 h 16"/>
                  <a:gd name="T54" fmla="*/ 23 w 55"/>
                  <a:gd name="T55" fmla="*/ 3 h 16"/>
                  <a:gd name="T56" fmla="*/ 19 w 55"/>
                  <a:gd name="T57" fmla="*/ 3 h 16"/>
                  <a:gd name="T58" fmla="*/ 12 w 55"/>
                  <a:gd name="T59" fmla="*/ 0 h 16"/>
                  <a:gd name="T60" fmla="*/ 12 w 55"/>
                  <a:gd name="T61" fmla="*/ 0 h 16"/>
                  <a:gd name="T62" fmla="*/ 13 w 55"/>
                  <a:gd name="T63" fmla="*/ 2 h 16"/>
                  <a:gd name="T64" fmla="*/ 12 w 55"/>
                  <a:gd name="T65" fmla="*/ 3 h 16"/>
                  <a:gd name="T66" fmla="*/ 9 w 55"/>
                  <a:gd name="T67" fmla="*/ 1 h 16"/>
                  <a:gd name="T68" fmla="*/ 9 w 55"/>
                  <a:gd name="T69" fmla="*/ 3 h 16"/>
                  <a:gd name="T70" fmla="*/ 9 w 55"/>
                  <a:gd name="T71" fmla="*/ 4 h 16"/>
                  <a:gd name="T72" fmla="*/ 7 w 55"/>
                  <a:gd name="T73" fmla="*/ 3 h 16"/>
                  <a:gd name="T74" fmla="*/ 6 w 55"/>
                  <a:gd name="T75" fmla="*/ 2 h 16"/>
                  <a:gd name="T76" fmla="*/ 6 w 55"/>
                  <a:gd name="T77" fmla="*/ 2 h 16"/>
                  <a:gd name="T78" fmla="*/ 4 w 55"/>
                  <a:gd name="T79" fmla="*/ 2 h 16"/>
                  <a:gd name="T80" fmla="*/ 5 w 55"/>
                  <a:gd name="T81" fmla="*/ 3 h 16"/>
                  <a:gd name="T82" fmla="*/ 1 w 55"/>
                  <a:gd name="T83" fmla="*/ 4 h 16"/>
                  <a:gd name="T84" fmla="*/ 6 w 55"/>
                  <a:gd name="T85"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5" h="16">
                    <a:moveTo>
                      <a:pt x="6" y="5"/>
                    </a:moveTo>
                    <a:cubicBezTo>
                      <a:pt x="5" y="6"/>
                      <a:pt x="6" y="7"/>
                      <a:pt x="5" y="7"/>
                    </a:cubicBezTo>
                    <a:cubicBezTo>
                      <a:pt x="5" y="7"/>
                      <a:pt x="4" y="7"/>
                      <a:pt x="6" y="8"/>
                    </a:cubicBezTo>
                    <a:cubicBezTo>
                      <a:pt x="7" y="9"/>
                      <a:pt x="10" y="9"/>
                      <a:pt x="12" y="9"/>
                    </a:cubicBezTo>
                    <a:cubicBezTo>
                      <a:pt x="14" y="9"/>
                      <a:pt x="18" y="9"/>
                      <a:pt x="20" y="9"/>
                    </a:cubicBezTo>
                    <a:cubicBezTo>
                      <a:pt x="21" y="8"/>
                      <a:pt x="27" y="8"/>
                      <a:pt x="26" y="9"/>
                    </a:cubicBezTo>
                    <a:cubicBezTo>
                      <a:pt x="25" y="9"/>
                      <a:pt x="21" y="10"/>
                      <a:pt x="20" y="10"/>
                    </a:cubicBezTo>
                    <a:cubicBezTo>
                      <a:pt x="19" y="10"/>
                      <a:pt x="20" y="12"/>
                      <a:pt x="21" y="12"/>
                    </a:cubicBezTo>
                    <a:cubicBezTo>
                      <a:pt x="21" y="12"/>
                      <a:pt x="21" y="12"/>
                      <a:pt x="17" y="12"/>
                    </a:cubicBezTo>
                    <a:cubicBezTo>
                      <a:pt x="13" y="12"/>
                      <a:pt x="11" y="11"/>
                      <a:pt x="16" y="13"/>
                    </a:cubicBezTo>
                    <a:cubicBezTo>
                      <a:pt x="20" y="14"/>
                      <a:pt x="20" y="15"/>
                      <a:pt x="24" y="14"/>
                    </a:cubicBezTo>
                    <a:cubicBezTo>
                      <a:pt x="28" y="14"/>
                      <a:pt x="27" y="14"/>
                      <a:pt x="30" y="15"/>
                    </a:cubicBezTo>
                    <a:cubicBezTo>
                      <a:pt x="33" y="16"/>
                      <a:pt x="35" y="16"/>
                      <a:pt x="38" y="15"/>
                    </a:cubicBezTo>
                    <a:cubicBezTo>
                      <a:pt x="40" y="14"/>
                      <a:pt x="42" y="14"/>
                      <a:pt x="44" y="14"/>
                    </a:cubicBezTo>
                    <a:cubicBezTo>
                      <a:pt x="46" y="13"/>
                      <a:pt x="47" y="11"/>
                      <a:pt x="48" y="10"/>
                    </a:cubicBezTo>
                    <a:cubicBezTo>
                      <a:pt x="50" y="9"/>
                      <a:pt x="55" y="7"/>
                      <a:pt x="55" y="6"/>
                    </a:cubicBezTo>
                    <a:cubicBezTo>
                      <a:pt x="54" y="5"/>
                      <a:pt x="53" y="4"/>
                      <a:pt x="51" y="4"/>
                    </a:cubicBezTo>
                    <a:cubicBezTo>
                      <a:pt x="50" y="4"/>
                      <a:pt x="45" y="4"/>
                      <a:pt x="42" y="3"/>
                    </a:cubicBezTo>
                    <a:cubicBezTo>
                      <a:pt x="40" y="2"/>
                      <a:pt x="38" y="1"/>
                      <a:pt x="37" y="2"/>
                    </a:cubicBezTo>
                    <a:cubicBezTo>
                      <a:pt x="36" y="2"/>
                      <a:pt x="36" y="3"/>
                      <a:pt x="34" y="3"/>
                    </a:cubicBezTo>
                    <a:cubicBezTo>
                      <a:pt x="33" y="4"/>
                      <a:pt x="32" y="4"/>
                      <a:pt x="32" y="3"/>
                    </a:cubicBezTo>
                    <a:cubicBezTo>
                      <a:pt x="32" y="3"/>
                      <a:pt x="33" y="2"/>
                      <a:pt x="33" y="1"/>
                    </a:cubicBezTo>
                    <a:cubicBezTo>
                      <a:pt x="32" y="0"/>
                      <a:pt x="31" y="0"/>
                      <a:pt x="30" y="0"/>
                    </a:cubicBezTo>
                    <a:cubicBezTo>
                      <a:pt x="30" y="1"/>
                      <a:pt x="26" y="0"/>
                      <a:pt x="27" y="1"/>
                    </a:cubicBezTo>
                    <a:cubicBezTo>
                      <a:pt x="28" y="2"/>
                      <a:pt x="29" y="2"/>
                      <a:pt x="28" y="3"/>
                    </a:cubicBezTo>
                    <a:cubicBezTo>
                      <a:pt x="28" y="4"/>
                      <a:pt x="29" y="7"/>
                      <a:pt x="27" y="6"/>
                    </a:cubicBezTo>
                    <a:cubicBezTo>
                      <a:pt x="26" y="5"/>
                      <a:pt x="25" y="4"/>
                      <a:pt x="25" y="4"/>
                    </a:cubicBezTo>
                    <a:cubicBezTo>
                      <a:pt x="25" y="3"/>
                      <a:pt x="24" y="3"/>
                      <a:pt x="23" y="3"/>
                    </a:cubicBezTo>
                    <a:cubicBezTo>
                      <a:pt x="22" y="3"/>
                      <a:pt x="20" y="3"/>
                      <a:pt x="19" y="3"/>
                    </a:cubicBezTo>
                    <a:cubicBezTo>
                      <a:pt x="18" y="2"/>
                      <a:pt x="14" y="0"/>
                      <a:pt x="12" y="0"/>
                    </a:cubicBezTo>
                    <a:cubicBezTo>
                      <a:pt x="11" y="0"/>
                      <a:pt x="11" y="0"/>
                      <a:pt x="12" y="0"/>
                    </a:cubicBezTo>
                    <a:cubicBezTo>
                      <a:pt x="13" y="0"/>
                      <a:pt x="14" y="1"/>
                      <a:pt x="13" y="2"/>
                    </a:cubicBezTo>
                    <a:cubicBezTo>
                      <a:pt x="13" y="2"/>
                      <a:pt x="14" y="3"/>
                      <a:pt x="12" y="3"/>
                    </a:cubicBezTo>
                    <a:cubicBezTo>
                      <a:pt x="11" y="2"/>
                      <a:pt x="9" y="1"/>
                      <a:pt x="9" y="1"/>
                    </a:cubicBezTo>
                    <a:cubicBezTo>
                      <a:pt x="9" y="2"/>
                      <a:pt x="8" y="1"/>
                      <a:pt x="9" y="3"/>
                    </a:cubicBezTo>
                    <a:cubicBezTo>
                      <a:pt x="10" y="4"/>
                      <a:pt x="10" y="5"/>
                      <a:pt x="9" y="4"/>
                    </a:cubicBezTo>
                    <a:cubicBezTo>
                      <a:pt x="8" y="4"/>
                      <a:pt x="7" y="3"/>
                      <a:pt x="7" y="3"/>
                    </a:cubicBezTo>
                    <a:cubicBezTo>
                      <a:pt x="6" y="3"/>
                      <a:pt x="5" y="3"/>
                      <a:pt x="6" y="2"/>
                    </a:cubicBezTo>
                    <a:cubicBezTo>
                      <a:pt x="7" y="2"/>
                      <a:pt x="7" y="2"/>
                      <a:pt x="6" y="2"/>
                    </a:cubicBezTo>
                    <a:cubicBezTo>
                      <a:pt x="4" y="2"/>
                      <a:pt x="2" y="2"/>
                      <a:pt x="4" y="2"/>
                    </a:cubicBezTo>
                    <a:cubicBezTo>
                      <a:pt x="5" y="2"/>
                      <a:pt x="6" y="3"/>
                      <a:pt x="5" y="3"/>
                    </a:cubicBezTo>
                    <a:cubicBezTo>
                      <a:pt x="4" y="3"/>
                      <a:pt x="0" y="3"/>
                      <a:pt x="1" y="4"/>
                    </a:cubicBezTo>
                    <a:cubicBezTo>
                      <a:pt x="3" y="4"/>
                      <a:pt x="6" y="5"/>
                      <a:pt x="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3" name="Freeform 12"/>
              <p:cNvSpPr>
                <a:spLocks/>
              </p:cNvSpPr>
              <p:nvPr/>
            </p:nvSpPr>
            <p:spPr bwMode="auto">
              <a:xfrm>
                <a:off x="5670" y="1056"/>
                <a:ext cx="14" cy="11"/>
              </a:xfrm>
              <a:custGeom>
                <a:avLst/>
                <a:gdLst>
                  <a:gd name="T0" fmla="*/ 4 w 10"/>
                  <a:gd name="T1" fmla="*/ 4 h 8"/>
                  <a:gd name="T2" fmla="*/ 7 w 10"/>
                  <a:gd name="T3" fmla="*/ 7 h 8"/>
                  <a:gd name="T4" fmla="*/ 9 w 10"/>
                  <a:gd name="T5" fmla="*/ 7 h 8"/>
                  <a:gd name="T6" fmla="*/ 4 w 10"/>
                  <a:gd name="T7" fmla="*/ 3 h 8"/>
                  <a:gd name="T8" fmla="*/ 2 w 10"/>
                  <a:gd name="T9" fmla="*/ 1 h 8"/>
                  <a:gd name="T10" fmla="*/ 0 w 10"/>
                  <a:gd name="T11" fmla="*/ 1 h 8"/>
                  <a:gd name="T12" fmla="*/ 4 w 10"/>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10" h="8">
                    <a:moveTo>
                      <a:pt x="4" y="4"/>
                    </a:moveTo>
                    <a:cubicBezTo>
                      <a:pt x="4" y="6"/>
                      <a:pt x="6" y="7"/>
                      <a:pt x="7" y="7"/>
                    </a:cubicBezTo>
                    <a:cubicBezTo>
                      <a:pt x="8" y="8"/>
                      <a:pt x="10" y="8"/>
                      <a:pt x="9" y="7"/>
                    </a:cubicBezTo>
                    <a:cubicBezTo>
                      <a:pt x="8" y="7"/>
                      <a:pt x="5" y="4"/>
                      <a:pt x="4" y="3"/>
                    </a:cubicBezTo>
                    <a:cubicBezTo>
                      <a:pt x="4" y="2"/>
                      <a:pt x="3" y="1"/>
                      <a:pt x="2" y="1"/>
                    </a:cubicBezTo>
                    <a:cubicBezTo>
                      <a:pt x="1" y="0"/>
                      <a:pt x="0" y="1"/>
                      <a:pt x="0" y="1"/>
                    </a:cubicBezTo>
                    <a:cubicBezTo>
                      <a:pt x="1" y="2"/>
                      <a:pt x="3" y="3"/>
                      <a:pt x="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4" name="Freeform 13"/>
              <p:cNvSpPr>
                <a:spLocks/>
              </p:cNvSpPr>
              <p:nvPr/>
            </p:nvSpPr>
            <p:spPr bwMode="auto">
              <a:xfrm>
                <a:off x="6003" y="1183"/>
                <a:ext cx="1"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5" name="Freeform 14"/>
              <p:cNvSpPr>
                <a:spLocks/>
              </p:cNvSpPr>
              <p:nvPr/>
            </p:nvSpPr>
            <p:spPr bwMode="auto">
              <a:xfrm>
                <a:off x="5988" y="1089"/>
                <a:ext cx="140" cy="98"/>
              </a:xfrm>
              <a:custGeom>
                <a:avLst/>
                <a:gdLst>
                  <a:gd name="T0" fmla="*/ 2 w 102"/>
                  <a:gd name="T1" fmla="*/ 61 h 71"/>
                  <a:gd name="T2" fmla="*/ 8 w 102"/>
                  <a:gd name="T3" fmla="*/ 62 h 71"/>
                  <a:gd name="T4" fmla="*/ 11 w 102"/>
                  <a:gd name="T5" fmla="*/ 62 h 71"/>
                  <a:gd name="T6" fmla="*/ 13 w 102"/>
                  <a:gd name="T7" fmla="*/ 63 h 71"/>
                  <a:gd name="T8" fmla="*/ 13 w 102"/>
                  <a:gd name="T9" fmla="*/ 65 h 71"/>
                  <a:gd name="T10" fmla="*/ 12 w 102"/>
                  <a:gd name="T11" fmla="*/ 68 h 71"/>
                  <a:gd name="T12" fmla="*/ 20 w 102"/>
                  <a:gd name="T13" fmla="*/ 70 h 71"/>
                  <a:gd name="T14" fmla="*/ 29 w 102"/>
                  <a:gd name="T15" fmla="*/ 70 h 71"/>
                  <a:gd name="T16" fmla="*/ 35 w 102"/>
                  <a:gd name="T17" fmla="*/ 70 h 71"/>
                  <a:gd name="T18" fmla="*/ 24 w 102"/>
                  <a:gd name="T19" fmla="*/ 58 h 71"/>
                  <a:gd name="T20" fmla="*/ 22 w 102"/>
                  <a:gd name="T21" fmla="*/ 52 h 71"/>
                  <a:gd name="T22" fmla="*/ 24 w 102"/>
                  <a:gd name="T23" fmla="*/ 49 h 71"/>
                  <a:gd name="T24" fmla="*/ 27 w 102"/>
                  <a:gd name="T25" fmla="*/ 46 h 71"/>
                  <a:gd name="T26" fmla="*/ 29 w 102"/>
                  <a:gd name="T27" fmla="*/ 43 h 71"/>
                  <a:gd name="T28" fmla="*/ 26 w 102"/>
                  <a:gd name="T29" fmla="*/ 41 h 71"/>
                  <a:gd name="T30" fmla="*/ 33 w 102"/>
                  <a:gd name="T31" fmla="*/ 41 h 71"/>
                  <a:gd name="T32" fmla="*/ 35 w 102"/>
                  <a:gd name="T33" fmla="*/ 39 h 71"/>
                  <a:gd name="T34" fmla="*/ 32 w 102"/>
                  <a:gd name="T35" fmla="*/ 36 h 71"/>
                  <a:gd name="T36" fmla="*/ 36 w 102"/>
                  <a:gd name="T37" fmla="*/ 34 h 71"/>
                  <a:gd name="T38" fmla="*/ 40 w 102"/>
                  <a:gd name="T39" fmla="*/ 32 h 71"/>
                  <a:gd name="T40" fmla="*/ 41 w 102"/>
                  <a:gd name="T41" fmla="*/ 29 h 71"/>
                  <a:gd name="T42" fmla="*/ 46 w 102"/>
                  <a:gd name="T43" fmla="*/ 26 h 71"/>
                  <a:gd name="T44" fmla="*/ 48 w 102"/>
                  <a:gd name="T45" fmla="*/ 25 h 71"/>
                  <a:gd name="T46" fmla="*/ 51 w 102"/>
                  <a:gd name="T47" fmla="*/ 23 h 71"/>
                  <a:gd name="T48" fmla="*/ 60 w 102"/>
                  <a:gd name="T49" fmla="*/ 18 h 71"/>
                  <a:gd name="T50" fmla="*/ 94 w 102"/>
                  <a:gd name="T51" fmla="*/ 9 h 71"/>
                  <a:gd name="T52" fmla="*/ 97 w 102"/>
                  <a:gd name="T53" fmla="*/ 1 h 71"/>
                  <a:gd name="T54" fmla="*/ 84 w 102"/>
                  <a:gd name="T55" fmla="*/ 3 h 71"/>
                  <a:gd name="T56" fmla="*/ 83 w 102"/>
                  <a:gd name="T57" fmla="*/ 5 h 71"/>
                  <a:gd name="T58" fmla="*/ 64 w 102"/>
                  <a:gd name="T59" fmla="*/ 9 h 71"/>
                  <a:gd name="T60" fmla="*/ 53 w 102"/>
                  <a:gd name="T61" fmla="*/ 10 h 71"/>
                  <a:gd name="T62" fmla="*/ 49 w 102"/>
                  <a:gd name="T63" fmla="*/ 12 h 71"/>
                  <a:gd name="T64" fmla="*/ 43 w 102"/>
                  <a:gd name="T65" fmla="*/ 13 h 71"/>
                  <a:gd name="T66" fmla="*/ 36 w 102"/>
                  <a:gd name="T67" fmla="*/ 17 h 71"/>
                  <a:gd name="T68" fmla="*/ 31 w 102"/>
                  <a:gd name="T69" fmla="*/ 20 h 71"/>
                  <a:gd name="T70" fmla="*/ 26 w 102"/>
                  <a:gd name="T71" fmla="*/ 21 h 71"/>
                  <a:gd name="T72" fmla="*/ 30 w 102"/>
                  <a:gd name="T73" fmla="*/ 23 h 71"/>
                  <a:gd name="T74" fmla="*/ 31 w 102"/>
                  <a:gd name="T75" fmla="*/ 26 h 71"/>
                  <a:gd name="T76" fmla="*/ 25 w 102"/>
                  <a:gd name="T77" fmla="*/ 28 h 71"/>
                  <a:gd name="T78" fmla="*/ 23 w 102"/>
                  <a:gd name="T79" fmla="*/ 31 h 71"/>
                  <a:gd name="T80" fmla="*/ 22 w 102"/>
                  <a:gd name="T81" fmla="*/ 32 h 71"/>
                  <a:gd name="T82" fmla="*/ 19 w 102"/>
                  <a:gd name="T83" fmla="*/ 35 h 71"/>
                  <a:gd name="T84" fmla="*/ 15 w 102"/>
                  <a:gd name="T85" fmla="*/ 38 h 71"/>
                  <a:gd name="T86" fmla="*/ 21 w 102"/>
                  <a:gd name="T87" fmla="*/ 38 h 71"/>
                  <a:gd name="T88" fmla="*/ 17 w 102"/>
                  <a:gd name="T89" fmla="*/ 42 h 71"/>
                  <a:gd name="T90" fmla="*/ 10 w 102"/>
                  <a:gd name="T91" fmla="*/ 44 h 71"/>
                  <a:gd name="T92" fmla="*/ 6 w 102"/>
                  <a:gd name="T93" fmla="*/ 47 h 71"/>
                  <a:gd name="T94" fmla="*/ 8 w 102"/>
                  <a:gd name="T95" fmla="*/ 49 h 71"/>
                  <a:gd name="T96" fmla="*/ 6 w 102"/>
                  <a:gd name="T97" fmla="*/ 53 h 71"/>
                  <a:gd name="T98" fmla="*/ 0 w 102"/>
                  <a:gd name="T99"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2" h="71">
                    <a:moveTo>
                      <a:pt x="0" y="56"/>
                    </a:moveTo>
                    <a:cubicBezTo>
                      <a:pt x="0" y="58"/>
                      <a:pt x="0" y="61"/>
                      <a:pt x="2" y="61"/>
                    </a:cubicBezTo>
                    <a:cubicBezTo>
                      <a:pt x="4" y="61"/>
                      <a:pt x="5" y="60"/>
                      <a:pt x="6" y="61"/>
                    </a:cubicBezTo>
                    <a:cubicBezTo>
                      <a:pt x="8" y="61"/>
                      <a:pt x="7" y="62"/>
                      <a:pt x="8" y="62"/>
                    </a:cubicBezTo>
                    <a:cubicBezTo>
                      <a:pt x="10" y="62"/>
                      <a:pt x="11" y="61"/>
                      <a:pt x="11" y="61"/>
                    </a:cubicBezTo>
                    <a:cubicBezTo>
                      <a:pt x="11" y="61"/>
                      <a:pt x="11" y="61"/>
                      <a:pt x="11" y="62"/>
                    </a:cubicBezTo>
                    <a:cubicBezTo>
                      <a:pt x="12" y="62"/>
                      <a:pt x="13" y="62"/>
                      <a:pt x="14" y="62"/>
                    </a:cubicBezTo>
                    <a:cubicBezTo>
                      <a:pt x="14" y="62"/>
                      <a:pt x="13" y="63"/>
                      <a:pt x="13" y="63"/>
                    </a:cubicBezTo>
                    <a:cubicBezTo>
                      <a:pt x="12" y="63"/>
                      <a:pt x="12" y="64"/>
                      <a:pt x="14" y="64"/>
                    </a:cubicBezTo>
                    <a:cubicBezTo>
                      <a:pt x="16" y="64"/>
                      <a:pt x="14" y="65"/>
                      <a:pt x="13" y="65"/>
                    </a:cubicBezTo>
                    <a:cubicBezTo>
                      <a:pt x="12" y="65"/>
                      <a:pt x="12" y="66"/>
                      <a:pt x="12" y="67"/>
                    </a:cubicBezTo>
                    <a:cubicBezTo>
                      <a:pt x="12" y="68"/>
                      <a:pt x="12" y="68"/>
                      <a:pt x="12" y="68"/>
                    </a:cubicBezTo>
                    <a:cubicBezTo>
                      <a:pt x="12" y="68"/>
                      <a:pt x="13" y="68"/>
                      <a:pt x="14" y="69"/>
                    </a:cubicBezTo>
                    <a:cubicBezTo>
                      <a:pt x="16" y="69"/>
                      <a:pt x="18" y="70"/>
                      <a:pt x="20" y="70"/>
                    </a:cubicBezTo>
                    <a:cubicBezTo>
                      <a:pt x="22" y="71"/>
                      <a:pt x="20" y="70"/>
                      <a:pt x="23" y="70"/>
                    </a:cubicBezTo>
                    <a:cubicBezTo>
                      <a:pt x="25" y="70"/>
                      <a:pt x="28" y="70"/>
                      <a:pt x="29" y="70"/>
                    </a:cubicBezTo>
                    <a:cubicBezTo>
                      <a:pt x="31" y="70"/>
                      <a:pt x="30" y="70"/>
                      <a:pt x="32" y="70"/>
                    </a:cubicBezTo>
                    <a:cubicBezTo>
                      <a:pt x="34" y="71"/>
                      <a:pt x="35" y="71"/>
                      <a:pt x="35" y="70"/>
                    </a:cubicBezTo>
                    <a:cubicBezTo>
                      <a:pt x="34" y="69"/>
                      <a:pt x="33" y="69"/>
                      <a:pt x="32" y="68"/>
                    </a:cubicBezTo>
                    <a:cubicBezTo>
                      <a:pt x="30" y="67"/>
                      <a:pt x="24" y="60"/>
                      <a:pt x="24" y="58"/>
                    </a:cubicBezTo>
                    <a:cubicBezTo>
                      <a:pt x="24" y="56"/>
                      <a:pt x="23" y="56"/>
                      <a:pt x="23" y="55"/>
                    </a:cubicBezTo>
                    <a:cubicBezTo>
                      <a:pt x="23" y="54"/>
                      <a:pt x="23" y="53"/>
                      <a:pt x="22" y="52"/>
                    </a:cubicBezTo>
                    <a:cubicBezTo>
                      <a:pt x="21" y="51"/>
                      <a:pt x="21" y="51"/>
                      <a:pt x="22" y="50"/>
                    </a:cubicBezTo>
                    <a:cubicBezTo>
                      <a:pt x="23" y="50"/>
                      <a:pt x="25" y="49"/>
                      <a:pt x="24" y="49"/>
                    </a:cubicBezTo>
                    <a:cubicBezTo>
                      <a:pt x="23" y="48"/>
                      <a:pt x="23" y="47"/>
                      <a:pt x="25" y="47"/>
                    </a:cubicBezTo>
                    <a:cubicBezTo>
                      <a:pt x="27" y="47"/>
                      <a:pt x="29" y="47"/>
                      <a:pt x="27" y="46"/>
                    </a:cubicBezTo>
                    <a:cubicBezTo>
                      <a:pt x="26" y="45"/>
                      <a:pt x="24" y="45"/>
                      <a:pt x="26" y="45"/>
                    </a:cubicBezTo>
                    <a:cubicBezTo>
                      <a:pt x="27" y="44"/>
                      <a:pt x="32" y="44"/>
                      <a:pt x="29" y="43"/>
                    </a:cubicBezTo>
                    <a:cubicBezTo>
                      <a:pt x="27" y="42"/>
                      <a:pt x="26" y="42"/>
                      <a:pt x="25" y="42"/>
                    </a:cubicBezTo>
                    <a:cubicBezTo>
                      <a:pt x="23" y="41"/>
                      <a:pt x="24" y="40"/>
                      <a:pt x="26" y="41"/>
                    </a:cubicBezTo>
                    <a:cubicBezTo>
                      <a:pt x="28" y="42"/>
                      <a:pt x="29" y="42"/>
                      <a:pt x="30" y="41"/>
                    </a:cubicBezTo>
                    <a:cubicBezTo>
                      <a:pt x="32" y="41"/>
                      <a:pt x="34" y="42"/>
                      <a:pt x="33" y="41"/>
                    </a:cubicBezTo>
                    <a:cubicBezTo>
                      <a:pt x="32" y="39"/>
                      <a:pt x="30" y="38"/>
                      <a:pt x="32" y="38"/>
                    </a:cubicBezTo>
                    <a:cubicBezTo>
                      <a:pt x="34" y="39"/>
                      <a:pt x="35" y="40"/>
                      <a:pt x="35" y="39"/>
                    </a:cubicBezTo>
                    <a:cubicBezTo>
                      <a:pt x="35" y="38"/>
                      <a:pt x="37" y="38"/>
                      <a:pt x="34" y="37"/>
                    </a:cubicBezTo>
                    <a:cubicBezTo>
                      <a:pt x="32" y="36"/>
                      <a:pt x="29" y="36"/>
                      <a:pt x="32" y="36"/>
                    </a:cubicBezTo>
                    <a:cubicBezTo>
                      <a:pt x="34" y="36"/>
                      <a:pt x="36" y="37"/>
                      <a:pt x="37" y="36"/>
                    </a:cubicBezTo>
                    <a:cubicBezTo>
                      <a:pt x="37" y="36"/>
                      <a:pt x="38" y="36"/>
                      <a:pt x="36" y="34"/>
                    </a:cubicBezTo>
                    <a:cubicBezTo>
                      <a:pt x="35" y="33"/>
                      <a:pt x="35" y="32"/>
                      <a:pt x="36" y="33"/>
                    </a:cubicBezTo>
                    <a:cubicBezTo>
                      <a:pt x="37" y="34"/>
                      <a:pt x="40" y="33"/>
                      <a:pt x="40" y="32"/>
                    </a:cubicBezTo>
                    <a:cubicBezTo>
                      <a:pt x="41" y="30"/>
                      <a:pt x="44" y="31"/>
                      <a:pt x="42" y="30"/>
                    </a:cubicBezTo>
                    <a:cubicBezTo>
                      <a:pt x="41" y="29"/>
                      <a:pt x="39" y="29"/>
                      <a:pt x="41" y="29"/>
                    </a:cubicBezTo>
                    <a:cubicBezTo>
                      <a:pt x="43" y="29"/>
                      <a:pt x="45" y="28"/>
                      <a:pt x="45" y="27"/>
                    </a:cubicBezTo>
                    <a:cubicBezTo>
                      <a:pt x="45" y="26"/>
                      <a:pt x="45" y="26"/>
                      <a:pt x="46" y="26"/>
                    </a:cubicBezTo>
                    <a:cubicBezTo>
                      <a:pt x="47" y="27"/>
                      <a:pt x="48" y="28"/>
                      <a:pt x="48" y="27"/>
                    </a:cubicBezTo>
                    <a:cubicBezTo>
                      <a:pt x="48" y="26"/>
                      <a:pt x="46" y="25"/>
                      <a:pt x="48" y="25"/>
                    </a:cubicBezTo>
                    <a:cubicBezTo>
                      <a:pt x="50" y="25"/>
                      <a:pt x="52" y="25"/>
                      <a:pt x="52" y="25"/>
                    </a:cubicBezTo>
                    <a:cubicBezTo>
                      <a:pt x="53" y="24"/>
                      <a:pt x="52" y="23"/>
                      <a:pt x="51" y="23"/>
                    </a:cubicBezTo>
                    <a:cubicBezTo>
                      <a:pt x="50" y="23"/>
                      <a:pt x="50" y="23"/>
                      <a:pt x="52" y="22"/>
                    </a:cubicBezTo>
                    <a:cubicBezTo>
                      <a:pt x="54" y="21"/>
                      <a:pt x="57" y="19"/>
                      <a:pt x="60" y="18"/>
                    </a:cubicBezTo>
                    <a:cubicBezTo>
                      <a:pt x="63" y="18"/>
                      <a:pt x="72" y="16"/>
                      <a:pt x="75" y="15"/>
                    </a:cubicBezTo>
                    <a:cubicBezTo>
                      <a:pt x="77" y="13"/>
                      <a:pt x="90" y="11"/>
                      <a:pt x="94" y="9"/>
                    </a:cubicBezTo>
                    <a:cubicBezTo>
                      <a:pt x="98" y="7"/>
                      <a:pt x="102" y="4"/>
                      <a:pt x="101" y="3"/>
                    </a:cubicBezTo>
                    <a:cubicBezTo>
                      <a:pt x="100" y="2"/>
                      <a:pt x="99" y="0"/>
                      <a:pt x="97" y="1"/>
                    </a:cubicBezTo>
                    <a:cubicBezTo>
                      <a:pt x="94" y="1"/>
                      <a:pt x="92" y="0"/>
                      <a:pt x="90" y="1"/>
                    </a:cubicBezTo>
                    <a:cubicBezTo>
                      <a:pt x="88" y="1"/>
                      <a:pt x="85" y="3"/>
                      <a:pt x="84" y="3"/>
                    </a:cubicBezTo>
                    <a:cubicBezTo>
                      <a:pt x="83" y="4"/>
                      <a:pt x="84" y="4"/>
                      <a:pt x="84" y="4"/>
                    </a:cubicBezTo>
                    <a:cubicBezTo>
                      <a:pt x="84" y="5"/>
                      <a:pt x="85" y="4"/>
                      <a:pt x="83" y="5"/>
                    </a:cubicBezTo>
                    <a:cubicBezTo>
                      <a:pt x="81" y="5"/>
                      <a:pt x="77" y="6"/>
                      <a:pt x="75" y="7"/>
                    </a:cubicBezTo>
                    <a:cubicBezTo>
                      <a:pt x="73" y="7"/>
                      <a:pt x="66" y="9"/>
                      <a:pt x="64" y="9"/>
                    </a:cubicBezTo>
                    <a:cubicBezTo>
                      <a:pt x="61" y="9"/>
                      <a:pt x="57" y="8"/>
                      <a:pt x="56" y="8"/>
                    </a:cubicBezTo>
                    <a:cubicBezTo>
                      <a:pt x="55" y="8"/>
                      <a:pt x="52" y="10"/>
                      <a:pt x="53" y="10"/>
                    </a:cubicBezTo>
                    <a:cubicBezTo>
                      <a:pt x="55" y="10"/>
                      <a:pt x="56" y="10"/>
                      <a:pt x="53" y="10"/>
                    </a:cubicBezTo>
                    <a:cubicBezTo>
                      <a:pt x="51" y="10"/>
                      <a:pt x="52" y="12"/>
                      <a:pt x="49" y="12"/>
                    </a:cubicBezTo>
                    <a:cubicBezTo>
                      <a:pt x="46" y="12"/>
                      <a:pt x="46" y="13"/>
                      <a:pt x="45" y="12"/>
                    </a:cubicBezTo>
                    <a:cubicBezTo>
                      <a:pt x="44" y="12"/>
                      <a:pt x="44" y="12"/>
                      <a:pt x="43" y="13"/>
                    </a:cubicBezTo>
                    <a:cubicBezTo>
                      <a:pt x="41" y="14"/>
                      <a:pt x="41" y="16"/>
                      <a:pt x="39" y="16"/>
                    </a:cubicBezTo>
                    <a:cubicBezTo>
                      <a:pt x="37" y="16"/>
                      <a:pt x="36" y="15"/>
                      <a:pt x="36" y="17"/>
                    </a:cubicBezTo>
                    <a:cubicBezTo>
                      <a:pt x="35" y="18"/>
                      <a:pt x="35" y="19"/>
                      <a:pt x="34" y="19"/>
                    </a:cubicBezTo>
                    <a:cubicBezTo>
                      <a:pt x="32" y="19"/>
                      <a:pt x="32" y="18"/>
                      <a:pt x="31" y="20"/>
                    </a:cubicBezTo>
                    <a:cubicBezTo>
                      <a:pt x="30" y="21"/>
                      <a:pt x="31" y="22"/>
                      <a:pt x="29" y="22"/>
                    </a:cubicBezTo>
                    <a:cubicBezTo>
                      <a:pt x="28" y="22"/>
                      <a:pt x="27" y="20"/>
                      <a:pt x="26" y="21"/>
                    </a:cubicBezTo>
                    <a:cubicBezTo>
                      <a:pt x="26" y="22"/>
                      <a:pt x="26" y="23"/>
                      <a:pt x="27" y="23"/>
                    </a:cubicBezTo>
                    <a:cubicBezTo>
                      <a:pt x="28" y="23"/>
                      <a:pt x="32" y="23"/>
                      <a:pt x="30" y="23"/>
                    </a:cubicBezTo>
                    <a:cubicBezTo>
                      <a:pt x="28" y="24"/>
                      <a:pt x="24" y="25"/>
                      <a:pt x="26" y="25"/>
                    </a:cubicBezTo>
                    <a:cubicBezTo>
                      <a:pt x="28" y="25"/>
                      <a:pt x="33" y="26"/>
                      <a:pt x="31" y="26"/>
                    </a:cubicBezTo>
                    <a:cubicBezTo>
                      <a:pt x="30" y="26"/>
                      <a:pt x="25" y="27"/>
                      <a:pt x="24" y="27"/>
                    </a:cubicBezTo>
                    <a:cubicBezTo>
                      <a:pt x="24" y="27"/>
                      <a:pt x="24" y="28"/>
                      <a:pt x="25" y="28"/>
                    </a:cubicBezTo>
                    <a:cubicBezTo>
                      <a:pt x="26" y="28"/>
                      <a:pt x="27" y="29"/>
                      <a:pt x="25" y="29"/>
                    </a:cubicBezTo>
                    <a:cubicBezTo>
                      <a:pt x="24" y="29"/>
                      <a:pt x="22" y="30"/>
                      <a:pt x="23" y="31"/>
                    </a:cubicBezTo>
                    <a:cubicBezTo>
                      <a:pt x="24" y="31"/>
                      <a:pt x="24" y="31"/>
                      <a:pt x="23" y="31"/>
                    </a:cubicBezTo>
                    <a:cubicBezTo>
                      <a:pt x="21" y="31"/>
                      <a:pt x="20" y="32"/>
                      <a:pt x="22" y="32"/>
                    </a:cubicBezTo>
                    <a:cubicBezTo>
                      <a:pt x="24" y="33"/>
                      <a:pt x="25" y="33"/>
                      <a:pt x="22" y="33"/>
                    </a:cubicBezTo>
                    <a:cubicBezTo>
                      <a:pt x="19" y="33"/>
                      <a:pt x="19" y="33"/>
                      <a:pt x="19" y="35"/>
                    </a:cubicBezTo>
                    <a:cubicBezTo>
                      <a:pt x="18" y="36"/>
                      <a:pt x="17" y="35"/>
                      <a:pt x="16" y="36"/>
                    </a:cubicBezTo>
                    <a:cubicBezTo>
                      <a:pt x="15" y="36"/>
                      <a:pt x="14" y="37"/>
                      <a:pt x="15" y="38"/>
                    </a:cubicBezTo>
                    <a:cubicBezTo>
                      <a:pt x="16" y="38"/>
                      <a:pt x="17" y="37"/>
                      <a:pt x="19" y="37"/>
                    </a:cubicBezTo>
                    <a:cubicBezTo>
                      <a:pt x="21" y="37"/>
                      <a:pt x="23" y="38"/>
                      <a:pt x="21" y="38"/>
                    </a:cubicBezTo>
                    <a:cubicBezTo>
                      <a:pt x="19" y="38"/>
                      <a:pt x="18" y="38"/>
                      <a:pt x="17" y="39"/>
                    </a:cubicBezTo>
                    <a:cubicBezTo>
                      <a:pt x="16" y="41"/>
                      <a:pt x="18" y="41"/>
                      <a:pt x="17" y="42"/>
                    </a:cubicBezTo>
                    <a:cubicBezTo>
                      <a:pt x="15" y="42"/>
                      <a:pt x="16" y="42"/>
                      <a:pt x="14" y="42"/>
                    </a:cubicBezTo>
                    <a:cubicBezTo>
                      <a:pt x="12" y="42"/>
                      <a:pt x="10" y="43"/>
                      <a:pt x="10" y="44"/>
                    </a:cubicBezTo>
                    <a:cubicBezTo>
                      <a:pt x="11" y="45"/>
                      <a:pt x="11" y="46"/>
                      <a:pt x="10" y="46"/>
                    </a:cubicBezTo>
                    <a:cubicBezTo>
                      <a:pt x="9" y="46"/>
                      <a:pt x="6" y="47"/>
                      <a:pt x="6" y="47"/>
                    </a:cubicBezTo>
                    <a:cubicBezTo>
                      <a:pt x="6" y="47"/>
                      <a:pt x="5" y="48"/>
                      <a:pt x="6" y="48"/>
                    </a:cubicBezTo>
                    <a:cubicBezTo>
                      <a:pt x="8" y="49"/>
                      <a:pt x="9" y="47"/>
                      <a:pt x="8" y="49"/>
                    </a:cubicBezTo>
                    <a:cubicBezTo>
                      <a:pt x="8" y="51"/>
                      <a:pt x="7" y="51"/>
                      <a:pt x="7" y="51"/>
                    </a:cubicBezTo>
                    <a:cubicBezTo>
                      <a:pt x="7" y="52"/>
                      <a:pt x="7" y="53"/>
                      <a:pt x="6" y="53"/>
                    </a:cubicBezTo>
                    <a:cubicBezTo>
                      <a:pt x="5" y="54"/>
                      <a:pt x="6" y="54"/>
                      <a:pt x="4" y="54"/>
                    </a:cubicBezTo>
                    <a:cubicBezTo>
                      <a:pt x="2" y="54"/>
                      <a:pt x="1" y="55"/>
                      <a:pt x="0"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6" name="Freeform 15"/>
              <p:cNvSpPr>
                <a:spLocks/>
              </p:cNvSpPr>
              <p:nvPr/>
            </p:nvSpPr>
            <p:spPr bwMode="auto">
              <a:xfrm>
                <a:off x="6351" y="1048"/>
                <a:ext cx="48" cy="25"/>
              </a:xfrm>
              <a:custGeom>
                <a:avLst/>
                <a:gdLst>
                  <a:gd name="T0" fmla="*/ 1 w 35"/>
                  <a:gd name="T1" fmla="*/ 18 h 18"/>
                  <a:gd name="T2" fmla="*/ 8 w 35"/>
                  <a:gd name="T3" fmla="*/ 17 h 18"/>
                  <a:gd name="T4" fmla="*/ 13 w 35"/>
                  <a:gd name="T5" fmla="*/ 15 h 18"/>
                  <a:gd name="T6" fmla="*/ 25 w 35"/>
                  <a:gd name="T7" fmla="*/ 15 h 18"/>
                  <a:gd name="T8" fmla="*/ 34 w 35"/>
                  <a:gd name="T9" fmla="*/ 12 h 18"/>
                  <a:gd name="T10" fmla="*/ 34 w 35"/>
                  <a:gd name="T11" fmla="*/ 8 h 18"/>
                  <a:gd name="T12" fmla="*/ 30 w 35"/>
                  <a:gd name="T13" fmla="*/ 6 h 18"/>
                  <a:gd name="T14" fmla="*/ 25 w 35"/>
                  <a:gd name="T15" fmla="*/ 3 h 18"/>
                  <a:gd name="T16" fmla="*/ 19 w 35"/>
                  <a:gd name="T17" fmla="*/ 7 h 18"/>
                  <a:gd name="T18" fmla="*/ 21 w 35"/>
                  <a:gd name="T19" fmla="*/ 2 h 18"/>
                  <a:gd name="T20" fmla="*/ 18 w 35"/>
                  <a:gd name="T21" fmla="*/ 0 h 18"/>
                  <a:gd name="T22" fmla="*/ 17 w 35"/>
                  <a:gd name="T23" fmla="*/ 1 h 18"/>
                  <a:gd name="T24" fmla="*/ 17 w 35"/>
                  <a:gd name="T25" fmla="*/ 2 h 18"/>
                  <a:gd name="T26" fmla="*/ 14 w 35"/>
                  <a:gd name="T27" fmla="*/ 1 h 18"/>
                  <a:gd name="T28" fmla="*/ 12 w 35"/>
                  <a:gd name="T29" fmla="*/ 2 h 18"/>
                  <a:gd name="T30" fmla="*/ 11 w 35"/>
                  <a:gd name="T31" fmla="*/ 4 h 18"/>
                  <a:gd name="T32" fmla="*/ 13 w 35"/>
                  <a:gd name="T33" fmla="*/ 5 h 18"/>
                  <a:gd name="T34" fmla="*/ 9 w 35"/>
                  <a:gd name="T35" fmla="*/ 6 h 18"/>
                  <a:gd name="T36" fmla="*/ 9 w 35"/>
                  <a:gd name="T37" fmla="*/ 8 h 18"/>
                  <a:gd name="T38" fmla="*/ 10 w 35"/>
                  <a:gd name="T39" fmla="*/ 8 h 18"/>
                  <a:gd name="T40" fmla="*/ 6 w 35"/>
                  <a:gd name="T41" fmla="*/ 11 h 18"/>
                  <a:gd name="T42" fmla="*/ 2 w 35"/>
                  <a:gd name="T43" fmla="*/ 15 h 18"/>
                  <a:gd name="T44" fmla="*/ 1 w 35"/>
                  <a:gd name="T4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 h="18">
                    <a:moveTo>
                      <a:pt x="1" y="18"/>
                    </a:moveTo>
                    <a:cubicBezTo>
                      <a:pt x="2" y="18"/>
                      <a:pt x="7" y="18"/>
                      <a:pt x="8" y="17"/>
                    </a:cubicBezTo>
                    <a:cubicBezTo>
                      <a:pt x="10" y="16"/>
                      <a:pt x="10" y="16"/>
                      <a:pt x="13" y="15"/>
                    </a:cubicBezTo>
                    <a:cubicBezTo>
                      <a:pt x="16" y="15"/>
                      <a:pt x="20" y="16"/>
                      <a:pt x="25" y="15"/>
                    </a:cubicBezTo>
                    <a:cubicBezTo>
                      <a:pt x="30" y="14"/>
                      <a:pt x="34" y="14"/>
                      <a:pt x="34" y="12"/>
                    </a:cubicBezTo>
                    <a:cubicBezTo>
                      <a:pt x="35" y="11"/>
                      <a:pt x="35" y="9"/>
                      <a:pt x="34" y="8"/>
                    </a:cubicBezTo>
                    <a:cubicBezTo>
                      <a:pt x="32" y="7"/>
                      <a:pt x="32" y="8"/>
                      <a:pt x="30" y="6"/>
                    </a:cubicBezTo>
                    <a:cubicBezTo>
                      <a:pt x="29" y="4"/>
                      <a:pt x="27" y="3"/>
                      <a:pt x="25" y="3"/>
                    </a:cubicBezTo>
                    <a:cubicBezTo>
                      <a:pt x="24" y="3"/>
                      <a:pt x="19" y="7"/>
                      <a:pt x="19" y="7"/>
                    </a:cubicBezTo>
                    <a:cubicBezTo>
                      <a:pt x="18" y="6"/>
                      <a:pt x="21" y="2"/>
                      <a:pt x="21" y="2"/>
                    </a:cubicBezTo>
                    <a:cubicBezTo>
                      <a:pt x="21" y="1"/>
                      <a:pt x="19" y="0"/>
                      <a:pt x="18" y="0"/>
                    </a:cubicBezTo>
                    <a:cubicBezTo>
                      <a:pt x="17" y="0"/>
                      <a:pt x="17" y="1"/>
                      <a:pt x="17" y="1"/>
                    </a:cubicBezTo>
                    <a:cubicBezTo>
                      <a:pt x="17" y="2"/>
                      <a:pt x="18" y="3"/>
                      <a:pt x="17" y="2"/>
                    </a:cubicBezTo>
                    <a:cubicBezTo>
                      <a:pt x="15" y="1"/>
                      <a:pt x="15" y="1"/>
                      <a:pt x="14" y="1"/>
                    </a:cubicBezTo>
                    <a:cubicBezTo>
                      <a:pt x="13" y="1"/>
                      <a:pt x="12" y="2"/>
                      <a:pt x="12" y="2"/>
                    </a:cubicBezTo>
                    <a:cubicBezTo>
                      <a:pt x="11" y="3"/>
                      <a:pt x="9" y="4"/>
                      <a:pt x="11" y="4"/>
                    </a:cubicBezTo>
                    <a:cubicBezTo>
                      <a:pt x="12" y="5"/>
                      <a:pt x="15" y="5"/>
                      <a:pt x="13" y="5"/>
                    </a:cubicBezTo>
                    <a:cubicBezTo>
                      <a:pt x="11" y="5"/>
                      <a:pt x="10" y="5"/>
                      <a:pt x="9" y="6"/>
                    </a:cubicBezTo>
                    <a:cubicBezTo>
                      <a:pt x="9" y="7"/>
                      <a:pt x="8" y="7"/>
                      <a:pt x="9" y="8"/>
                    </a:cubicBezTo>
                    <a:cubicBezTo>
                      <a:pt x="10" y="8"/>
                      <a:pt x="13" y="9"/>
                      <a:pt x="10" y="8"/>
                    </a:cubicBezTo>
                    <a:cubicBezTo>
                      <a:pt x="7" y="8"/>
                      <a:pt x="7" y="9"/>
                      <a:pt x="6" y="11"/>
                    </a:cubicBezTo>
                    <a:cubicBezTo>
                      <a:pt x="5" y="12"/>
                      <a:pt x="3" y="15"/>
                      <a:pt x="2" y="15"/>
                    </a:cubicBezTo>
                    <a:cubicBezTo>
                      <a:pt x="1" y="16"/>
                      <a:pt x="0" y="17"/>
                      <a:pt x="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7" name="Freeform 16"/>
              <p:cNvSpPr>
                <a:spLocks/>
              </p:cNvSpPr>
              <p:nvPr/>
            </p:nvSpPr>
            <p:spPr bwMode="auto">
              <a:xfrm>
                <a:off x="6308" y="1034"/>
                <a:ext cx="50" cy="25"/>
              </a:xfrm>
              <a:custGeom>
                <a:avLst/>
                <a:gdLst>
                  <a:gd name="T0" fmla="*/ 23 w 36"/>
                  <a:gd name="T1" fmla="*/ 1 h 18"/>
                  <a:gd name="T2" fmla="*/ 19 w 36"/>
                  <a:gd name="T3" fmla="*/ 1 h 18"/>
                  <a:gd name="T4" fmla="*/ 13 w 36"/>
                  <a:gd name="T5" fmla="*/ 2 h 18"/>
                  <a:gd name="T6" fmla="*/ 10 w 36"/>
                  <a:gd name="T7" fmla="*/ 2 h 18"/>
                  <a:gd name="T8" fmla="*/ 8 w 36"/>
                  <a:gd name="T9" fmla="*/ 4 h 18"/>
                  <a:gd name="T10" fmla="*/ 9 w 36"/>
                  <a:gd name="T11" fmla="*/ 5 h 18"/>
                  <a:gd name="T12" fmla="*/ 5 w 36"/>
                  <a:gd name="T13" fmla="*/ 7 h 18"/>
                  <a:gd name="T14" fmla="*/ 2 w 36"/>
                  <a:gd name="T15" fmla="*/ 8 h 18"/>
                  <a:gd name="T16" fmla="*/ 2 w 36"/>
                  <a:gd name="T17" fmla="*/ 9 h 18"/>
                  <a:gd name="T18" fmla="*/ 7 w 36"/>
                  <a:gd name="T19" fmla="*/ 11 h 18"/>
                  <a:gd name="T20" fmla="*/ 10 w 36"/>
                  <a:gd name="T21" fmla="*/ 14 h 18"/>
                  <a:gd name="T22" fmla="*/ 15 w 36"/>
                  <a:gd name="T23" fmla="*/ 15 h 18"/>
                  <a:gd name="T24" fmla="*/ 23 w 36"/>
                  <a:gd name="T25" fmla="*/ 18 h 18"/>
                  <a:gd name="T26" fmla="*/ 34 w 36"/>
                  <a:gd name="T27" fmla="*/ 16 h 18"/>
                  <a:gd name="T28" fmla="*/ 31 w 36"/>
                  <a:gd name="T29" fmla="*/ 11 h 18"/>
                  <a:gd name="T30" fmla="*/ 33 w 36"/>
                  <a:gd name="T31" fmla="*/ 11 h 18"/>
                  <a:gd name="T32" fmla="*/ 33 w 36"/>
                  <a:gd name="T33" fmla="*/ 7 h 18"/>
                  <a:gd name="T34" fmla="*/ 34 w 36"/>
                  <a:gd name="T35" fmla="*/ 4 h 18"/>
                  <a:gd name="T36" fmla="*/ 29 w 36"/>
                  <a:gd name="T37" fmla="*/ 2 h 18"/>
                  <a:gd name="T38" fmla="*/ 26 w 36"/>
                  <a:gd name="T39" fmla="*/ 3 h 18"/>
                  <a:gd name="T40" fmla="*/ 23 w 36"/>
                  <a:gd name="T41" fmla="*/ 4 h 18"/>
                  <a:gd name="T42" fmla="*/ 21 w 36"/>
                  <a:gd name="T43" fmla="*/ 4 h 18"/>
                  <a:gd name="T44" fmla="*/ 23 w 36"/>
                  <a:gd name="T45"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18">
                    <a:moveTo>
                      <a:pt x="23" y="1"/>
                    </a:moveTo>
                    <a:cubicBezTo>
                      <a:pt x="22" y="1"/>
                      <a:pt x="20" y="0"/>
                      <a:pt x="19" y="1"/>
                    </a:cubicBezTo>
                    <a:cubicBezTo>
                      <a:pt x="18" y="1"/>
                      <a:pt x="13" y="1"/>
                      <a:pt x="13" y="2"/>
                    </a:cubicBezTo>
                    <a:cubicBezTo>
                      <a:pt x="12" y="2"/>
                      <a:pt x="10" y="2"/>
                      <a:pt x="10" y="2"/>
                    </a:cubicBezTo>
                    <a:cubicBezTo>
                      <a:pt x="10" y="2"/>
                      <a:pt x="6" y="4"/>
                      <a:pt x="8" y="4"/>
                    </a:cubicBezTo>
                    <a:cubicBezTo>
                      <a:pt x="10" y="4"/>
                      <a:pt x="10" y="5"/>
                      <a:pt x="9" y="5"/>
                    </a:cubicBezTo>
                    <a:cubicBezTo>
                      <a:pt x="7" y="5"/>
                      <a:pt x="5" y="6"/>
                      <a:pt x="5" y="7"/>
                    </a:cubicBezTo>
                    <a:cubicBezTo>
                      <a:pt x="4" y="7"/>
                      <a:pt x="3" y="8"/>
                      <a:pt x="2" y="8"/>
                    </a:cubicBezTo>
                    <a:cubicBezTo>
                      <a:pt x="1" y="8"/>
                      <a:pt x="0" y="9"/>
                      <a:pt x="2" y="9"/>
                    </a:cubicBezTo>
                    <a:cubicBezTo>
                      <a:pt x="4" y="9"/>
                      <a:pt x="7" y="10"/>
                      <a:pt x="7" y="11"/>
                    </a:cubicBezTo>
                    <a:cubicBezTo>
                      <a:pt x="7" y="12"/>
                      <a:pt x="8" y="14"/>
                      <a:pt x="10" y="14"/>
                    </a:cubicBezTo>
                    <a:cubicBezTo>
                      <a:pt x="12" y="15"/>
                      <a:pt x="12" y="14"/>
                      <a:pt x="15" y="15"/>
                    </a:cubicBezTo>
                    <a:cubicBezTo>
                      <a:pt x="18" y="16"/>
                      <a:pt x="20" y="18"/>
                      <a:pt x="23" y="18"/>
                    </a:cubicBezTo>
                    <a:cubicBezTo>
                      <a:pt x="26" y="18"/>
                      <a:pt x="35" y="18"/>
                      <a:pt x="34" y="16"/>
                    </a:cubicBezTo>
                    <a:cubicBezTo>
                      <a:pt x="33" y="14"/>
                      <a:pt x="30" y="11"/>
                      <a:pt x="31" y="11"/>
                    </a:cubicBezTo>
                    <a:cubicBezTo>
                      <a:pt x="32" y="11"/>
                      <a:pt x="33" y="12"/>
                      <a:pt x="33" y="11"/>
                    </a:cubicBezTo>
                    <a:cubicBezTo>
                      <a:pt x="34" y="10"/>
                      <a:pt x="33" y="8"/>
                      <a:pt x="33" y="7"/>
                    </a:cubicBezTo>
                    <a:cubicBezTo>
                      <a:pt x="34" y="6"/>
                      <a:pt x="36" y="5"/>
                      <a:pt x="34" y="4"/>
                    </a:cubicBezTo>
                    <a:cubicBezTo>
                      <a:pt x="33" y="4"/>
                      <a:pt x="31" y="2"/>
                      <a:pt x="29" y="2"/>
                    </a:cubicBezTo>
                    <a:cubicBezTo>
                      <a:pt x="27" y="2"/>
                      <a:pt x="27" y="3"/>
                      <a:pt x="26" y="3"/>
                    </a:cubicBezTo>
                    <a:cubicBezTo>
                      <a:pt x="26" y="4"/>
                      <a:pt x="24" y="3"/>
                      <a:pt x="23" y="4"/>
                    </a:cubicBezTo>
                    <a:cubicBezTo>
                      <a:pt x="22" y="4"/>
                      <a:pt x="20" y="5"/>
                      <a:pt x="21" y="4"/>
                    </a:cubicBezTo>
                    <a:cubicBezTo>
                      <a:pt x="22" y="3"/>
                      <a:pt x="24" y="2"/>
                      <a:pt x="2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8" name="Freeform 17"/>
              <p:cNvSpPr>
                <a:spLocks/>
              </p:cNvSpPr>
              <p:nvPr/>
            </p:nvSpPr>
            <p:spPr bwMode="auto">
              <a:xfrm>
                <a:off x="6296" y="1035"/>
                <a:ext cx="19" cy="9"/>
              </a:xfrm>
              <a:custGeom>
                <a:avLst/>
                <a:gdLst>
                  <a:gd name="T0" fmla="*/ 1 w 14"/>
                  <a:gd name="T1" fmla="*/ 4 h 6"/>
                  <a:gd name="T2" fmla="*/ 6 w 14"/>
                  <a:gd name="T3" fmla="*/ 5 h 6"/>
                  <a:gd name="T4" fmla="*/ 10 w 14"/>
                  <a:gd name="T5" fmla="*/ 5 h 6"/>
                  <a:gd name="T6" fmla="*/ 13 w 14"/>
                  <a:gd name="T7" fmla="*/ 3 h 6"/>
                  <a:gd name="T8" fmla="*/ 11 w 14"/>
                  <a:gd name="T9" fmla="*/ 2 h 6"/>
                  <a:gd name="T10" fmla="*/ 6 w 14"/>
                  <a:gd name="T11" fmla="*/ 1 h 6"/>
                  <a:gd name="T12" fmla="*/ 0 w 14"/>
                  <a:gd name="T13" fmla="*/ 1 h 6"/>
                  <a:gd name="T14" fmla="*/ 1 w 14"/>
                  <a:gd name="T15" fmla="*/ 4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6">
                    <a:moveTo>
                      <a:pt x="1" y="4"/>
                    </a:moveTo>
                    <a:cubicBezTo>
                      <a:pt x="3" y="4"/>
                      <a:pt x="4" y="5"/>
                      <a:pt x="6" y="5"/>
                    </a:cubicBezTo>
                    <a:cubicBezTo>
                      <a:pt x="7" y="6"/>
                      <a:pt x="9" y="6"/>
                      <a:pt x="10" y="5"/>
                    </a:cubicBezTo>
                    <a:cubicBezTo>
                      <a:pt x="12" y="4"/>
                      <a:pt x="14" y="3"/>
                      <a:pt x="13" y="3"/>
                    </a:cubicBezTo>
                    <a:cubicBezTo>
                      <a:pt x="13" y="2"/>
                      <a:pt x="11" y="2"/>
                      <a:pt x="11" y="2"/>
                    </a:cubicBezTo>
                    <a:cubicBezTo>
                      <a:pt x="9" y="1"/>
                      <a:pt x="8" y="2"/>
                      <a:pt x="6" y="1"/>
                    </a:cubicBezTo>
                    <a:cubicBezTo>
                      <a:pt x="4" y="1"/>
                      <a:pt x="0" y="0"/>
                      <a:pt x="0" y="1"/>
                    </a:cubicBezTo>
                    <a:cubicBezTo>
                      <a:pt x="1" y="2"/>
                      <a:pt x="0" y="3"/>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9" name="Freeform 18"/>
              <p:cNvSpPr>
                <a:spLocks/>
              </p:cNvSpPr>
              <p:nvPr/>
            </p:nvSpPr>
            <p:spPr bwMode="auto">
              <a:xfrm>
                <a:off x="6300" y="1013"/>
                <a:ext cx="40" cy="25"/>
              </a:xfrm>
              <a:custGeom>
                <a:avLst/>
                <a:gdLst>
                  <a:gd name="T0" fmla="*/ 2 w 29"/>
                  <a:gd name="T1" fmla="*/ 14 h 18"/>
                  <a:gd name="T2" fmla="*/ 5 w 29"/>
                  <a:gd name="T3" fmla="*/ 14 h 18"/>
                  <a:gd name="T4" fmla="*/ 4 w 29"/>
                  <a:gd name="T5" fmla="*/ 15 h 18"/>
                  <a:gd name="T6" fmla="*/ 8 w 29"/>
                  <a:gd name="T7" fmla="*/ 17 h 18"/>
                  <a:gd name="T8" fmla="*/ 15 w 29"/>
                  <a:gd name="T9" fmla="*/ 16 h 18"/>
                  <a:gd name="T10" fmla="*/ 20 w 29"/>
                  <a:gd name="T11" fmla="*/ 15 h 18"/>
                  <a:gd name="T12" fmla="*/ 25 w 29"/>
                  <a:gd name="T13" fmla="*/ 13 h 18"/>
                  <a:gd name="T14" fmla="*/ 25 w 29"/>
                  <a:gd name="T15" fmla="*/ 10 h 18"/>
                  <a:gd name="T16" fmla="*/ 26 w 29"/>
                  <a:gd name="T17" fmla="*/ 9 h 18"/>
                  <a:gd name="T18" fmla="*/ 29 w 29"/>
                  <a:gd name="T19" fmla="*/ 8 h 18"/>
                  <a:gd name="T20" fmla="*/ 23 w 29"/>
                  <a:gd name="T21" fmla="*/ 4 h 18"/>
                  <a:gd name="T22" fmla="*/ 22 w 29"/>
                  <a:gd name="T23" fmla="*/ 1 h 18"/>
                  <a:gd name="T24" fmla="*/ 19 w 29"/>
                  <a:gd name="T25" fmla="*/ 1 h 18"/>
                  <a:gd name="T26" fmla="*/ 12 w 29"/>
                  <a:gd name="T27" fmla="*/ 4 h 18"/>
                  <a:gd name="T28" fmla="*/ 7 w 29"/>
                  <a:gd name="T29" fmla="*/ 6 h 18"/>
                  <a:gd name="T30" fmla="*/ 7 w 29"/>
                  <a:gd name="T31" fmla="*/ 7 h 18"/>
                  <a:gd name="T32" fmla="*/ 7 w 29"/>
                  <a:gd name="T33" fmla="*/ 8 h 18"/>
                  <a:gd name="T34" fmla="*/ 4 w 29"/>
                  <a:gd name="T35" fmla="*/ 11 h 18"/>
                  <a:gd name="T36" fmla="*/ 4 w 29"/>
                  <a:gd name="T37" fmla="*/ 12 h 18"/>
                  <a:gd name="T38" fmla="*/ 2 w 29"/>
                  <a:gd name="T39" fmla="*/ 12 h 18"/>
                  <a:gd name="T40" fmla="*/ 2 w 29"/>
                  <a:gd name="T41"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18">
                    <a:moveTo>
                      <a:pt x="2" y="14"/>
                    </a:moveTo>
                    <a:cubicBezTo>
                      <a:pt x="4" y="14"/>
                      <a:pt x="6" y="14"/>
                      <a:pt x="5" y="14"/>
                    </a:cubicBezTo>
                    <a:cubicBezTo>
                      <a:pt x="4" y="14"/>
                      <a:pt x="3" y="14"/>
                      <a:pt x="4" y="15"/>
                    </a:cubicBezTo>
                    <a:cubicBezTo>
                      <a:pt x="4" y="16"/>
                      <a:pt x="7" y="16"/>
                      <a:pt x="8" y="17"/>
                    </a:cubicBezTo>
                    <a:cubicBezTo>
                      <a:pt x="11" y="18"/>
                      <a:pt x="13" y="17"/>
                      <a:pt x="15" y="16"/>
                    </a:cubicBezTo>
                    <a:cubicBezTo>
                      <a:pt x="16" y="16"/>
                      <a:pt x="19" y="15"/>
                      <a:pt x="20" y="15"/>
                    </a:cubicBezTo>
                    <a:cubicBezTo>
                      <a:pt x="21" y="15"/>
                      <a:pt x="24" y="14"/>
                      <a:pt x="25" y="13"/>
                    </a:cubicBezTo>
                    <a:cubicBezTo>
                      <a:pt x="27" y="13"/>
                      <a:pt x="26" y="12"/>
                      <a:pt x="25" y="10"/>
                    </a:cubicBezTo>
                    <a:cubicBezTo>
                      <a:pt x="23" y="9"/>
                      <a:pt x="25" y="9"/>
                      <a:pt x="26" y="9"/>
                    </a:cubicBezTo>
                    <a:cubicBezTo>
                      <a:pt x="27" y="9"/>
                      <a:pt x="29" y="8"/>
                      <a:pt x="29" y="8"/>
                    </a:cubicBezTo>
                    <a:cubicBezTo>
                      <a:pt x="29" y="7"/>
                      <a:pt x="25" y="6"/>
                      <a:pt x="23" y="4"/>
                    </a:cubicBezTo>
                    <a:cubicBezTo>
                      <a:pt x="21" y="3"/>
                      <a:pt x="22" y="2"/>
                      <a:pt x="22" y="1"/>
                    </a:cubicBezTo>
                    <a:cubicBezTo>
                      <a:pt x="21" y="0"/>
                      <a:pt x="20" y="0"/>
                      <a:pt x="19" y="1"/>
                    </a:cubicBezTo>
                    <a:cubicBezTo>
                      <a:pt x="17" y="1"/>
                      <a:pt x="15" y="3"/>
                      <a:pt x="12" y="4"/>
                    </a:cubicBezTo>
                    <a:cubicBezTo>
                      <a:pt x="10" y="4"/>
                      <a:pt x="8" y="5"/>
                      <a:pt x="7" y="6"/>
                    </a:cubicBezTo>
                    <a:cubicBezTo>
                      <a:pt x="5" y="7"/>
                      <a:pt x="6" y="7"/>
                      <a:pt x="7" y="7"/>
                    </a:cubicBezTo>
                    <a:cubicBezTo>
                      <a:pt x="8" y="7"/>
                      <a:pt x="8" y="7"/>
                      <a:pt x="7" y="8"/>
                    </a:cubicBezTo>
                    <a:cubicBezTo>
                      <a:pt x="6" y="9"/>
                      <a:pt x="6" y="10"/>
                      <a:pt x="4" y="11"/>
                    </a:cubicBezTo>
                    <a:cubicBezTo>
                      <a:pt x="2" y="11"/>
                      <a:pt x="2" y="12"/>
                      <a:pt x="4" y="12"/>
                    </a:cubicBezTo>
                    <a:cubicBezTo>
                      <a:pt x="5" y="12"/>
                      <a:pt x="4" y="12"/>
                      <a:pt x="2" y="12"/>
                    </a:cubicBezTo>
                    <a:cubicBezTo>
                      <a:pt x="1" y="12"/>
                      <a:pt x="0" y="14"/>
                      <a:pt x="2"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0" name="Freeform 19"/>
              <p:cNvSpPr>
                <a:spLocks/>
              </p:cNvSpPr>
              <p:nvPr/>
            </p:nvSpPr>
            <p:spPr bwMode="auto">
              <a:xfrm>
                <a:off x="6717" y="1111"/>
                <a:ext cx="40" cy="15"/>
              </a:xfrm>
              <a:custGeom>
                <a:avLst/>
                <a:gdLst>
                  <a:gd name="T0" fmla="*/ 5 w 29"/>
                  <a:gd name="T1" fmla="*/ 6 h 11"/>
                  <a:gd name="T2" fmla="*/ 8 w 29"/>
                  <a:gd name="T3" fmla="*/ 8 h 11"/>
                  <a:gd name="T4" fmla="*/ 15 w 29"/>
                  <a:gd name="T5" fmla="*/ 10 h 11"/>
                  <a:gd name="T6" fmla="*/ 24 w 29"/>
                  <a:gd name="T7" fmla="*/ 10 h 11"/>
                  <a:gd name="T8" fmla="*/ 28 w 29"/>
                  <a:gd name="T9" fmla="*/ 7 h 11"/>
                  <a:gd name="T10" fmla="*/ 27 w 29"/>
                  <a:gd name="T11" fmla="*/ 7 h 11"/>
                  <a:gd name="T12" fmla="*/ 24 w 29"/>
                  <a:gd name="T13" fmla="*/ 6 h 11"/>
                  <a:gd name="T14" fmla="*/ 19 w 29"/>
                  <a:gd name="T15" fmla="*/ 5 h 11"/>
                  <a:gd name="T16" fmla="*/ 17 w 29"/>
                  <a:gd name="T17" fmla="*/ 5 h 11"/>
                  <a:gd name="T18" fmla="*/ 14 w 29"/>
                  <a:gd name="T19" fmla="*/ 3 h 11"/>
                  <a:gd name="T20" fmla="*/ 10 w 29"/>
                  <a:gd name="T21" fmla="*/ 3 h 11"/>
                  <a:gd name="T22" fmla="*/ 6 w 29"/>
                  <a:gd name="T23" fmla="*/ 4 h 11"/>
                  <a:gd name="T24" fmla="*/ 5 w 29"/>
                  <a:gd name="T25" fmla="*/ 2 h 11"/>
                  <a:gd name="T26" fmla="*/ 3 w 29"/>
                  <a:gd name="T27" fmla="*/ 2 h 11"/>
                  <a:gd name="T28" fmla="*/ 2 w 29"/>
                  <a:gd name="T29" fmla="*/ 5 h 11"/>
                  <a:gd name="T30" fmla="*/ 5 w 29"/>
                  <a:gd name="T31"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1">
                    <a:moveTo>
                      <a:pt x="5" y="6"/>
                    </a:moveTo>
                    <a:cubicBezTo>
                      <a:pt x="6" y="8"/>
                      <a:pt x="6" y="8"/>
                      <a:pt x="8" y="8"/>
                    </a:cubicBezTo>
                    <a:cubicBezTo>
                      <a:pt x="10" y="8"/>
                      <a:pt x="12" y="10"/>
                      <a:pt x="15" y="10"/>
                    </a:cubicBezTo>
                    <a:cubicBezTo>
                      <a:pt x="18" y="11"/>
                      <a:pt x="22" y="11"/>
                      <a:pt x="24" y="10"/>
                    </a:cubicBezTo>
                    <a:cubicBezTo>
                      <a:pt x="26" y="9"/>
                      <a:pt x="29" y="7"/>
                      <a:pt x="28" y="7"/>
                    </a:cubicBezTo>
                    <a:cubicBezTo>
                      <a:pt x="28" y="6"/>
                      <a:pt x="28" y="7"/>
                      <a:pt x="27" y="7"/>
                    </a:cubicBezTo>
                    <a:cubicBezTo>
                      <a:pt x="26" y="7"/>
                      <a:pt x="25" y="6"/>
                      <a:pt x="24" y="6"/>
                    </a:cubicBezTo>
                    <a:cubicBezTo>
                      <a:pt x="24" y="6"/>
                      <a:pt x="20" y="4"/>
                      <a:pt x="19" y="5"/>
                    </a:cubicBezTo>
                    <a:cubicBezTo>
                      <a:pt x="18" y="5"/>
                      <a:pt x="18" y="5"/>
                      <a:pt x="17" y="5"/>
                    </a:cubicBezTo>
                    <a:cubicBezTo>
                      <a:pt x="15" y="4"/>
                      <a:pt x="16" y="3"/>
                      <a:pt x="14" y="3"/>
                    </a:cubicBezTo>
                    <a:cubicBezTo>
                      <a:pt x="13" y="3"/>
                      <a:pt x="10" y="3"/>
                      <a:pt x="10" y="3"/>
                    </a:cubicBezTo>
                    <a:cubicBezTo>
                      <a:pt x="9" y="3"/>
                      <a:pt x="7" y="4"/>
                      <a:pt x="6" y="4"/>
                    </a:cubicBezTo>
                    <a:cubicBezTo>
                      <a:pt x="5" y="4"/>
                      <a:pt x="6" y="2"/>
                      <a:pt x="5" y="2"/>
                    </a:cubicBezTo>
                    <a:cubicBezTo>
                      <a:pt x="5" y="2"/>
                      <a:pt x="5" y="0"/>
                      <a:pt x="3" y="2"/>
                    </a:cubicBezTo>
                    <a:cubicBezTo>
                      <a:pt x="2" y="3"/>
                      <a:pt x="0" y="5"/>
                      <a:pt x="2" y="5"/>
                    </a:cubicBezTo>
                    <a:cubicBezTo>
                      <a:pt x="3" y="5"/>
                      <a:pt x="3" y="5"/>
                      <a:pt x="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1" name="Freeform 20"/>
              <p:cNvSpPr>
                <a:spLocks/>
              </p:cNvSpPr>
              <p:nvPr/>
            </p:nvSpPr>
            <p:spPr bwMode="auto">
              <a:xfrm>
                <a:off x="6669" y="1139"/>
                <a:ext cx="33" cy="11"/>
              </a:xfrm>
              <a:custGeom>
                <a:avLst/>
                <a:gdLst>
                  <a:gd name="T0" fmla="*/ 2 w 24"/>
                  <a:gd name="T1" fmla="*/ 6 h 8"/>
                  <a:gd name="T2" fmla="*/ 8 w 24"/>
                  <a:gd name="T3" fmla="*/ 6 h 8"/>
                  <a:gd name="T4" fmla="*/ 19 w 24"/>
                  <a:gd name="T5" fmla="*/ 8 h 8"/>
                  <a:gd name="T6" fmla="*/ 21 w 24"/>
                  <a:gd name="T7" fmla="*/ 5 h 8"/>
                  <a:gd name="T8" fmla="*/ 11 w 24"/>
                  <a:gd name="T9" fmla="*/ 0 h 8"/>
                  <a:gd name="T10" fmla="*/ 6 w 24"/>
                  <a:gd name="T11" fmla="*/ 2 h 8"/>
                  <a:gd name="T12" fmla="*/ 3 w 24"/>
                  <a:gd name="T13" fmla="*/ 4 h 8"/>
                  <a:gd name="T14" fmla="*/ 2 w 24"/>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8">
                    <a:moveTo>
                      <a:pt x="2" y="6"/>
                    </a:moveTo>
                    <a:cubicBezTo>
                      <a:pt x="4" y="6"/>
                      <a:pt x="6" y="5"/>
                      <a:pt x="8" y="6"/>
                    </a:cubicBezTo>
                    <a:cubicBezTo>
                      <a:pt x="11" y="7"/>
                      <a:pt x="17" y="8"/>
                      <a:pt x="19" y="8"/>
                    </a:cubicBezTo>
                    <a:cubicBezTo>
                      <a:pt x="22" y="7"/>
                      <a:pt x="24" y="7"/>
                      <a:pt x="21" y="5"/>
                    </a:cubicBezTo>
                    <a:cubicBezTo>
                      <a:pt x="18" y="3"/>
                      <a:pt x="14" y="0"/>
                      <a:pt x="11" y="0"/>
                    </a:cubicBezTo>
                    <a:cubicBezTo>
                      <a:pt x="8" y="1"/>
                      <a:pt x="7" y="2"/>
                      <a:pt x="6" y="2"/>
                    </a:cubicBezTo>
                    <a:cubicBezTo>
                      <a:pt x="5" y="3"/>
                      <a:pt x="5" y="4"/>
                      <a:pt x="3" y="4"/>
                    </a:cubicBezTo>
                    <a:cubicBezTo>
                      <a:pt x="0" y="5"/>
                      <a:pt x="0" y="6"/>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2" name="Freeform 21"/>
              <p:cNvSpPr>
                <a:spLocks/>
              </p:cNvSpPr>
              <p:nvPr/>
            </p:nvSpPr>
            <p:spPr bwMode="auto">
              <a:xfrm>
                <a:off x="6671" y="1133"/>
                <a:ext cx="10" cy="6"/>
              </a:xfrm>
              <a:custGeom>
                <a:avLst/>
                <a:gdLst>
                  <a:gd name="T0" fmla="*/ 2 w 7"/>
                  <a:gd name="T1" fmla="*/ 4 h 4"/>
                  <a:gd name="T2" fmla="*/ 6 w 7"/>
                  <a:gd name="T3" fmla="*/ 2 h 4"/>
                  <a:gd name="T4" fmla="*/ 2 w 7"/>
                  <a:gd name="T5" fmla="*/ 0 h 4"/>
                  <a:gd name="T6" fmla="*/ 0 w 7"/>
                  <a:gd name="T7" fmla="*/ 1 h 4"/>
                  <a:gd name="T8" fmla="*/ 2 w 7"/>
                  <a:gd name="T9" fmla="*/ 4 h 4"/>
                </a:gdLst>
                <a:ahLst/>
                <a:cxnLst>
                  <a:cxn ang="0">
                    <a:pos x="T0" y="T1"/>
                  </a:cxn>
                  <a:cxn ang="0">
                    <a:pos x="T2" y="T3"/>
                  </a:cxn>
                  <a:cxn ang="0">
                    <a:pos x="T4" y="T5"/>
                  </a:cxn>
                  <a:cxn ang="0">
                    <a:pos x="T6" y="T7"/>
                  </a:cxn>
                  <a:cxn ang="0">
                    <a:pos x="T8" y="T9"/>
                  </a:cxn>
                </a:cxnLst>
                <a:rect l="0" t="0" r="r" b="b"/>
                <a:pathLst>
                  <a:path w="7" h="4">
                    <a:moveTo>
                      <a:pt x="2" y="4"/>
                    </a:moveTo>
                    <a:cubicBezTo>
                      <a:pt x="4" y="4"/>
                      <a:pt x="6" y="2"/>
                      <a:pt x="6" y="2"/>
                    </a:cubicBezTo>
                    <a:cubicBezTo>
                      <a:pt x="7" y="1"/>
                      <a:pt x="4" y="0"/>
                      <a:pt x="2" y="0"/>
                    </a:cubicBezTo>
                    <a:cubicBezTo>
                      <a:pt x="1" y="0"/>
                      <a:pt x="1" y="0"/>
                      <a:pt x="0" y="1"/>
                    </a:cubicBezTo>
                    <a:cubicBezTo>
                      <a:pt x="0" y="2"/>
                      <a:pt x="0"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3" name="Freeform 22"/>
              <p:cNvSpPr>
                <a:spLocks/>
              </p:cNvSpPr>
              <p:nvPr/>
            </p:nvSpPr>
            <p:spPr bwMode="auto">
              <a:xfrm>
                <a:off x="6636" y="1110"/>
                <a:ext cx="4" cy="8"/>
              </a:xfrm>
              <a:custGeom>
                <a:avLst/>
                <a:gdLst>
                  <a:gd name="T0" fmla="*/ 0 w 3"/>
                  <a:gd name="T1" fmla="*/ 5 h 6"/>
                  <a:gd name="T2" fmla="*/ 3 w 3"/>
                  <a:gd name="T3" fmla="*/ 3 h 6"/>
                  <a:gd name="T4" fmla="*/ 2 w 3"/>
                  <a:gd name="T5" fmla="*/ 0 h 6"/>
                  <a:gd name="T6" fmla="*/ 0 w 3"/>
                  <a:gd name="T7" fmla="*/ 2 h 6"/>
                  <a:gd name="T8" fmla="*/ 0 w 3"/>
                  <a:gd name="T9" fmla="*/ 5 h 6"/>
                </a:gdLst>
                <a:ahLst/>
                <a:cxnLst>
                  <a:cxn ang="0">
                    <a:pos x="T0" y="T1"/>
                  </a:cxn>
                  <a:cxn ang="0">
                    <a:pos x="T2" y="T3"/>
                  </a:cxn>
                  <a:cxn ang="0">
                    <a:pos x="T4" y="T5"/>
                  </a:cxn>
                  <a:cxn ang="0">
                    <a:pos x="T6" y="T7"/>
                  </a:cxn>
                  <a:cxn ang="0">
                    <a:pos x="T8" y="T9"/>
                  </a:cxn>
                </a:cxnLst>
                <a:rect l="0" t="0" r="r" b="b"/>
                <a:pathLst>
                  <a:path w="3" h="6">
                    <a:moveTo>
                      <a:pt x="0" y="5"/>
                    </a:moveTo>
                    <a:cubicBezTo>
                      <a:pt x="0" y="6"/>
                      <a:pt x="2" y="4"/>
                      <a:pt x="3" y="3"/>
                    </a:cubicBezTo>
                    <a:cubicBezTo>
                      <a:pt x="3" y="2"/>
                      <a:pt x="2" y="1"/>
                      <a:pt x="2" y="0"/>
                    </a:cubicBezTo>
                    <a:cubicBezTo>
                      <a:pt x="1" y="0"/>
                      <a:pt x="0" y="2"/>
                      <a:pt x="0" y="2"/>
                    </a:cubicBezTo>
                    <a:cubicBezTo>
                      <a:pt x="1" y="3"/>
                      <a:pt x="1" y="3"/>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4" name="Freeform 23"/>
              <p:cNvSpPr>
                <a:spLocks/>
              </p:cNvSpPr>
              <p:nvPr/>
            </p:nvSpPr>
            <p:spPr bwMode="auto">
              <a:xfrm>
                <a:off x="6634" y="1133"/>
                <a:ext cx="7" cy="7"/>
              </a:xfrm>
              <a:custGeom>
                <a:avLst/>
                <a:gdLst>
                  <a:gd name="T0" fmla="*/ 5 w 5"/>
                  <a:gd name="T1" fmla="*/ 4 h 5"/>
                  <a:gd name="T2" fmla="*/ 1 w 5"/>
                  <a:gd name="T3" fmla="*/ 0 h 5"/>
                  <a:gd name="T4" fmla="*/ 5 w 5"/>
                  <a:gd name="T5" fmla="*/ 4 h 5"/>
                </a:gdLst>
                <a:ahLst/>
                <a:cxnLst>
                  <a:cxn ang="0">
                    <a:pos x="T0" y="T1"/>
                  </a:cxn>
                  <a:cxn ang="0">
                    <a:pos x="T2" y="T3"/>
                  </a:cxn>
                  <a:cxn ang="0">
                    <a:pos x="T4" y="T5"/>
                  </a:cxn>
                </a:cxnLst>
                <a:rect l="0" t="0" r="r" b="b"/>
                <a:pathLst>
                  <a:path w="5" h="5">
                    <a:moveTo>
                      <a:pt x="5" y="4"/>
                    </a:moveTo>
                    <a:cubicBezTo>
                      <a:pt x="5" y="3"/>
                      <a:pt x="2" y="0"/>
                      <a:pt x="1" y="0"/>
                    </a:cubicBezTo>
                    <a:cubicBezTo>
                      <a:pt x="0" y="1"/>
                      <a:pt x="4" y="5"/>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5" name="Freeform 24"/>
              <p:cNvSpPr>
                <a:spLocks/>
              </p:cNvSpPr>
              <p:nvPr/>
            </p:nvSpPr>
            <p:spPr bwMode="auto">
              <a:xfrm>
                <a:off x="6737" y="1092"/>
                <a:ext cx="7" cy="4"/>
              </a:xfrm>
              <a:custGeom>
                <a:avLst/>
                <a:gdLst>
                  <a:gd name="T0" fmla="*/ 5 w 5"/>
                  <a:gd name="T1" fmla="*/ 2 h 3"/>
                  <a:gd name="T2" fmla="*/ 0 w 5"/>
                  <a:gd name="T3" fmla="*/ 2 h 3"/>
                  <a:gd name="T4" fmla="*/ 5 w 5"/>
                  <a:gd name="T5" fmla="*/ 2 h 3"/>
                </a:gdLst>
                <a:ahLst/>
                <a:cxnLst>
                  <a:cxn ang="0">
                    <a:pos x="T0" y="T1"/>
                  </a:cxn>
                  <a:cxn ang="0">
                    <a:pos x="T2" y="T3"/>
                  </a:cxn>
                  <a:cxn ang="0">
                    <a:pos x="T4" y="T5"/>
                  </a:cxn>
                </a:cxnLst>
                <a:rect l="0" t="0" r="r" b="b"/>
                <a:pathLst>
                  <a:path w="5" h="3">
                    <a:moveTo>
                      <a:pt x="5" y="2"/>
                    </a:moveTo>
                    <a:cubicBezTo>
                      <a:pt x="5" y="0"/>
                      <a:pt x="0" y="2"/>
                      <a:pt x="0" y="2"/>
                    </a:cubicBezTo>
                    <a:cubicBezTo>
                      <a:pt x="0" y="3"/>
                      <a:pt x="5" y="3"/>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6" name="Freeform 25"/>
              <p:cNvSpPr>
                <a:spLocks/>
              </p:cNvSpPr>
              <p:nvPr/>
            </p:nvSpPr>
            <p:spPr bwMode="auto">
              <a:xfrm>
                <a:off x="6647" y="1102"/>
                <a:ext cx="66" cy="26"/>
              </a:xfrm>
              <a:custGeom>
                <a:avLst/>
                <a:gdLst>
                  <a:gd name="T0" fmla="*/ 5 w 48"/>
                  <a:gd name="T1" fmla="*/ 15 h 19"/>
                  <a:gd name="T2" fmla="*/ 14 w 48"/>
                  <a:gd name="T3" fmla="*/ 18 h 19"/>
                  <a:gd name="T4" fmla="*/ 16 w 48"/>
                  <a:gd name="T5" fmla="*/ 16 h 19"/>
                  <a:gd name="T6" fmla="*/ 17 w 48"/>
                  <a:gd name="T7" fmla="*/ 17 h 19"/>
                  <a:gd name="T8" fmla="*/ 22 w 48"/>
                  <a:gd name="T9" fmla="*/ 16 h 19"/>
                  <a:gd name="T10" fmla="*/ 29 w 48"/>
                  <a:gd name="T11" fmla="*/ 15 h 19"/>
                  <a:gd name="T12" fmla="*/ 31 w 48"/>
                  <a:gd name="T13" fmla="*/ 17 h 19"/>
                  <a:gd name="T14" fmla="*/ 37 w 48"/>
                  <a:gd name="T15" fmla="*/ 16 h 19"/>
                  <a:gd name="T16" fmla="*/ 37 w 48"/>
                  <a:gd name="T17" fmla="*/ 15 h 19"/>
                  <a:gd name="T18" fmla="*/ 43 w 48"/>
                  <a:gd name="T19" fmla="*/ 14 h 19"/>
                  <a:gd name="T20" fmla="*/ 45 w 48"/>
                  <a:gd name="T21" fmla="*/ 12 h 19"/>
                  <a:gd name="T22" fmla="*/ 45 w 48"/>
                  <a:gd name="T23" fmla="*/ 11 h 19"/>
                  <a:gd name="T24" fmla="*/ 46 w 48"/>
                  <a:gd name="T25" fmla="*/ 10 h 19"/>
                  <a:gd name="T26" fmla="*/ 47 w 48"/>
                  <a:gd name="T27" fmla="*/ 8 h 19"/>
                  <a:gd name="T28" fmla="*/ 38 w 48"/>
                  <a:gd name="T29" fmla="*/ 5 h 19"/>
                  <a:gd name="T30" fmla="*/ 35 w 48"/>
                  <a:gd name="T31" fmla="*/ 5 h 19"/>
                  <a:gd name="T32" fmla="*/ 27 w 48"/>
                  <a:gd name="T33" fmla="*/ 2 h 19"/>
                  <a:gd name="T34" fmla="*/ 26 w 48"/>
                  <a:gd name="T35" fmla="*/ 2 h 19"/>
                  <a:gd name="T36" fmla="*/ 23 w 48"/>
                  <a:gd name="T37" fmla="*/ 4 h 19"/>
                  <a:gd name="T38" fmla="*/ 22 w 48"/>
                  <a:gd name="T39" fmla="*/ 7 h 19"/>
                  <a:gd name="T40" fmla="*/ 18 w 48"/>
                  <a:gd name="T41" fmla="*/ 5 h 19"/>
                  <a:gd name="T42" fmla="*/ 14 w 48"/>
                  <a:gd name="T43" fmla="*/ 3 h 19"/>
                  <a:gd name="T44" fmla="*/ 10 w 48"/>
                  <a:gd name="T45" fmla="*/ 1 h 19"/>
                  <a:gd name="T46" fmla="*/ 5 w 48"/>
                  <a:gd name="T47" fmla="*/ 3 h 19"/>
                  <a:gd name="T48" fmla="*/ 4 w 48"/>
                  <a:gd name="T49" fmla="*/ 5 h 19"/>
                  <a:gd name="T50" fmla="*/ 2 w 48"/>
                  <a:gd name="T51" fmla="*/ 6 h 19"/>
                  <a:gd name="T52" fmla="*/ 2 w 48"/>
                  <a:gd name="T53" fmla="*/ 8 h 19"/>
                  <a:gd name="T54" fmla="*/ 1 w 48"/>
                  <a:gd name="T55" fmla="*/ 11 h 19"/>
                  <a:gd name="T56" fmla="*/ 5 w 48"/>
                  <a:gd name="T57"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 h="19">
                    <a:moveTo>
                      <a:pt x="5" y="15"/>
                    </a:moveTo>
                    <a:cubicBezTo>
                      <a:pt x="6" y="16"/>
                      <a:pt x="11" y="18"/>
                      <a:pt x="14" y="18"/>
                    </a:cubicBezTo>
                    <a:cubicBezTo>
                      <a:pt x="16" y="19"/>
                      <a:pt x="15" y="16"/>
                      <a:pt x="16" y="16"/>
                    </a:cubicBezTo>
                    <a:cubicBezTo>
                      <a:pt x="17" y="15"/>
                      <a:pt x="17" y="16"/>
                      <a:pt x="17" y="17"/>
                    </a:cubicBezTo>
                    <a:cubicBezTo>
                      <a:pt x="18" y="18"/>
                      <a:pt x="21" y="16"/>
                      <a:pt x="22" y="16"/>
                    </a:cubicBezTo>
                    <a:cubicBezTo>
                      <a:pt x="24" y="16"/>
                      <a:pt x="27" y="15"/>
                      <a:pt x="29" y="15"/>
                    </a:cubicBezTo>
                    <a:cubicBezTo>
                      <a:pt x="30" y="15"/>
                      <a:pt x="30" y="16"/>
                      <a:pt x="31" y="17"/>
                    </a:cubicBezTo>
                    <a:cubicBezTo>
                      <a:pt x="33" y="17"/>
                      <a:pt x="34" y="16"/>
                      <a:pt x="37" y="16"/>
                    </a:cubicBezTo>
                    <a:cubicBezTo>
                      <a:pt x="39" y="16"/>
                      <a:pt x="37" y="15"/>
                      <a:pt x="37" y="15"/>
                    </a:cubicBezTo>
                    <a:cubicBezTo>
                      <a:pt x="37" y="14"/>
                      <a:pt x="40" y="14"/>
                      <a:pt x="43" y="14"/>
                    </a:cubicBezTo>
                    <a:cubicBezTo>
                      <a:pt x="45" y="14"/>
                      <a:pt x="44" y="13"/>
                      <a:pt x="45" y="12"/>
                    </a:cubicBezTo>
                    <a:cubicBezTo>
                      <a:pt x="45" y="11"/>
                      <a:pt x="46" y="11"/>
                      <a:pt x="45" y="11"/>
                    </a:cubicBezTo>
                    <a:cubicBezTo>
                      <a:pt x="44" y="11"/>
                      <a:pt x="44" y="10"/>
                      <a:pt x="46" y="10"/>
                    </a:cubicBezTo>
                    <a:cubicBezTo>
                      <a:pt x="47" y="10"/>
                      <a:pt x="46" y="8"/>
                      <a:pt x="47" y="8"/>
                    </a:cubicBezTo>
                    <a:cubicBezTo>
                      <a:pt x="48" y="8"/>
                      <a:pt x="41" y="6"/>
                      <a:pt x="38" y="5"/>
                    </a:cubicBezTo>
                    <a:cubicBezTo>
                      <a:pt x="36" y="5"/>
                      <a:pt x="37" y="6"/>
                      <a:pt x="35" y="5"/>
                    </a:cubicBezTo>
                    <a:cubicBezTo>
                      <a:pt x="33" y="5"/>
                      <a:pt x="29" y="3"/>
                      <a:pt x="27" y="2"/>
                    </a:cubicBezTo>
                    <a:cubicBezTo>
                      <a:pt x="25" y="0"/>
                      <a:pt x="26" y="1"/>
                      <a:pt x="26" y="2"/>
                    </a:cubicBezTo>
                    <a:cubicBezTo>
                      <a:pt x="26" y="3"/>
                      <a:pt x="24" y="2"/>
                      <a:pt x="23" y="4"/>
                    </a:cubicBezTo>
                    <a:cubicBezTo>
                      <a:pt x="22" y="5"/>
                      <a:pt x="23" y="7"/>
                      <a:pt x="22" y="7"/>
                    </a:cubicBezTo>
                    <a:cubicBezTo>
                      <a:pt x="22" y="8"/>
                      <a:pt x="20" y="6"/>
                      <a:pt x="18" y="5"/>
                    </a:cubicBezTo>
                    <a:cubicBezTo>
                      <a:pt x="17" y="5"/>
                      <a:pt x="17" y="4"/>
                      <a:pt x="14" y="3"/>
                    </a:cubicBezTo>
                    <a:cubicBezTo>
                      <a:pt x="12" y="2"/>
                      <a:pt x="11" y="1"/>
                      <a:pt x="10" y="1"/>
                    </a:cubicBezTo>
                    <a:cubicBezTo>
                      <a:pt x="9" y="1"/>
                      <a:pt x="7" y="2"/>
                      <a:pt x="5" y="3"/>
                    </a:cubicBezTo>
                    <a:cubicBezTo>
                      <a:pt x="3" y="3"/>
                      <a:pt x="4" y="4"/>
                      <a:pt x="4" y="5"/>
                    </a:cubicBezTo>
                    <a:cubicBezTo>
                      <a:pt x="4" y="6"/>
                      <a:pt x="3" y="6"/>
                      <a:pt x="2" y="6"/>
                    </a:cubicBezTo>
                    <a:cubicBezTo>
                      <a:pt x="0" y="7"/>
                      <a:pt x="1" y="7"/>
                      <a:pt x="2" y="8"/>
                    </a:cubicBezTo>
                    <a:cubicBezTo>
                      <a:pt x="2" y="8"/>
                      <a:pt x="1" y="10"/>
                      <a:pt x="1" y="11"/>
                    </a:cubicBezTo>
                    <a:cubicBezTo>
                      <a:pt x="0" y="12"/>
                      <a:pt x="4" y="14"/>
                      <a:pt x="5"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7" name="Freeform 26"/>
              <p:cNvSpPr>
                <a:spLocks/>
              </p:cNvSpPr>
              <p:nvPr/>
            </p:nvSpPr>
            <p:spPr bwMode="auto">
              <a:xfrm>
                <a:off x="6889" y="1197"/>
                <a:ext cx="13" cy="5"/>
              </a:xfrm>
              <a:custGeom>
                <a:avLst/>
                <a:gdLst>
                  <a:gd name="T0" fmla="*/ 3 w 10"/>
                  <a:gd name="T1" fmla="*/ 4 h 4"/>
                  <a:gd name="T2" fmla="*/ 8 w 10"/>
                  <a:gd name="T3" fmla="*/ 4 h 4"/>
                  <a:gd name="T4" fmla="*/ 9 w 10"/>
                  <a:gd name="T5" fmla="*/ 2 h 4"/>
                  <a:gd name="T6" fmla="*/ 3 w 10"/>
                  <a:gd name="T7" fmla="*/ 0 h 4"/>
                  <a:gd name="T8" fmla="*/ 1 w 10"/>
                  <a:gd name="T9" fmla="*/ 2 h 4"/>
                  <a:gd name="T10" fmla="*/ 3 w 10"/>
                  <a:gd name="T11" fmla="*/ 4 h 4"/>
                </a:gdLst>
                <a:ahLst/>
                <a:cxnLst>
                  <a:cxn ang="0">
                    <a:pos x="T0" y="T1"/>
                  </a:cxn>
                  <a:cxn ang="0">
                    <a:pos x="T2" y="T3"/>
                  </a:cxn>
                  <a:cxn ang="0">
                    <a:pos x="T4" y="T5"/>
                  </a:cxn>
                  <a:cxn ang="0">
                    <a:pos x="T6" y="T7"/>
                  </a:cxn>
                  <a:cxn ang="0">
                    <a:pos x="T8" y="T9"/>
                  </a:cxn>
                  <a:cxn ang="0">
                    <a:pos x="T10" y="T11"/>
                  </a:cxn>
                </a:cxnLst>
                <a:rect l="0" t="0" r="r" b="b"/>
                <a:pathLst>
                  <a:path w="10" h="4">
                    <a:moveTo>
                      <a:pt x="3" y="4"/>
                    </a:moveTo>
                    <a:cubicBezTo>
                      <a:pt x="5" y="4"/>
                      <a:pt x="6" y="4"/>
                      <a:pt x="8" y="4"/>
                    </a:cubicBezTo>
                    <a:cubicBezTo>
                      <a:pt x="10" y="4"/>
                      <a:pt x="9" y="3"/>
                      <a:pt x="9" y="2"/>
                    </a:cubicBezTo>
                    <a:cubicBezTo>
                      <a:pt x="9" y="1"/>
                      <a:pt x="5" y="0"/>
                      <a:pt x="3" y="0"/>
                    </a:cubicBezTo>
                    <a:cubicBezTo>
                      <a:pt x="1" y="0"/>
                      <a:pt x="1" y="1"/>
                      <a:pt x="1" y="2"/>
                    </a:cubicBezTo>
                    <a:cubicBezTo>
                      <a:pt x="0" y="3"/>
                      <a:pt x="2" y="3"/>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8" name="Freeform 27"/>
              <p:cNvSpPr>
                <a:spLocks/>
              </p:cNvSpPr>
              <p:nvPr/>
            </p:nvSpPr>
            <p:spPr bwMode="auto">
              <a:xfrm>
                <a:off x="6974" y="1173"/>
                <a:ext cx="32" cy="13"/>
              </a:xfrm>
              <a:custGeom>
                <a:avLst/>
                <a:gdLst>
                  <a:gd name="T0" fmla="*/ 4 w 23"/>
                  <a:gd name="T1" fmla="*/ 8 h 9"/>
                  <a:gd name="T2" fmla="*/ 10 w 23"/>
                  <a:gd name="T3" fmla="*/ 8 h 9"/>
                  <a:gd name="T4" fmla="*/ 22 w 23"/>
                  <a:gd name="T5" fmla="*/ 4 h 9"/>
                  <a:gd name="T6" fmla="*/ 13 w 23"/>
                  <a:gd name="T7" fmla="*/ 1 h 9"/>
                  <a:gd name="T8" fmla="*/ 2 w 23"/>
                  <a:gd name="T9" fmla="*/ 5 h 9"/>
                  <a:gd name="T10" fmla="*/ 4 w 23"/>
                  <a:gd name="T11" fmla="*/ 8 h 9"/>
                </a:gdLst>
                <a:ahLst/>
                <a:cxnLst>
                  <a:cxn ang="0">
                    <a:pos x="T0" y="T1"/>
                  </a:cxn>
                  <a:cxn ang="0">
                    <a:pos x="T2" y="T3"/>
                  </a:cxn>
                  <a:cxn ang="0">
                    <a:pos x="T4" y="T5"/>
                  </a:cxn>
                  <a:cxn ang="0">
                    <a:pos x="T6" y="T7"/>
                  </a:cxn>
                  <a:cxn ang="0">
                    <a:pos x="T8" y="T9"/>
                  </a:cxn>
                  <a:cxn ang="0">
                    <a:pos x="T10" y="T11"/>
                  </a:cxn>
                </a:cxnLst>
                <a:rect l="0" t="0" r="r" b="b"/>
                <a:pathLst>
                  <a:path w="23" h="9">
                    <a:moveTo>
                      <a:pt x="4" y="8"/>
                    </a:moveTo>
                    <a:cubicBezTo>
                      <a:pt x="6" y="9"/>
                      <a:pt x="7" y="7"/>
                      <a:pt x="10" y="8"/>
                    </a:cubicBezTo>
                    <a:cubicBezTo>
                      <a:pt x="23" y="8"/>
                      <a:pt x="22" y="4"/>
                      <a:pt x="22" y="4"/>
                    </a:cubicBezTo>
                    <a:cubicBezTo>
                      <a:pt x="22" y="4"/>
                      <a:pt x="17" y="1"/>
                      <a:pt x="13" y="1"/>
                    </a:cubicBezTo>
                    <a:cubicBezTo>
                      <a:pt x="10" y="0"/>
                      <a:pt x="4" y="3"/>
                      <a:pt x="2" y="5"/>
                    </a:cubicBezTo>
                    <a:cubicBezTo>
                      <a:pt x="0" y="7"/>
                      <a:pt x="1" y="8"/>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9" name="Freeform 28"/>
              <p:cNvSpPr>
                <a:spLocks/>
              </p:cNvSpPr>
              <p:nvPr/>
            </p:nvSpPr>
            <p:spPr bwMode="auto">
              <a:xfrm>
                <a:off x="7048" y="1281"/>
                <a:ext cx="29" cy="9"/>
              </a:xfrm>
              <a:custGeom>
                <a:avLst/>
                <a:gdLst>
                  <a:gd name="T0" fmla="*/ 14 w 21"/>
                  <a:gd name="T1" fmla="*/ 1 h 7"/>
                  <a:gd name="T2" fmla="*/ 9 w 21"/>
                  <a:gd name="T3" fmla="*/ 0 h 7"/>
                  <a:gd name="T4" fmla="*/ 3 w 21"/>
                  <a:gd name="T5" fmla="*/ 0 h 7"/>
                  <a:gd name="T6" fmla="*/ 2 w 21"/>
                  <a:gd name="T7" fmla="*/ 3 h 7"/>
                  <a:gd name="T8" fmla="*/ 6 w 21"/>
                  <a:gd name="T9" fmla="*/ 3 h 7"/>
                  <a:gd name="T10" fmla="*/ 12 w 21"/>
                  <a:gd name="T11" fmla="*/ 6 h 7"/>
                  <a:gd name="T12" fmla="*/ 18 w 21"/>
                  <a:gd name="T13" fmla="*/ 5 h 7"/>
                  <a:gd name="T14" fmla="*/ 14 w 21"/>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7">
                    <a:moveTo>
                      <a:pt x="14" y="1"/>
                    </a:moveTo>
                    <a:cubicBezTo>
                      <a:pt x="11" y="1"/>
                      <a:pt x="11" y="0"/>
                      <a:pt x="9" y="0"/>
                    </a:cubicBezTo>
                    <a:cubicBezTo>
                      <a:pt x="7" y="0"/>
                      <a:pt x="6" y="0"/>
                      <a:pt x="3" y="0"/>
                    </a:cubicBezTo>
                    <a:cubicBezTo>
                      <a:pt x="0" y="0"/>
                      <a:pt x="2" y="1"/>
                      <a:pt x="2" y="3"/>
                    </a:cubicBezTo>
                    <a:cubicBezTo>
                      <a:pt x="3" y="4"/>
                      <a:pt x="4" y="3"/>
                      <a:pt x="6" y="3"/>
                    </a:cubicBezTo>
                    <a:cubicBezTo>
                      <a:pt x="9" y="3"/>
                      <a:pt x="10" y="5"/>
                      <a:pt x="12" y="6"/>
                    </a:cubicBezTo>
                    <a:cubicBezTo>
                      <a:pt x="14" y="7"/>
                      <a:pt x="16" y="5"/>
                      <a:pt x="18" y="5"/>
                    </a:cubicBezTo>
                    <a:cubicBezTo>
                      <a:pt x="21" y="4"/>
                      <a:pt x="16" y="2"/>
                      <a:pt x="1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0" name="Freeform 29"/>
              <p:cNvSpPr>
                <a:spLocks/>
              </p:cNvSpPr>
              <p:nvPr/>
            </p:nvSpPr>
            <p:spPr bwMode="auto">
              <a:xfrm>
                <a:off x="6857" y="1335"/>
                <a:ext cx="8" cy="5"/>
              </a:xfrm>
              <a:custGeom>
                <a:avLst/>
                <a:gdLst>
                  <a:gd name="T0" fmla="*/ 4 w 6"/>
                  <a:gd name="T1" fmla="*/ 0 h 4"/>
                  <a:gd name="T2" fmla="*/ 0 w 6"/>
                  <a:gd name="T3" fmla="*/ 2 h 4"/>
                  <a:gd name="T4" fmla="*/ 0 w 6"/>
                  <a:gd name="T5" fmla="*/ 4 h 4"/>
                  <a:gd name="T6" fmla="*/ 5 w 6"/>
                  <a:gd name="T7" fmla="*/ 2 h 4"/>
                  <a:gd name="T8" fmla="*/ 4 w 6"/>
                  <a:gd name="T9" fmla="*/ 0 h 4"/>
                </a:gdLst>
                <a:ahLst/>
                <a:cxnLst>
                  <a:cxn ang="0">
                    <a:pos x="T0" y="T1"/>
                  </a:cxn>
                  <a:cxn ang="0">
                    <a:pos x="T2" y="T3"/>
                  </a:cxn>
                  <a:cxn ang="0">
                    <a:pos x="T4" y="T5"/>
                  </a:cxn>
                  <a:cxn ang="0">
                    <a:pos x="T6" y="T7"/>
                  </a:cxn>
                  <a:cxn ang="0">
                    <a:pos x="T8" y="T9"/>
                  </a:cxn>
                </a:cxnLst>
                <a:rect l="0" t="0" r="r" b="b"/>
                <a:pathLst>
                  <a:path w="6" h="4">
                    <a:moveTo>
                      <a:pt x="4" y="0"/>
                    </a:moveTo>
                    <a:cubicBezTo>
                      <a:pt x="3" y="1"/>
                      <a:pt x="0" y="0"/>
                      <a:pt x="0" y="2"/>
                    </a:cubicBezTo>
                    <a:cubicBezTo>
                      <a:pt x="0" y="3"/>
                      <a:pt x="0" y="4"/>
                      <a:pt x="0" y="4"/>
                    </a:cubicBezTo>
                    <a:cubicBezTo>
                      <a:pt x="1" y="3"/>
                      <a:pt x="3" y="3"/>
                      <a:pt x="5" y="2"/>
                    </a:cubicBezTo>
                    <a:cubicBezTo>
                      <a:pt x="6" y="2"/>
                      <a:pt x="5"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1" name="Freeform 30"/>
              <p:cNvSpPr>
                <a:spLocks/>
              </p:cNvSpPr>
              <p:nvPr/>
            </p:nvSpPr>
            <p:spPr bwMode="auto">
              <a:xfrm>
                <a:off x="6856" y="1340"/>
                <a:ext cx="1" cy="1"/>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0"/>
                      <a:pt x="1" y="0"/>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2" name="Freeform 31"/>
              <p:cNvSpPr>
                <a:spLocks/>
              </p:cNvSpPr>
              <p:nvPr/>
            </p:nvSpPr>
            <p:spPr bwMode="auto">
              <a:xfrm>
                <a:off x="6648" y="1380"/>
                <a:ext cx="7" cy="4"/>
              </a:xfrm>
              <a:custGeom>
                <a:avLst/>
                <a:gdLst>
                  <a:gd name="T0" fmla="*/ 3 w 5"/>
                  <a:gd name="T1" fmla="*/ 3 h 3"/>
                  <a:gd name="T2" fmla="*/ 4 w 5"/>
                  <a:gd name="T3" fmla="*/ 0 h 3"/>
                  <a:gd name="T4" fmla="*/ 1 w 5"/>
                  <a:gd name="T5" fmla="*/ 1 h 3"/>
                  <a:gd name="T6" fmla="*/ 3 w 5"/>
                  <a:gd name="T7" fmla="*/ 3 h 3"/>
                </a:gdLst>
                <a:ahLst/>
                <a:cxnLst>
                  <a:cxn ang="0">
                    <a:pos x="T0" y="T1"/>
                  </a:cxn>
                  <a:cxn ang="0">
                    <a:pos x="T2" y="T3"/>
                  </a:cxn>
                  <a:cxn ang="0">
                    <a:pos x="T4" y="T5"/>
                  </a:cxn>
                  <a:cxn ang="0">
                    <a:pos x="T6" y="T7"/>
                  </a:cxn>
                </a:cxnLst>
                <a:rect l="0" t="0" r="r" b="b"/>
                <a:pathLst>
                  <a:path w="5" h="3">
                    <a:moveTo>
                      <a:pt x="3" y="3"/>
                    </a:moveTo>
                    <a:cubicBezTo>
                      <a:pt x="4" y="3"/>
                      <a:pt x="5" y="0"/>
                      <a:pt x="4" y="0"/>
                    </a:cubicBezTo>
                    <a:cubicBezTo>
                      <a:pt x="3" y="0"/>
                      <a:pt x="2" y="0"/>
                      <a:pt x="1" y="1"/>
                    </a:cubicBezTo>
                    <a:cubicBezTo>
                      <a:pt x="0" y="2"/>
                      <a:pt x="2" y="3"/>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3" name="Freeform 32"/>
              <p:cNvSpPr>
                <a:spLocks/>
              </p:cNvSpPr>
              <p:nvPr/>
            </p:nvSpPr>
            <p:spPr bwMode="auto">
              <a:xfrm>
                <a:off x="6788" y="1427"/>
                <a:ext cx="10" cy="8"/>
              </a:xfrm>
              <a:custGeom>
                <a:avLst/>
                <a:gdLst>
                  <a:gd name="T0" fmla="*/ 4 w 7"/>
                  <a:gd name="T1" fmla="*/ 2 h 6"/>
                  <a:gd name="T2" fmla="*/ 2 w 7"/>
                  <a:gd name="T3" fmla="*/ 5 h 6"/>
                  <a:gd name="T4" fmla="*/ 5 w 7"/>
                  <a:gd name="T5" fmla="*/ 3 h 6"/>
                  <a:gd name="T6" fmla="*/ 6 w 7"/>
                  <a:gd name="T7" fmla="*/ 1 h 6"/>
                  <a:gd name="T8" fmla="*/ 4 w 7"/>
                  <a:gd name="T9" fmla="*/ 2 h 6"/>
                </a:gdLst>
                <a:ahLst/>
                <a:cxnLst>
                  <a:cxn ang="0">
                    <a:pos x="T0" y="T1"/>
                  </a:cxn>
                  <a:cxn ang="0">
                    <a:pos x="T2" y="T3"/>
                  </a:cxn>
                  <a:cxn ang="0">
                    <a:pos x="T4" y="T5"/>
                  </a:cxn>
                  <a:cxn ang="0">
                    <a:pos x="T6" y="T7"/>
                  </a:cxn>
                  <a:cxn ang="0">
                    <a:pos x="T8" y="T9"/>
                  </a:cxn>
                </a:cxnLst>
                <a:rect l="0" t="0" r="r" b="b"/>
                <a:pathLst>
                  <a:path w="7" h="6">
                    <a:moveTo>
                      <a:pt x="4" y="2"/>
                    </a:moveTo>
                    <a:cubicBezTo>
                      <a:pt x="3" y="2"/>
                      <a:pt x="0" y="6"/>
                      <a:pt x="2" y="5"/>
                    </a:cubicBezTo>
                    <a:cubicBezTo>
                      <a:pt x="3" y="4"/>
                      <a:pt x="4" y="4"/>
                      <a:pt x="5" y="3"/>
                    </a:cubicBezTo>
                    <a:cubicBezTo>
                      <a:pt x="6" y="2"/>
                      <a:pt x="7" y="0"/>
                      <a:pt x="6" y="1"/>
                    </a:cubicBezTo>
                    <a:cubicBezTo>
                      <a:pt x="5" y="1"/>
                      <a:pt x="4" y="2"/>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4" name="Freeform 33"/>
              <p:cNvSpPr>
                <a:spLocks/>
              </p:cNvSpPr>
              <p:nvPr/>
            </p:nvSpPr>
            <p:spPr bwMode="auto">
              <a:xfrm>
                <a:off x="6783" y="1439"/>
                <a:ext cx="4" cy="3"/>
              </a:xfrm>
              <a:custGeom>
                <a:avLst/>
                <a:gdLst>
                  <a:gd name="T0" fmla="*/ 2 w 3"/>
                  <a:gd name="T1" fmla="*/ 0 h 2"/>
                  <a:gd name="T2" fmla="*/ 1 w 3"/>
                  <a:gd name="T3" fmla="*/ 1 h 2"/>
                  <a:gd name="T4" fmla="*/ 2 w 3"/>
                  <a:gd name="T5" fmla="*/ 0 h 2"/>
                </a:gdLst>
                <a:ahLst/>
                <a:cxnLst>
                  <a:cxn ang="0">
                    <a:pos x="T0" y="T1"/>
                  </a:cxn>
                  <a:cxn ang="0">
                    <a:pos x="T2" y="T3"/>
                  </a:cxn>
                  <a:cxn ang="0">
                    <a:pos x="T4" y="T5"/>
                  </a:cxn>
                </a:cxnLst>
                <a:rect l="0" t="0" r="r" b="b"/>
                <a:pathLst>
                  <a:path w="3" h="2">
                    <a:moveTo>
                      <a:pt x="2" y="0"/>
                    </a:moveTo>
                    <a:cubicBezTo>
                      <a:pt x="2" y="1"/>
                      <a:pt x="0" y="2"/>
                      <a:pt x="1" y="1"/>
                    </a:cubicBezTo>
                    <a:cubicBezTo>
                      <a:pt x="2"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5" name="Freeform 34"/>
              <p:cNvSpPr>
                <a:spLocks/>
              </p:cNvSpPr>
              <p:nvPr/>
            </p:nvSpPr>
            <p:spPr bwMode="auto">
              <a:xfrm>
                <a:off x="6762" y="1464"/>
                <a:ext cx="4" cy="1"/>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2"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6" name="Freeform 35"/>
              <p:cNvSpPr>
                <a:spLocks/>
              </p:cNvSpPr>
              <p:nvPr/>
            </p:nvSpPr>
            <p:spPr bwMode="auto">
              <a:xfrm>
                <a:off x="6743" y="1472"/>
                <a:ext cx="11" cy="6"/>
              </a:xfrm>
              <a:custGeom>
                <a:avLst/>
                <a:gdLst>
                  <a:gd name="T0" fmla="*/ 7 w 8"/>
                  <a:gd name="T1" fmla="*/ 0 h 4"/>
                  <a:gd name="T2" fmla="*/ 1 w 8"/>
                  <a:gd name="T3" fmla="*/ 4 h 4"/>
                  <a:gd name="T4" fmla="*/ 7 w 8"/>
                  <a:gd name="T5" fmla="*/ 0 h 4"/>
                </a:gdLst>
                <a:ahLst/>
                <a:cxnLst>
                  <a:cxn ang="0">
                    <a:pos x="T0" y="T1"/>
                  </a:cxn>
                  <a:cxn ang="0">
                    <a:pos x="T2" y="T3"/>
                  </a:cxn>
                  <a:cxn ang="0">
                    <a:pos x="T4" y="T5"/>
                  </a:cxn>
                </a:cxnLst>
                <a:rect l="0" t="0" r="r" b="b"/>
                <a:pathLst>
                  <a:path w="8" h="4">
                    <a:moveTo>
                      <a:pt x="7" y="0"/>
                    </a:moveTo>
                    <a:cubicBezTo>
                      <a:pt x="5" y="0"/>
                      <a:pt x="0" y="3"/>
                      <a:pt x="1" y="4"/>
                    </a:cubicBezTo>
                    <a:cubicBezTo>
                      <a:pt x="2" y="4"/>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7" name="Freeform 36"/>
              <p:cNvSpPr>
                <a:spLocks/>
              </p:cNvSpPr>
              <p:nvPr/>
            </p:nvSpPr>
            <p:spPr bwMode="auto">
              <a:xfrm>
                <a:off x="6732" y="1479"/>
                <a:ext cx="8" cy="6"/>
              </a:xfrm>
              <a:custGeom>
                <a:avLst/>
                <a:gdLst>
                  <a:gd name="T0" fmla="*/ 3 w 6"/>
                  <a:gd name="T1" fmla="*/ 1 h 4"/>
                  <a:gd name="T2" fmla="*/ 1 w 6"/>
                  <a:gd name="T3" fmla="*/ 1 h 4"/>
                  <a:gd name="T4" fmla="*/ 1 w 6"/>
                  <a:gd name="T5" fmla="*/ 3 h 4"/>
                  <a:gd name="T6" fmla="*/ 4 w 6"/>
                  <a:gd name="T7" fmla="*/ 2 h 4"/>
                  <a:gd name="T8" fmla="*/ 5 w 6"/>
                  <a:gd name="T9" fmla="*/ 0 h 4"/>
                  <a:gd name="T10" fmla="*/ 3 w 6"/>
                  <a:gd name="T11" fmla="*/ 1 h 4"/>
                </a:gdLst>
                <a:ahLst/>
                <a:cxnLst>
                  <a:cxn ang="0">
                    <a:pos x="T0" y="T1"/>
                  </a:cxn>
                  <a:cxn ang="0">
                    <a:pos x="T2" y="T3"/>
                  </a:cxn>
                  <a:cxn ang="0">
                    <a:pos x="T4" y="T5"/>
                  </a:cxn>
                  <a:cxn ang="0">
                    <a:pos x="T6" y="T7"/>
                  </a:cxn>
                  <a:cxn ang="0">
                    <a:pos x="T8" y="T9"/>
                  </a:cxn>
                  <a:cxn ang="0">
                    <a:pos x="T10" y="T11"/>
                  </a:cxn>
                </a:cxnLst>
                <a:rect l="0" t="0" r="r" b="b"/>
                <a:pathLst>
                  <a:path w="6" h="4">
                    <a:moveTo>
                      <a:pt x="3" y="1"/>
                    </a:moveTo>
                    <a:cubicBezTo>
                      <a:pt x="3" y="1"/>
                      <a:pt x="2" y="1"/>
                      <a:pt x="1" y="1"/>
                    </a:cubicBezTo>
                    <a:cubicBezTo>
                      <a:pt x="1" y="1"/>
                      <a:pt x="0" y="4"/>
                      <a:pt x="1" y="3"/>
                    </a:cubicBezTo>
                    <a:cubicBezTo>
                      <a:pt x="2" y="2"/>
                      <a:pt x="3" y="2"/>
                      <a:pt x="4" y="2"/>
                    </a:cubicBezTo>
                    <a:cubicBezTo>
                      <a:pt x="5" y="1"/>
                      <a:pt x="6" y="0"/>
                      <a:pt x="5" y="0"/>
                    </a:cubicBezTo>
                    <a:cubicBezTo>
                      <a:pt x="5" y="0"/>
                      <a:pt x="4" y="1"/>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8" name="Freeform 37"/>
              <p:cNvSpPr>
                <a:spLocks/>
              </p:cNvSpPr>
              <p:nvPr/>
            </p:nvSpPr>
            <p:spPr bwMode="auto">
              <a:xfrm>
                <a:off x="6722" y="1483"/>
                <a:ext cx="8" cy="7"/>
              </a:xfrm>
              <a:custGeom>
                <a:avLst/>
                <a:gdLst>
                  <a:gd name="T0" fmla="*/ 2 w 6"/>
                  <a:gd name="T1" fmla="*/ 4 h 5"/>
                  <a:gd name="T2" fmla="*/ 5 w 6"/>
                  <a:gd name="T3" fmla="*/ 0 h 5"/>
                  <a:gd name="T4" fmla="*/ 1 w 6"/>
                  <a:gd name="T5" fmla="*/ 4 h 5"/>
                  <a:gd name="T6" fmla="*/ 2 w 6"/>
                  <a:gd name="T7" fmla="*/ 4 h 5"/>
                </a:gdLst>
                <a:ahLst/>
                <a:cxnLst>
                  <a:cxn ang="0">
                    <a:pos x="T0" y="T1"/>
                  </a:cxn>
                  <a:cxn ang="0">
                    <a:pos x="T2" y="T3"/>
                  </a:cxn>
                  <a:cxn ang="0">
                    <a:pos x="T4" y="T5"/>
                  </a:cxn>
                  <a:cxn ang="0">
                    <a:pos x="T6" y="T7"/>
                  </a:cxn>
                </a:cxnLst>
                <a:rect l="0" t="0" r="r" b="b"/>
                <a:pathLst>
                  <a:path w="6" h="5">
                    <a:moveTo>
                      <a:pt x="2" y="4"/>
                    </a:moveTo>
                    <a:cubicBezTo>
                      <a:pt x="3" y="4"/>
                      <a:pt x="6" y="0"/>
                      <a:pt x="5" y="0"/>
                    </a:cubicBezTo>
                    <a:cubicBezTo>
                      <a:pt x="4" y="0"/>
                      <a:pt x="1" y="4"/>
                      <a:pt x="1" y="4"/>
                    </a:cubicBezTo>
                    <a:cubicBezTo>
                      <a:pt x="0" y="4"/>
                      <a:pt x="1" y="5"/>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9" name="Freeform 38"/>
              <p:cNvSpPr>
                <a:spLocks/>
              </p:cNvSpPr>
              <p:nvPr/>
            </p:nvSpPr>
            <p:spPr bwMode="auto">
              <a:xfrm>
                <a:off x="6722" y="1494"/>
                <a:ext cx="2" cy="2"/>
              </a:xfrm>
              <a:custGeom>
                <a:avLst/>
                <a:gdLst>
                  <a:gd name="T0" fmla="*/ 0 w 1"/>
                  <a:gd name="T1" fmla="*/ 1 h 1"/>
                  <a:gd name="T2" fmla="*/ 0 w 1"/>
                  <a:gd name="T3" fmla="*/ 0 h 1"/>
                  <a:gd name="T4" fmla="*/ 0 w 1"/>
                  <a:gd name="T5" fmla="*/ 1 h 1"/>
                </a:gdLst>
                <a:ahLst/>
                <a:cxnLst>
                  <a:cxn ang="0">
                    <a:pos x="T0" y="T1"/>
                  </a:cxn>
                  <a:cxn ang="0">
                    <a:pos x="T2" y="T3"/>
                  </a:cxn>
                  <a:cxn ang="0">
                    <a:pos x="T4" y="T5"/>
                  </a:cxn>
                </a:cxnLst>
                <a:rect l="0" t="0" r="r" b="b"/>
                <a:pathLst>
                  <a:path w="1" h="1">
                    <a:moveTo>
                      <a:pt x="0" y="1"/>
                    </a:moveTo>
                    <a:cubicBezTo>
                      <a:pt x="0" y="1"/>
                      <a:pt x="1" y="0"/>
                      <a:pt x="0"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0" name="Freeform 39"/>
              <p:cNvSpPr>
                <a:spLocks/>
              </p:cNvSpPr>
              <p:nvPr/>
            </p:nvSpPr>
            <p:spPr bwMode="auto">
              <a:xfrm>
                <a:off x="6713" y="1489"/>
                <a:ext cx="8" cy="7"/>
              </a:xfrm>
              <a:custGeom>
                <a:avLst/>
                <a:gdLst>
                  <a:gd name="T0" fmla="*/ 2 w 6"/>
                  <a:gd name="T1" fmla="*/ 2 h 5"/>
                  <a:gd name="T2" fmla="*/ 0 w 6"/>
                  <a:gd name="T3" fmla="*/ 4 h 5"/>
                  <a:gd name="T4" fmla="*/ 5 w 6"/>
                  <a:gd name="T5" fmla="*/ 0 h 5"/>
                  <a:gd name="T6" fmla="*/ 2 w 6"/>
                  <a:gd name="T7" fmla="*/ 2 h 5"/>
                </a:gdLst>
                <a:ahLst/>
                <a:cxnLst>
                  <a:cxn ang="0">
                    <a:pos x="T0" y="T1"/>
                  </a:cxn>
                  <a:cxn ang="0">
                    <a:pos x="T2" y="T3"/>
                  </a:cxn>
                  <a:cxn ang="0">
                    <a:pos x="T4" y="T5"/>
                  </a:cxn>
                  <a:cxn ang="0">
                    <a:pos x="T6" y="T7"/>
                  </a:cxn>
                </a:cxnLst>
                <a:rect l="0" t="0" r="r" b="b"/>
                <a:pathLst>
                  <a:path w="6" h="5">
                    <a:moveTo>
                      <a:pt x="2" y="2"/>
                    </a:moveTo>
                    <a:cubicBezTo>
                      <a:pt x="1" y="3"/>
                      <a:pt x="0" y="5"/>
                      <a:pt x="0" y="4"/>
                    </a:cubicBezTo>
                    <a:cubicBezTo>
                      <a:pt x="1" y="4"/>
                      <a:pt x="6" y="0"/>
                      <a:pt x="5" y="0"/>
                    </a:cubicBezTo>
                    <a:cubicBezTo>
                      <a:pt x="4" y="1"/>
                      <a:pt x="3" y="1"/>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1" name="Freeform 40"/>
              <p:cNvSpPr>
                <a:spLocks/>
              </p:cNvSpPr>
              <p:nvPr/>
            </p:nvSpPr>
            <p:spPr bwMode="auto">
              <a:xfrm>
                <a:off x="6655" y="1547"/>
                <a:ext cx="3" cy="4"/>
              </a:xfrm>
              <a:custGeom>
                <a:avLst/>
                <a:gdLst>
                  <a:gd name="T0" fmla="*/ 2 w 2"/>
                  <a:gd name="T1" fmla="*/ 0 h 3"/>
                  <a:gd name="T2" fmla="*/ 1 w 2"/>
                  <a:gd name="T3" fmla="*/ 3 h 3"/>
                  <a:gd name="T4" fmla="*/ 2 w 2"/>
                  <a:gd name="T5" fmla="*/ 0 h 3"/>
                </a:gdLst>
                <a:ahLst/>
                <a:cxnLst>
                  <a:cxn ang="0">
                    <a:pos x="T0" y="T1"/>
                  </a:cxn>
                  <a:cxn ang="0">
                    <a:pos x="T2" y="T3"/>
                  </a:cxn>
                  <a:cxn ang="0">
                    <a:pos x="T4" y="T5"/>
                  </a:cxn>
                </a:cxnLst>
                <a:rect l="0" t="0" r="r" b="b"/>
                <a:pathLst>
                  <a:path w="2" h="3">
                    <a:moveTo>
                      <a:pt x="2" y="0"/>
                    </a:moveTo>
                    <a:cubicBezTo>
                      <a:pt x="1" y="0"/>
                      <a:pt x="0" y="3"/>
                      <a:pt x="1" y="3"/>
                    </a:cubicBezTo>
                    <a:cubicBezTo>
                      <a:pt x="2" y="3"/>
                      <a:pt x="2"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2" name="Freeform 41"/>
              <p:cNvSpPr>
                <a:spLocks/>
              </p:cNvSpPr>
              <p:nvPr/>
            </p:nvSpPr>
            <p:spPr bwMode="auto">
              <a:xfrm>
                <a:off x="6667" y="1479"/>
                <a:ext cx="48" cy="39"/>
              </a:xfrm>
              <a:custGeom>
                <a:avLst/>
                <a:gdLst>
                  <a:gd name="T0" fmla="*/ 0 w 35"/>
                  <a:gd name="T1" fmla="*/ 21 h 28"/>
                  <a:gd name="T2" fmla="*/ 2 w 35"/>
                  <a:gd name="T3" fmla="*/ 24 h 28"/>
                  <a:gd name="T4" fmla="*/ 1 w 35"/>
                  <a:gd name="T5" fmla="*/ 27 h 28"/>
                  <a:gd name="T6" fmla="*/ 4 w 35"/>
                  <a:gd name="T7" fmla="*/ 28 h 28"/>
                  <a:gd name="T8" fmla="*/ 5 w 35"/>
                  <a:gd name="T9" fmla="*/ 26 h 28"/>
                  <a:gd name="T10" fmla="*/ 7 w 35"/>
                  <a:gd name="T11" fmla="*/ 26 h 28"/>
                  <a:gd name="T12" fmla="*/ 4 w 35"/>
                  <a:gd name="T13" fmla="*/ 22 h 28"/>
                  <a:gd name="T14" fmla="*/ 6 w 35"/>
                  <a:gd name="T15" fmla="*/ 21 h 28"/>
                  <a:gd name="T16" fmla="*/ 7 w 35"/>
                  <a:gd name="T17" fmla="*/ 22 h 28"/>
                  <a:gd name="T18" fmla="*/ 12 w 35"/>
                  <a:gd name="T19" fmla="*/ 20 h 28"/>
                  <a:gd name="T20" fmla="*/ 20 w 35"/>
                  <a:gd name="T21" fmla="*/ 24 h 28"/>
                  <a:gd name="T22" fmla="*/ 24 w 35"/>
                  <a:gd name="T23" fmla="*/ 18 h 28"/>
                  <a:gd name="T24" fmla="*/ 31 w 35"/>
                  <a:gd name="T25" fmla="*/ 17 h 28"/>
                  <a:gd name="T26" fmla="*/ 34 w 35"/>
                  <a:gd name="T27" fmla="*/ 16 h 28"/>
                  <a:gd name="T28" fmla="*/ 31 w 35"/>
                  <a:gd name="T29" fmla="*/ 15 h 28"/>
                  <a:gd name="T30" fmla="*/ 33 w 35"/>
                  <a:gd name="T31" fmla="*/ 13 h 28"/>
                  <a:gd name="T32" fmla="*/ 31 w 35"/>
                  <a:gd name="T33" fmla="*/ 12 h 28"/>
                  <a:gd name="T34" fmla="*/ 31 w 35"/>
                  <a:gd name="T35" fmla="*/ 11 h 28"/>
                  <a:gd name="T36" fmla="*/ 32 w 35"/>
                  <a:gd name="T37" fmla="*/ 8 h 28"/>
                  <a:gd name="T38" fmla="*/ 29 w 35"/>
                  <a:gd name="T39" fmla="*/ 11 h 28"/>
                  <a:gd name="T40" fmla="*/ 25 w 35"/>
                  <a:gd name="T41" fmla="*/ 10 h 28"/>
                  <a:gd name="T42" fmla="*/ 21 w 35"/>
                  <a:gd name="T43" fmla="*/ 8 h 28"/>
                  <a:gd name="T44" fmla="*/ 12 w 35"/>
                  <a:gd name="T45" fmla="*/ 0 h 28"/>
                  <a:gd name="T46" fmla="*/ 11 w 35"/>
                  <a:gd name="T47" fmla="*/ 4 h 28"/>
                  <a:gd name="T48" fmla="*/ 11 w 35"/>
                  <a:gd name="T49" fmla="*/ 8 h 28"/>
                  <a:gd name="T50" fmla="*/ 9 w 35"/>
                  <a:gd name="T51" fmla="*/ 13 h 28"/>
                  <a:gd name="T52" fmla="*/ 9 w 35"/>
                  <a:gd name="T53" fmla="*/ 16 h 28"/>
                  <a:gd name="T54" fmla="*/ 6 w 35"/>
                  <a:gd name="T55" fmla="*/ 16 h 28"/>
                  <a:gd name="T56" fmla="*/ 4 w 35"/>
                  <a:gd name="T57" fmla="*/ 17 h 28"/>
                  <a:gd name="T58" fmla="*/ 5 w 35"/>
                  <a:gd name="T59" fmla="*/ 18 h 28"/>
                  <a:gd name="T60" fmla="*/ 0 w 35"/>
                  <a:gd name="T61"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0" y="21"/>
                    </a:moveTo>
                    <a:cubicBezTo>
                      <a:pt x="0" y="22"/>
                      <a:pt x="2" y="24"/>
                      <a:pt x="2" y="24"/>
                    </a:cubicBezTo>
                    <a:cubicBezTo>
                      <a:pt x="2" y="25"/>
                      <a:pt x="1" y="26"/>
                      <a:pt x="1" y="27"/>
                    </a:cubicBezTo>
                    <a:cubicBezTo>
                      <a:pt x="1" y="28"/>
                      <a:pt x="3" y="28"/>
                      <a:pt x="4" y="28"/>
                    </a:cubicBezTo>
                    <a:cubicBezTo>
                      <a:pt x="4" y="27"/>
                      <a:pt x="5" y="26"/>
                      <a:pt x="5" y="26"/>
                    </a:cubicBezTo>
                    <a:cubicBezTo>
                      <a:pt x="6" y="26"/>
                      <a:pt x="7" y="27"/>
                      <a:pt x="7" y="26"/>
                    </a:cubicBezTo>
                    <a:cubicBezTo>
                      <a:pt x="7" y="25"/>
                      <a:pt x="4" y="23"/>
                      <a:pt x="4" y="22"/>
                    </a:cubicBezTo>
                    <a:cubicBezTo>
                      <a:pt x="4" y="21"/>
                      <a:pt x="5" y="21"/>
                      <a:pt x="6" y="21"/>
                    </a:cubicBezTo>
                    <a:cubicBezTo>
                      <a:pt x="7" y="21"/>
                      <a:pt x="6" y="22"/>
                      <a:pt x="7" y="22"/>
                    </a:cubicBezTo>
                    <a:cubicBezTo>
                      <a:pt x="9" y="21"/>
                      <a:pt x="11" y="20"/>
                      <a:pt x="12" y="20"/>
                    </a:cubicBezTo>
                    <a:cubicBezTo>
                      <a:pt x="13" y="21"/>
                      <a:pt x="19" y="25"/>
                      <a:pt x="20" y="24"/>
                    </a:cubicBezTo>
                    <a:cubicBezTo>
                      <a:pt x="21" y="24"/>
                      <a:pt x="22" y="18"/>
                      <a:pt x="24" y="18"/>
                    </a:cubicBezTo>
                    <a:cubicBezTo>
                      <a:pt x="27" y="18"/>
                      <a:pt x="30" y="18"/>
                      <a:pt x="31" y="17"/>
                    </a:cubicBezTo>
                    <a:cubicBezTo>
                      <a:pt x="31" y="17"/>
                      <a:pt x="35" y="16"/>
                      <a:pt x="34" y="16"/>
                    </a:cubicBezTo>
                    <a:cubicBezTo>
                      <a:pt x="33" y="16"/>
                      <a:pt x="31" y="16"/>
                      <a:pt x="31" y="15"/>
                    </a:cubicBezTo>
                    <a:cubicBezTo>
                      <a:pt x="32" y="14"/>
                      <a:pt x="33" y="13"/>
                      <a:pt x="33" y="13"/>
                    </a:cubicBezTo>
                    <a:cubicBezTo>
                      <a:pt x="32" y="13"/>
                      <a:pt x="31" y="13"/>
                      <a:pt x="31" y="12"/>
                    </a:cubicBezTo>
                    <a:cubicBezTo>
                      <a:pt x="31" y="12"/>
                      <a:pt x="31" y="12"/>
                      <a:pt x="31" y="11"/>
                    </a:cubicBezTo>
                    <a:cubicBezTo>
                      <a:pt x="33" y="7"/>
                      <a:pt x="32" y="8"/>
                      <a:pt x="32" y="8"/>
                    </a:cubicBezTo>
                    <a:cubicBezTo>
                      <a:pt x="31" y="9"/>
                      <a:pt x="31" y="11"/>
                      <a:pt x="29" y="11"/>
                    </a:cubicBezTo>
                    <a:cubicBezTo>
                      <a:pt x="27" y="11"/>
                      <a:pt x="27" y="10"/>
                      <a:pt x="25" y="10"/>
                    </a:cubicBezTo>
                    <a:cubicBezTo>
                      <a:pt x="24" y="9"/>
                      <a:pt x="22" y="10"/>
                      <a:pt x="21" y="8"/>
                    </a:cubicBezTo>
                    <a:cubicBezTo>
                      <a:pt x="20" y="7"/>
                      <a:pt x="14" y="1"/>
                      <a:pt x="12" y="0"/>
                    </a:cubicBezTo>
                    <a:cubicBezTo>
                      <a:pt x="11" y="0"/>
                      <a:pt x="10" y="2"/>
                      <a:pt x="11" y="4"/>
                    </a:cubicBezTo>
                    <a:cubicBezTo>
                      <a:pt x="11" y="5"/>
                      <a:pt x="11" y="7"/>
                      <a:pt x="11" y="8"/>
                    </a:cubicBezTo>
                    <a:cubicBezTo>
                      <a:pt x="11" y="9"/>
                      <a:pt x="10" y="12"/>
                      <a:pt x="9" y="13"/>
                    </a:cubicBezTo>
                    <a:cubicBezTo>
                      <a:pt x="9" y="14"/>
                      <a:pt x="10" y="16"/>
                      <a:pt x="9" y="16"/>
                    </a:cubicBezTo>
                    <a:cubicBezTo>
                      <a:pt x="7" y="16"/>
                      <a:pt x="7" y="16"/>
                      <a:pt x="6" y="16"/>
                    </a:cubicBezTo>
                    <a:cubicBezTo>
                      <a:pt x="4" y="15"/>
                      <a:pt x="4" y="16"/>
                      <a:pt x="4" y="17"/>
                    </a:cubicBezTo>
                    <a:cubicBezTo>
                      <a:pt x="4" y="17"/>
                      <a:pt x="6" y="18"/>
                      <a:pt x="5" y="18"/>
                    </a:cubicBezTo>
                    <a:cubicBezTo>
                      <a:pt x="4" y="18"/>
                      <a:pt x="0" y="20"/>
                      <a:pt x="0"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3" name="Freeform 42"/>
              <p:cNvSpPr>
                <a:spLocks/>
              </p:cNvSpPr>
              <p:nvPr/>
            </p:nvSpPr>
            <p:spPr bwMode="auto">
              <a:xfrm>
                <a:off x="6597" y="1516"/>
                <a:ext cx="88" cy="75"/>
              </a:xfrm>
              <a:custGeom>
                <a:avLst/>
                <a:gdLst>
                  <a:gd name="T0" fmla="*/ 20 w 64"/>
                  <a:gd name="T1" fmla="*/ 40 h 54"/>
                  <a:gd name="T2" fmla="*/ 12 w 64"/>
                  <a:gd name="T3" fmla="*/ 40 h 54"/>
                  <a:gd name="T4" fmla="*/ 1 w 64"/>
                  <a:gd name="T5" fmla="*/ 48 h 54"/>
                  <a:gd name="T6" fmla="*/ 2 w 64"/>
                  <a:gd name="T7" fmla="*/ 50 h 54"/>
                  <a:gd name="T8" fmla="*/ 6 w 64"/>
                  <a:gd name="T9" fmla="*/ 51 h 54"/>
                  <a:gd name="T10" fmla="*/ 13 w 64"/>
                  <a:gd name="T11" fmla="*/ 48 h 54"/>
                  <a:gd name="T12" fmla="*/ 21 w 64"/>
                  <a:gd name="T13" fmla="*/ 45 h 54"/>
                  <a:gd name="T14" fmla="*/ 25 w 64"/>
                  <a:gd name="T15" fmla="*/ 48 h 54"/>
                  <a:gd name="T16" fmla="*/ 28 w 64"/>
                  <a:gd name="T17" fmla="*/ 53 h 54"/>
                  <a:gd name="T18" fmla="*/ 34 w 64"/>
                  <a:gd name="T19" fmla="*/ 48 h 54"/>
                  <a:gd name="T20" fmla="*/ 34 w 64"/>
                  <a:gd name="T21" fmla="*/ 44 h 54"/>
                  <a:gd name="T22" fmla="*/ 39 w 64"/>
                  <a:gd name="T23" fmla="*/ 46 h 54"/>
                  <a:gd name="T24" fmla="*/ 44 w 64"/>
                  <a:gd name="T25" fmla="*/ 43 h 54"/>
                  <a:gd name="T26" fmla="*/ 48 w 64"/>
                  <a:gd name="T27" fmla="*/ 42 h 54"/>
                  <a:gd name="T28" fmla="*/ 51 w 64"/>
                  <a:gd name="T29" fmla="*/ 40 h 54"/>
                  <a:gd name="T30" fmla="*/ 55 w 64"/>
                  <a:gd name="T31" fmla="*/ 42 h 54"/>
                  <a:gd name="T32" fmla="*/ 57 w 64"/>
                  <a:gd name="T33" fmla="*/ 38 h 54"/>
                  <a:gd name="T34" fmla="*/ 58 w 64"/>
                  <a:gd name="T35" fmla="*/ 29 h 54"/>
                  <a:gd name="T36" fmla="*/ 60 w 64"/>
                  <a:gd name="T37" fmla="*/ 21 h 54"/>
                  <a:gd name="T38" fmla="*/ 63 w 64"/>
                  <a:gd name="T39" fmla="*/ 16 h 54"/>
                  <a:gd name="T40" fmla="*/ 61 w 64"/>
                  <a:gd name="T41" fmla="*/ 4 h 54"/>
                  <a:gd name="T42" fmla="*/ 58 w 64"/>
                  <a:gd name="T43" fmla="*/ 1 h 54"/>
                  <a:gd name="T44" fmla="*/ 59 w 64"/>
                  <a:gd name="T45" fmla="*/ 4 h 54"/>
                  <a:gd name="T46" fmla="*/ 56 w 64"/>
                  <a:gd name="T47" fmla="*/ 4 h 54"/>
                  <a:gd name="T48" fmla="*/ 54 w 64"/>
                  <a:gd name="T49" fmla="*/ 5 h 54"/>
                  <a:gd name="T50" fmla="*/ 52 w 64"/>
                  <a:gd name="T51" fmla="*/ 8 h 54"/>
                  <a:gd name="T52" fmla="*/ 52 w 64"/>
                  <a:gd name="T53" fmla="*/ 11 h 54"/>
                  <a:gd name="T54" fmla="*/ 49 w 64"/>
                  <a:gd name="T55" fmla="*/ 21 h 54"/>
                  <a:gd name="T56" fmla="*/ 41 w 64"/>
                  <a:gd name="T57" fmla="*/ 30 h 54"/>
                  <a:gd name="T58" fmla="*/ 35 w 64"/>
                  <a:gd name="T59" fmla="*/ 30 h 54"/>
                  <a:gd name="T60" fmla="*/ 37 w 64"/>
                  <a:gd name="T61" fmla="*/ 27 h 54"/>
                  <a:gd name="T62" fmla="*/ 33 w 64"/>
                  <a:gd name="T63" fmla="*/ 30 h 54"/>
                  <a:gd name="T64" fmla="*/ 29 w 64"/>
                  <a:gd name="T65" fmla="*/ 37 h 54"/>
                  <a:gd name="T66" fmla="*/ 28 w 64"/>
                  <a:gd name="T67" fmla="*/ 40 h 54"/>
                  <a:gd name="T68" fmla="*/ 25 w 64"/>
                  <a:gd name="T69" fmla="*/ 4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54">
                    <a:moveTo>
                      <a:pt x="25" y="40"/>
                    </a:moveTo>
                    <a:cubicBezTo>
                      <a:pt x="24" y="39"/>
                      <a:pt x="22" y="39"/>
                      <a:pt x="20" y="40"/>
                    </a:cubicBezTo>
                    <a:cubicBezTo>
                      <a:pt x="19" y="40"/>
                      <a:pt x="17" y="41"/>
                      <a:pt x="15" y="41"/>
                    </a:cubicBezTo>
                    <a:cubicBezTo>
                      <a:pt x="14" y="40"/>
                      <a:pt x="14" y="40"/>
                      <a:pt x="12" y="40"/>
                    </a:cubicBezTo>
                    <a:cubicBezTo>
                      <a:pt x="11" y="41"/>
                      <a:pt x="7" y="44"/>
                      <a:pt x="5" y="46"/>
                    </a:cubicBezTo>
                    <a:cubicBezTo>
                      <a:pt x="3" y="47"/>
                      <a:pt x="2" y="47"/>
                      <a:pt x="1" y="48"/>
                    </a:cubicBezTo>
                    <a:cubicBezTo>
                      <a:pt x="1" y="48"/>
                      <a:pt x="0" y="49"/>
                      <a:pt x="0" y="49"/>
                    </a:cubicBezTo>
                    <a:cubicBezTo>
                      <a:pt x="0" y="50"/>
                      <a:pt x="1" y="51"/>
                      <a:pt x="2" y="50"/>
                    </a:cubicBezTo>
                    <a:cubicBezTo>
                      <a:pt x="2" y="50"/>
                      <a:pt x="3" y="49"/>
                      <a:pt x="3" y="50"/>
                    </a:cubicBezTo>
                    <a:cubicBezTo>
                      <a:pt x="4" y="50"/>
                      <a:pt x="5" y="51"/>
                      <a:pt x="6" y="51"/>
                    </a:cubicBezTo>
                    <a:cubicBezTo>
                      <a:pt x="7" y="50"/>
                      <a:pt x="7" y="50"/>
                      <a:pt x="9" y="49"/>
                    </a:cubicBezTo>
                    <a:cubicBezTo>
                      <a:pt x="10" y="49"/>
                      <a:pt x="12" y="49"/>
                      <a:pt x="13" y="48"/>
                    </a:cubicBezTo>
                    <a:cubicBezTo>
                      <a:pt x="14" y="48"/>
                      <a:pt x="17" y="47"/>
                      <a:pt x="18" y="47"/>
                    </a:cubicBezTo>
                    <a:cubicBezTo>
                      <a:pt x="19" y="46"/>
                      <a:pt x="19" y="45"/>
                      <a:pt x="21" y="45"/>
                    </a:cubicBezTo>
                    <a:cubicBezTo>
                      <a:pt x="23" y="46"/>
                      <a:pt x="25" y="46"/>
                      <a:pt x="26" y="46"/>
                    </a:cubicBezTo>
                    <a:cubicBezTo>
                      <a:pt x="27" y="46"/>
                      <a:pt x="26" y="47"/>
                      <a:pt x="25" y="48"/>
                    </a:cubicBezTo>
                    <a:cubicBezTo>
                      <a:pt x="25" y="49"/>
                      <a:pt x="24" y="49"/>
                      <a:pt x="25" y="50"/>
                    </a:cubicBezTo>
                    <a:cubicBezTo>
                      <a:pt x="25" y="52"/>
                      <a:pt x="26" y="54"/>
                      <a:pt x="28" y="53"/>
                    </a:cubicBezTo>
                    <a:cubicBezTo>
                      <a:pt x="29" y="53"/>
                      <a:pt x="31" y="49"/>
                      <a:pt x="32" y="49"/>
                    </a:cubicBezTo>
                    <a:cubicBezTo>
                      <a:pt x="34" y="48"/>
                      <a:pt x="35" y="49"/>
                      <a:pt x="34" y="48"/>
                    </a:cubicBezTo>
                    <a:cubicBezTo>
                      <a:pt x="34" y="47"/>
                      <a:pt x="33" y="47"/>
                      <a:pt x="33" y="46"/>
                    </a:cubicBezTo>
                    <a:cubicBezTo>
                      <a:pt x="33" y="45"/>
                      <a:pt x="33" y="43"/>
                      <a:pt x="34" y="44"/>
                    </a:cubicBezTo>
                    <a:cubicBezTo>
                      <a:pt x="35" y="45"/>
                      <a:pt x="36" y="46"/>
                      <a:pt x="36" y="47"/>
                    </a:cubicBezTo>
                    <a:cubicBezTo>
                      <a:pt x="36" y="47"/>
                      <a:pt x="38" y="46"/>
                      <a:pt x="39" y="46"/>
                    </a:cubicBezTo>
                    <a:cubicBezTo>
                      <a:pt x="40" y="46"/>
                      <a:pt x="42" y="46"/>
                      <a:pt x="43" y="45"/>
                    </a:cubicBezTo>
                    <a:cubicBezTo>
                      <a:pt x="43" y="44"/>
                      <a:pt x="44" y="43"/>
                      <a:pt x="44" y="43"/>
                    </a:cubicBezTo>
                    <a:cubicBezTo>
                      <a:pt x="45" y="44"/>
                      <a:pt x="46" y="47"/>
                      <a:pt x="46" y="46"/>
                    </a:cubicBezTo>
                    <a:cubicBezTo>
                      <a:pt x="47" y="46"/>
                      <a:pt x="48" y="43"/>
                      <a:pt x="48" y="42"/>
                    </a:cubicBezTo>
                    <a:cubicBezTo>
                      <a:pt x="48" y="41"/>
                      <a:pt x="50" y="42"/>
                      <a:pt x="51" y="41"/>
                    </a:cubicBezTo>
                    <a:cubicBezTo>
                      <a:pt x="51" y="41"/>
                      <a:pt x="51" y="39"/>
                      <a:pt x="51" y="40"/>
                    </a:cubicBezTo>
                    <a:cubicBezTo>
                      <a:pt x="52" y="41"/>
                      <a:pt x="51" y="44"/>
                      <a:pt x="52" y="44"/>
                    </a:cubicBezTo>
                    <a:cubicBezTo>
                      <a:pt x="52" y="44"/>
                      <a:pt x="55" y="43"/>
                      <a:pt x="55" y="42"/>
                    </a:cubicBezTo>
                    <a:cubicBezTo>
                      <a:pt x="55" y="40"/>
                      <a:pt x="55" y="40"/>
                      <a:pt x="56" y="40"/>
                    </a:cubicBezTo>
                    <a:cubicBezTo>
                      <a:pt x="57" y="39"/>
                      <a:pt x="58" y="39"/>
                      <a:pt x="57" y="38"/>
                    </a:cubicBezTo>
                    <a:cubicBezTo>
                      <a:pt x="57" y="37"/>
                      <a:pt x="55" y="37"/>
                      <a:pt x="56" y="34"/>
                    </a:cubicBezTo>
                    <a:cubicBezTo>
                      <a:pt x="57" y="32"/>
                      <a:pt x="58" y="30"/>
                      <a:pt x="58" y="29"/>
                    </a:cubicBezTo>
                    <a:cubicBezTo>
                      <a:pt x="58" y="27"/>
                      <a:pt x="58" y="25"/>
                      <a:pt x="58" y="24"/>
                    </a:cubicBezTo>
                    <a:cubicBezTo>
                      <a:pt x="58" y="23"/>
                      <a:pt x="59" y="21"/>
                      <a:pt x="60" y="21"/>
                    </a:cubicBezTo>
                    <a:cubicBezTo>
                      <a:pt x="61" y="22"/>
                      <a:pt x="61" y="22"/>
                      <a:pt x="61" y="21"/>
                    </a:cubicBezTo>
                    <a:cubicBezTo>
                      <a:pt x="62" y="20"/>
                      <a:pt x="63" y="19"/>
                      <a:pt x="63" y="16"/>
                    </a:cubicBezTo>
                    <a:cubicBezTo>
                      <a:pt x="64" y="14"/>
                      <a:pt x="64" y="10"/>
                      <a:pt x="63" y="9"/>
                    </a:cubicBezTo>
                    <a:cubicBezTo>
                      <a:pt x="62" y="7"/>
                      <a:pt x="61" y="6"/>
                      <a:pt x="61" y="4"/>
                    </a:cubicBezTo>
                    <a:cubicBezTo>
                      <a:pt x="61" y="3"/>
                      <a:pt x="60" y="1"/>
                      <a:pt x="59" y="2"/>
                    </a:cubicBezTo>
                    <a:cubicBezTo>
                      <a:pt x="59" y="2"/>
                      <a:pt x="58" y="0"/>
                      <a:pt x="58" y="1"/>
                    </a:cubicBezTo>
                    <a:cubicBezTo>
                      <a:pt x="57" y="1"/>
                      <a:pt x="57" y="2"/>
                      <a:pt x="58" y="3"/>
                    </a:cubicBezTo>
                    <a:cubicBezTo>
                      <a:pt x="58" y="3"/>
                      <a:pt x="59" y="3"/>
                      <a:pt x="59" y="4"/>
                    </a:cubicBezTo>
                    <a:cubicBezTo>
                      <a:pt x="59" y="4"/>
                      <a:pt x="60" y="5"/>
                      <a:pt x="58" y="5"/>
                    </a:cubicBezTo>
                    <a:cubicBezTo>
                      <a:pt x="57" y="5"/>
                      <a:pt x="56" y="4"/>
                      <a:pt x="56" y="4"/>
                    </a:cubicBezTo>
                    <a:cubicBezTo>
                      <a:pt x="56" y="3"/>
                      <a:pt x="56" y="2"/>
                      <a:pt x="55" y="3"/>
                    </a:cubicBezTo>
                    <a:cubicBezTo>
                      <a:pt x="54" y="3"/>
                      <a:pt x="54" y="4"/>
                      <a:pt x="54" y="5"/>
                    </a:cubicBezTo>
                    <a:cubicBezTo>
                      <a:pt x="53" y="5"/>
                      <a:pt x="52" y="7"/>
                      <a:pt x="52" y="7"/>
                    </a:cubicBezTo>
                    <a:cubicBezTo>
                      <a:pt x="51" y="8"/>
                      <a:pt x="52" y="9"/>
                      <a:pt x="52" y="8"/>
                    </a:cubicBezTo>
                    <a:cubicBezTo>
                      <a:pt x="52" y="8"/>
                      <a:pt x="53" y="8"/>
                      <a:pt x="53" y="9"/>
                    </a:cubicBezTo>
                    <a:cubicBezTo>
                      <a:pt x="53" y="10"/>
                      <a:pt x="52" y="11"/>
                      <a:pt x="52" y="11"/>
                    </a:cubicBezTo>
                    <a:cubicBezTo>
                      <a:pt x="52" y="12"/>
                      <a:pt x="53" y="12"/>
                      <a:pt x="53" y="14"/>
                    </a:cubicBezTo>
                    <a:cubicBezTo>
                      <a:pt x="52" y="15"/>
                      <a:pt x="50" y="19"/>
                      <a:pt x="49" y="21"/>
                    </a:cubicBezTo>
                    <a:cubicBezTo>
                      <a:pt x="48" y="23"/>
                      <a:pt x="48" y="24"/>
                      <a:pt x="46" y="25"/>
                    </a:cubicBezTo>
                    <a:cubicBezTo>
                      <a:pt x="45" y="27"/>
                      <a:pt x="42" y="30"/>
                      <a:pt x="41" y="30"/>
                    </a:cubicBezTo>
                    <a:cubicBezTo>
                      <a:pt x="40" y="30"/>
                      <a:pt x="38" y="31"/>
                      <a:pt x="37" y="31"/>
                    </a:cubicBezTo>
                    <a:cubicBezTo>
                      <a:pt x="36" y="31"/>
                      <a:pt x="36" y="30"/>
                      <a:pt x="35" y="30"/>
                    </a:cubicBezTo>
                    <a:cubicBezTo>
                      <a:pt x="35" y="30"/>
                      <a:pt x="35" y="29"/>
                      <a:pt x="36" y="29"/>
                    </a:cubicBezTo>
                    <a:cubicBezTo>
                      <a:pt x="36" y="28"/>
                      <a:pt x="38" y="27"/>
                      <a:pt x="37" y="27"/>
                    </a:cubicBezTo>
                    <a:cubicBezTo>
                      <a:pt x="36" y="27"/>
                      <a:pt x="35" y="28"/>
                      <a:pt x="34" y="29"/>
                    </a:cubicBezTo>
                    <a:cubicBezTo>
                      <a:pt x="33" y="29"/>
                      <a:pt x="33" y="29"/>
                      <a:pt x="33" y="30"/>
                    </a:cubicBezTo>
                    <a:cubicBezTo>
                      <a:pt x="33" y="30"/>
                      <a:pt x="33" y="32"/>
                      <a:pt x="33" y="33"/>
                    </a:cubicBezTo>
                    <a:cubicBezTo>
                      <a:pt x="32" y="34"/>
                      <a:pt x="30" y="37"/>
                      <a:pt x="29" y="37"/>
                    </a:cubicBezTo>
                    <a:cubicBezTo>
                      <a:pt x="28" y="38"/>
                      <a:pt x="29" y="37"/>
                      <a:pt x="29" y="38"/>
                    </a:cubicBezTo>
                    <a:cubicBezTo>
                      <a:pt x="29" y="40"/>
                      <a:pt x="29" y="40"/>
                      <a:pt x="28" y="40"/>
                    </a:cubicBezTo>
                    <a:cubicBezTo>
                      <a:pt x="27" y="40"/>
                      <a:pt x="26" y="41"/>
                      <a:pt x="26" y="41"/>
                    </a:cubicBezTo>
                    <a:cubicBezTo>
                      <a:pt x="25" y="41"/>
                      <a:pt x="26" y="40"/>
                      <a:pt x="25"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4" name="Freeform 43"/>
              <p:cNvSpPr>
                <a:spLocks/>
              </p:cNvSpPr>
              <p:nvPr/>
            </p:nvSpPr>
            <p:spPr bwMode="auto">
              <a:xfrm>
                <a:off x="6627" y="1580"/>
                <a:ext cx="3" cy="4"/>
              </a:xfrm>
              <a:custGeom>
                <a:avLst/>
                <a:gdLst>
                  <a:gd name="T0" fmla="*/ 2 w 2"/>
                  <a:gd name="T1" fmla="*/ 1 h 3"/>
                  <a:gd name="T2" fmla="*/ 0 w 2"/>
                  <a:gd name="T3" fmla="*/ 2 h 3"/>
                  <a:gd name="T4" fmla="*/ 2 w 2"/>
                  <a:gd name="T5" fmla="*/ 2 h 3"/>
                  <a:gd name="T6" fmla="*/ 2 w 2"/>
                  <a:gd name="T7" fmla="*/ 1 h 3"/>
                </a:gdLst>
                <a:ahLst/>
                <a:cxnLst>
                  <a:cxn ang="0">
                    <a:pos x="T0" y="T1"/>
                  </a:cxn>
                  <a:cxn ang="0">
                    <a:pos x="T2" y="T3"/>
                  </a:cxn>
                  <a:cxn ang="0">
                    <a:pos x="T4" y="T5"/>
                  </a:cxn>
                  <a:cxn ang="0">
                    <a:pos x="T6" y="T7"/>
                  </a:cxn>
                </a:cxnLst>
                <a:rect l="0" t="0" r="r" b="b"/>
                <a:pathLst>
                  <a:path w="2" h="3">
                    <a:moveTo>
                      <a:pt x="2" y="1"/>
                    </a:moveTo>
                    <a:cubicBezTo>
                      <a:pt x="2" y="0"/>
                      <a:pt x="0" y="2"/>
                      <a:pt x="0" y="2"/>
                    </a:cubicBezTo>
                    <a:cubicBezTo>
                      <a:pt x="0" y="2"/>
                      <a:pt x="1" y="3"/>
                      <a:pt x="2" y="2"/>
                    </a:cubicBezTo>
                    <a:cubicBezTo>
                      <a:pt x="2" y="2"/>
                      <a:pt x="2"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5" name="Freeform 44"/>
              <p:cNvSpPr>
                <a:spLocks/>
              </p:cNvSpPr>
              <p:nvPr/>
            </p:nvSpPr>
            <p:spPr bwMode="auto">
              <a:xfrm>
                <a:off x="6608" y="1581"/>
                <a:ext cx="19" cy="15"/>
              </a:xfrm>
              <a:custGeom>
                <a:avLst/>
                <a:gdLst>
                  <a:gd name="T0" fmla="*/ 2 w 14"/>
                  <a:gd name="T1" fmla="*/ 9 h 11"/>
                  <a:gd name="T2" fmla="*/ 4 w 14"/>
                  <a:gd name="T3" fmla="*/ 10 h 11"/>
                  <a:gd name="T4" fmla="*/ 7 w 14"/>
                  <a:gd name="T5" fmla="*/ 7 h 11"/>
                  <a:gd name="T6" fmla="*/ 10 w 14"/>
                  <a:gd name="T7" fmla="*/ 7 h 11"/>
                  <a:gd name="T8" fmla="*/ 12 w 14"/>
                  <a:gd name="T9" fmla="*/ 6 h 11"/>
                  <a:gd name="T10" fmla="*/ 14 w 14"/>
                  <a:gd name="T11" fmla="*/ 4 h 11"/>
                  <a:gd name="T12" fmla="*/ 12 w 14"/>
                  <a:gd name="T13" fmla="*/ 2 h 11"/>
                  <a:gd name="T14" fmla="*/ 11 w 14"/>
                  <a:gd name="T15" fmla="*/ 1 h 11"/>
                  <a:gd name="T16" fmla="*/ 8 w 14"/>
                  <a:gd name="T17" fmla="*/ 2 h 11"/>
                  <a:gd name="T18" fmla="*/ 6 w 14"/>
                  <a:gd name="T19" fmla="*/ 4 h 11"/>
                  <a:gd name="T20" fmla="*/ 5 w 14"/>
                  <a:gd name="T21" fmla="*/ 3 h 11"/>
                  <a:gd name="T22" fmla="*/ 1 w 14"/>
                  <a:gd name="T23" fmla="*/ 6 h 11"/>
                  <a:gd name="T24" fmla="*/ 0 w 14"/>
                  <a:gd name="T25" fmla="*/ 7 h 11"/>
                  <a:gd name="T26" fmla="*/ 2 w 14"/>
                  <a:gd name="T2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1">
                    <a:moveTo>
                      <a:pt x="2" y="9"/>
                    </a:moveTo>
                    <a:cubicBezTo>
                      <a:pt x="2" y="10"/>
                      <a:pt x="3" y="11"/>
                      <a:pt x="4" y="10"/>
                    </a:cubicBezTo>
                    <a:cubicBezTo>
                      <a:pt x="4" y="10"/>
                      <a:pt x="5" y="7"/>
                      <a:pt x="7" y="7"/>
                    </a:cubicBezTo>
                    <a:cubicBezTo>
                      <a:pt x="8" y="6"/>
                      <a:pt x="10" y="6"/>
                      <a:pt x="10" y="7"/>
                    </a:cubicBezTo>
                    <a:cubicBezTo>
                      <a:pt x="10" y="7"/>
                      <a:pt x="11" y="7"/>
                      <a:pt x="12" y="6"/>
                    </a:cubicBezTo>
                    <a:cubicBezTo>
                      <a:pt x="12" y="6"/>
                      <a:pt x="13" y="5"/>
                      <a:pt x="14" y="4"/>
                    </a:cubicBezTo>
                    <a:cubicBezTo>
                      <a:pt x="14" y="4"/>
                      <a:pt x="13" y="2"/>
                      <a:pt x="12" y="2"/>
                    </a:cubicBezTo>
                    <a:cubicBezTo>
                      <a:pt x="12" y="2"/>
                      <a:pt x="12" y="2"/>
                      <a:pt x="11" y="1"/>
                    </a:cubicBezTo>
                    <a:cubicBezTo>
                      <a:pt x="10" y="0"/>
                      <a:pt x="9" y="1"/>
                      <a:pt x="8" y="2"/>
                    </a:cubicBezTo>
                    <a:cubicBezTo>
                      <a:pt x="7" y="2"/>
                      <a:pt x="6" y="4"/>
                      <a:pt x="6" y="4"/>
                    </a:cubicBezTo>
                    <a:cubicBezTo>
                      <a:pt x="5" y="3"/>
                      <a:pt x="5" y="3"/>
                      <a:pt x="5" y="3"/>
                    </a:cubicBezTo>
                    <a:cubicBezTo>
                      <a:pt x="4" y="3"/>
                      <a:pt x="2" y="6"/>
                      <a:pt x="1" y="6"/>
                    </a:cubicBezTo>
                    <a:cubicBezTo>
                      <a:pt x="1" y="6"/>
                      <a:pt x="0" y="6"/>
                      <a:pt x="0" y="7"/>
                    </a:cubicBezTo>
                    <a:cubicBezTo>
                      <a:pt x="1" y="7"/>
                      <a:pt x="2" y="8"/>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6" name="Freeform 45"/>
              <p:cNvSpPr>
                <a:spLocks/>
              </p:cNvSpPr>
              <p:nvPr/>
            </p:nvSpPr>
            <p:spPr bwMode="auto">
              <a:xfrm>
                <a:off x="6587" y="1587"/>
                <a:ext cx="18" cy="25"/>
              </a:xfrm>
              <a:custGeom>
                <a:avLst/>
                <a:gdLst>
                  <a:gd name="T0" fmla="*/ 5 w 13"/>
                  <a:gd name="T1" fmla="*/ 1 h 18"/>
                  <a:gd name="T2" fmla="*/ 2 w 13"/>
                  <a:gd name="T3" fmla="*/ 2 h 18"/>
                  <a:gd name="T4" fmla="*/ 1 w 13"/>
                  <a:gd name="T5" fmla="*/ 3 h 18"/>
                  <a:gd name="T6" fmla="*/ 0 w 13"/>
                  <a:gd name="T7" fmla="*/ 4 h 18"/>
                  <a:gd name="T8" fmla="*/ 1 w 13"/>
                  <a:gd name="T9" fmla="*/ 6 h 18"/>
                  <a:gd name="T10" fmla="*/ 1 w 13"/>
                  <a:gd name="T11" fmla="*/ 7 h 18"/>
                  <a:gd name="T12" fmla="*/ 2 w 13"/>
                  <a:gd name="T13" fmla="*/ 6 h 18"/>
                  <a:gd name="T14" fmla="*/ 3 w 13"/>
                  <a:gd name="T15" fmla="*/ 7 h 18"/>
                  <a:gd name="T16" fmla="*/ 3 w 13"/>
                  <a:gd name="T17" fmla="*/ 5 h 18"/>
                  <a:gd name="T18" fmla="*/ 5 w 13"/>
                  <a:gd name="T19" fmla="*/ 6 h 18"/>
                  <a:gd name="T20" fmla="*/ 5 w 13"/>
                  <a:gd name="T21" fmla="*/ 8 h 18"/>
                  <a:gd name="T22" fmla="*/ 3 w 13"/>
                  <a:gd name="T23" fmla="*/ 12 h 18"/>
                  <a:gd name="T24" fmla="*/ 4 w 13"/>
                  <a:gd name="T25" fmla="*/ 13 h 18"/>
                  <a:gd name="T26" fmla="*/ 4 w 13"/>
                  <a:gd name="T27" fmla="*/ 17 h 18"/>
                  <a:gd name="T28" fmla="*/ 5 w 13"/>
                  <a:gd name="T29" fmla="*/ 16 h 18"/>
                  <a:gd name="T30" fmla="*/ 6 w 13"/>
                  <a:gd name="T31" fmla="*/ 13 h 18"/>
                  <a:gd name="T32" fmla="*/ 6 w 13"/>
                  <a:gd name="T33" fmla="*/ 14 h 18"/>
                  <a:gd name="T34" fmla="*/ 6 w 13"/>
                  <a:gd name="T35" fmla="*/ 15 h 18"/>
                  <a:gd name="T36" fmla="*/ 7 w 13"/>
                  <a:gd name="T37" fmla="*/ 18 h 18"/>
                  <a:gd name="T38" fmla="*/ 8 w 13"/>
                  <a:gd name="T39" fmla="*/ 17 h 18"/>
                  <a:gd name="T40" fmla="*/ 9 w 13"/>
                  <a:gd name="T41" fmla="*/ 15 h 18"/>
                  <a:gd name="T42" fmla="*/ 11 w 13"/>
                  <a:gd name="T43" fmla="*/ 12 h 18"/>
                  <a:gd name="T44" fmla="*/ 13 w 13"/>
                  <a:gd name="T45" fmla="*/ 7 h 18"/>
                  <a:gd name="T46" fmla="*/ 12 w 13"/>
                  <a:gd name="T47" fmla="*/ 4 h 18"/>
                  <a:gd name="T48" fmla="*/ 11 w 13"/>
                  <a:gd name="T49" fmla="*/ 2 h 18"/>
                  <a:gd name="T50" fmla="*/ 9 w 13"/>
                  <a:gd name="T51" fmla="*/ 1 h 18"/>
                  <a:gd name="T52" fmla="*/ 8 w 13"/>
                  <a:gd name="T53" fmla="*/ 0 h 18"/>
                  <a:gd name="T54" fmla="*/ 7 w 13"/>
                  <a:gd name="T55" fmla="*/ 0 h 18"/>
                  <a:gd name="T56" fmla="*/ 5 w 13"/>
                  <a:gd name="T5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 h="18">
                    <a:moveTo>
                      <a:pt x="5" y="1"/>
                    </a:moveTo>
                    <a:cubicBezTo>
                      <a:pt x="4" y="2"/>
                      <a:pt x="2" y="2"/>
                      <a:pt x="2" y="2"/>
                    </a:cubicBezTo>
                    <a:cubicBezTo>
                      <a:pt x="2" y="3"/>
                      <a:pt x="2" y="3"/>
                      <a:pt x="1" y="3"/>
                    </a:cubicBezTo>
                    <a:cubicBezTo>
                      <a:pt x="1" y="3"/>
                      <a:pt x="0" y="4"/>
                      <a:pt x="0" y="4"/>
                    </a:cubicBezTo>
                    <a:cubicBezTo>
                      <a:pt x="1" y="5"/>
                      <a:pt x="1" y="5"/>
                      <a:pt x="1" y="6"/>
                    </a:cubicBezTo>
                    <a:cubicBezTo>
                      <a:pt x="1" y="7"/>
                      <a:pt x="0" y="8"/>
                      <a:pt x="1" y="7"/>
                    </a:cubicBezTo>
                    <a:cubicBezTo>
                      <a:pt x="1" y="7"/>
                      <a:pt x="2" y="6"/>
                      <a:pt x="2" y="6"/>
                    </a:cubicBezTo>
                    <a:cubicBezTo>
                      <a:pt x="2" y="7"/>
                      <a:pt x="3" y="7"/>
                      <a:pt x="3" y="7"/>
                    </a:cubicBezTo>
                    <a:cubicBezTo>
                      <a:pt x="3" y="6"/>
                      <a:pt x="3" y="5"/>
                      <a:pt x="3" y="5"/>
                    </a:cubicBezTo>
                    <a:cubicBezTo>
                      <a:pt x="4" y="5"/>
                      <a:pt x="5" y="5"/>
                      <a:pt x="5" y="6"/>
                    </a:cubicBezTo>
                    <a:cubicBezTo>
                      <a:pt x="5" y="7"/>
                      <a:pt x="5" y="7"/>
                      <a:pt x="5" y="8"/>
                    </a:cubicBezTo>
                    <a:cubicBezTo>
                      <a:pt x="5" y="9"/>
                      <a:pt x="4" y="11"/>
                      <a:pt x="3" y="12"/>
                    </a:cubicBezTo>
                    <a:cubicBezTo>
                      <a:pt x="3" y="12"/>
                      <a:pt x="4" y="12"/>
                      <a:pt x="4" y="13"/>
                    </a:cubicBezTo>
                    <a:cubicBezTo>
                      <a:pt x="4" y="14"/>
                      <a:pt x="3" y="17"/>
                      <a:pt x="4" y="17"/>
                    </a:cubicBezTo>
                    <a:cubicBezTo>
                      <a:pt x="5" y="17"/>
                      <a:pt x="5" y="16"/>
                      <a:pt x="5" y="16"/>
                    </a:cubicBezTo>
                    <a:cubicBezTo>
                      <a:pt x="5" y="15"/>
                      <a:pt x="6" y="13"/>
                      <a:pt x="6" y="13"/>
                    </a:cubicBezTo>
                    <a:cubicBezTo>
                      <a:pt x="6" y="14"/>
                      <a:pt x="6" y="14"/>
                      <a:pt x="6" y="14"/>
                    </a:cubicBezTo>
                    <a:cubicBezTo>
                      <a:pt x="6" y="15"/>
                      <a:pt x="6" y="14"/>
                      <a:pt x="6" y="15"/>
                    </a:cubicBezTo>
                    <a:cubicBezTo>
                      <a:pt x="6" y="16"/>
                      <a:pt x="7" y="17"/>
                      <a:pt x="7" y="18"/>
                    </a:cubicBezTo>
                    <a:cubicBezTo>
                      <a:pt x="7" y="18"/>
                      <a:pt x="7" y="18"/>
                      <a:pt x="8" y="17"/>
                    </a:cubicBezTo>
                    <a:cubicBezTo>
                      <a:pt x="8" y="17"/>
                      <a:pt x="8" y="16"/>
                      <a:pt x="9" y="15"/>
                    </a:cubicBezTo>
                    <a:cubicBezTo>
                      <a:pt x="9" y="15"/>
                      <a:pt x="11" y="13"/>
                      <a:pt x="11" y="12"/>
                    </a:cubicBezTo>
                    <a:cubicBezTo>
                      <a:pt x="11" y="11"/>
                      <a:pt x="12" y="8"/>
                      <a:pt x="13" y="7"/>
                    </a:cubicBezTo>
                    <a:cubicBezTo>
                      <a:pt x="13" y="6"/>
                      <a:pt x="12" y="4"/>
                      <a:pt x="12" y="4"/>
                    </a:cubicBezTo>
                    <a:cubicBezTo>
                      <a:pt x="11" y="3"/>
                      <a:pt x="12" y="3"/>
                      <a:pt x="11" y="2"/>
                    </a:cubicBezTo>
                    <a:cubicBezTo>
                      <a:pt x="11" y="1"/>
                      <a:pt x="10" y="2"/>
                      <a:pt x="9" y="1"/>
                    </a:cubicBezTo>
                    <a:cubicBezTo>
                      <a:pt x="8" y="1"/>
                      <a:pt x="8" y="0"/>
                      <a:pt x="8" y="0"/>
                    </a:cubicBezTo>
                    <a:cubicBezTo>
                      <a:pt x="8" y="0"/>
                      <a:pt x="7" y="0"/>
                      <a:pt x="7" y="0"/>
                    </a:cubicBezTo>
                    <a:cubicBezTo>
                      <a:pt x="6" y="0"/>
                      <a:pt x="5" y="1"/>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7" name="Freeform 46"/>
              <p:cNvSpPr>
                <a:spLocks/>
              </p:cNvSpPr>
              <p:nvPr/>
            </p:nvSpPr>
            <p:spPr bwMode="auto">
              <a:xfrm>
                <a:off x="6571" y="1647"/>
                <a:ext cx="7" cy="7"/>
              </a:xfrm>
              <a:custGeom>
                <a:avLst/>
                <a:gdLst>
                  <a:gd name="T0" fmla="*/ 1 w 5"/>
                  <a:gd name="T1" fmla="*/ 4 h 5"/>
                  <a:gd name="T2" fmla="*/ 3 w 5"/>
                  <a:gd name="T3" fmla="*/ 2 h 5"/>
                  <a:gd name="T4" fmla="*/ 5 w 5"/>
                  <a:gd name="T5" fmla="*/ 0 h 5"/>
                  <a:gd name="T6" fmla="*/ 2 w 5"/>
                  <a:gd name="T7" fmla="*/ 1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2" y="3"/>
                      <a:pt x="3" y="3"/>
                      <a:pt x="3" y="2"/>
                    </a:cubicBezTo>
                    <a:cubicBezTo>
                      <a:pt x="4" y="1"/>
                      <a:pt x="5" y="0"/>
                      <a:pt x="5" y="0"/>
                    </a:cubicBezTo>
                    <a:cubicBezTo>
                      <a:pt x="3" y="0"/>
                      <a:pt x="3" y="0"/>
                      <a:pt x="2" y="1"/>
                    </a:cubicBezTo>
                    <a:cubicBezTo>
                      <a:pt x="2" y="2"/>
                      <a:pt x="0" y="5"/>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8" name="Freeform 47"/>
              <p:cNvSpPr>
                <a:spLocks/>
              </p:cNvSpPr>
              <p:nvPr/>
            </p:nvSpPr>
            <p:spPr bwMode="auto">
              <a:xfrm>
                <a:off x="6585" y="1634"/>
                <a:ext cx="2" cy="1"/>
              </a:xfrm>
              <a:custGeom>
                <a:avLst/>
                <a:gdLst>
                  <a:gd name="T0" fmla="*/ 2 w 2"/>
                  <a:gd name="T1" fmla="*/ 0 h 1"/>
                  <a:gd name="T2" fmla="*/ 0 w 2"/>
                  <a:gd name="T3" fmla="*/ 1 h 1"/>
                  <a:gd name="T4" fmla="*/ 2 w 2"/>
                  <a:gd name="T5" fmla="*/ 0 h 1"/>
                </a:gdLst>
                <a:ahLst/>
                <a:cxnLst>
                  <a:cxn ang="0">
                    <a:pos x="T0" y="T1"/>
                  </a:cxn>
                  <a:cxn ang="0">
                    <a:pos x="T2" y="T3"/>
                  </a:cxn>
                  <a:cxn ang="0">
                    <a:pos x="T4" y="T5"/>
                  </a:cxn>
                </a:cxnLst>
                <a:rect l="0" t="0" r="r" b="b"/>
                <a:pathLst>
                  <a:path w="2" h="1">
                    <a:moveTo>
                      <a:pt x="2" y="0"/>
                    </a:moveTo>
                    <a:cubicBezTo>
                      <a:pt x="2" y="0"/>
                      <a:pt x="0" y="1"/>
                      <a:pt x="0" y="1"/>
                    </a:cubicBezTo>
                    <a:cubicBezTo>
                      <a:pt x="0" y="1"/>
                      <a:pt x="2"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9" name="Freeform 48"/>
              <p:cNvSpPr>
                <a:spLocks/>
              </p:cNvSpPr>
              <p:nvPr/>
            </p:nvSpPr>
            <p:spPr bwMode="auto">
              <a:xfrm>
                <a:off x="6543" y="1665"/>
                <a:ext cx="3" cy="3"/>
              </a:xfrm>
              <a:custGeom>
                <a:avLst/>
                <a:gdLst>
                  <a:gd name="T0" fmla="*/ 1 w 2"/>
                  <a:gd name="T1" fmla="*/ 0 h 2"/>
                  <a:gd name="T2" fmla="*/ 1 w 2"/>
                  <a:gd name="T3" fmla="*/ 2 h 2"/>
                  <a:gd name="T4" fmla="*/ 1 w 2"/>
                  <a:gd name="T5" fmla="*/ 0 h 2"/>
                </a:gdLst>
                <a:ahLst/>
                <a:cxnLst>
                  <a:cxn ang="0">
                    <a:pos x="T0" y="T1"/>
                  </a:cxn>
                  <a:cxn ang="0">
                    <a:pos x="T2" y="T3"/>
                  </a:cxn>
                  <a:cxn ang="0">
                    <a:pos x="T4" y="T5"/>
                  </a:cxn>
                </a:cxnLst>
                <a:rect l="0" t="0" r="r" b="b"/>
                <a:pathLst>
                  <a:path w="2" h="2">
                    <a:moveTo>
                      <a:pt x="1" y="0"/>
                    </a:moveTo>
                    <a:cubicBezTo>
                      <a:pt x="0" y="0"/>
                      <a:pt x="0" y="2"/>
                      <a:pt x="1" y="2"/>
                    </a:cubicBezTo>
                    <a:cubicBezTo>
                      <a:pt x="1" y="2"/>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0" name="Freeform 49"/>
              <p:cNvSpPr>
                <a:spLocks/>
              </p:cNvSpPr>
              <p:nvPr/>
            </p:nvSpPr>
            <p:spPr bwMode="auto">
              <a:xfrm>
                <a:off x="6510" y="1661"/>
                <a:ext cx="15" cy="26"/>
              </a:xfrm>
              <a:custGeom>
                <a:avLst/>
                <a:gdLst>
                  <a:gd name="T0" fmla="*/ 5 w 11"/>
                  <a:gd name="T1" fmla="*/ 19 h 19"/>
                  <a:gd name="T2" fmla="*/ 9 w 11"/>
                  <a:gd name="T3" fmla="*/ 11 h 19"/>
                  <a:gd name="T4" fmla="*/ 11 w 11"/>
                  <a:gd name="T5" fmla="*/ 4 h 19"/>
                  <a:gd name="T6" fmla="*/ 10 w 11"/>
                  <a:gd name="T7" fmla="*/ 0 h 19"/>
                  <a:gd name="T8" fmla="*/ 5 w 11"/>
                  <a:gd name="T9" fmla="*/ 3 h 19"/>
                  <a:gd name="T10" fmla="*/ 2 w 11"/>
                  <a:gd name="T11" fmla="*/ 13 h 19"/>
                  <a:gd name="T12" fmla="*/ 5 w 11"/>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11" h="19">
                    <a:moveTo>
                      <a:pt x="5" y="19"/>
                    </a:moveTo>
                    <a:cubicBezTo>
                      <a:pt x="5" y="18"/>
                      <a:pt x="8" y="12"/>
                      <a:pt x="9" y="11"/>
                    </a:cubicBezTo>
                    <a:cubicBezTo>
                      <a:pt x="10" y="10"/>
                      <a:pt x="10" y="6"/>
                      <a:pt x="11" y="4"/>
                    </a:cubicBezTo>
                    <a:cubicBezTo>
                      <a:pt x="11" y="3"/>
                      <a:pt x="11" y="0"/>
                      <a:pt x="10" y="0"/>
                    </a:cubicBezTo>
                    <a:cubicBezTo>
                      <a:pt x="9" y="0"/>
                      <a:pt x="6" y="2"/>
                      <a:pt x="5" y="3"/>
                    </a:cubicBezTo>
                    <a:cubicBezTo>
                      <a:pt x="3" y="5"/>
                      <a:pt x="0" y="10"/>
                      <a:pt x="2" y="13"/>
                    </a:cubicBezTo>
                    <a:cubicBezTo>
                      <a:pt x="3" y="16"/>
                      <a:pt x="5" y="19"/>
                      <a:pt x="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1" name="Freeform 50"/>
              <p:cNvSpPr>
                <a:spLocks/>
              </p:cNvSpPr>
              <p:nvPr/>
            </p:nvSpPr>
            <p:spPr bwMode="auto">
              <a:xfrm>
                <a:off x="6422" y="1701"/>
                <a:ext cx="21" cy="18"/>
              </a:xfrm>
              <a:custGeom>
                <a:avLst/>
                <a:gdLst>
                  <a:gd name="T0" fmla="*/ 11 w 15"/>
                  <a:gd name="T1" fmla="*/ 8 h 13"/>
                  <a:gd name="T2" fmla="*/ 13 w 15"/>
                  <a:gd name="T3" fmla="*/ 3 h 13"/>
                  <a:gd name="T4" fmla="*/ 5 w 15"/>
                  <a:gd name="T5" fmla="*/ 3 h 13"/>
                  <a:gd name="T6" fmla="*/ 0 w 15"/>
                  <a:gd name="T7" fmla="*/ 9 h 13"/>
                  <a:gd name="T8" fmla="*/ 6 w 15"/>
                  <a:gd name="T9" fmla="*/ 12 h 13"/>
                  <a:gd name="T10" fmla="*/ 11 w 15"/>
                  <a:gd name="T11" fmla="*/ 8 h 13"/>
                </a:gdLst>
                <a:ahLst/>
                <a:cxnLst>
                  <a:cxn ang="0">
                    <a:pos x="T0" y="T1"/>
                  </a:cxn>
                  <a:cxn ang="0">
                    <a:pos x="T2" y="T3"/>
                  </a:cxn>
                  <a:cxn ang="0">
                    <a:pos x="T4" y="T5"/>
                  </a:cxn>
                  <a:cxn ang="0">
                    <a:pos x="T6" y="T7"/>
                  </a:cxn>
                  <a:cxn ang="0">
                    <a:pos x="T8" y="T9"/>
                  </a:cxn>
                  <a:cxn ang="0">
                    <a:pos x="T10" y="T11"/>
                  </a:cxn>
                </a:cxnLst>
                <a:rect l="0" t="0" r="r" b="b"/>
                <a:pathLst>
                  <a:path w="15" h="13">
                    <a:moveTo>
                      <a:pt x="11" y="8"/>
                    </a:moveTo>
                    <a:cubicBezTo>
                      <a:pt x="12" y="6"/>
                      <a:pt x="15" y="3"/>
                      <a:pt x="13" y="3"/>
                    </a:cubicBezTo>
                    <a:cubicBezTo>
                      <a:pt x="11" y="3"/>
                      <a:pt x="8" y="0"/>
                      <a:pt x="5" y="3"/>
                    </a:cubicBezTo>
                    <a:cubicBezTo>
                      <a:pt x="3" y="5"/>
                      <a:pt x="0" y="7"/>
                      <a:pt x="0" y="9"/>
                    </a:cubicBezTo>
                    <a:cubicBezTo>
                      <a:pt x="1" y="10"/>
                      <a:pt x="3" y="13"/>
                      <a:pt x="6" y="12"/>
                    </a:cubicBezTo>
                    <a:cubicBezTo>
                      <a:pt x="9" y="11"/>
                      <a:pt x="10" y="10"/>
                      <a:pt x="11"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2" name="Freeform 51"/>
              <p:cNvSpPr>
                <a:spLocks/>
              </p:cNvSpPr>
              <p:nvPr/>
            </p:nvSpPr>
            <p:spPr bwMode="auto">
              <a:xfrm>
                <a:off x="6510" y="1716"/>
                <a:ext cx="28" cy="43"/>
              </a:xfrm>
              <a:custGeom>
                <a:avLst/>
                <a:gdLst>
                  <a:gd name="T0" fmla="*/ 0 w 20"/>
                  <a:gd name="T1" fmla="*/ 14 h 31"/>
                  <a:gd name="T2" fmla="*/ 2 w 20"/>
                  <a:gd name="T3" fmla="*/ 21 h 31"/>
                  <a:gd name="T4" fmla="*/ 3 w 20"/>
                  <a:gd name="T5" fmla="*/ 23 h 31"/>
                  <a:gd name="T6" fmla="*/ 5 w 20"/>
                  <a:gd name="T7" fmla="*/ 22 h 31"/>
                  <a:gd name="T8" fmla="*/ 7 w 20"/>
                  <a:gd name="T9" fmla="*/ 24 h 31"/>
                  <a:gd name="T10" fmla="*/ 4 w 20"/>
                  <a:gd name="T11" fmla="*/ 25 h 31"/>
                  <a:gd name="T12" fmla="*/ 7 w 20"/>
                  <a:gd name="T13" fmla="*/ 29 h 31"/>
                  <a:gd name="T14" fmla="*/ 11 w 20"/>
                  <a:gd name="T15" fmla="*/ 27 h 31"/>
                  <a:gd name="T16" fmla="*/ 14 w 20"/>
                  <a:gd name="T17" fmla="*/ 29 h 31"/>
                  <a:gd name="T18" fmla="*/ 16 w 20"/>
                  <a:gd name="T19" fmla="*/ 30 h 31"/>
                  <a:gd name="T20" fmla="*/ 15 w 20"/>
                  <a:gd name="T21" fmla="*/ 27 h 31"/>
                  <a:gd name="T22" fmla="*/ 18 w 20"/>
                  <a:gd name="T23" fmla="*/ 29 h 31"/>
                  <a:gd name="T24" fmla="*/ 19 w 20"/>
                  <a:gd name="T25" fmla="*/ 27 h 31"/>
                  <a:gd name="T26" fmla="*/ 14 w 20"/>
                  <a:gd name="T27" fmla="*/ 25 h 31"/>
                  <a:gd name="T28" fmla="*/ 10 w 20"/>
                  <a:gd name="T29" fmla="*/ 24 h 31"/>
                  <a:gd name="T30" fmla="*/ 9 w 20"/>
                  <a:gd name="T31" fmla="*/ 19 h 31"/>
                  <a:gd name="T32" fmla="*/ 10 w 20"/>
                  <a:gd name="T33" fmla="*/ 16 h 31"/>
                  <a:gd name="T34" fmla="*/ 13 w 20"/>
                  <a:gd name="T35" fmla="*/ 14 h 31"/>
                  <a:gd name="T36" fmla="*/ 15 w 20"/>
                  <a:gd name="T37" fmla="*/ 8 h 31"/>
                  <a:gd name="T38" fmla="*/ 13 w 20"/>
                  <a:gd name="T39" fmla="*/ 4 h 31"/>
                  <a:gd name="T40" fmla="*/ 13 w 20"/>
                  <a:gd name="T41" fmla="*/ 1 h 31"/>
                  <a:gd name="T42" fmla="*/ 11 w 20"/>
                  <a:gd name="T43" fmla="*/ 2 h 31"/>
                  <a:gd name="T44" fmla="*/ 8 w 20"/>
                  <a:gd name="T45" fmla="*/ 0 h 31"/>
                  <a:gd name="T46" fmla="*/ 4 w 20"/>
                  <a:gd name="T47" fmla="*/ 2 h 31"/>
                  <a:gd name="T48" fmla="*/ 3 w 20"/>
                  <a:gd name="T49" fmla="*/ 9 h 31"/>
                  <a:gd name="T50" fmla="*/ 3 w 20"/>
                  <a:gd name="T51" fmla="*/ 13 h 31"/>
                  <a:gd name="T52" fmla="*/ 1 w 20"/>
                  <a:gd name="T53" fmla="*/ 14 h 31"/>
                  <a:gd name="T54" fmla="*/ 0 w 20"/>
                  <a:gd name="T55"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 h="31">
                    <a:moveTo>
                      <a:pt x="0" y="14"/>
                    </a:moveTo>
                    <a:cubicBezTo>
                      <a:pt x="0" y="16"/>
                      <a:pt x="1" y="19"/>
                      <a:pt x="2" y="21"/>
                    </a:cubicBezTo>
                    <a:cubicBezTo>
                      <a:pt x="2" y="23"/>
                      <a:pt x="2" y="24"/>
                      <a:pt x="3" y="23"/>
                    </a:cubicBezTo>
                    <a:cubicBezTo>
                      <a:pt x="3" y="23"/>
                      <a:pt x="4" y="21"/>
                      <a:pt x="5" y="22"/>
                    </a:cubicBezTo>
                    <a:cubicBezTo>
                      <a:pt x="6" y="22"/>
                      <a:pt x="8" y="24"/>
                      <a:pt x="7" y="24"/>
                    </a:cubicBezTo>
                    <a:cubicBezTo>
                      <a:pt x="5" y="24"/>
                      <a:pt x="4" y="24"/>
                      <a:pt x="4" y="25"/>
                    </a:cubicBezTo>
                    <a:cubicBezTo>
                      <a:pt x="4" y="26"/>
                      <a:pt x="6" y="29"/>
                      <a:pt x="7" y="29"/>
                    </a:cubicBezTo>
                    <a:cubicBezTo>
                      <a:pt x="9" y="29"/>
                      <a:pt x="10" y="27"/>
                      <a:pt x="11" y="27"/>
                    </a:cubicBezTo>
                    <a:cubicBezTo>
                      <a:pt x="11" y="27"/>
                      <a:pt x="13" y="28"/>
                      <a:pt x="14" y="29"/>
                    </a:cubicBezTo>
                    <a:cubicBezTo>
                      <a:pt x="16" y="30"/>
                      <a:pt x="17" y="31"/>
                      <a:pt x="16" y="30"/>
                    </a:cubicBezTo>
                    <a:cubicBezTo>
                      <a:pt x="15" y="28"/>
                      <a:pt x="14" y="27"/>
                      <a:pt x="15" y="27"/>
                    </a:cubicBezTo>
                    <a:cubicBezTo>
                      <a:pt x="17" y="28"/>
                      <a:pt x="17" y="30"/>
                      <a:pt x="18" y="29"/>
                    </a:cubicBezTo>
                    <a:cubicBezTo>
                      <a:pt x="18" y="29"/>
                      <a:pt x="20" y="29"/>
                      <a:pt x="19" y="27"/>
                    </a:cubicBezTo>
                    <a:cubicBezTo>
                      <a:pt x="17" y="24"/>
                      <a:pt x="16" y="25"/>
                      <a:pt x="14" y="25"/>
                    </a:cubicBezTo>
                    <a:cubicBezTo>
                      <a:pt x="13" y="25"/>
                      <a:pt x="11" y="26"/>
                      <a:pt x="10" y="24"/>
                    </a:cubicBezTo>
                    <a:cubicBezTo>
                      <a:pt x="9" y="22"/>
                      <a:pt x="9" y="20"/>
                      <a:pt x="9" y="19"/>
                    </a:cubicBezTo>
                    <a:cubicBezTo>
                      <a:pt x="9" y="17"/>
                      <a:pt x="9" y="17"/>
                      <a:pt x="10" y="16"/>
                    </a:cubicBezTo>
                    <a:cubicBezTo>
                      <a:pt x="11" y="15"/>
                      <a:pt x="12" y="15"/>
                      <a:pt x="13" y="14"/>
                    </a:cubicBezTo>
                    <a:cubicBezTo>
                      <a:pt x="14" y="12"/>
                      <a:pt x="16" y="10"/>
                      <a:pt x="15" y="8"/>
                    </a:cubicBezTo>
                    <a:cubicBezTo>
                      <a:pt x="14" y="7"/>
                      <a:pt x="13" y="6"/>
                      <a:pt x="13" y="4"/>
                    </a:cubicBezTo>
                    <a:cubicBezTo>
                      <a:pt x="13" y="3"/>
                      <a:pt x="14" y="1"/>
                      <a:pt x="13" y="1"/>
                    </a:cubicBezTo>
                    <a:cubicBezTo>
                      <a:pt x="12" y="1"/>
                      <a:pt x="11" y="3"/>
                      <a:pt x="11" y="2"/>
                    </a:cubicBezTo>
                    <a:cubicBezTo>
                      <a:pt x="10" y="1"/>
                      <a:pt x="10" y="0"/>
                      <a:pt x="8" y="0"/>
                    </a:cubicBezTo>
                    <a:cubicBezTo>
                      <a:pt x="7" y="0"/>
                      <a:pt x="4" y="0"/>
                      <a:pt x="4" y="2"/>
                    </a:cubicBezTo>
                    <a:cubicBezTo>
                      <a:pt x="3" y="3"/>
                      <a:pt x="4" y="7"/>
                      <a:pt x="3" y="9"/>
                    </a:cubicBezTo>
                    <a:cubicBezTo>
                      <a:pt x="3" y="11"/>
                      <a:pt x="2" y="12"/>
                      <a:pt x="3" y="13"/>
                    </a:cubicBezTo>
                    <a:cubicBezTo>
                      <a:pt x="3" y="14"/>
                      <a:pt x="3" y="14"/>
                      <a:pt x="1" y="14"/>
                    </a:cubicBezTo>
                    <a:cubicBezTo>
                      <a:pt x="0" y="14"/>
                      <a:pt x="0" y="12"/>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3" name="Freeform 52"/>
              <p:cNvSpPr>
                <a:spLocks/>
              </p:cNvSpPr>
              <p:nvPr/>
            </p:nvSpPr>
            <p:spPr bwMode="auto">
              <a:xfrm>
                <a:off x="6535" y="1753"/>
                <a:ext cx="10" cy="12"/>
              </a:xfrm>
              <a:custGeom>
                <a:avLst/>
                <a:gdLst>
                  <a:gd name="T0" fmla="*/ 4 w 7"/>
                  <a:gd name="T1" fmla="*/ 0 h 8"/>
                  <a:gd name="T2" fmla="*/ 2 w 7"/>
                  <a:gd name="T3" fmla="*/ 0 h 8"/>
                  <a:gd name="T4" fmla="*/ 0 w 7"/>
                  <a:gd name="T5" fmla="*/ 2 h 8"/>
                  <a:gd name="T6" fmla="*/ 1 w 7"/>
                  <a:gd name="T7" fmla="*/ 3 h 8"/>
                  <a:gd name="T8" fmla="*/ 2 w 7"/>
                  <a:gd name="T9" fmla="*/ 5 h 8"/>
                  <a:gd name="T10" fmla="*/ 3 w 7"/>
                  <a:gd name="T11" fmla="*/ 6 h 8"/>
                  <a:gd name="T12" fmla="*/ 6 w 7"/>
                  <a:gd name="T13" fmla="*/ 7 h 8"/>
                  <a:gd name="T14" fmla="*/ 7 w 7"/>
                  <a:gd name="T15" fmla="*/ 7 h 8"/>
                  <a:gd name="T16" fmla="*/ 6 w 7"/>
                  <a:gd name="T17" fmla="*/ 4 h 8"/>
                  <a:gd name="T18" fmla="*/ 4 w 7"/>
                  <a:gd name="T19" fmla="*/ 3 h 8"/>
                  <a:gd name="T20" fmla="*/ 4 w 7"/>
                  <a:gd name="T21" fmla="*/ 1 h 8"/>
                  <a:gd name="T22" fmla="*/ 4 w 7"/>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8">
                    <a:moveTo>
                      <a:pt x="4" y="0"/>
                    </a:moveTo>
                    <a:cubicBezTo>
                      <a:pt x="3" y="1"/>
                      <a:pt x="3" y="0"/>
                      <a:pt x="2" y="0"/>
                    </a:cubicBezTo>
                    <a:cubicBezTo>
                      <a:pt x="2" y="1"/>
                      <a:pt x="0" y="2"/>
                      <a:pt x="0" y="2"/>
                    </a:cubicBezTo>
                    <a:cubicBezTo>
                      <a:pt x="0" y="2"/>
                      <a:pt x="1" y="3"/>
                      <a:pt x="1" y="3"/>
                    </a:cubicBezTo>
                    <a:cubicBezTo>
                      <a:pt x="1" y="4"/>
                      <a:pt x="2" y="5"/>
                      <a:pt x="2" y="5"/>
                    </a:cubicBezTo>
                    <a:cubicBezTo>
                      <a:pt x="2" y="6"/>
                      <a:pt x="3" y="6"/>
                      <a:pt x="3" y="6"/>
                    </a:cubicBezTo>
                    <a:cubicBezTo>
                      <a:pt x="4" y="6"/>
                      <a:pt x="5" y="7"/>
                      <a:pt x="6" y="7"/>
                    </a:cubicBezTo>
                    <a:cubicBezTo>
                      <a:pt x="6" y="8"/>
                      <a:pt x="7" y="7"/>
                      <a:pt x="7" y="7"/>
                    </a:cubicBezTo>
                    <a:cubicBezTo>
                      <a:pt x="7" y="7"/>
                      <a:pt x="6" y="5"/>
                      <a:pt x="6" y="4"/>
                    </a:cubicBezTo>
                    <a:cubicBezTo>
                      <a:pt x="5" y="4"/>
                      <a:pt x="5" y="4"/>
                      <a:pt x="4" y="3"/>
                    </a:cubicBezTo>
                    <a:cubicBezTo>
                      <a:pt x="3" y="3"/>
                      <a:pt x="3" y="2"/>
                      <a:pt x="4" y="1"/>
                    </a:cubicBezTo>
                    <a:cubicBezTo>
                      <a:pt x="4" y="0"/>
                      <a:pt x="5"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4" name="Freeform 53"/>
              <p:cNvSpPr>
                <a:spLocks/>
              </p:cNvSpPr>
              <p:nvPr/>
            </p:nvSpPr>
            <p:spPr bwMode="auto">
              <a:xfrm>
                <a:off x="6545" y="1763"/>
                <a:ext cx="14" cy="21"/>
              </a:xfrm>
              <a:custGeom>
                <a:avLst/>
                <a:gdLst>
                  <a:gd name="T0" fmla="*/ 6 w 10"/>
                  <a:gd name="T1" fmla="*/ 0 h 15"/>
                  <a:gd name="T2" fmla="*/ 3 w 10"/>
                  <a:gd name="T3" fmla="*/ 0 h 15"/>
                  <a:gd name="T4" fmla="*/ 1 w 10"/>
                  <a:gd name="T5" fmla="*/ 1 h 15"/>
                  <a:gd name="T6" fmla="*/ 0 w 10"/>
                  <a:gd name="T7" fmla="*/ 2 h 15"/>
                  <a:gd name="T8" fmla="*/ 2 w 10"/>
                  <a:gd name="T9" fmla="*/ 4 h 15"/>
                  <a:gd name="T10" fmla="*/ 3 w 10"/>
                  <a:gd name="T11" fmla="*/ 6 h 15"/>
                  <a:gd name="T12" fmla="*/ 1 w 10"/>
                  <a:gd name="T13" fmla="*/ 7 h 15"/>
                  <a:gd name="T14" fmla="*/ 1 w 10"/>
                  <a:gd name="T15" fmla="*/ 10 h 15"/>
                  <a:gd name="T16" fmla="*/ 3 w 10"/>
                  <a:gd name="T17" fmla="*/ 11 h 15"/>
                  <a:gd name="T18" fmla="*/ 3 w 10"/>
                  <a:gd name="T19" fmla="*/ 14 h 15"/>
                  <a:gd name="T20" fmla="*/ 5 w 10"/>
                  <a:gd name="T21" fmla="*/ 14 h 15"/>
                  <a:gd name="T22" fmla="*/ 4 w 10"/>
                  <a:gd name="T23" fmla="*/ 11 h 15"/>
                  <a:gd name="T24" fmla="*/ 4 w 10"/>
                  <a:gd name="T25" fmla="*/ 8 h 15"/>
                  <a:gd name="T26" fmla="*/ 7 w 10"/>
                  <a:gd name="T27" fmla="*/ 9 h 15"/>
                  <a:gd name="T28" fmla="*/ 8 w 10"/>
                  <a:gd name="T29" fmla="*/ 8 h 15"/>
                  <a:gd name="T30" fmla="*/ 7 w 10"/>
                  <a:gd name="T31" fmla="*/ 6 h 15"/>
                  <a:gd name="T32" fmla="*/ 8 w 10"/>
                  <a:gd name="T33" fmla="*/ 5 h 15"/>
                  <a:gd name="T34" fmla="*/ 6 w 10"/>
                  <a:gd name="T35" fmla="*/ 2 h 15"/>
                  <a:gd name="T36" fmla="*/ 6 w 10"/>
                  <a:gd name="T3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15">
                    <a:moveTo>
                      <a:pt x="6" y="0"/>
                    </a:moveTo>
                    <a:cubicBezTo>
                      <a:pt x="5" y="0"/>
                      <a:pt x="3" y="0"/>
                      <a:pt x="3" y="0"/>
                    </a:cubicBezTo>
                    <a:cubicBezTo>
                      <a:pt x="2" y="0"/>
                      <a:pt x="2" y="0"/>
                      <a:pt x="1" y="1"/>
                    </a:cubicBezTo>
                    <a:cubicBezTo>
                      <a:pt x="1" y="2"/>
                      <a:pt x="1" y="1"/>
                      <a:pt x="0" y="2"/>
                    </a:cubicBezTo>
                    <a:cubicBezTo>
                      <a:pt x="0" y="3"/>
                      <a:pt x="2" y="4"/>
                      <a:pt x="2" y="4"/>
                    </a:cubicBezTo>
                    <a:cubicBezTo>
                      <a:pt x="2" y="4"/>
                      <a:pt x="4" y="6"/>
                      <a:pt x="3" y="6"/>
                    </a:cubicBezTo>
                    <a:cubicBezTo>
                      <a:pt x="2" y="6"/>
                      <a:pt x="1" y="6"/>
                      <a:pt x="1" y="7"/>
                    </a:cubicBezTo>
                    <a:cubicBezTo>
                      <a:pt x="1" y="7"/>
                      <a:pt x="0" y="9"/>
                      <a:pt x="1" y="10"/>
                    </a:cubicBezTo>
                    <a:cubicBezTo>
                      <a:pt x="2" y="11"/>
                      <a:pt x="3" y="10"/>
                      <a:pt x="3" y="11"/>
                    </a:cubicBezTo>
                    <a:cubicBezTo>
                      <a:pt x="3" y="13"/>
                      <a:pt x="3" y="14"/>
                      <a:pt x="3" y="14"/>
                    </a:cubicBezTo>
                    <a:cubicBezTo>
                      <a:pt x="3" y="14"/>
                      <a:pt x="5" y="15"/>
                      <a:pt x="5" y="14"/>
                    </a:cubicBezTo>
                    <a:cubicBezTo>
                      <a:pt x="5" y="13"/>
                      <a:pt x="4" y="12"/>
                      <a:pt x="4" y="11"/>
                    </a:cubicBezTo>
                    <a:cubicBezTo>
                      <a:pt x="4" y="10"/>
                      <a:pt x="4" y="8"/>
                      <a:pt x="4" y="8"/>
                    </a:cubicBezTo>
                    <a:cubicBezTo>
                      <a:pt x="5" y="9"/>
                      <a:pt x="6" y="9"/>
                      <a:pt x="7" y="9"/>
                    </a:cubicBezTo>
                    <a:cubicBezTo>
                      <a:pt x="8" y="9"/>
                      <a:pt x="9" y="9"/>
                      <a:pt x="8" y="8"/>
                    </a:cubicBezTo>
                    <a:cubicBezTo>
                      <a:pt x="7" y="8"/>
                      <a:pt x="6" y="7"/>
                      <a:pt x="7" y="6"/>
                    </a:cubicBezTo>
                    <a:cubicBezTo>
                      <a:pt x="8" y="6"/>
                      <a:pt x="10" y="7"/>
                      <a:pt x="8" y="5"/>
                    </a:cubicBezTo>
                    <a:cubicBezTo>
                      <a:pt x="7" y="4"/>
                      <a:pt x="6" y="3"/>
                      <a:pt x="6" y="2"/>
                    </a:cubicBezTo>
                    <a:cubicBezTo>
                      <a:pt x="6" y="2"/>
                      <a:pt x="7" y="1"/>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5" name="Freeform 54"/>
              <p:cNvSpPr>
                <a:spLocks/>
              </p:cNvSpPr>
              <p:nvPr/>
            </p:nvSpPr>
            <p:spPr bwMode="auto">
              <a:xfrm>
                <a:off x="6513" y="1756"/>
                <a:ext cx="10" cy="10"/>
              </a:xfrm>
              <a:custGeom>
                <a:avLst/>
                <a:gdLst>
                  <a:gd name="T0" fmla="*/ 1 w 7"/>
                  <a:gd name="T1" fmla="*/ 1 h 7"/>
                  <a:gd name="T2" fmla="*/ 4 w 7"/>
                  <a:gd name="T3" fmla="*/ 5 h 7"/>
                  <a:gd name="T4" fmla="*/ 6 w 7"/>
                  <a:gd name="T5" fmla="*/ 7 h 7"/>
                  <a:gd name="T6" fmla="*/ 7 w 7"/>
                  <a:gd name="T7" fmla="*/ 4 h 7"/>
                  <a:gd name="T8" fmla="*/ 6 w 7"/>
                  <a:gd name="T9" fmla="*/ 2 h 7"/>
                  <a:gd name="T10" fmla="*/ 3 w 7"/>
                  <a:gd name="T11" fmla="*/ 0 h 7"/>
                  <a:gd name="T12" fmla="*/ 1 w 7"/>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1" y="1"/>
                    </a:moveTo>
                    <a:cubicBezTo>
                      <a:pt x="2" y="1"/>
                      <a:pt x="4" y="4"/>
                      <a:pt x="4" y="5"/>
                    </a:cubicBezTo>
                    <a:cubicBezTo>
                      <a:pt x="4" y="5"/>
                      <a:pt x="5" y="7"/>
                      <a:pt x="6" y="7"/>
                    </a:cubicBezTo>
                    <a:cubicBezTo>
                      <a:pt x="7" y="7"/>
                      <a:pt x="7" y="5"/>
                      <a:pt x="7" y="4"/>
                    </a:cubicBezTo>
                    <a:cubicBezTo>
                      <a:pt x="7" y="4"/>
                      <a:pt x="7" y="3"/>
                      <a:pt x="6" y="2"/>
                    </a:cubicBezTo>
                    <a:cubicBezTo>
                      <a:pt x="5" y="1"/>
                      <a:pt x="5" y="0"/>
                      <a:pt x="3" y="0"/>
                    </a:cubicBezTo>
                    <a:cubicBezTo>
                      <a:pt x="2"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6" name="Freeform 55"/>
              <p:cNvSpPr>
                <a:spLocks/>
              </p:cNvSpPr>
              <p:nvPr/>
            </p:nvSpPr>
            <p:spPr bwMode="auto">
              <a:xfrm>
                <a:off x="6524" y="1767"/>
                <a:ext cx="13" cy="15"/>
              </a:xfrm>
              <a:custGeom>
                <a:avLst/>
                <a:gdLst>
                  <a:gd name="T0" fmla="*/ 2 w 9"/>
                  <a:gd name="T1" fmla="*/ 8 h 11"/>
                  <a:gd name="T2" fmla="*/ 2 w 9"/>
                  <a:gd name="T3" fmla="*/ 10 h 11"/>
                  <a:gd name="T4" fmla="*/ 5 w 9"/>
                  <a:gd name="T5" fmla="*/ 8 h 11"/>
                  <a:gd name="T6" fmla="*/ 7 w 9"/>
                  <a:gd name="T7" fmla="*/ 6 h 11"/>
                  <a:gd name="T8" fmla="*/ 8 w 9"/>
                  <a:gd name="T9" fmla="*/ 4 h 11"/>
                  <a:gd name="T10" fmla="*/ 3 w 9"/>
                  <a:gd name="T11" fmla="*/ 1 h 11"/>
                  <a:gd name="T12" fmla="*/ 1 w 9"/>
                  <a:gd name="T13" fmla="*/ 2 h 11"/>
                  <a:gd name="T14" fmla="*/ 3 w 9"/>
                  <a:gd name="T15" fmla="*/ 5 h 11"/>
                  <a:gd name="T16" fmla="*/ 2 w 9"/>
                  <a:gd name="T1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1">
                    <a:moveTo>
                      <a:pt x="2" y="8"/>
                    </a:moveTo>
                    <a:cubicBezTo>
                      <a:pt x="1" y="9"/>
                      <a:pt x="1" y="11"/>
                      <a:pt x="2" y="10"/>
                    </a:cubicBezTo>
                    <a:cubicBezTo>
                      <a:pt x="3" y="9"/>
                      <a:pt x="4" y="8"/>
                      <a:pt x="5" y="8"/>
                    </a:cubicBezTo>
                    <a:cubicBezTo>
                      <a:pt x="6" y="7"/>
                      <a:pt x="7" y="6"/>
                      <a:pt x="7" y="6"/>
                    </a:cubicBezTo>
                    <a:cubicBezTo>
                      <a:pt x="8" y="6"/>
                      <a:pt x="9" y="5"/>
                      <a:pt x="8" y="4"/>
                    </a:cubicBezTo>
                    <a:cubicBezTo>
                      <a:pt x="6" y="3"/>
                      <a:pt x="4" y="2"/>
                      <a:pt x="3" y="1"/>
                    </a:cubicBezTo>
                    <a:cubicBezTo>
                      <a:pt x="2" y="0"/>
                      <a:pt x="0" y="1"/>
                      <a:pt x="1" y="2"/>
                    </a:cubicBezTo>
                    <a:cubicBezTo>
                      <a:pt x="2" y="3"/>
                      <a:pt x="3" y="3"/>
                      <a:pt x="3" y="5"/>
                    </a:cubicBezTo>
                    <a:cubicBezTo>
                      <a:pt x="2" y="6"/>
                      <a:pt x="2" y="7"/>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7" name="Freeform 56"/>
              <p:cNvSpPr>
                <a:spLocks/>
              </p:cNvSpPr>
              <p:nvPr/>
            </p:nvSpPr>
            <p:spPr bwMode="auto">
              <a:xfrm>
                <a:off x="6530" y="1777"/>
                <a:ext cx="8" cy="15"/>
              </a:xfrm>
              <a:custGeom>
                <a:avLst/>
                <a:gdLst>
                  <a:gd name="T0" fmla="*/ 5 w 6"/>
                  <a:gd name="T1" fmla="*/ 0 h 11"/>
                  <a:gd name="T2" fmla="*/ 4 w 6"/>
                  <a:gd name="T3" fmla="*/ 1 h 11"/>
                  <a:gd name="T4" fmla="*/ 2 w 6"/>
                  <a:gd name="T5" fmla="*/ 4 h 11"/>
                  <a:gd name="T6" fmla="*/ 0 w 6"/>
                  <a:gd name="T7" fmla="*/ 7 h 11"/>
                  <a:gd name="T8" fmla="*/ 4 w 6"/>
                  <a:gd name="T9" fmla="*/ 10 h 11"/>
                  <a:gd name="T10" fmla="*/ 5 w 6"/>
                  <a:gd name="T11" fmla="*/ 10 h 11"/>
                  <a:gd name="T12" fmla="*/ 4 w 6"/>
                  <a:gd name="T13" fmla="*/ 7 h 11"/>
                  <a:gd name="T14" fmla="*/ 6 w 6"/>
                  <a:gd name="T15" fmla="*/ 3 h 11"/>
                  <a:gd name="T16" fmla="*/ 5 w 6"/>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1">
                    <a:moveTo>
                      <a:pt x="5" y="0"/>
                    </a:moveTo>
                    <a:cubicBezTo>
                      <a:pt x="4" y="0"/>
                      <a:pt x="4" y="0"/>
                      <a:pt x="4" y="1"/>
                    </a:cubicBezTo>
                    <a:cubicBezTo>
                      <a:pt x="3" y="2"/>
                      <a:pt x="3" y="3"/>
                      <a:pt x="2" y="4"/>
                    </a:cubicBezTo>
                    <a:cubicBezTo>
                      <a:pt x="2" y="5"/>
                      <a:pt x="0" y="6"/>
                      <a:pt x="0" y="7"/>
                    </a:cubicBezTo>
                    <a:cubicBezTo>
                      <a:pt x="1" y="8"/>
                      <a:pt x="3" y="10"/>
                      <a:pt x="4" y="10"/>
                    </a:cubicBezTo>
                    <a:cubicBezTo>
                      <a:pt x="4" y="11"/>
                      <a:pt x="5" y="11"/>
                      <a:pt x="5" y="10"/>
                    </a:cubicBezTo>
                    <a:cubicBezTo>
                      <a:pt x="5" y="9"/>
                      <a:pt x="4" y="8"/>
                      <a:pt x="4" y="7"/>
                    </a:cubicBezTo>
                    <a:cubicBezTo>
                      <a:pt x="5" y="6"/>
                      <a:pt x="5" y="4"/>
                      <a:pt x="6" y="3"/>
                    </a:cubicBezTo>
                    <a:cubicBezTo>
                      <a:pt x="6" y="3"/>
                      <a:pt x="6" y="0"/>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8" name="Freeform 57"/>
              <p:cNvSpPr>
                <a:spLocks/>
              </p:cNvSpPr>
              <p:nvPr/>
            </p:nvSpPr>
            <p:spPr bwMode="auto">
              <a:xfrm>
                <a:off x="6537" y="1776"/>
                <a:ext cx="6" cy="12"/>
              </a:xfrm>
              <a:custGeom>
                <a:avLst/>
                <a:gdLst>
                  <a:gd name="T0" fmla="*/ 4 w 5"/>
                  <a:gd name="T1" fmla="*/ 0 h 9"/>
                  <a:gd name="T2" fmla="*/ 0 w 5"/>
                  <a:gd name="T3" fmla="*/ 9 h 9"/>
                  <a:gd name="T4" fmla="*/ 5 w 5"/>
                  <a:gd name="T5" fmla="*/ 3 h 9"/>
                  <a:gd name="T6" fmla="*/ 4 w 5"/>
                  <a:gd name="T7" fmla="*/ 0 h 9"/>
                </a:gdLst>
                <a:ahLst/>
                <a:cxnLst>
                  <a:cxn ang="0">
                    <a:pos x="T0" y="T1"/>
                  </a:cxn>
                  <a:cxn ang="0">
                    <a:pos x="T2" y="T3"/>
                  </a:cxn>
                  <a:cxn ang="0">
                    <a:pos x="T4" y="T5"/>
                  </a:cxn>
                  <a:cxn ang="0">
                    <a:pos x="T6" y="T7"/>
                  </a:cxn>
                </a:cxnLst>
                <a:rect l="0" t="0" r="r" b="b"/>
                <a:pathLst>
                  <a:path w="5" h="9">
                    <a:moveTo>
                      <a:pt x="4" y="0"/>
                    </a:moveTo>
                    <a:cubicBezTo>
                      <a:pt x="3" y="0"/>
                      <a:pt x="0" y="9"/>
                      <a:pt x="0" y="9"/>
                    </a:cubicBezTo>
                    <a:cubicBezTo>
                      <a:pt x="1" y="8"/>
                      <a:pt x="5" y="5"/>
                      <a:pt x="5" y="3"/>
                    </a:cubicBezTo>
                    <a:cubicBezTo>
                      <a:pt x="5" y="2"/>
                      <a:pt x="4"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9" name="Freeform 58"/>
              <p:cNvSpPr>
                <a:spLocks/>
              </p:cNvSpPr>
              <p:nvPr/>
            </p:nvSpPr>
            <p:spPr bwMode="auto">
              <a:xfrm>
                <a:off x="6541" y="1782"/>
                <a:ext cx="7" cy="6"/>
              </a:xfrm>
              <a:custGeom>
                <a:avLst/>
                <a:gdLst>
                  <a:gd name="T0" fmla="*/ 1 w 5"/>
                  <a:gd name="T1" fmla="*/ 4 h 4"/>
                  <a:gd name="T2" fmla="*/ 5 w 5"/>
                  <a:gd name="T3" fmla="*/ 3 h 4"/>
                  <a:gd name="T4" fmla="*/ 2 w 5"/>
                  <a:gd name="T5" fmla="*/ 1 h 4"/>
                  <a:gd name="T6" fmla="*/ 1 w 5"/>
                  <a:gd name="T7" fmla="*/ 4 h 4"/>
                </a:gdLst>
                <a:ahLst/>
                <a:cxnLst>
                  <a:cxn ang="0">
                    <a:pos x="T0" y="T1"/>
                  </a:cxn>
                  <a:cxn ang="0">
                    <a:pos x="T2" y="T3"/>
                  </a:cxn>
                  <a:cxn ang="0">
                    <a:pos x="T4" y="T5"/>
                  </a:cxn>
                  <a:cxn ang="0">
                    <a:pos x="T6" y="T7"/>
                  </a:cxn>
                </a:cxnLst>
                <a:rect l="0" t="0" r="r" b="b"/>
                <a:pathLst>
                  <a:path w="5" h="4">
                    <a:moveTo>
                      <a:pt x="1" y="4"/>
                    </a:moveTo>
                    <a:cubicBezTo>
                      <a:pt x="2" y="4"/>
                      <a:pt x="5" y="4"/>
                      <a:pt x="5" y="3"/>
                    </a:cubicBezTo>
                    <a:cubicBezTo>
                      <a:pt x="4" y="2"/>
                      <a:pt x="2" y="0"/>
                      <a:pt x="2" y="1"/>
                    </a:cubicBezTo>
                    <a:cubicBezTo>
                      <a:pt x="1" y="2"/>
                      <a:pt x="0" y="3"/>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0" name="Freeform 59"/>
              <p:cNvSpPr>
                <a:spLocks/>
              </p:cNvSpPr>
              <p:nvPr/>
            </p:nvSpPr>
            <p:spPr bwMode="auto">
              <a:xfrm>
                <a:off x="6542" y="1787"/>
                <a:ext cx="21" cy="33"/>
              </a:xfrm>
              <a:custGeom>
                <a:avLst/>
                <a:gdLst>
                  <a:gd name="T0" fmla="*/ 13 w 15"/>
                  <a:gd name="T1" fmla="*/ 6 h 24"/>
                  <a:gd name="T2" fmla="*/ 11 w 15"/>
                  <a:gd name="T3" fmla="*/ 2 h 24"/>
                  <a:gd name="T4" fmla="*/ 10 w 15"/>
                  <a:gd name="T5" fmla="*/ 1 h 24"/>
                  <a:gd name="T6" fmla="*/ 9 w 15"/>
                  <a:gd name="T7" fmla="*/ 2 h 24"/>
                  <a:gd name="T8" fmla="*/ 9 w 15"/>
                  <a:gd name="T9" fmla="*/ 4 h 24"/>
                  <a:gd name="T10" fmla="*/ 5 w 15"/>
                  <a:gd name="T11" fmla="*/ 6 h 24"/>
                  <a:gd name="T12" fmla="*/ 2 w 15"/>
                  <a:gd name="T13" fmla="*/ 8 h 24"/>
                  <a:gd name="T14" fmla="*/ 1 w 15"/>
                  <a:gd name="T15" fmla="*/ 9 h 24"/>
                  <a:gd name="T16" fmla="*/ 0 w 15"/>
                  <a:gd name="T17" fmla="*/ 11 h 24"/>
                  <a:gd name="T18" fmla="*/ 2 w 15"/>
                  <a:gd name="T19" fmla="*/ 14 h 24"/>
                  <a:gd name="T20" fmla="*/ 1 w 15"/>
                  <a:gd name="T21" fmla="*/ 19 h 24"/>
                  <a:gd name="T22" fmla="*/ 5 w 15"/>
                  <a:gd name="T23" fmla="*/ 22 h 24"/>
                  <a:gd name="T24" fmla="*/ 8 w 15"/>
                  <a:gd name="T25" fmla="*/ 22 h 24"/>
                  <a:gd name="T26" fmla="*/ 10 w 15"/>
                  <a:gd name="T27" fmla="*/ 22 h 24"/>
                  <a:gd name="T28" fmla="*/ 8 w 15"/>
                  <a:gd name="T29" fmla="*/ 17 h 24"/>
                  <a:gd name="T30" fmla="*/ 10 w 15"/>
                  <a:gd name="T31" fmla="*/ 15 h 24"/>
                  <a:gd name="T32" fmla="*/ 13 w 15"/>
                  <a:gd name="T33" fmla="*/ 19 h 24"/>
                  <a:gd name="T34" fmla="*/ 14 w 15"/>
                  <a:gd name="T35" fmla="*/ 16 h 24"/>
                  <a:gd name="T36" fmla="*/ 15 w 15"/>
                  <a:gd name="T37" fmla="*/ 12 h 24"/>
                  <a:gd name="T38" fmla="*/ 13 w 15"/>
                  <a:gd name="T39"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4">
                    <a:moveTo>
                      <a:pt x="13" y="6"/>
                    </a:moveTo>
                    <a:cubicBezTo>
                      <a:pt x="13" y="4"/>
                      <a:pt x="12" y="3"/>
                      <a:pt x="11" y="2"/>
                    </a:cubicBezTo>
                    <a:cubicBezTo>
                      <a:pt x="11" y="1"/>
                      <a:pt x="11" y="1"/>
                      <a:pt x="10" y="1"/>
                    </a:cubicBezTo>
                    <a:cubicBezTo>
                      <a:pt x="9" y="0"/>
                      <a:pt x="9" y="1"/>
                      <a:pt x="9" y="2"/>
                    </a:cubicBezTo>
                    <a:cubicBezTo>
                      <a:pt x="9" y="3"/>
                      <a:pt x="10" y="4"/>
                      <a:pt x="9" y="4"/>
                    </a:cubicBezTo>
                    <a:cubicBezTo>
                      <a:pt x="7" y="4"/>
                      <a:pt x="6" y="5"/>
                      <a:pt x="5" y="6"/>
                    </a:cubicBezTo>
                    <a:cubicBezTo>
                      <a:pt x="5" y="7"/>
                      <a:pt x="3" y="7"/>
                      <a:pt x="2" y="8"/>
                    </a:cubicBezTo>
                    <a:cubicBezTo>
                      <a:pt x="2" y="8"/>
                      <a:pt x="1" y="9"/>
                      <a:pt x="1" y="9"/>
                    </a:cubicBezTo>
                    <a:cubicBezTo>
                      <a:pt x="0" y="10"/>
                      <a:pt x="0" y="10"/>
                      <a:pt x="0" y="11"/>
                    </a:cubicBezTo>
                    <a:cubicBezTo>
                      <a:pt x="0" y="12"/>
                      <a:pt x="3" y="14"/>
                      <a:pt x="2" y="14"/>
                    </a:cubicBezTo>
                    <a:cubicBezTo>
                      <a:pt x="1" y="15"/>
                      <a:pt x="0" y="17"/>
                      <a:pt x="1" y="19"/>
                    </a:cubicBezTo>
                    <a:cubicBezTo>
                      <a:pt x="2" y="20"/>
                      <a:pt x="4" y="21"/>
                      <a:pt x="5" y="22"/>
                    </a:cubicBezTo>
                    <a:cubicBezTo>
                      <a:pt x="7" y="22"/>
                      <a:pt x="7" y="22"/>
                      <a:pt x="8" y="22"/>
                    </a:cubicBezTo>
                    <a:cubicBezTo>
                      <a:pt x="9" y="22"/>
                      <a:pt x="11" y="24"/>
                      <a:pt x="10" y="22"/>
                    </a:cubicBezTo>
                    <a:cubicBezTo>
                      <a:pt x="10" y="20"/>
                      <a:pt x="8" y="18"/>
                      <a:pt x="8" y="17"/>
                    </a:cubicBezTo>
                    <a:cubicBezTo>
                      <a:pt x="9" y="16"/>
                      <a:pt x="10" y="13"/>
                      <a:pt x="10" y="15"/>
                    </a:cubicBezTo>
                    <a:cubicBezTo>
                      <a:pt x="11" y="16"/>
                      <a:pt x="12" y="20"/>
                      <a:pt x="13" y="19"/>
                    </a:cubicBezTo>
                    <a:cubicBezTo>
                      <a:pt x="13" y="18"/>
                      <a:pt x="13" y="17"/>
                      <a:pt x="14" y="16"/>
                    </a:cubicBezTo>
                    <a:cubicBezTo>
                      <a:pt x="14" y="15"/>
                      <a:pt x="15" y="13"/>
                      <a:pt x="15" y="12"/>
                    </a:cubicBezTo>
                    <a:cubicBezTo>
                      <a:pt x="14" y="11"/>
                      <a:pt x="14" y="7"/>
                      <a:pt x="1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1" name="Freeform 60"/>
              <p:cNvSpPr>
                <a:spLocks/>
              </p:cNvSpPr>
              <p:nvPr/>
            </p:nvSpPr>
            <p:spPr bwMode="auto">
              <a:xfrm>
                <a:off x="6525" y="1793"/>
                <a:ext cx="20" cy="16"/>
              </a:xfrm>
              <a:custGeom>
                <a:avLst/>
                <a:gdLst>
                  <a:gd name="T0" fmla="*/ 10 w 14"/>
                  <a:gd name="T1" fmla="*/ 1 h 11"/>
                  <a:gd name="T2" fmla="*/ 7 w 14"/>
                  <a:gd name="T3" fmla="*/ 3 h 11"/>
                  <a:gd name="T4" fmla="*/ 3 w 14"/>
                  <a:gd name="T5" fmla="*/ 5 h 11"/>
                  <a:gd name="T6" fmla="*/ 1 w 14"/>
                  <a:gd name="T7" fmla="*/ 8 h 11"/>
                  <a:gd name="T8" fmla="*/ 1 w 14"/>
                  <a:gd name="T9" fmla="*/ 11 h 11"/>
                  <a:gd name="T10" fmla="*/ 3 w 14"/>
                  <a:gd name="T11" fmla="*/ 7 h 11"/>
                  <a:gd name="T12" fmla="*/ 5 w 14"/>
                  <a:gd name="T13" fmla="*/ 7 h 11"/>
                  <a:gd name="T14" fmla="*/ 7 w 14"/>
                  <a:gd name="T15" fmla="*/ 8 h 11"/>
                  <a:gd name="T16" fmla="*/ 8 w 14"/>
                  <a:gd name="T17" fmla="*/ 8 h 11"/>
                  <a:gd name="T18" fmla="*/ 10 w 14"/>
                  <a:gd name="T19" fmla="*/ 8 h 11"/>
                  <a:gd name="T20" fmla="*/ 10 w 14"/>
                  <a:gd name="T21" fmla="*/ 5 h 11"/>
                  <a:gd name="T22" fmla="*/ 10 w 14"/>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1">
                    <a:moveTo>
                      <a:pt x="10" y="1"/>
                    </a:moveTo>
                    <a:cubicBezTo>
                      <a:pt x="9" y="0"/>
                      <a:pt x="7" y="2"/>
                      <a:pt x="7" y="3"/>
                    </a:cubicBezTo>
                    <a:cubicBezTo>
                      <a:pt x="6" y="4"/>
                      <a:pt x="4" y="4"/>
                      <a:pt x="3" y="5"/>
                    </a:cubicBezTo>
                    <a:cubicBezTo>
                      <a:pt x="2" y="5"/>
                      <a:pt x="2" y="7"/>
                      <a:pt x="1" y="8"/>
                    </a:cubicBezTo>
                    <a:cubicBezTo>
                      <a:pt x="0" y="9"/>
                      <a:pt x="0" y="11"/>
                      <a:pt x="1" y="11"/>
                    </a:cubicBezTo>
                    <a:cubicBezTo>
                      <a:pt x="1" y="11"/>
                      <a:pt x="3" y="8"/>
                      <a:pt x="3" y="7"/>
                    </a:cubicBezTo>
                    <a:cubicBezTo>
                      <a:pt x="4" y="7"/>
                      <a:pt x="5" y="6"/>
                      <a:pt x="5" y="7"/>
                    </a:cubicBezTo>
                    <a:cubicBezTo>
                      <a:pt x="5" y="8"/>
                      <a:pt x="6" y="8"/>
                      <a:pt x="7" y="8"/>
                    </a:cubicBezTo>
                    <a:cubicBezTo>
                      <a:pt x="7" y="7"/>
                      <a:pt x="8" y="7"/>
                      <a:pt x="8" y="8"/>
                    </a:cubicBezTo>
                    <a:cubicBezTo>
                      <a:pt x="9" y="8"/>
                      <a:pt x="10" y="9"/>
                      <a:pt x="10" y="8"/>
                    </a:cubicBezTo>
                    <a:cubicBezTo>
                      <a:pt x="10" y="6"/>
                      <a:pt x="9" y="6"/>
                      <a:pt x="10" y="5"/>
                    </a:cubicBezTo>
                    <a:cubicBezTo>
                      <a:pt x="11" y="4"/>
                      <a:pt x="14" y="3"/>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2" name="Freeform 61"/>
              <p:cNvSpPr>
                <a:spLocks/>
              </p:cNvSpPr>
              <p:nvPr/>
            </p:nvSpPr>
            <p:spPr bwMode="auto">
              <a:xfrm>
                <a:off x="6488" y="1777"/>
                <a:ext cx="20" cy="21"/>
              </a:xfrm>
              <a:custGeom>
                <a:avLst/>
                <a:gdLst>
                  <a:gd name="T0" fmla="*/ 9 w 14"/>
                  <a:gd name="T1" fmla="*/ 8 h 15"/>
                  <a:gd name="T2" fmla="*/ 12 w 14"/>
                  <a:gd name="T3" fmla="*/ 4 h 15"/>
                  <a:gd name="T4" fmla="*/ 13 w 14"/>
                  <a:gd name="T5" fmla="*/ 0 h 15"/>
                  <a:gd name="T6" fmla="*/ 8 w 14"/>
                  <a:gd name="T7" fmla="*/ 6 h 15"/>
                  <a:gd name="T8" fmla="*/ 4 w 14"/>
                  <a:gd name="T9" fmla="*/ 10 h 15"/>
                  <a:gd name="T10" fmla="*/ 1 w 14"/>
                  <a:gd name="T11" fmla="*/ 14 h 15"/>
                  <a:gd name="T12" fmla="*/ 5 w 14"/>
                  <a:gd name="T13" fmla="*/ 12 h 15"/>
                  <a:gd name="T14" fmla="*/ 9 w 14"/>
                  <a:gd name="T15" fmla="*/ 8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5">
                    <a:moveTo>
                      <a:pt x="9" y="8"/>
                    </a:moveTo>
                    <a:cubicBezTo>
                      <a:pt x="10" y="6"/>
                      <a:pt x="10" y="5"/>
                      <a:pt x="12" y="4"/>
                    </a:cubicBezTo>
                    <a:cubicBezTo>
                      <a:pt x="13" y="3"/>
                      <a:pt x="14" y="0"/>
                      <a:pt x="13" y="0"/>
                    </a:cubicBezTo>
                    <a:cubicBezTo>
                      <a:pt x="12" y="1"/>
                      <a:pt x="9" y="5"/>
                      <a:pt x="8" y="6"/>
                    </a:cubicBezTo>
                    <a:cubicBezTo>
                      <a:pt x="7" y="7"/>
                      <a:pt x="5" y="9"/>
                      <a:pt x="4" y="10"/>
                    </a:cubicBezTo>
                    <a:cubicBezTo>
                      <a:pt x="3" y="10"/>
                      <a:pt x="0" y="15"/>
                      <a:pt x="1" y="14"/>
                    </a:cubicBezTo>
                    <a:cubicBezTo>
                      <a:pt x="2" y="14"/>
                      <a:pt x="3" y="13"/>
                      <a:pt x="5" y="12"/>
                    </a:cubicBezTo>
                    <a:cubicBezTo>
                      <a:pt x="6" y="11"/>
                      <a:pt x="8" y="10"/>
                      <a:pt x="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3" name="Freeform 62"/>
              <p:cNvSpPr>
                <a:spLocks/>
              </p:cNvSpPr>
              <p:nvPr/>
            </p:nvSpPr>
            <p:spPr bwMode="auto">
              <a:xfrm>
                <a:off x="6543" y="1753"/>
                <a:ext cx="5" cy="3"/>
              </a:xfrm>
              <a:custGeom>
                <a:avLst/>
                <a:gdLst>
                  <a:gd name="T0" fmla="*/ 1 w 3"/>
                  <a:gd name="T1" fmla="*/ 2 h 2"/>
                  <a:gd name="T2" fmla="*/ 1 w 3"/>
                  <a:gd name="T3" fmla="*/ 0 h 2"/>
                  <a:gd name="T4" fmla="*/ 1 w 3"/>
                  <a:gd name="T5" fmla="*/ 2 h 2"/>
                </a:gdLst>
                <a:ahLst/>
                <a:cxnLst>
                  <a:cxn ang="0">
                    <a:pos x="T0" y="T1"/>
                  </a:cxn>
                  <a:cxn ang="0">
                    <a:pos x="T2" y="T3"/>
                  </a:cxn>
                  <a:cxn ang="0">
                    <a:pos x="T4" y="T5"/>
                  </a:cxn>
                </a:cxnLst>
                <a:rect l="0" t="0" r="r" b="b"/>
                <a:pathLst>
                  <a:path w="3" h="2">
                    <a:moveTo>
                      <a:pt x="1" y="2"/>
                    </a:moveTo>
                    <a:cubicBezTo>
                      <a:pt x="2" y="2"/>
                      <a:pt x="3" y="0"/>
                      <a:pt x="1" y="0"/>
                    </a:cubicBezTo>
                    <a:cubicBezTo>
                      <a:pt x="0" y="0"/>
                      <a:pt x="0"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4" name="Freeform 63"/>
              <p:cNvSpPr>
                <a:spLocks/>
              </p:cNvSpPr>
              <p:nvPr/>
            </p:nvSpPr>
            <p:spPr bwMode="auto">
              <a:xfrm>
                <a:off x="6315" y="1816"/>
                <a:ext cx="88" cy="93"/>
              </a:xfrm>
              <a:custGeom>
                <a:avLst/>
                <a:gdLst>
                  <a:gd name="T0" fmla="*/ 62 w 64"/>
                  <a:gd name="T1" fmla="*/ 67 h 68"/>
                  <a:gd name="T2" fmla="*/ 63 w 64"/>
                  <a:gd name="T3" fmla="*/ 54 h 68"/>
                  <a:gd name="T4" fmla="*/ 64 w 64"/>
                  <a:gd name="T5" fmla="*/ 52 h 68"/>
                  <a:gd name="T6" fmla="*/ 57 w 64"/>
                  <a:gd name="T7" fmla="*/ 48 h 68"/>
                  <a:gd name="T8" fmla="*/ 56 w 64"/>
                  <a:gd name="T9" fmla="*/ 50 h 68"/>
                  <a:gd name="T10" fmla="*/ 56 w 64"/>
                  <a:gd name="T11" fmla="*/ 47 h 68"/>
                  <a:gd name="T12" fmla="*/ 54 w 64"/>
                  <a:gd name="T13" fmla="*/ 44 h 68"/>
                  <a:gd name="T14" fmla="*/ 53 w 64"/>
                  <a:gd name="T15" fmla="*/ 41 h 68"/>
                  <a:gd name="T16" fmla="*/ 48 w 64"/>
                  <a:gd name="T17" fmla="*/ 38 h 68"/>
                  <a:gd name="T18" fmla="*/ 49 w 64"/>
                  <a:gd name="T19" fmla="*/ 36 h 68"/>
                  <a:gd name="T20" fmla="*/ 49 w 64"/>
                  <a:gd name="T21" fmla="*/ 34 h 68"/>
                  <a:gd name="T22" fmla="*/ 50 w 64"/>
                  <a:gd name="T23" fmla="*/ 33 h 68"/>
                  <a:gd name="T24" fmla="*/ 46 w 64"/>
                  <a:gd name="T25" fmla="*/ 32 h 68"/>
                  <a:gd name="T26" fmla="*/ 44 w 64"/>
                  <a:gd name="T27" fmla="*/ 33 h 68"/>
                  <a:gd name="T28" fmla="*/ 46 w 64"/>
                  <a:gd name="T29" fmla="*/ 30 h 68"/>
                  <a:gd name="T30" fmla="*/ 42 w 64"/>
                  <a:gd name="T31" fmla="*/ 29 h 68"/>
                  <a:gd name="T32" fmla="*/ 43 w 64"/>
                  <a:gd name="T33" fmla="*/ 27 h 68"/>
                  <a:gd name="T34" fmla="*/ 41 w 64"/>
                  <a:gd name="T35" fmla="*/ 27 h 68"/>
                  <a:gd name="T36" fmla="*/ 40 w 64"/>
                  <a:gd name="T37" fmla="*/ 25 h 68"/>
                  <a:gd name="T38" fmla="*/ 37 w 64"/>
                  <a:gd name="T39" fmla="*/ 25 h 68"/>
                  <a:gd name="T40" fmla="*/ 34 w 64"/>
                  <a:gd name="T41" fmla="*/ 22 h 68"/>
                  <a:gd name="T42" fmla="*/ 34 w 64"/>
                  <a:gd name="T43" fmla="*/ 24 h 68"/>
                  <a:gd name="T44" fmla="*/ 29 w 64"/>
                  <a:gd name="T45" fmla="*/ 19 h 68"/>
                  <a:gd name="T46" fmla="*/ 26 w 64"/>
                  <a:gd name="T47" fmla="*/ 15 h 68"/>
                  <a:gd name="T48" fmla="*/ 21 w 64"/>
                  <a:gd name="T49" fmla="*/ 12 h 68"/>
                  <a:gd name="T50" fmla="*/ 15 w 64"/>
                  <a:gd name="T51" fmla="*/ 6 h 68"/>
                  <a:gd name="T52" fmla="*/ 8 w 64"/>
                  <a:gd name="T53" fmla="*/ 5 h 68"/>
                  <a:gd name="T54" fmla="*/ 3 w 64"/>
                  <a:gd name="T55" fmla="*/ 5 h 68"/>
                  <a:gd name="T56" fmla="*/ 9 w 64"/>
                  <a:gd name="T57" fmla="*/ 13 h 68"/>
                  <a:gd name="T58" fmla="*/ 13 w 64"/>
                  <a:gd name="T59" fmla="*/ 16 h 68"/>
                  <a:gd name="T60" fmla="*/ 17 w 64"/>
                  <a:gd name="T61" fmla="*/ 22 h 68"/>
                  <a:gd name="T62" fmla="*/ 21 w 64"/>
                  <a:gd name="T63" fmla="*/ 25 h 68"/>
                  <a:gd name="T64" fmla="*/ 24 w 64"/>
                  <a:gd name="T65" fmla="*/ 32 h 68"/>
                  <a:gd name="T66" fmla="*/ 27 w 64"/>
                  <a:gd name="T67" fmla="*/ 35 h 68"/>
                  <a:gd name="T68" fmla="*/ 32 w 64"/>
                  <a:gd name="T69" fmla="*/ 42 h 68"/>
                  <a:gd name="T70" fmla="*/ 34 w 64"/>
                  <a:gd name="T71" fmla="*/ 48 h 68"/>
                  <a:gd name="T72" fmla="*/ 41 w 64"/>
                  <a:gd name="T73" fmla="*/ 55 h 68"/>
                  <a:gd name="T74" fmla="*/ 45 w 64"/>
                  <a:gd name="T75" fmla="*/ 59 h 68"/>
                  <a:gd name="T76" fmla="*/ 53 w 64"/>
                  <a:gd name="T77" fmla="*/ 66 h 68"/>
                  <a:gd name="T78" fmla="*/ 55 w 64"/>
                  <a:gd name="T79" fmla="*/ 67 h 68"/>
                  <a:gd name="T80" fmla="*/ 58 w 64"/>
                  <a:gd name="T81" fmla="*/ 67 h 68"/>
                  <a:gd name="T82" fmla="*/ 61 w 64"/>
                  <a:gd name="T83" fmla="*/ 67 h 68"/>
                  <a:gd name="T84" fmla="*/ 62 w 64"/>
                  <a:gd name="T85" fmla="*/ 6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8">
                    <a:moveTo>
                      <a:pt x="62" y="67"/>
                    </a:moveTo>
                    <a:cubicBezTo>
                      <a:pt x="62" y="65"/>
                      <a:pt x="62" y="55"/>
                      <a:pt x="63" y="54"/>
                    </a:cubicBezTo>
                    <a:cubicBezTo>
                      <a:pt x="64" y="53"/>
                      <a:pt x="64" y="53"/>
                      <a:pt x="64" y="52"/>
                    </a:cubicBezTo>
                    <a:cubicBezTo>
                      <a:pt x="63" y="51"/>
                      <a:pt x="58" y="48"/>
                      <a:pt x="57" y="48"/>
                    </a:cubicBezTo>
                    <a:cubicBezTo>
                      <a:pt x="57" y="49"/>
                      <a:pt x="56" y="51"/>
                      <a:pt x="56" y="50"/>
                    </a:cubicBezTo>
                    <a:cubicBezTo>
                      <a:pt x="55" y="48"/>
                      <a:pt x="56" y="48"/>
                      <a:pt x="56" y="47"/>
                    </a:cubicBezTo>
                    <a:cubicBezTo>
                      <a:pt x="56" y="47"/>
                      <a:pt x="55" y="45"/>
                      <a:pt x="54" y="44"/>
                    </a:cubicBezTo>
                    <a:cubicBezTo>
                      <a:pt x="54" y="43"/>
                      <a:pt x="55" y="42"/>
                      <a:pt x="53" y="41"/>
                    </a:cubicBezTo>
                    <a:cubicBezTo>
                      <a:pt x="52" y="41"/>
                      <a:pt x="48" y="39"/>
                      <a:pt x="48" y="38"/>
                    </a:cubicBezTo>
                    <a:cubicBezTo>
                      <a:pt x="48" y="37"/>
                      <a:pt x="49" y="37"/>
                      <a:pt x="49" y="36"/>
                    </a:cubicBezTo>
                    <a:cubicBezTo>
                      <a:pt x="48" y="35"/>
                      <a:pt x="49" y="34"/>
                      <a:pt x="49" y="34"/>
                    </a:cubicBezTo>
                    <a:cubicBezTo>
                      <a:pt x="50" y="34"/>
                      <a:pt x="51" y="34"/>
                      <a:pt x="50" y="33"/>
                    </a:cubicBezTo>
                    <a:cubicBezTo>
                      <a:pt x="49" y="32"/>
                      <a:pt x="47" y="31"/>
                      <a:pt x="46" y="32"/>
                    </a:cubicBezTo>
                    <a:cubicBezTo>
                      <a:pt x="44" y="34"/>
                      <a:pt x="43" y="34"/>
                      <a:pt x="44" y="33"/>
                    </a:cubicBezTo>
                    <a:cubicBezTo>
                      <a:pt x="45" y="32"/>
                      <a:pt x="47" y="31"/>
                      <a:pt x="46" y="30"/>
                    </a:cubicBezTo>
                    <a:cubicBezTo>
                      <a:pt x="44" y="30"/>
                      <a:pt x="42" y="30"/>
                      <a:pt x="42" y="29"/>
                    </a:cubicBezTo>
                    <a:cubicBezTo>
                      <a:pt x="41" y="28"/>
                      <a:pt x="44" y="28"/>
                      <a:pt x="43" y="27"/>
                    </a:cubicBezTo>
                    <a:cubicBezTo>
                      <a:pt x="41" y="27"/>
                      <a:pt x="40" y="27"/>
                      <a:pt x="41" y="27"/>
                    </a:cubicBezTo>
                    <a:cubicBezTo>
                      <a:pt x="41" y="26"/>
                      <a:pt x="41" y="26"/>
                      <a:pt x="40" y="25"/>
                    </a:cubicBezTo>
                    <a:cubicBezTo>
                      <a:pt x="39" y="25"/>
                      <a:pt x="39" y="26"/>
                      <a:pt x="37" y="25"/>
                    </a:cubicBezTo>
                    <a:cubicBezTo>
                      <a:pt x="36" y="23"/>
                      <a:pt x="34" y="21"/>
                      <a:pt x="34" y="22"/>
                    </a:cubicBezTo>
                    <a:cubicBezTo>
                      <a:pt x="34" y="22"/>
                      <a:pt x="36" y="25"/>
                      <a:pt x="34" y="24"/>
                    </a:cubicBezTo>
                    <a:cubicBezTo>
                      <a:pt x="33" y="23"/>
                      <a:pt x="30" y="21"/>
                      <a:pt x="29" y="19"/>
                    </a:cubicBezTo>
                    <a:cubicBezTo>
                      <a:pt x="28" y="17"/>
                      <a:pt x="28" y="16"/>
                      <a:pt x="26" y="15"/>
                    </a:cubicBezTo>
                    <a:cubicBezTo>
                      <a:pt x="25" y="14"/>
                      <a:pt x="23" y="14"/>
                      <a:pt x="21" y="12"/>
                    </a:cubicBezTo>
                    <a:cubicBezTo>
                      <a:pt x="20" y="11"/>
                      <a:pt x="17" y="6"/>
                      <a:pt x="15" y="6"/>
                    </a:cubicBezTo>
                    <a:cubicBezTo>
                      <a:pt x="14" y="5"/>
                      <a:pt x="11" y="6"/>
                      <a:pt x="8" y="5"/>
                    </a:cubicBezTo>
                    <a:cubicBezTo>
                      <a:pt x="5" y="4"/>
                      <a:pt x="0" y="0"/>
                      <a:pt x="3" y="5"/>
                    </a:cubicBezTo>
                    <a:cubicBezTo>
                      <a:pt x="5" y="10"/>
                      <a:pt x="7" y="12"/>
                      <a:pt x="9" y="13"/>
                    </a:cubicBezTo>
                    <a:cubicBezTo>
                      <a:pt x="10" y="13"/>
                      <a:pt x="11" y="14"/>
                      <a:pt x="13" y="16"/>
                    </a:cubicBezTo>
                    <a:cubicBezTo>
                      <a:pt x="15" y="18"/>
                      <a:pt x="15" y="21"/>
                      <a:pt x="17" y="22"/>
                    </a:cubicBezTo>
                    <a:cubicBezTo>
                      <a:pt x="19" y="23"/>
                      <a:pt x="21" y="24"/>
                      <a:pt x="21" y="25"/>
                    </a:cubicBezTo>
                    <a:cubicBezTo>
                      <a:pt x="22" y="26"/>
                      <a:pt x="23" y="31"/>
                      <a:pt x="24" y="32"/>
                    </a:cubicBezTo>
                    <a:cubicBezTo>
                      <a:pt x="25" y="34"/>
                      <a:pt x="26" y="34"/>
                      <a:pt x="27" y="35"/>
                    </a:cubicBezTo>
                    <a:cubicBezTo>
                      <a:pt x="29" y="37"/>
                      <a:pt x="31" y="40"/>
                      <a:pt x="32" y="42"/>
                    </a:cubicBezTo>
                    <a:cubicBezTo>
                      <a:pt x="32" y="44"/>
                      <a:pt x="32" y="46"/>
                      <a:pt x="34" y="48"/>
                    </a:cubicBezTo>
                    <a:cubicBezTo>
                      <a:pt x="36" y="51"/>
                      <a:pt x="40" y="54"/>
                      <a:pt x="41" y="55"/>
                    </a:cubicBezTo>
                    <a:cubicBezTo>
                      <a:pt x="42" y="56"/>
                      <a:pt x="43" y="58"/>
                      <a:pt x="45" y="59"/>
                    </a:cubicBezTo>
                    <a:cubicBezTo>
                      <a:pt x="46" y="61"/>
                      <a:pt x="52" y="64"/>
                      <a:pt x="53" y="66"/>
                    </a:cubicBezTo>
                    <a:cubicBezTo>
                      <a:pt x="54" y="67"/>
                      <a:pt x="54" y="67"/>
                      <a:pt x="55" y="67"/>
                    </a:cubicBezTo>
                    <a:cubicBezTo>
                      <a:pt x="57" y="67"/>
                      <a:pt x="58" y="67"/>
                      <a:pt x="58" y="67"/>
                    </a:cubicBezTo>
                    <a:cubicBezTo>
                      <a:pt x="58" y="67"/>
                      <a:pt x="60" y="67"/>
                      <a:pt x="61" y="67"/>
                    </a:cubicBezTo>
                    <a:cubicBezTo>
                      <a:pt x="62" y="67"/>
                      <a:pt x="62" y="68"/>
                      <a:pt x="6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5" name="Freeform 64"/>
              <p:cNvSpPr>
                <a:spLocks/>
              </p:cNvSpPr>
              <p:nvPr/>
            </p:nvSpPr>
            <p:spPr bwMode="auto">
              <a:xfrm>
                <a:off x="6333" y="1851"/>
                <a:ext cx="7" cy="9"/>
              </a:xfrm>
              <a:custGeom>
                <a:avLst/>
                <a:gdLst>
                  <a:gd name="T0" fmla="*/ 1 w 5"/>
                  <a:gd name="T1" fmla="*/ 0 h 6"/>
                  <a:gd name="T2" fmla="*/ 3 w 5"/>
                  <a:gd name="T3" fmla="*/ 5 h 6"/>
                  <a:gd name="T4" fmla="*/ 1 w 5"/>
                  <a:gd name="T5" fmla="*/ 0 h 6"/>
                </a:gdLst>
                <a:ahLst/>
                <a:cxnLst>
                  <a:cxn ang="0">
                    <a:pos x="T0" y="T1"/>
                  </a:cxn>
                  <a:cxn ang="0">
                    <a:pos x="T2" y="T3"/>
                  </a:cxn>
                  <a:cxn ang="0">
                    <a:pos x="T4" y="T5"/>
                  </a:cxn>
                </a:cxnLst>
                <a:rect l="0" t="0" r="r" b="b"/>
                <a:pathLst>
                  <a:path w="5" h="6">
                    <a:moveTo>
                      <a:pt x="1" y="0"/>
                    </a:moveTo>
                    <a:cubicBezTo>
                      <a:pt x="0" y="1"/>
                      <a:pt x="2" y="6"/>
                      <a:pt x="3" y="5"/>
                    </a:cubicBezTo>
                    <a:cubicBezTo>
                      <a:pt x="5" y="4"/>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6" name="Freeform 65"/>
              <p:cNvSpPr>
                <a:spLocks/>
              </p:cNvSpPr>
              <p:nvPr/>
            </p:nvSpPr>
            <p:spPr bwMode="auto">
              <a:xfrm>
                <a:off x="6343" y="1871"/>
                <a:ext cx="6" cy="8"/>
              </a:xfrm>
              <a:custGeom>
                <a:avLst/>
                <a:gdLst>
                  <a:gd name="T0" fmla="*/ 1 w 5"/>
                  <a:gd name="T1" fmla="*/ 0 h 6"/>
                  <a:gd name="T2" fmla="*/ 4 w 5"/>
                  <a:gd name="T3" fmla="*/ 5 h 6"/>
                  <a:gd name="T4" fmla="*/ 1 w 5"/>
                  <a:gd name="T5" fmla="*/ 0 h 6"/>
                </a:gdLst>
                <a:ahLst/>
                <a:cxnLst>
                  <a:cxn ang="0">
                    <a:pos x="T0" y="T1"/>
                  </a:cxn>
                  <a:cxn ang="0">
                    <a:pos x="T2" y="T3"/>
                  </a:cxn>
                  <a:cxn ang="0">
                    <a:pos x="T4" y="T5"/>
                  </a:cxn>
                </a:cxnLst>
                <a:rect l="0" t="0" r="r" b="b"/>
                <a:pathLst>
                  <a:path w="5" h="6">
                    <a:moveTo>
                      <a:pt x="1" y="0"/>
                    </a:moveTo>
                    <a:cubicBezTo>
                      <a:pt x="0" y="0"/>
                      <a:pt x="3" y="6"/>
                      <a:pt x="4" y="5"/>
                    </a:cubicBezTo>
                    <a:cubicBezTo>
                      <a:pt x="5" y="4"/>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7" name="Freeform 66"/>
              <p:cNvSpPr>
                <a:spLocks/>
              </p:cNvSpPr>
              <p:nvPr/>
            </p:nvSpPr>
            <p:spPr bwMode="auto">
              <a:xfrm>
                <a:off x="6395" y="1875"/>
                <a:ext cx="12" cy="12"/>
              </a:xfrm>
              <a:custGeom>
                <a:avLst/>
                <a:gdLst>
                  <a:gd name="T0" fmla="*/ 4 w 9"/>
                  <a:gd name="T1" fmla="*/ 6 h 9"/>
                  <a:gd name="T2" fmla="*/ 9 w 9"/>
                  <a:gd name="T3" fmla="*/ 8 h 9"/>
                  <a:gd name="T4" fmla="*/ 8 w 9"/>
                  <a:gd name="T5" fmla="*/ 6 h 9"/>
                  <a:gd name="T6" fmla="*/ 6 w 9"/>
                  <a:gd name="T7" fmla="*/ 3 h 9"/>
                  <a:gd name="T8" fmla="*/ 5 w 9"/>
                  <a:gd name="T9" fmla="*/ 1 h 9"/>
                  <a:gd name="T10" fmla="*/ 2 w 9"/>
                  <a:gd name="T11" fmla="*/ 1 h 9"/>
                  <a:gd name="T12" fmla="*/ 1 w 9"/>
                  <a:gd name="T13" fmla="*/ 3 h 9"/>
                  <a:gd name="T14" fmla="*/ 4 w 9"/>
                  <a:gd name="T15" fmla="*/ 4 h 9"/>
                  <a:gd name="T16" fmla="*/ 4 w 9"/>
                  <a:gd name="T1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4" y="6"/>
                    </a:moveTo>
                    <a:cubicBezTo>
                      <a:pt x="5" y="7"/>
                      <a:pt x="9" y="9"/>
                      <a:pt x="9" y="8"/>
                    </a:cubicBezTo>
                    <a:cubicBezTo>
                      <a:pt x="9" y="7"/>
                      <a:pt x="9" y="7"/>
                      <a:pt x="8" y="6"/>
                    </a:cubicBezTo>
                    <a:cubicBezTo>
                      <a:pt x="6" y="4"/>
                      <a:pt x="6" y="4"/>
                      <a:pt x="6" y="3"/>
                    </a:cubicBezTo>
                    <a:cubicBezTo>
                      <a:pt x="6" y="2"/>
                      <a:pt x="6" y="1"/>
                      <a:pt x="5" y="1"/>
                    </a:cubicBezTo>
                    <a:cubicBezTo>
                      <a:pt x="4" y="1"/>
                      <a:pt x="3" y="0"/>
                      <a:pt x="2" y="1"/>
                    </a:cubicBezTo>
                    <a:cubicBezTo>
                      <a:pt x="2" y="2"/>
                      <a:pt x="0" y="2"/>
                      <a:pt x="1" y="3"/>
                    </a:cubicBezTo>
                    <a:cubicBezTo>
                      <a:pt x="3" y="4"/>
                      <a:pt x="4" y="3"/>
                      <a:pt x="4" y="4"/>
                    </a:cubicBezTo>
                    <a:cubicBezTo>
                      <a:pt x="4" y="5"/>
                      <a:pt x="4" y="6"/>
                      <a:pt x="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8" name="Freeform 67"/>
              <p:cNvSpPr>
                <a:spLocks/>
              </p:cNvSpPr>
              <p:nvPr/>
            </p:nvSpPr>
            <p:spPr bwMode="auto">
              <a:xfrm>
                <a:off x="6414" y="1883"/>
                <a:ext cx="6" cy="6"/>
              </a:xfrm>
              <a:custGeom>
                <a:avLst/>
                <a:gdLst>
                  <a:gd name="T0" fmla="*/ 2 w 4"/>
                  <a:gd name="T1" fmla="*/ 4 h 4"/>
                  <a:gd name="T2" fmla="*/ 4 w 4"/>
                  <a:gd name="T3" fmla="*/ 3 h 4"/>
                  <a:gd name="T4" fmla="*/ 2 w 4"/>
                  <a:gd name="T5" fmla="*/ 0 h 4"/>
                  <a:gd name="T6" fmla="*/ 0 w 4"/>
                  <a:gd name="T7" fmla="*/ 2 h 4"/>
                  <a:gd name="T8" fmla="*/ 2 w 4"/>
                  <a:gd name="T9" fmla="*/ 4 h 4"/>
                </a:gdLst>
                <a:ahLst/>
                <a:cxnLst>
                  <a:cxn ang="0">
                    <a:pos x="T0" y="T1"/>
                  </a:cxn>
                  <a:cxn ang="0">
                    <a:pos x="T2" y="T3"/>
                  </a:cxn>
                  <a:cxn ang="0">
                    <a:pos x="T4" y="T5"/>
                  </a:cxn>
                  <a:cxn ang="0">
                    <a:pos x="T6" y="T7"/>
                  </a:cxn>
                  <a:cxn ang="0">
                    <a:pos x="T8" y="T9"/>
                  </a:cxn>
                </a:cxnLst>
                <a:rect l="0" t="0" r="r" b="b"/>
                <a:pathLst>
                  <a:path w="4" h="4">
                    <a:moveTo>
                      <a:pt x="2" y="4"/>
                    </a:moveTo>
                    <a:cubicBezTo>
                      <a:pt x="3" y="3"/>
                      <a:pt x="3" y="3"/>
                      <a:pt x="4" y="3"/>
                    </a:cubicBezTo>
                    <a:cubicBezTo>
                      <a:pt x="4" y="2"/>
                      <a:pt x="3" y="0"/>
                      <a:pt x="2" y="0"/>
                    </a:cubicBezTo>
                    <a:cubicBezTo>
                      <a:pt x="2" y="0"/>
                      <a:pt x="1" y="1"/>
                      <a:pt x="0" y="2"/>
                    </a:cubicBezTo>
                    <a:cubicBezTo>
                      <a:pt x="0" y="3"/>
                      <a:pt x="0"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9" name="Freeform 68"/>
              <p:cNvSpPr>
                <a:spLocks/>
              </p:cNvSpPr>
              <p:nvPr/>
            </p:nvSpPr>
            <p:spPr bwMode="auto">
              <a:xfrm>
                <a:off x="6398" y="1909"/>
                <a:ext cx="72" cy="22"/>
              </a:xfrm>
              <a:custGeom>
                <a:avLst/>
                <a:gdLst>
                  <a:gd name="T0" fmla="*/ 44 w 53"/>
                  <a:gd name="T1" fmla="*/ 14 h 16"/>
                  <a:gd name="T2" fmla="*/ 51 w 53"/>
                  <a:gd name="T3" fmla="*/ 16 h 16"/>
                  <a:gd name="T4" fmla="*/ 51 w 53"/>
                  <a:gd name="T5" fmla="*/ 14 h 16"/>
                  <a:gd name="T6" fmla="*/ 51 w 53"/>
                  <a:gd name="T7" fmla="*/ 12 h 16"/>
                  <a:gd name="T8" fmla="*/ 49 w 53"/>
                  <a:gd name="T9" fmla="*/ 10 h 16"/>
                  <a:gd name="T10" fmla="*/ 44 w 53"/>
                  <a:gd name="T11" fmla="*/ 11 h 16"/>
                  <a:gd name="T12" fmla="*/ 41 w 53"/>
                  <a:gd name="T13" fmla="*/ 9 h 16"/>
                  <a:gd name="T14" fmla="*/ 39 w 53"/>
                  <a:gd name="T15" fmla="*/ 6 h 16"/>
                  <a:gd name="T16" fmla="*/ 32 w 53"/>
                  <a:gd name="T17" fmla="*/ 4 h 16"/>
                  <a:gd name="T18" fmla="*/ 29 w 53"/>
                  <a:gd name="T19" fmla="*/ 4 h 16"/>
                  <a:gd name="T20" fmla="*/ 23 w 53"/>
                  <a:gd name="T21" fmla="*/ 6 h 16"/>
                  <a:gd name="T22" fmla="*/ 17 w 53"/>
                  <a:gd name="T23" fmla="*/ 3 h 16"/>
                  <a:gd name="T24" fmla="*/ 14 w 53"/>
                  <a:gd name="T25" fmla="*/ 2 h 16"/>
                  <a:gd name="T26" fmla="*/ 10 w 53"/>
                  <a:gd name="T27" fmla="*/ 1 h 16"/>
                  <a:gd name="T28" fmla="*/ 8 w 53"/>
                  <a:gd name="T29" fmla="*/ 1 h 16"/>
                  <a:gd name="T30" fmla="*/ 4 w 53"/>
                  <a:gd name="T31" fmla="*/ 1 h 16"/>
                  <a:gd name="T32" fmla="*/ 2 w 53"/>
                  <a:gd name="T33" fmla="*/ 2 h 16"/>
                  <a:gd name="T34" fmla="*/ 0 w 53"/>
                  <a:gd name="T35" fmla="*/ 5 h 16"/>
                  <a:gd name="T36" fmla="*/ 4 w 53"/>
                  <a:gd name="T37" fmla="*/ 6 h 16"/>
                  <a:gd name="T38" fmla="*/ 6 w 53"/>
                  <a:gd name="T39" fmla="*/ 7 h 16"/>
                  <a:gd name="T40" fmla="*/ 10 w 53"/>
                  <a:gd name="T41" fmla="*/ 9 h 16"/>
                  <a:gd name="T42" fmla="*/ 15 w 53"/>
                  <a:gd name="T43" fmla="*/ 11 h 16"/>
                  <a:gd name="T44" fmla="*/ 19 w 53"/>
                  <a:gd name="T45" fmla="*/ 10 h 16"/>
                  <a:gd name="T46" fmla="*/ 29 w 53"/>
                  <a:gd name="T47" fmla="*/ 13 h 16"/>
                  <a:gd name="T48" fmla="*/ 40 w 53"/>
                  <a:gd name="T49" fmla="*/ 14 h 16"/>
                  <a:gd name="T50" fmla="*/ 44 w 53"/>
                  <a:gd name="T5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6">
                    <a:moveTo>
                      <a:pt x="44" y="14"/>
                    </a:moveTo>
                    <a:cubicBezTo>
                      <a:pt x="47" y="15"/>
                      <a:pt x="51" y="16"/>
                      <a:pt x="51" y="16"/>
                    </a:cubicBezTo>
                    <a:cubicBezTo>
                      <a:pt x="52" y="16"/>
                      <a:pt x="53" y="15"/>
                      <a:pt x="51" y="14"/>
                    </a:cubicBezTo>
                    <a:cubicBezTo>
                      <a:pt x="50" y="13"/>
                      <a:pt x="51" y="12"/>
                      <a:pt x="51" y="12"/>
                    </a:cubicBezTo>
                    <a:cubicBezTo>
                      <a:pt x="50" y="11"/>
                      <a:pt x="50" y="10"/>
                      <a:pt x="49" y="10"/>
                    </a:cubicBezTo>
                    <a:cubicBezTo>
                      <a:pt x="48" y="10"/>
                      <a:pt x="46" y="11"/>
                      <a:pt x="44" y="11"/>
                    </a:cubicBezTo>
                    <a:cubicBezTo>
                      <a:pt x="43" y="10"/>
                      <a:pt x="41" y="10"/>
                      <a:pt x="41" y="9"/>
                    </a:cubicBezTo>
                    <a:cubicBezTo>
                      <a:pt x="41" y="8"/>
                      <a:pt x="40" y="6"/>
                      <a:pt x="39" y="6"/>
                    </a:cubicBezTo>
                    <a:cubicBezTo>
                      <a:pt x="37" y="5"/>
                      <a:pt x="33" y="4"/>
                      <a:pt x="32" y="4"/>
                    </a:cubicBezTo>
                    <a:cubicBezTo>
                      <a:pt x="31" y="3"/>
                      <a:pt x="30" y="3"/>
                      <a:pt x="29" y="4"/>
                    </a:cubicBezTo>
                    <a:cubicBezTo>
                      <a:pt x="28" y="6"/>
                      <a:pt x="26" y="6"/>
                      <a:pt x="23" y="6"/>
                    </a:cubicBezTo>
                    <a:cubicBezTo>
                      <a:pt x="20" y="5"/>
                      <a:pt x="18" y="4"/>
                      <a:pt x="17" y="3"/>
                    </a:cubicBezTo>
                    <a:cubicBezTo>
                      <a:pt x="16" y="2"/>
                      <a:pt x="15" y="2"/>
                      <a:pt x="14" y="2"/>
                    </a:cubicBezTo>
                    <a:cubicBezTo>
                      <a:pt x="12" y="2"/>
                      <a:pt x="11" y="0"/>
                      <a:pt x="10" y="1"/>
                    </a:cubicBezTo>
                    <a:cubicBezTo>
                      <a:pt x="10" y="1"/>
                      <a:pt x="9" y="1"/>
                      <a:pt x="8" y="1"/>
                    </a:cubicBezTo>
                    <a:cubicBezTo>
                      <a:pt x="7" y="1"/>
                      <a:pt x="5" y="1"/>
                      <a:pt x="4" y="1"/>
                    </a:cubicBezTo>
                    <a:cubicBezTo>
                      <a:pt x="3" y="1"/>
                      <a:pt x="2" y="2"/>
                      <a:pt x="2" y="2"/>
                    </a:cubicBezTo>
                    <a:cubicBezTo>
                      <a:pt x="1" y="3"/>
                      <a:pt x="0" y="4"/>
                      <a:pt x="0" y="5"/>
                    </a:cubicBezTo>
                    <a:cubicBezTo>
                      <a:pt x="0" y="5"/>
                      <a:pt x="3" y="5"/>
                      <a:pt x="4" y="6"/>
                    </a:cubicBezTo>
                    <a:cubicBezTo>
                      <a:pt x="6" y="6"/>
                      <a:pt x="6" y="7"/>
                      <a:pt x="6" y="7"/>
                    </a:cubicBezTo>
                    <a:cubicBezTo>
                      <a:pt x="6" y="8"/>
                      <a:pt x="8" y="8"/>
                      <a:pt x="10" y="9"/>
                    </a:cubicBezTo>
                    <a:cubicBezTo>
                      <a:pt x="12" y="9"/>
                      <a:pt x="14" y="11"/>
                      <a:pt x="15" y="11"/>
                    </a:cubicBezTo>
                    <a:cubicBezTo>
                      <a:pt x="16" y="11"/>
                      <a:pt x="16" y="10"/>
                      <a:pt x="19" y="10"/>
                    </a:cubicBezTo>
                    <a:cubicBezTo>
                      <a:pt x="23" y="11"/>
                      <a:pt x="25" y="12"/>
                      <a:pt x="29" y="13"/>
                    </a:cubicBezTo>
                    <a:cubicBezTo>
                      <a:pt x="33" y="14"/>
                      <a:pt x="38" y="13"/>
                      <a:pt x="40" y="14"/>
                    </a:cubicBezTo>
                    <a:cubicBezTo>
                      <a:pt x="42" y="14"/>
                      <a:pt x="42" y="13"/>
                      <a:pt x="4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0" name="Freeform 69"/>
              <p:cNvSpPr>
                <a:spLocks/>
              </p:cNvSpPr>
              <p:nvPr/>
            </p:nvSpPr>
            <p:spPr bwMode="auto">
              <a:xfrm>
                <a:off x="6454" y="1918"/>
                <a:ext cx="10" cy="2"/>
              </a:xfrm>
              <a:custGeom>
                <a:avLst/>
                <a:gdLst>
                  <a:gd name="T0" fmla="*/ 1 w 7"/>
                  <a:gd name="T1" fmla="*/ 0 h 2"/>
                  <a:gd name="T2" fmla="*/ 2 w 7"/>
                  <a:gd name="T3" fmla="*/ 2 h 2"/>
                  <a:gd name="T4" fmla="*/ 5 w 7"/>
                  <a:gd name="T5" fmla="*/ 1 h 2"/>
                  <a:gd name="T6" fmla="*/ 7 w 7"/>
                  <a:gd name="T7" fmla="*/ 0 h 2"/>
                  <a:gd name="T8" fmla="*/ 1 w 7"/>
                  <a:gd name="T9" fmla="*/ 0 h 2"/>
                </a:gdLst>
                <a:ahLst/>
                <a:cxnLst>
                  <a:cxn ang="0">
                    <a:pos x="T0" y="T1"/>
                  </a:cxn>
                  <a:cxn ang="0">
                    <a:pos x="T2" y="T3"/>
                  </a:cxn>
                  <a:cxn ang="0">
                    <a:pos x="T4" y="T5"/>
                  </a:cxn>
                  <a:cxn ang="0">
                    <a:pos x="T6" y="T7"/>
                  </a:cxn>
                  <a:cxn ang="0">
                    <a:pos x="T8" y="T9"/>
                  </a:cxn>
                </a:cxnLst>
                <a:rect l="0" t="0" r="r" b="b"/>
                <a:pathLst>
                  <a:path w="7" h="2">
                    <a:moveTo>
                      <a:pt x="1" y="0"/>
                    </a:moveTo>
                    <a:cubicBezTo>
                      <a:pt x="0" y="1"/>
                      <a:pt x="1" y="2"/>
                      <a:pt x="2" y="2"/>
                    </a:cubicBezTo>
                    <a:cubicBezTo>
                      <a:pt x="3" y="2"/>
                      <a:pt x="4" y="1"/>
                      <a:pt x="5" y="1"/>
                    </a:cubicBezTo>
                    <a:cubicBezTo>
                      <a:pt x="6" y="1"/>
                      <a:pt x="7" y="1"/>
                      <a:pt x="7" y="0"/>
                    </a:cubicBezTo>
                    <a:cubicBezTo>
                      <a:pt x="7" y="0"/>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1" name="Freeform 70"/>
              <p:cNvSpPr>
                <a:spLocks/>
              </p:cNvSpPr>
              <p:nvPr/>
            </p:nvSpPr>
            <p:spPr bwMode="auto">
              <a:xfrm>
                <a:off x="6468" y="1926"/>
                <a:ext cx="9" cy="8"/>
              </a:xfrm>
              <a:custGeom>
                <a:avLst/>
                <a:gdLst>
                  <a:gd name="T0" fmla="*/ 1 w 7"/>
                  <a:gd name="T1" fmla="*/ 1 h 6"/>
                  <a:gd name="T2" fmla="*/ 2 w 7"/>
                  <a:gd name="T3" fmla="*/ 3 h 6"/>
                  <a:gd name="T4" fmla="*/ 4 w 7"/>
                  <a:gd name="T5" fmla="*/ 5 h 6"/>
                  <a:gd name="T6" fmla="*/ 6 w 7"/>
                  <a:gd name="T7" fmla="*/ 2 h 6"/>
                  <a:gd name="T8" fmla="*/ 4 w 7"/>
                  <a:gd name="T9" fmla="*/ 0 h 6"/>
                  <a:gd name="T10" fmla="*/ 1 w 7"/>
                  <a:gd name="T11" fmla="*/ 1 h 6"/>
                </a:gdLst>
                <a:ahLst/>
                <a:cxnLst>
                  <a:cxn ang="0">
                    <a:pos x="T0" y="T1"/>
                  </a:cxn>
                  <a:cxn ang="0">
                    <a:pos x="T2" y="T3"/>
                  </a:cxn>
                  <a:cxn ang="0">
                    <a:pos x="T4" y="T5"/>
                  </a:cxn>
                  <a:cxn ang="0">
                    <a:pos x="T6" y="T7"/>
                  </a:cxn>
                  <a:cxn ang="0">
                    <a:pos x="T8" y="T9"/>
                  </a:cxn>
                  <a:cxn ang="0">
                    <a:pos x="T10" y="T11"/>
                  </a:cxn>
                </a:cxnLst>
                <a:rect l="0" t="0" r="r" b="b"/>
                <a:pathLst>
                  <a:path w="7" h="6">
                    <a:moveTo>
                      <a:pt x="1" y="1"/>
                    </a:moveTo>
                    <a:cubicBezTo>
                      <a:pt x="1" y="2"/>
                      <a:pt x="1" y="2"/>
                      <a:pt x="2" y="3"/>
                    </a:cubicBezTo>
                    <a:cubicBezTo>
                      <a:pt x="4" y="4"/>
                      <a:pt x="3" y="6"/>
                      <a:pt x="4" y="5"/>
                    </a:cubicBezTo>
                    <a:cubicBezTo>
                      <a:pt x="6" y="4"/>
                      <a:pt x="7" y="3"/>
                      <a:pt x="6" y="2"/>
                    </a:cubicBezTo>
                    <a:cubicBezTo>
                      <a:pt x="6" y="2"/>
                      <a:pt x="4" y="0"/>
                      <a:pt x="4" y="0"/>
                    </a:cubicBezTo>
                    <a:cubicBezTo>
                      <a:pt x="2" y="0"/>
                      <a:pt x="0"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2" name="Freeform 71"/>
              <p:cNvSpPr>
                <a:spLocks/>
              </p:cNvSpPr>
              <p:nvPr/>
            </p:nvSpPr>
            <p:spPr bwMode="auto">
              <a:xfrm>
                <a:off x="6477" y="1929"/>
                <a:ext cx="9" cy="4"/>
              </a:xfrm>
              <a:custGeom>
                <a:avLst/>
                <a:gdLst>
                  <a:gd name="T0" fmla="*/ 3 w 6"/>
                  <a:gd name="T1" fmla="*/ 0 h 3"/>
                  <a:gd name="T2" fmla="*/ 1 w 6"/>
                  <a:gd name="T3" fmla="*/ 3 h 3"/>
                  <a:gd name="T4" fmla="*/ 3 w 6"/>
                  <a:gd name="T5" fmla="*/ 3 h 3"/>
                  <a:gd name="T6" fmla="*/ 5 w 6"/>
                  <a:gd name="T7" fmla="*/ 1 h 3"/>
                  <a:gd name="T8" fmla="*/ 3 w 6"/>
                  <a:gd name="T9" fmla="*/ 0 h 3"/>
                </a:gdLst>
                <a:ahLst/>
                <a:cxnLst>
                  <a:cxn ang="0">
                    <a:pos x="T0" y="T1"/>
                  </a:cxn>
                  <a:cxn ang="0">
                    <a:pos x="T2" y="T3"/>
                  </a:cxn>
                  <a:cxn ang="0">
                    <a:pos x="T4" y="T5"/>
                  </a:cxn>
                  <a:cxn ang="0">
                    <a:pos x="T6" y="T7"/>
                  </a:cxn>
                  <a:cxn ang="0">
                    <a:pos x="T8" y="T9"/>
                  </a:cxn>
                </a:cxnLst>
                <a:rect l="0" t="0" r="r" b="b"/>
                <a:pathLst>
                  <a:path w="6" h="3">
                    <a:moveTo>
                      <a:pt x="3" y="0"/>
                    </a:moveTo>
                    <a:cubicBezTo>
                      <a:pt x="2" y="1"/>
                      <a:pt x="0" y="3"/>
                      <a:pt x="1" y="3"/>
                    </a:cubicBezTo>
                    <a:cubicBezTo>
                      <a:pt x="2" y="3"/>
                      <a:pt x="2" y="3"/>
                      <a:pt x="3" y="3"/>
                    </a:cubicBezTo>
                    <a:cubicBezTo>
                      <a:pt x="4" y="2"/>
                      <a:pt x="6" y="2"/>
                      <a:pt x="5" y="1"/>
                    </a:cubicBezTo>
                    <a:cubicBezTo>
                      <a:pt x="4" y="1"/>
                      <a:pt x="3"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3" name="Freeform 72"/>
              <p:cNvSpPr>
                <a:spLocks/>
              </p:cNvSpPr>
              <p:nvPr/>
            </p:nvSpPr>
            <p:spPr bwMode="auto">
              <a:xfrm>
                <a:off x="6486" y="1929"/>
                <a:ext cx="9" cy="6"/>
              </a:xfrm>
              <a:custGeom>
                <a:avLst/>
                <a:gdLst>
                  <a:gd name="T0" fmla="*/ 4 w 7"/>
                  <a:gd name="T1" fmla="*/ 1 h 5"/>
                  <a:gd name="T2" fmla="*/ 3 w 7"/>
                  <a:gd name="T3" fmla="*/ 0 h 5"/>
                  <a:gd name="T4" fmla="*/ 1 w 7"/>
                  <a:gd name="T5" fmla="*/ 1 h 5"/>
                  <a:gd name="T6" fmla="*/ 0 w 7"/>
                  <a:gd name="T7" fmla="*/ 3 h 5"/>
                  <a:gd name="T8" fmla="*/ 1 w 7"/>
                  <a:gd name="T9" fmla="*/ 5 h 5"/>
                  <a:gd name="T10" fmla="*/ 5 w 7"/>
                  <a:gd name="T11" fmla="*/ 4 h 5"/>
                  <a:gd name="T12" fmla="*/ 6 w 7"/>
                  <a:gd name="T13" fmla="*/ 3 h 5"/>
                  <a:gd name="T14" fmla="*/ 4 w 7"/>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5">
                    <a:moveTo>
                      <a:pt x="4" y="1"/>
                    </a:moveTo>
                    <a:cubicBezTo>
                      <a:pt x="4" y="0"/>
                      <a:pt x="4" y="0"/>
                      <a:pt x="3" y="0"/>
                    </a:cubicBezTo>
                    <a:cubicBezTo>
                      <a:pt x="2" y="1"/>
                      <a:pt x="1" y="1"/>
                      <a:pt x="1" y="1"/>
                    </a:cubicBezTo>
                    <a:cubicBezTo>
                      <a:pt x="1" y="1"/>
                      <a:pt x="0" y="2"/>
                      <a:pt x="0" y="3"/>
                    </a:cubicBezTo>
                    <a:cubicBezTo>
                      <a:pt x="0" y="4"/>
                      <a:pt x="0" y="5"/>
                      <a:pt x="1" y="5"/>
                    </a:cubicBezTo>
                    <a:cubicBezTo>
                      <a:pt x="3" y="5"/>
                      <a:pt x="5" y="4"/>
                      <a:pt x="5" y="4"/>
                    </a:cubicBezTo>
                    <a:cubicBezTo>
                      <a:pt x="6" y="3"/>
                      <a:pt x="7" y="4"/>
                      <a:pt x="6" y="3"/>
                    </a:cubicBezTo>
                    <a:cubicBezTo>
                      <a:pt x="4" y="1"/>
                      <a:pt x="4"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4" name="Freeform 73"/>
              <p:cNvSpPr>
                <a:spLocks/>
              </p:cNvSpPr>
              <p:nvPr/>
            </p:nvSpPr>
            <p:spPr bwMode="auto">
              <a:xfrm>
                <a:off x="6491" y="1927"/>
                <a:ext cx="15" cy="7"/>
              </a:xfrm>
              <a:custGeom>
                <a:avLst/>
                <a:gdLst>
                  <a:gd name="T0" fmla="*/ 5 w 11"/>
                  <a:gd name="T1" fmla="*/ 4 h 5"/>
                  <a:gd name="T2" fmla="*/ 9 w 11"/>
                  <a:gd name="T3" fmla="*/ 4 h 5"/>
                  <a:gd name="T4" fmla="*/ 8 w 11"/>
                  <a:gd name="T5" fmla="*/ 1 h 5"/>
                  <a:gd name="T6" fmla="*/ 2 w 11"/>
                  <a:gd name="T7" fmla="*/ 0 h 5"/>
                  <a:gd name="T8" fmla="*/ 1 w 11"/>
                  <a:gd name="T9" fmla="*/ 1 h 5"/>
                  <a:gd name="T10" fmla="*/ 3 w 11"/>
                  <a:gd name="T11" fmla="*/ 2 h 5"/>
                  <a:gd name="T12" fmla="*/ 5 w 11"/>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11" h="5">
                    <a:moveTo>
                      <a:pt x="5" y="4"/>
                    </a:moveTo>
                    <a:cubicBezTo>
                      <a:pt x="7" y="4"/>
                      <a:pt x="9" y="5"/>
                      <a:pt x="9" y="4"/>
                    </a:cubicBezTo>
                    <a:cubicBezTo>
                      <a:pt x="9" y="2"/>
                      <a:pt x="11" y="2"/>
                      <a:pt x="8" y="1"/>
                    </a:cubicBezTo>
                    <a:cubicBezTo>
                      <a:pt x="5" y="1"/>
                      <a:pt x="2" y="0"/>
                      <a:pt x="2" y="0"/>
                    </a:cubicBezTo>
                    <a:cubicBezTo>
                      <a:pt x="1" y="0"/>
                      <a:pt x="0" y="1"/>
                      <a:pt x="1" y="1"/>
                    </a:cubicBezTo>
                    <a:cubicBezTo>
                      <a:pt x="2" y="1"/>
                      <a:pt x="3" y="1"/>
                      <a:pt x="3" y="2"/>
                    </a:cubicBezTo>
                    <a:cubicBezTo>
                      <a:pt x="3" y="3"/>
                      <a:pt x="2" y="4"/>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5" name="Freeform 74"/>
              <p:cNvSpPr>
                <a:spLocks/>
              </p:cNvSpPr>
              <p:nvPr/>
            </p:nvSpPr>
            <p:spPr bwMode="auto">
              <a:xfrm>
                <a:off x="6509" y="1929"/>
                <a:ext cx="19" cy="5"/>
              </a:xfrm>
              <a:custGeom>
                <a:avLst/>
                <a:gdLst>
                  <a:gd name="T0" fmla="*/ 13 w 14"/>
                  <a:gd name="T1" fmla="*/ 3 h 4"/>
                  <a:gd name="T2" fmla="*/ 13 w 14"/>
                  <a:gd name="T3" fmla="*/ 1 h 4"/>
                  <a:gd name="T4" fmla="*/ 10 w 14"/>
                  <a:gd name="T5" fmla="*/ 2 h 4"/>
                  <a:gd name="T6" fmla="*/ 6 w 14"/>
                  <a:gd name="T7" fmla="*/ 1 h 4"/>
                  <a:gd name="T8" fmla="*/ 3 w 14"/>
                  <a:gd name="T9" fmla="*/ 0 h 4"/>
                  <a:gd name="T10" fmla="*/ 0 w 14"/>
                  <a:gd name="T11" fmla="*/ 2 h 4"/>
                  <a:gd name="T12" fmla="*/ 1 w 14"/>
                  <a:gd name="T13" fmla="*/ 2 h 4"/>
                  <a:gd name="T14" fmla="*/ 7 w 14"/>
                  <a:gd name="T15" fmla="*/ 3 h 4"/>
                  <a:gd name="T16" fmla="*/ 13 w 14"/>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
                    <a:moveTo>
                      <a:pt x="13" y="3"/>
                    </a:moveTo>
                    <a:cubicBezTo>
                      <a:pt x="14" y="2"/>
                      <a:pt x="14" y="1"/>
                      <a:pt x="13" y="1"/>
                    </a:cubicBezTo>
                    <a:cubicBezTo>
                      <a:pt x="12" y="2"/>
                      <a:pt x="12" y="2"/>
                      <a:pt x="10" y="2"/>
                    </a:cubicBezTo>
                    <a:cubicBezTo>
                      <a:pt x="8" y="2"/>
                      <a:pt x="7" y="1"/>
                      <a:pt x="6" y="1"/>
                    </a:cubicBezTo>
                    <a:cubicBezTo>
                      <a:pt x="4" y="1"/>
                      <a:pt x="3" y="0"/>
                      <a:pt x="3" y="0"/>
                    </a:cubicBezTo>
                    <a:cubicBezTo>
                      <a:pt x="2" y="0"/>
                      <a:pt x="1" y="1"/>
                      <a:pt x="0" y="2"/>
                    </a:cubicBezTo>
                    <a:cubicBezTo>
                      <a:pt x="0" y="2"/>
                      <a:pt x="0" y="2"/>
                      <a:pt x="1" y="2"/>
                    </a:cubicBezTo>
                    <a:cubicBezTo>
                      <a:pt x="3" y="2"/>
                      <a:pt x="4" y="3"/>
                      <a:pt x="7" y="3"/>
                    </a:cubicBezTo>
                    <a:cubicBezTo>
                      <a:pt x="9" y="3"/>
                      <a:pt x="12" y="4"/>
                      <a:pt x="1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6" name="Freeform 75"/>
              <p:cNvSpPr>
                <a:spLocks/>
              </p:cNvSpPr>
              <p:nvPr/>
            </p:nvSpPr>
            <p:spPr bwMode="auto">
              <a:xfrm>
                <a:off x="6501" y="1938"/>
                <a:ext cx="18" cy="7"/>
              </a:xfrm>
              <a:custGeom>
                <a:avLst/>
                <a:gdLst>
                  <a:gd name="T0" fmla="*/ 10 w 13"/>
                  <a:gd name="T1" fmla="*/ 4 h 5"/>
                  <a:gd name="T2" fmla="*/ 8 w 13"/>
                  <a:gd name="T3" fmla="*/ 1 h 5"/>
                  <a:gd name="T4" fmla="*/ 1 w 13"/>
                  <a:gd name="T5" fmla="*/ 0 h 5"/>
                  <a:gd name="T6" fmla="*/ 5 w 13"/>
                  <a:gd name="T7" fmla="*/ 1 h 5"/>
                  <a:gd name="T8" fmla="*/ 10 w 13"/>
                  <a:gd name="T9" fmla="*/ 4 h 5"/>
                </a:gdLst>
                <a:ahLst/>
                <a:cxnLst>
                  <a:cxn ang="0">
                    <a:pos x="T0" y="T1"/>
                  </a:cxn>
                  <a:cxn ang="0">
                    <a:pos x="T2" y="T3"/>
                  </a:cxn>
                  <a:cxn ang="0">
                    <a:pos x="T4" y="T5"/>
                  </a:cxn>
                  <a:cxn ang="0">
                    <a:pos x="T6" y="T7"/>
                  </a:cxn>
                  <a:cxn ang="0">
                    <a:pos x="T8" y="T9"/>
                  </a:cxn>
                </a:cxnLst>
                <a:rect l="0" t="0" r="r" b="b"/>
                <a:pathLst>
                  <a:path w="13" h="5">
                    <a:moveTo>
                      <a:pt x="10" y="4"/>
                    </a:moveTo>
                    <a:cubicBezTo>
                      <a:pt x="13" y="3"/>
                      <a:pt x="10" y="1"/>
                      <a:pt x="8" y="1"/>
                    </a:cubicBezTo>
                    <a:cubicBezTo>
                      <a:pt x="6" y="0"/>
                      <a:pt x="2" y="0"/>
                      <a:pt x="1" y="0"/>
                    </a:cubicBezTo>
                    <a:cubicBezTo>
                      <a:pt x="0" y="0"/>
                      <a:pt x="3" y="0"/>
                      <a:pt x="5" y="1"/>
                    </a:cubicBezTo>
                    <a:cubicBezTo>
                      <a:pt x="7" y="3"/>
                      <a:pt x="10" y="5"/>
                      <a:pt x="1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7" name="Freeform 76"/>
              <p:cNvSpPr>
                <a:spLocks/>
              </p:cNvSpPr>
              <p:nvPr/>
            </p:nvSpPr>
            <p:spPr bwMode="auto">
              <a:xfrm>
                <a:off x="6559" y="1887"/>
                <a:ext cx="8" cy="6"/>
              </a:xfrm>
              <a:custGeom>
                <a:avLst/>
                <a:gdLst>
                  <a:gd name="T0" fmla="*/ 1 w 6"/>
                  <a:gd name="T1" fmla="*/ 1 h 4"/>
                  <a:gd name="T2" fmla="*/ 3 w 6"/>
                  <a:gd name="T3" fmla="*/ 4 h 4"/>
                  <a:gd name="T4" fmla="*/ 5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4"/>
                    </a:cubicBezTo>
                    <a:cubicBezTo>
                      <a:pt x="5" y="4"/>
                      <a:pt x="6" y="1"/>
                      <a:pt x="5" y="1"/>
                    </a:cubicBezTo>
                    <a:cubicBezTo>
                      <a:pt x="4" y="0"/>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8" name="Freeform 77"/>
              <p:cNvSpPr>
                <a:spLocks/>
              </p:cNvSpPr>
              <p:nvPr/>
            </p:nvSpPr>
            <p:spPr bwMode="auto">
              <a:xfrm>
                <a:off x="6574" y="1886"/>
                <a:ext cx="23" cy="8"/>
              </a:xfrm>
              <a:custGeom>
                <a:avLst/>
                <a:gdLst>
                  <a:gd name="T0" fmla="*/ 4 w 17"/>
                  <a:gd name="T1" fmla="*/ 0 h 6"/>
                  <a:gd name="T2" fmla="*/ 1 w 17"/>
                  <a:gd name="T3" fmla="*/ 1 h 6"/>
                  <a:gd name="T4" fmla="*/ 2 w 17"/>
                  <a:gd name="T5" fmla="*/ 3 h 6"/>
                  <a:gd name="T6" fmla="*/ 8 w 17"/>
                  <a:gd name="T7" fmla="*/ 3 h 6"/>
                  <a:gd name="T8" fmla="*/ 15 w 17"/>
                  <a:gd name="T9" fmla="*/ 5 h 6"/>
                  <a:gd name="T10" fmla="*/ 16 w 17"/>
                  <a:gd name="T11" fmla="*/ 4 h 6"/>
                  <a:gd name="T12" fmla="*/ 10 w 17"/>
                  <a:gd name="T13" fmla="*/ 0 h 6"/>
                  <a:gd name="T14" fmla="*/ 4 w 17"/>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6">
                    <a:moveTo>
                      <a:pt x="4" y="0"/>
                    </a:moveTo>
                    <a:cubicBezTo>
                      <a:pt x="2" y="0"/>
                      <a:pt x="2" y="0"/>
                      <a:pt x="1" y="1"/>
                    </a:cubicBezTo>
                    <a:cubicBezTo>
                      <a:pt x="0" y="2"/>
                      <a:pt x="1" y="3"/>
                      <a:pt x="2" y="3"/>
                    </a:cubicBezTo>
                    <a:cubicBezTo>
                      <a:pt x="4" y="3"/>
                      <a:pt x="5" y="3"/>
                      <a:pt x="8" y="3"/>
                    </a:cubicBezTo>
                    <a:cubicBezTo>
                      <a:pt x="11" y="3"/>
                      <a:pt x="14" y="4"/>
                      <a:pt x="15" y="5"/>
                    </a:cubicBezTo>
                    <a:cubicBezTo>
                      <a:pt x="17" y="6"/>
                      <a:pt x="17" y="5"/>
                      <a:pt x="16" y="4"/>
                    </a:cubicBezTo>
                    <a:cubicBezTo>
                      <a:pt x="15" y="2"/>
                      <a:pt x="12" y="1"/>
                      <a:pt x="10" y="0"/>
                    </a:cubicBezTo>
                    <a:cubicBezTo>
                      <a:pt x="7" y="0"/>
                      <a:pt x="7" y="1"/>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9" name="Freeform 78"/>
              <p:cNvSpPr>
                <a:spLocks/>
              </p:cNvSpPr>
              <p:nvPr/>
            </p:nvSpPr>
            <p:spPr bwMode="auto">
              <a:xfrm>
                <a:off x="6502" y="1850"/>
                <a:ext cx="51" cy="56"/>
              </a:xfrm>
              <a:custGeom>
                <a:avLst/>
                <a:gdLst>
                  <a:gd name="T0" fmla="*/ 2 w 37"/>
                  <a:gd name="T1" fmla="*/ 18 h 41"/>
                  <a:gd name="T2" fmla="*/ 1 w 37"/>
                  <a:gd name="T3" fmla="*/ 24 h 41"/>
                  <a:gd name="T4" fmla="*/ 0 w 37"/>
                  <a:gd name="T5" fmla="*/ 27 h 41"/>
                  <a:gd name="T6" fmla="*/ 2 w 37"/>
                  <a:gd name="T7" fmla="*/ 30 h 41"/>
                  <a:gd name="T8" fmla="*/ 4 w 37"/>
                  <a:gd name="T9" fmla="*/ 33 h 41"/>
                  <a:gd name="T10" fmla="*/ 3 w 37"/>
                  <a:gd name="T11" fmla="*/ 39 h 41"/>
                  <a:gd name="T12" fmla="*/ 6 w 37"/>
                  <a:gd name="T13" fmla="*/ 41 h 41"/>
                  <a:gd name="T14" fmla="*/ 7 w 37"/>
                  <a:gd name="T15" fmla="*/ 39 h 41"/>
                  <a:gd name="T16" fmla="*/ 8 w 37"/>
                  <a:gd name="T17" fmla="*/ 36 h 41"/>
                  <a:gd name="T18" fmla="*/ 8 w 37"/>
                  <a:gd name="T19" fmla="*/ 33 h 41"/>
                  <a:gd name="T20" fmla="*/ 8 w 37"/>
                  <a:gd name="T21" fmla="*/ 30 h 41"/>
                  <a:gd name="T22" fmla="*/ 8 w 37"/>
                  <a:gd name="T23" fmla="*/ 26 h 41"/>
                  <a:gd name="T24" fmla="*/ 13 w 37"/>
                  <a:gd name="T25" fmla="*/ 25 h 41"/>
                  <a:gd name="T26" fmla="*/ 12 w 37"/>
                  <a:gd name="T27" fmla="*/ 30 h 41"/>
                  <a:gd name="T28" fmla="*/ 15 w 37"/>
                  <a:gd name="T29" fmla="*/ 34 h 41"/>
                  <a:gd name="T30" fmla="*/ 15 w 37"/>
                  <a:gd name="T31" fmla="*/ 36 h 41"/>
                  <a:gd name="T32" fmla="*/ 18 w 37"/>
                  <a:gd name="T33" fmla="*/ 36 h 41"/>
                  <a:gd name="T34" fmla="*/ 20 w 37"/>
                  <a:gd name="T35" fmla="*/ 36 h 41"/>
                  <a:gd name="T36" fmla="*/ 23 w 37"/>
                  <a:gd name="T37" fmla="*/ 34 h 41"/>
                  <a:gd name="T38" fmla="*/ 22 w 37"/>
                  <a:gd name="T39" fmla="*/ 33 h 41"/>
                  <a:gd name="T40" fmla="*/ 20 w 37"/>
                  <a:gd name="T41" fmla="*/ 31 h 41"/>
                  <a:gd name="T42" fmla="*/ 20 w 37"/>
                  <a:gd name="T43" fmla="*/ 28 h 41"/>
                  <a:gd name="T44" fmla="*/ 17 w 37"/>
                  <a:gd name="T45" fmla="*/ 24 h 41"/>
                  <a:gd name="T46" fmla="*/ 14 w 37"/>
                  <a:gd name="T47" fmla="*/ 20 h 41"/>
                  <a:gd name="T48" fmla="*/ 15 w 37"/>
                  <a:gd name="T49" fmla="*/ 21 h 41"/>
                  <a:gd name="T50" fmla="*/ 20 w 37"/>
                  <a:gd name="T51" fmla="*/ 17 h 41"/>
                  <a:gd name="T52" fmla="*/ 23 w 37"/>
                  <a:gd name="T53" fmla="*/ 15 h 41"/>
                  <a:gd name="T54" fmla="*/ 20 w 37"/>
                  <a:gd name="T55" fmla="*/ 15 h 41"/>
                  <a:gd name="T56" fmla="*/ 15 w 37"/>
                  <a:gd name="T57" fmla="*/ 15 h 41"/>
                  <a:gd name="T58" fmla="*/ 12 w 37"/>
                  <a:gd name="T59" fmla="*/ 18 h 41"/>
                  <a:gd name="T60" fmla="*/ 9 w 37"/>
                  <a:gd name="T61" fmla="*/ 15 h 41"/>
                  <a:gd name="T62" fmla="*/ 7 w 37"/>
                  <a:gd name="T63" fmla="*/ 11 h 41"/>
                  <a:gd name="T64" fmla="*/ 8 w 37"/>
                  <a:gd name="T65" fmla="*/ 8 h 41"/>
                  <a:gd name="T66" fmla="*/ 12 w 37"/>
                  <a:gd name="T67" fmla="*/ 7 h 41"/>
                  <a:gd name="T68" fmla="*/ 22 w 37"/>
                  <a:gd name="T69" fmla="*/ 7 h 41"/>
                  <a:gd name="T70" fmla="*/ 28 w 37"/>
                  <a:gd name="T71" fmla="*/ 8 h 41"/>
                  <a:gd name="T72" fmla="*/ 32 w 37"/>
                  <a:gd name="T73" fmla="*/ 6 h 41"/>
                  <a:gd name="T74" fmla="*/ 36 w 37"/>
                  <a:gd name="T75" fmla="*/ 1 h 41"/>
                  <a:gd name="T76" fmla="*/ 32 w 37"/>
                  <a:gd name="T77" fmla="*/ 2 h 41"/>
                  <a:gd name="T78" fmla="*/ 26 w 37"/>
                  <a:gd name="T79" fmla="*/ 5 h 41"/>
                  <a:gd name="T80" fmla="*/ 18 w 37"/>
                  <a:gd name="T81" fmla="*/ 4 h 41"/>
                  <a:gd name="T82" fmla="*/ 12 w 37"/>
                  <a:gd name="T83" fmla="*/ 2 h 41"/>
                  <a:gd name="T84" fmla="*/ 11 w 37"/>
                  <a:gd name="T85" fmla="*/ 5 h 41"/>
                  <a:gd name="T86" fmla="*/ 7 w 37"/>
                  <a:gd name="T87" fmla="*/ 5 h 41"/>
                  <a:gd name="T88" fmla="*/ 5 w 37"/>
                  <a:gd name="T89" fmla="*/ 9 h 41"/>
                  <a:gd name="T90" fmla="*/ 5 w 37"/>
                  <a:gd name="T91" fmla="*/ 13 h 41"/>
                  <a:gd name="T92" fmla="*/ 2 w 37"/>
                  <a:gd name="T93" fmla="*/ 1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7" h="41">
                    <a:moveTo>
                      <a:pt x="2" y="18"/>
                    </a:moveTo>
                    <a:cubicBezTo>
                      <a:pt x="1" y="21"/>
                      <a:pt x="1" y="23"/>
                      <a:pt x="1" y="24"/>
                    </a:cubicBezTo>
                    <a:cubicBezTo>
                      <a:pt x="0" y="24"/>
                      <a:pt x="0" y="26"/>
                      <a:pt x="0" y="27"/>
                    </a:cubicBezTo>
                    <a:cubicBezTo>
                      <a:pt x="0" y="28"/>
                      <a:pt x="1" y="29"/>
                      <a:pt x="2" y="30"/>
                    </a:cubicBezTo>
                    <a:cubicBezTo>
                      <a:pt x="3" y="30"/>
                      <a:pt x="3" y="31"/>
                      <a:pt x="4" y="33"/>
                    </a:cubicBezTo>
                    <a:cubicBezTo>
                      <a:pt x="5" y="35"/>
                      <a:pt x="3" y="38"/>
                      <a:pt x="3" y="39"/>
                    </a:cubicBezTo>
                    <a:cubicBezTo>
                      <a:pt x="2" y="41"/>
                      <a:pt x="4" y="41"/>
                      <a:pt x="6" y="41"/>
                    </a:cubicBezTo>
                    <a:cubicBezTo>
                      <a:pt x="8" y="41"/>
                      <a:pt x="7" y="40"/>
                      <a:pt x="7" y="39"/>
                    </a:cubicBezTo>
                    <a:cubicBezTo>
                      <a:pt x="7" y="38"/>
                      <a:pt x="8" y="38"/>
                      <a:pt x="8" y="36"/>
                    </a:cubicBezTo>
                    <a:cubicBezTo>
                      <a:pt x="9" y="35"/>
                      <a:pt x="8" y="34"/>
                      <a:pt x="8" y="33"/>
                    </a:cubicBezTo>
                    <a:cubicBezTo>
                      <a:pt x="8" y="33"/>
                      <a:pt x="8" y="31"/>
                      <a:pt x="8" y="30"/>
                    </a:cubicBezTo>
                    <a:cubicBezTo>
                      <a:pt x="8" y="29"/>
                      <a:pt x="8" y="28"/>
                      <a:pt x="8" y="26"/>
                    </a:cubicBezTo>
                    <a:cubicBezTo>
                      <a:pt x="8" y="24"/>
                      <a:pt x="11" y="25"/>
                      <a:pt x="13" y="25"/>
                    </a:cubicBezTo>
                    <a:cubicBezTo>
                      <a:pt x="15" y="25"/>
                      <a:pt x="12" y="28"/>
                      <a:pt x="12" y="30"/>
                    </a:cubicBezTo>
                    <a:cubicBezTo>
                      <a:pt x="11" y="31"/>
                      <a:pt x="14" y="33"/>
                      <a:pt x="15" y="34"/>
                    </a:cubicBezTo>
                    <a:cubicBezTo>
                      <a:pt x="16" y="34"/>
                      <a:pt x="14" y="35"/>
                      <a:pt x="15" y="36"/>
                    </a:cubicBezTo>
                    <a:cubicBezTo>
                      <a:pt x="16" y="37"/>
                      <a:pt x="17" y="37"/>
                      <a:pt x="18" y="36"/>
                    </a:cubicBezTo>
                    <a:cubicBezTo>
                      <a:pt x="19" y="35"/>
                      <a:pt x="19" y="36"/>
                      <a:pt x="20" y="36"/>
                    </a:cubicBezTo>
                    <a:cubicBezTo>
                      <a:pt x="21" y="36"/>
                      <a:pt x="22" y="34"/>
                      <a:pt x="23" y="34"/>
                    </a:cubicBezTo>
                    <a:cubicBezTo>
                      <a:pt x="25" y="33"/>
                      <a:pt x="24" y="33"/>
                      <a:pt x="22" y="33"/>
                    </a:cubicBezTo>
                    <a:cubicBezTo>
                      <a:pt x="21" y="33"/>
                      <a:pt x="21" y="32"/>
                      <a:pt x="20" y="31"/>
                    </a:cubicBezTo>
                    <a:cubicBezTo>
                      <a:pt x="20" y="31"/>
                      <a:pt x="20" y="29"/>
                      <a:pt x="20" y="28"/>
                    </a:cubicBezTo>
                    <a:cubicBezTo>
                      <a:pt x="20" y="27"/>
                      <a:pt x="18" y="25"/>
                      <a:pt x="17" y="24"/>
                    </a:cubicBezTo>
                    <a:cubicBezTo>
                      <a:pt x="15" y="22"/>
                      <a:pt x="14" y="21"/>
                      <a:pt x="14" y="20"/>
                    </a:cubicBezTo>
                    <a:cubicBezTo>
                      <a:pt x="14" y="19"/>
                      <a:pt x="15" y="20"/>
                      <a:pt x="15" y="21"/>
                    </a:cubicBezTo>
                    <a:cubicBezTo>
                      <a:pt x="16" y="21"/>
                      <a:pt x="19" y="18"/>
                      <a:pt x="20" y="17"/>
                    </a:cubicBezTo>
                    <a:cubicBezTo>
                      <a:pt x="21" y="17"/>
                      <a:pt x="22" y="16"/>
                      <a:pt x="23" y="15"/>
                    </a:cubicBezTo>
                    <a:cubicBezTo>
                      <a:pt x="23" y="14"/>
                      <a:pt x="21" y="14"/>
                      <a:pt x="20" y="15"/>
                    </a:cubicBezTo>
                    <a:cubicBezTo>
                      <a:pt x="19" y="15"/>
                      <a:pt x="17" y="15"/>
                      <a:pt x="15" y="15"/>
                    </a:cubicBezTo>
                    <a:cubicBezTo>
                      <a:pt x="14" y="15"/>
                      <a:pt x="14" y="17"/>
                      <a:pt x="12" y="18"/>
                    </a:cubicBezTo>
                    <a:cubicBezTo>
                      <a:pt x="11" y="18"/>
                      <a:pt x="11" y="16"/>
                      <a:pt x="9" y="15"/>
                    </a:cubicBezTo>
                    <a:cubicBezTo>
                      <a:pt x="7" y="14"/>
                      <a:pt x="7" y="13"/>
                      <a:pt x="7" y="11"/>
                    </a:cubicBezTo>
                    <a:cubicBezTo>
                      <a:pt x="7" y="10"/>
                      <a:pt x="7" y="8"/>
                      <a:pt x="8" y="8"/>
                    </a:cubicBezTo>
                    <a:cubicBezTo>
                      <a:pt x="8" y="7"/>
                      <a:pt x="11" y="7"/>
                      <a:pt x="12" y="7"/>
                    </a:cubicBezTo>
                    <a:cubicBezTo>
                      <a:pt x="14" y="7"/>
                      <a:pt x="19" y="7"/>
                      <a:pt x="22" y="7"/>
                    </a:cubicBezTo>
                    <a:cubicBezTo>
                      <a:pt x="24" y="7"/>
                      <a:pt x="25" y="8"/>
                      <a:pt x="28" y="8"/>
                    </a:cubicBezTo>
                    <a:cubicBezTo>
                      <a:pt x="31" y="8"/>
                      <a:pt x="31" y="7"/>
                      <a:pt x="32" y="6"/>
                    </a:cubicBezTo>
                    <a:cubicBezTo>
                      <a:pt x="33" y="6"/>
                      <a:pt x="35" y="2"/>
                      <a:pt x="36" y="1"/>
                    </a:cubicBezTo>
                    <a:cubicBezTo>
                      <a:pt x="37" y="0"/>
                      <a:pt x="35" y="0"/>
                      <a:pt x="32" y="2"/>
                    </a:cubicBezTo>
                    <a:cubicBezTo>
                      <a:pt x="30" y="4"/>
                      <a:pt x="28" y="5"/>
                      <a:pt x="26" y="5"/>
                    </a:cubicBezTo>
                    <a:cubicBezTo>
                      <a:pt x="24" y="5"/>
                      <a:pt x="20" y="5"/>
                      <a:pt x="18" y="4"/>
                    </a:cubicBezTo>
                    <a:cubicBezTo>
                      <a:pt x="15" y="4"/>
                      <a:pt x="14" y="3"/>
                      <a:pt x="12" y="2"/>
                    </a:cubicBezTo>
                    <a:cubicBezTo>
                      <a:pt x="11" y="2"/>
                      <a:pt x="11" y="4"/>
                      <a:pt x="11" y="5"/>
                    </a:cubicBezTo>
                    <a:cubicBezTo>
                      <a:pt x="10" y="6"/>
                      <a:pt x="8" y="5"/>
                      <a:pt x="7" y="5"/>
                    </a:cubicBezTo>
                    <a:cubicBezTo>
                      <a:pt x="7" y="5"/>
                      <a:pt x="6" y="7"/>
                      <a:pt x="5" y="9"/>
                    </a:cubicBezTo>
                    <a:cubicBezTo>
                      <a:pt x="4" y="11"/>
                      <a:pt x="5" y="11"/>
                      <a:pt x="5" y="13"/>
                    </a:cubicBezTo>
                    <a:cubicBezTo>
                      <a:pt x="4" y="15"/>
                      <a:pt x="3" y="15"/>
                      <a:pt x="2"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0" name="Freeform 79"/>
              <p:cNvSpPr>
                <a:spLocks/>
              </p:cNvSpPr>
              <p:nvPr/>
            </p:nvSpPr>
            <p:spPr bwMode="auto">
              <a:xfrm>
                <a:off x="6568" y="1846"/>
                <a:ext cx="14" cy="25"/>
              </a:xfrm>
              <a:custGeom>
                <a:avLst/>
                <a:gdLst>
                  <a:gd name="T0" fmla="*/ 1 w 10"/>
                  <a:gd name="T1" fmla="*/ 6 h 18"/>
                  <a:gd name="T2" fmla="*/ 1 w 10"/>
                  <a:gd name="T3" fmla="*/ 9 h 18"/>
                  <a:gd name="T4" fmla="*/ 3 w 10"/>
                  <a:gd name="T5" fmla="*/ 16 h 18"/>
                  <a:gd name="T6" fmla="*/ 6 w 10"/>
                  <a:gd name="T7" fmla="*/ 17 h 18"/>
                  <a:gd name="T8" fmla="*/ 4 w 10"/>
                  <a:gd name="T9" fmla="*/ 12 h 18"/>
                  <a:gd name="T10" fmla="*/ 6 w 10"/>
                  <a:gd name="T11" fmla="*/ 10 h 18"/>
                  <a:gd name="T12" fmla="*/ 9 w 10"/>
                  <a:gd name="T13" fmla="*/ 11 h 18"/>
                  <a:gd name="T14" fmla="*/ 7 w 10"/>
                  <a:gd name="T15" fmla="*/ 8 h 18"/>
                  <a:gd name="T16" fmla="*/ 8 w 10"/>
                  <a:gd name="T17" fmla="*/ 6 h 18"/>
                  <a:gd name="T18" fmla="*/ 5 w 10"/>
                  <a:gd name="T19" fmla="*/ 5 h 18"/>
                  <a:gd name="T20" fmla="*/ 3 w 10"/>
                  <a:gd name="T21" fmla="*/ 7 h 18"/>
                  <a:gd name="T22" fmla="*/ 4 w 10"/>
                  <a:gd name="T23" fmla="*/ 3 h 18"/>
                  <a:gd name="T24" fmla="*/ 3 w 10"/>
                  <a:gd name="T25" fmla="*/ 1 h 18"/>
                  <a:gd name="T26" fmla="*/ 2 w 10"/>
                  <a:gd name="T27" fmla="*/ 1 h 18"/>
                  <a:gd name="T28" fmla="*/ 1 w 10"/>
                  <a:gd name="T2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18">
                    <a:moveTo>
                      <a:pt x="1" y="6"/>
                    </a:moveTo>
                    <a:cubicBezTo>
                      <a:pt x="1" y="8"/>
                      <a:pt x="1" y="8"/>
                      <a:pt x="1" y="9"/>
                    </a:cubicBezTo>
                    <a:cubicBezTo>
                      <a:pt x="1" y="11"/>
                      <a:pt x="2" y="14"/>
                      <a:pt x="3" y="16"/>
                    </a:cubicBezTo>
                    <a:cubicBezTo>
                      <a:pt x="5" y="17"/>
                      <a:pt x="7" y="18"/>
                      <a:pt x="6" y="17"/>
                    </a:cubicBezTo>
                    <a:cubicBezTo>
                      <a:pt x="5" y="16"/>
                      <a:pt x="3" y="13"/>
                      <a:pt x="4" y="12"/>
                    </a:cubicBezTo>
                    <a:cubicBezTo>
                      <a:pt x="4" y="10"/>
                      <a:pt x="4" y="10"/>
                      <a:pt x="6" y="10"/>
                    </a:cubicBezTo>
                    <a:cubicBezTo>
                      <a:pt x="8" y="10"/>
                      <a:pt x="10" y="12"/>
                      <a:pt x="9" y="11"/>
                    </a:cubicBezTo>
                    <a:cubicBezTo>
                      <a:pt x="8" y="9"/>
                      <a:pt x="6" y="9"/>
                      <a:pt x="7" y="8"/>
                    </a:cubicBezTo>
                    <a:cubicBezTo>
                      <a:pt x="8" y="7"/>
                      <a:pt x="7" y="7"/>
                      <a:pt x="8" y="6"/>
                    </a:cubicBezTo>
                    <a:cubicBezTo>
                      <a:pt x="8" y="5"/>
                      <a:pt x="6" y="4"/>
                      <a:pt x="5" y="5"/>
                    </a:cubicBezTo>
                    <a:cubicBezTo>
                      <a:pt x="4" y="6"/>
                      <a:pt x="2" y="8"/>
                      <a:pt x="3" y="7"/>
                    </a:cubicBezTo>
                    <a:cubicBezTo>
                      <a:pt x="3" y="6"/>
                      <a:pt x="5" y="4"/>
                      <a:pt x="4" y="3"/>
                    </a:cubicBezTo>
                    <a:cubicBezTo>
                      <a:pt x="3" y="2"/>
                      <a:pt x="3" y="2"/>
                      <a:pt x="3" y="1"/>
                    </a:cubicBezTo>
                    <a:cubicBezTo>
                      <a:pt x="3" y="0"/>
                      <a:pt x="3" y="0"/>
                      <a:pt x="2" y="1"/>
                    </a:cubicBezTo>
                    <a:cubicBezTo>
                      <a:pt x="2" y="3"/>
                      <a:pt x="0" y="5"/>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1" name="Freeform 80"/>
              <p:cNvSpPr>
                <a:spLocks/>
              </p:cNvSpPr>
              <p:nvPr/>
            </p:nvSpPr>
            <p:spPr bwMode="auto">
              <a:xfrm>
                <a:off x="6575" y="1843"/>
                <a:ext cx="6" cy="4"/>
              </a:xfrm>
              <a:custGeom>
                <a:avLst/>
                <a:gdLst>
                  <a:gd name="T0" fmla="*/ 1 w 4"/>
                  <a:gd name="T1" fmla="*/ 3 h 3"/>
                  <a:gd name="T2" fmla="*/ 3 w 4"/>
                  <a:gd name="T3" fmla="*/ 1 h 3"/>
                  <a:gd name="T4" fmla="*/ 2 w 4"/>
                  <a:gd name="T5" fmla="*/ 1 h 3"/>
                  <a:gd name="T6" fmla="*/ 1 w 4"/>
                  <a:gd name="T7" fmla="*/ 3 h 3"/>
                </a:gdLst>
                <a:ahLst/>
                <a:cxnLst>
                  <a:cxn ang="0">
                    <a:pos x="T0" y="T1"/>
                  </a:cxn>
                  <a:cxn ang="0">
                    <a:pos x="T2" y="T3"/>
                  </a:cxn>
                  <a:cxn ang="0">
                    <a:pos x="T4" y="T5"/>
                  </a:cxn>
                  <a:cxn ang="0">
                    <a:pos x="T6" y="T7"/>
                  </a:cxn>
                </a:cxnLst>
                <a:rect l="0" t="0" r="r" b="b"/>
                <a:pathLst>
                  <a:path w="4" h="3">
                    <a:moveTo>
                      <a:pt x="1" y="3"/>
                    </a:moveTo>
                    <a:cubicBezTo>
                      <a:pt x="2" y="3"/>
                      <a:pt x="4" y="2"/>
                      <a:pt x="3" y="1"/>
                    </a:cubicBezTo>
                    <a:cubicBezTo>
                      <a:pt x="2" y="0"/>
                      <a:pt x="2" y="0"/>
                      <a:pt x="2" y="1"/>
                    </a:cubicBezTo>
                    <a:cubicBezTo>
                      <a:pt x="1" y="1"/>
                      <a:pt x="0"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2" name="Freeform 81"/>
              <p:cNvSpPr>
                <a:spLocks/>
              </p:cNvSpPr>
              <p:nvPr/>
            </p:nvSpPr>
            <p:spPr bwMode="auto">
              <a:xfrm>
                <a:off x="6593" y="1864"/>
                <a:ext cx="7" cy="3"/>
              </a:xfrm>
              <a:custGeom>
                <a:avLst/>
                <a:gdLst>
                  <a:gd name="T0" fmla="*/ 5 w 5"/>
                  <a:gd name="T1" fmla="*/ 2 h 2"/>
                  <a:gd name="T2" fmla="*/ 0 w 5"/>
                  <a:gd name="T3" fmla="*/ 1 h 2"/>
                  <a:gd name="T4" fmla="*/ 5 w 5"/>
                  <a:gd name="T5" fmla="*/ 2 h 2"/>
                </a:gdLst>
                <a:ahLst/>
                <a:cxnLst>
                  <a:cxn ang="0">
                    <a:pos x="T0" y="T1"/>
                  </a:cxn>
                  <a:cxn ang="0">
                    <a:pos x="T2" y="T3"/>
                  </a:cxn>
                  <a:cxn ang="0">
                    <a:pos x="T4" y="T5"/>
                  </a:cxn>
                </a:cxnLst>
                <a:rect l="0" t="0" r="r" b="b"/>
                <a:pathLst>
                  <a:path w="5" h="2">
                    <a:moveTo>
                      <a:pt x="5" y="2"/>
                    </a:moveTo>
                    <a:cubicBezTo>
                      <a:pt x="5" y="1"/>
                      <a:pt x="0" y="0"/>
                      <a:pt x="0" y="1"/>
                    </a:cubicBezTo>
                    <a:cubicBezTo>
                      <a:pt x="0" y="2"/>
                      <a:pt x="5" y="2"/>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3" name="Freeform 82"/>
              <p:cNvSpPr>
                <a:spLocks/>
              </p:cNvSpPr>
              <p:nvPr/>
            </p:nvSpPr>
            <p:spPr bwMode="auto">
              <a:xfrm>
                <a:off x="6594" y="1867"/>
                <a:ext cx="29" cy="15"/>
              </a:xfrm>
              <a:custGeom>
                <a:avLst/>
                <a:gdLst>
                  <a:gd name="T0" fmla="*/ 4 w 21"/>
                  <a:gd name="T1" fmla="*/ 7 h 11"/>
                  <a:gd name="T2" fmla="*/ 8 w 21"/>
                  <a:gd name="T3" fmla="*/ 8 h 11"/>
                  <a:gd name="T4" fmla="*/ 11 w 21"/>
                  <a:gd name="T5" fmla="*/ 11 h 11"/>
                  <a:gd name="T6" fmla="*/ 19 w 21"/>
                  <a:gd name="T7" fmla="*/ 11 h 11"/>
                  <a:gd name="T8" fmla="*/ 20 w 21"/>
                  <a:gd name="T9" fmla="*/ 8 h 11"/>
                  <a:gd name="T10" fmla="*/ 21 w 21"/>
                  <a:gd name="T11" fmla="*/ 6 h 11"/>
                  <a:gd name="T12" fmla="*/ 20 w 21"/>
                  <a:gd name="T13" fmla="*/ 2 h 11"/>
                  <a:gd name="T14" fmla="*/ 15 w 21"/>
                  <a:gd name="T15" fmla="*/ 1 h 11"/>
                  <a:gd name="T16" fmla="*/ 11 w 21"/>
                  <a:gd name="T17" fmla="*/ 0 h 11"/>
                  <a:gd name="T18" fmla="*/ 8 w 21"/>
                  <a:gd name="T19" fmla="*/ 1 h 11"/>
                  <a:gd name="T20" fmla="*/ 4 w 21"/>
                  <a:gd name="T21" fmla="*/ 3 h 11"/>
                  <a:gd name="T22" fmla="*/ 3 w 21"/>
                  <a:gd name="T23" fmla="*/ 4 h 11"/>
                  <a:gd name="T24" fmla="*/ 1 w 21"/>
                  <a:gd name="T25" fmla="*/ 3 h 11"/>
                  <a:gd name="T26" fmla="*/ 2 w 21"/>
                  <a:gd name="T27" fmla="*/ 6 h 11"/>
                  <a:gd name="T28" fmla="*/ 4 w 21"/>
                  <a:gd name="T29"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11">
                    <a:moveTo>
                      <a:pt x="4" y="7"/>
                    </a:moveTo>
                    <a:cubicBezTo>
                      <a:pt x="6" y="7"/>
                      <a:pt x="8" y="7"/>
                      <a:pt x="8" y="8"/>
                    </a:cubicBezTo>
                    <a:cubicBezTo>
                      <a:pt x="9" y="9"/>
                      <a:pt x="9" y="11"/>
                      <a:pt x="11" y="11"/>
                    </a:cubicBezTo>
                    <a:cubicBezTo>
                      <a:pt x="13" y="11"/>
                      <a:pt x="17" y="11"/>
                      <a:pt x="19" y="11"/>
                    </a:cubicBezTo>
                    <a:cubicBezTo>
                      <a:pt x="20" y="10"/>
                      <a:pt x="20" y="9"/>
                      <a:pt x="20" y="8"/>
                    </a:cubicBezTo>
                    <a:cubicBezTo>
                      <a:pt x="20" y="7"/>
                      <a:pt x="21" y="7"/>
                      <a:pt x="21" y="6"/>
                    </a:cubicBezTo>
                    <a:cubicBezTo>
                      <a:pt x="20" y="5"/>
                      <a:pt x="21" y="3"/>
                      <a:pt x="20" y="2"/>
                    </a:cubicBezTo>
                    <a:cubicBezTo>
                      <a:pt x="18" y="1"/>
                      <a:pt x="16" y="2"/>
                      <a:pt x="15" y="1"/>
                    </a:cubicBezTo>
                    <a:cubicBezTo>
                      <a:pt x="14" y="0"/>
                      <a:pt x="12" y="0"/>
                      <a:pt x="11" y="0"/>
                    </a:cubicBezTo>
                    <a:cubicBezTo>
                      <a:pt x="11" y="0"/>
                      <a:pt x="10" y="0"/>
                      <a:pt x="8" y="1"/>
                    </a:cubicBezTo>
                    <a:cubicBezTo>
                      <a:pt x="6" y="2"/>
                      <a:pt x="4" y="3"/>
                      <a:pt x="4" y="3"/>
                    </a:cubicBezTo>
                    <a:cubicBezTo>
                      <a:pt x="4" y="4"/>
                      <a:pt x="3" y="5"/>
                      <a:pt x="3" y="4"/>
                    </a:cubicBezTo>
                    <a:cubicBezTo>
                      <a:pt x="2" y="3"/>
                      <a:pt x="1" y="2"/>
                      <a:pt x="1" y="3"/>
                    </a:cubicBezTo>
                    <a:cubicBezTo>
                      <a:pt x="0" y="4"/>
                      <a:pt x="2" y="5"/>
                      <a:pt x="2" y="6"/>
                    </a:cubicBezTo>
                    <a:cubicBezTo>
                      <a:pt x="3" y="7"/>
                      <a:pt x="3" y="7"/>
                      <a:pt x="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4" name="Freeform 83"/>
              <p:cNvSpPr>
                <a:spLocks/>
              </p:cNvSpPr>
              <p:nvPr/>
            </p:nvSpPr>
            <p:spPr bwMode="auto">
              <a:xfrm>
                <a:off x="6735" y="1898"/>
                <a:ext cx="30" cy="15"/>
              </a:xfrm>
              <a:custGeom>
                <a:avLst/>
                <a:gdLst>
                  <a:gd name="T0" fmla="*/ 2 w 22"/>
                  <a:gd name="T1" fmla="*/ 6 h 11"/>
                  <a:gd name="T2" fmla="*/ 0 w 22"/>
                  <a:gd name="T3" fmla="*/ 7 h 11"/>
                  <a:gd name="T4" fmla="*/ 10 w 22"/>
                  <a:gd name="T5" fmla="*/ 11 h 11"/>
                  <a:gd name="T6" fmla="*/ 16 w 22"/>
                  <a:gd name="T7" fmla="*/ 8 h 11"/>
                  <a:gd name="T8" fmla="*/ 20 w 22"/>
                  <a:gd name="T9" fmla="*/ 6 h 11"/>
                  <a:gd name="T10" fmla="*/ 20 w 22"/>
                  <a:gd name="T11" fmla="*/ 4 h 11"/>
                  <a:gd name="T12" fmla="*/ 22 w 22"/>
                  <a:gd name="T13" fmla="*/ 2 h 11"/>
                  <a:gd name="T14" fmla="*/ 20 w 22"/>
                  <a:gd name="T15" fmla="*/ 0 h 11"/>
                  <a:gd name="T16" fmla="*/ 18 w 22"/>
                  <a:gd name="T17" fmla="*/ 1 h 11"/>
                  <a:gd name="T18" fmla="*/ 17 w 22"/>
                  <a:gd name="T19" fmla="*/ 3 h 11"/>
                  <a:gd name="T20" fmla="*/ 14 w 22"/>
                  <a:gd name="T21" fmla="*/ 6 h 11"/>
                  <a:gd name="T22" fmla="*/ 9 w 22"/>
                  <a:gd name="T23" fmla="*/ 6 h 11"/>
                  <a:gd name="T24" fmla="*/ 7 w 22"/>
                  <a:gd name="T25" fmla="*/ 7 h 11"/>
                  <a:gd name="T26" fmla="*/ 2 w 2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11">
                    <a:moveTo>
                      <a:pt x="2" y="6"/>
                    </a:moveTo>
                    <a:cubicBezTo>
                      <a:pt x="1" y="6"/>
                      <a:pt x="0" y="6"/>
                      <a:pt x="0" y="7"/>
                    </a:cubicBezTo>
                    <a:cubicBezTo>
                      <a:pt x="0" y="10"/>
                      <a:pt x="7" y="11"/>
                      <a:pt x="10" y="11"/>
                    </a:cubicBezTo>
                    <a:cubicBezTo>
                      <a:pt x="13" y="11"/>
                      <a:pt x="15" y="9"/>
                      <a:pt x="16" y="8"/>
                    </a:cubicBezTo>
                    <a:cubicBezTo>
                      <a:pt x="17" y="7"/>
                      <a:pt x="18" y="6"/>
                      <a:pt x="20" y="6"/>
                    </a:cubicBezTo>
                    <a:cubicBezTo>
                      <a:pt x="21" y="6"/>
                      <a:pt x="20" y="5"/>
                      <a:pt x="20" y="4"/>
                    </a:cubicBezTo>
                    <a:cubicBezTo>
                      <a:pt x="20" y="4"/>
                      <a:pt x="22" y="3"/>
                      <a:pt x="22" y="2"/>
                    </a:cubicBezTo>
                    <a:cubicBezTo>
                      <a:pt x="22" y="1"/>
                      <a:pt x="21" y="0"/>
                      <a:pt x="20" y="0"/>
                    </a:cubicBezTo>
                    <a:cubicBezTo>
                      <a:pt x="19" y="0"/>
                      <a:pt x="18" y="0"/>
                      <a:pt x="18" y="1"/>
                    </a:cubicBezTo>
                    <a:cubicBezTo>
                      <a:pt x="18" y="2"/>
                      <a:pt x="19" y="3"/>
                      <a:pt x="17" y="3"/>
                    </a:cubicBezTo>
                    <a:cubicBezTo>
                      <a:pt x="15" y="4"/>
                      <a:pt x="15" y="4"/>
                      <a:pt x="14" y="6"/>
                    </a:cubicBezTo>
                    <a:cubicBezTo>
                      <a:pt x="13" y="7"/>
                      <a:pt x="11" y="6"/>
                      <a:pt x="9" y="6"/>
                    </a:cubicBezTo>
                    <a:cubicBezTo>
                      <a:pt x="8" y="5"/>
                      <a:pt x="8" y="6"/>
                      <a:pt x="7" y="7"/>
                    </a:cubicBezTo>
                    <a:cubicBezTo>
                      <a:pt x="6" y="7"/>
                      <a:pt x="3" y="7"/>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5" name="Freeform 84"/>
              <p:cNvSpPr>
                <a:spLocks/>
              </p:cNvSpPr>
              <p:nvPr/>
            </p:nvSpPr>
            <p:spPr bwMode="auto">
              <a:xfrm>
                <a:off x="6781" y="1905"/>
                <a:ext cx="13" cy="14"/>
              </a:xfrm>
              <a:custGeom>
                <a:avLst/>
                <a:gdLst>
                  <a:gd name="T0" fmla="*/ 6 w 9"/>
                  <a:gd name="T1" fmla="*/ 5 h 10"/>
                  <a:gd name="T2" fmla="*/ 3 w 9"/>
                  <a:gd name="T3" fmla="*/ 2 h 10"/>
                  <a:gd name="T4" fmla="*/ 1 w 9"/>
                  <a:gd name="T5" fmla="*/ 0 h 10"/>
                  <a:gd name="T6" fmla="*/ 2 w 9"/>
                  <a:gd name="T7" fmla="*/ 5 h 10"/>
                  <a:gd name="T8" fmla="*/ 7 w 9"/>
                  <a:gd name="T9" fmla="*/ 9 h 10"/>
                  <a:gd name="T10" fmla="*/ 9 w 9"/>
                  <a:gd name="T11" fmla="*/ 8 h 10"/>
                  <a:gd name="T12" fmla="*/ 6 w 9"/>
                  <a:gd name="T13" fmla="*/ 5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6" y="5"/>
                    </a:moveTo>
                    <a:cubicBezTo>
                      <a:pt x="4" y="3"/>
                      <a:pt x="4" y="3"/>
                      <a:pt x="3" y="2"/>
                    </a:cubicBezTo>
                    <a:cubicBezTo>
                      <a:pt x="2" y="1"/>
                      <a:pt x="2" y="0"/>
                      <a:pt x="1" y="0"/>
                    </a:cubicBezTo>
                    <a:cubicBezTo>
                      <a:pt x="0" y="0"/>
                      <a:pt x="1" y="3"/>
                      <a:pt x="2" y="5"/>
                    </a:cubicBezTo>
                    <a:cubicBezTo>
                      <a:pt x="3" y="6"/>
                      <a:pt x="5" y="9"/>
                      <a:pt x="7" y="9"/>
                    </a:cubicBezTo>
                    <a:cubicBezTo>
                      <a:pt x="8" y="10"/>
                      <a:pt x="9" y="9"/>
                      <a:pt x="9" y="8"/>
                    </a:cubicBezTo>
                    <a:cubicBezTo>
                      <a:pt x="9" y="7"/>
                      <a:pt x="8" y="6"/>
                      <a:pt x="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6" name="Freeform 85"/>
              <p:cNvSpPr>
                <a:spLocks/>
              </p:cNvSpPr>
              <p:nvPr/>
            </p:nvSpPr>
            <p:spPr bwMode="auto">
              <a:xfrm>
                <a:off x="6823" y="1937"/>
                <a:ext cx="8" cy="8"/>
              </a:xfrm>
              <a:custGeom>
                <a:avLst/>
                <a:gdLst>
                  <a:gd name="T0" fmla="*/ 3 w 6"/>
                  <a:gd name="T1" fmla="*/ 1 h 6"/>
                  <a:gd name="T2" fmla="*/ 0 w 6"/>
                  <a:gd name="T3" fmla="*/ 1 h 6"/>
                  <a:gd name="T4" fmla="*/ 2 w 6"/>
                  <a:gd name="T5" fmla="*/ 3 h 6"/>
                  <a:gd name="T6" fmla="*/ 6 w 6"/>
                  <a:gd name="T7" fmla="*/ 4 h 6"/>
                  <a:gd name="T8" fmla="*/ 3 w 6"/>
                  <a:gd name="T9" fmla="*/ 1 h 6"/>
                </a:gdLst>
                <a:ahLst/>
                <a:cxnLst>
                  <a:cxn ang="0">
                    <a:pos x="T0" y="T1"/>
                  </a:cxn>
                  <a:cxn ang="0">
                    <a:pos x="T2" y="T3"/>
                  </a:cxn>
                  <a:cxn ang="0">
                    <a:pos x="T4" y="T5"/>
                  </a:cxn>
                  <a:cxn ang="0">
                    <a:pos x="T6" y="T7"/>
                  </a:cxn>
                  <a:cxn ang="0">
                    <a:pos x="T8" y="T9"/>
                  </a:cxn>
                </a:cxnLst>
                <a:rect l="0" t="0" r="r" b="b"/>
                <a:pathLst>
                  <a:path w="6" h="6">
                    <a:moveTo>
                      <a:pt x="3" y="1"/>
                    </a:moveTo>
                    <a:cubicBezTo>
                      <a:pt x="2" y="1"/>
                      <a:pt x="0" y="0"/>
                      <a:pt x="0" y="1"/>
                    </a:cubicBezTo>
                    <a:cubicBezTo>
                      <a:pt x="0" y="1"/>
                      <a:pt x="0" y="3"/>
                      <a:pt x="2" y="3"/>
                    </a:cubicBezTo>
                    <a:cubicBezTo>
                      <a:pt x="4" y="3"/>
                      <a:pt x="6" y="6"/>
                      <a:pt x="6" y="4"/>
                    </a:cubicBezTo>
                    <a:cubicBezTo>
                      <a:pt x="6" y="3"/>
                      <a:pt x="4" y="1"/>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7" name="Freeform 86"/>
              <p:cNvSpPr>
                <a:spLocks/>
              </p:cNvSpPr>
              <p:nvPr/>
            </p:nvSpPr>
            <p:spPr bwMode="auto">
              <a:xfrm>
                <a:off x="6810" y="1924"/>
                <a:ext cx="17" cy="7"/>
              </a:xfrm>
              <a:custGeom>
                <a:avLst/>
                <a:gdLst>
                  <a:gd name="T0" fmla="*/ 2 w 12"/>
                  <a:gd name="T1" fmla="*/ 0 h 5"/>
                  <a:gd name="T2" fmla="*/ 3 w 12"/>
                  <a:gd name="T3" fmla="*/ 1 h 5"/>
                  <a:gd name="T4" fmla="*/ 10 w 12"/>
                  <a:gd name="T5" fmla="*/ 5 h 5"/>
                  <a:gd name="T6" fmla="*/ 2 w 12"/>
                  <a:gd name="T7" fmla="*/ 0 h 5"/>
                </a:gdLst>
                <a:ahLst/>
                <a:cxnLst>
                  <a:cxn ang="0">
                    <a:pos x="T0" y="T1"/>
                  </a:cxn>
                  <a:cxn ang="0">
                    <a:pos x="T2" y="T3"/>
                  </a:cxn>
                  <a:cxn ang="0">
                    <a:pos x="T4" y="T5"/>
                  </a:cxn>
                  <a:cxn ang="0">
                    <a:pos x="T6" y="T7"/>
                  </a:cxn>
                </a:cxnLst>
                <a:rect l="0" t="0" r="r" b="b"/>
                <a:pathLst>
                  <a:path w="12" h="5">
                    <a:moveTo>
                      <a:pt x="2" y="0"/>
                    </a:moveTo>
                    <a:cubicBezTo>
                      <a:pt x="0" y="0"/>
                      <a:pt x="2" y="1"/>
                      <a:pt x="3" y="1"/>
                    </a:cubicBezTo>
                    <a:cubicBezTo>
                      <a:pt x="4" y="2"/>
                      <a:pt x="9" y="4"/>
                      <a:pt x="10" y="5"/>
                    </a:cubicBezTo>
                    <a:cubicBezTo>
                      <a:pt x="12" y="5"/>
                      <a:pt x="4"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8" name="Freeform 87"/>
              <p:cNvSpPr>
                <a:spLocks/>
              </p:cNvSpPr>
              <p:nvPr/>
            </p:nvSpPr>
            <p:spPr bwMode="auto">
              <a:xfrm>
                <a:off x="6798" y="1915"/>
                <a:ext cx="7" cy="8"/>
              </a:xfrm>
              <a:custGeom>
                <a:avLst/>
                <a:gdLst>
                  <a:gd name="T0" fmla="*/ 0 w 5"/>
                  <a:gd name="T1" fmla="*/ 1 h 6"/>
                  <a:gd name="T2" fmla="*/ 5 w 5"/>
                  <a:gd name="T3" fmla="*/ 5 h 6"/>
                  <a:gd name="T4" fmla="*/ 0 w 5"/>
                  <a:gd name="T5" fmla="*/ 1 h 6"/>
                </a:gdLst>
                <a:ahLst/>
                <a:cxnLst>
                  <a:cxn ang="0">
                    <a:pos x="T0" y="T1"/>
                  </a:cxn>
                  <a:cxn ang="0">
                    <a:pos x="T2" y="T3"/>
                  </a:cxn>
                  <a:cxn ang="0">
                    <a:pos x="T4" y="T5"/>
                  </a:cxn>
                </a:cxnLst>
                <a:rect l="0" t="0" r="r" b="b"/>
                <a:pathLst>
                  <a:path w="5" h="6">
                    <a:moveTo>
                      <a:pt x="0" y="1"/>
                    </a:moveTo>
                    <a:cubicBezTo>
                      <a:pt x="0" y="2"/>
                      <a:pt x="5" y="6"/>
                      <a:pt x="5" y="5"/>
                    </a:cubicBezTo>
                    <a:cubicBezTo>
                      <a:pt x="4" y="3"/>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9" name="Freeform 88"/>
              <p:cNvSpPr>
                <a:spLocks/>
              </p:cNvSpPr>
              <p:nvPr/>
            </p:nvSpPr>
            <p:spPr bwMode="auto">
              <a:xfrm>
                <a:off x="6856" y="2026"/>
                <a:ext cx="26" cy="18"/>
              </a:xfrm>
              <a:custGeom>
                <a:avLst/>
                <a:gdLst>
                  <a:gd name="T0" fmla="*/ 2 w 19"/>
                  <a:gd name="T1" fmla="*/ 0 h 13"/>
                  <a:gd name="T2" fmla="*/ 17 w 19"/>
                  <a:gd name="T3" fmla="*/ 12 h 13"/>
                  <a:gd name="T4" fmla="*/ 2 w 19"/>
                  <a:gd name="T5" fmla="*/ 0 h 13"/>
                </a:gdLst>
                <a:ahLst/>
                <a:cxnLst>
                  <a:cxn ang="0">
                    <a:pos x="T0" y="T1"/>
                  </a:cxn>
                  <a:cxn ang="0">
                    <a:pos x="T2" y="T3"/>
                  </a:cxn>
                  <a:cxn ang="0">
                    <a:pos x="T4" y="T5"/>
                  </a:cxn>
                </a:cxnLst>
                <a:rect l="0" t="0" r="r" b="b"/>
                <a:pathLst>
                  <a:path w="19" h="13">
                    <a:moveTo>
                      <a:pt x="2" y="0"/>
                    </a:moveTo>
                    <a:cubicBezTo>
                      <a:pt x="0" y="0"/>
                      <a:pt x="9" y="10"/>
                      <a:pt x="17" y="12"/>
                    </a:cubicBezTo>
                    <a:cubicBezTo>
                      <a:pt x="19" y="13"/>
                      <a:pt x="4"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0" name="Freeform 89"/>
              <p:cNvSpPr>
                <a:spLocks/>
              </p:cNvSpPr>
              <p:nvPr/>
            </p:nvSpPr>
            <p:spPr bwMode="auto">
              <a:xfrm>
                <a:off x="6923" y="2145"/>
                <a:ext cx="18" cy="22"/>
              </a:xfrm>
              <a:custGeom>
                <a:avLst/>
                <a:gdLst>
                  <a:gd name="T0" fmla="*/ 10 w 13"/>
                  <a:gd name="T1" fmla="*/ 7 h 16"/>
                  <a:gd name="T2" fmla="*/ 5 w 13"/>
                  <a:gd name="T3" fmla="*/ 4 h 16"/>
                  <a:gd name="T4" fmla="*/ 1 w 13"/>
                  <a:gd name="T5" fmla="*/ 1 h 16"/>
                  <a:gd name="T6" fmla="*/ 4 w 13"/>
                  <a:gd name="T7" fmla="*/ 6 h 16"/>
                  <a:gd name="T8" fmla="*/ 6 w 13"/>
                  <a:gd name="T9" fmla="*/ 9 h 16"/>
                  <a:gd name="T10" fmla="*/ 9 w 13"/>
                  <a:gd name="T11" fmla="*/ 12 h 16"/>
                  <a:gd name="T12" fmla="*/ 10 w 13"/>
                  <a:gd name="T13" fmla="*/ 14 h 16"/>
                  <a:gd name="T14" fmla="*/ 13 w 13"/>
                  <a:gd name="T15" fmla="*/ 16 h 16"/>
                  <a:gd name="T16" fmla="*/ 12 w 13"/>
                  <a:gd name="T17" fmla="*/ 12 h 16"/>
                  <a:gd name="T18" fmla="*/ 10 w 13"/>
                  <a:gd name="T19" fmla="*/ 10 h 16"/>
                  <a:gd name="T20" fmla="*/ 10 w 13"/>
                  <a:gd name="T21"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6">
                    <a:moveTo>
                      <a:pt x="10" y="7"/>
                    </a:moveTo>
                    <a:cubicBezTo>
                      <a:pt x="8" y="6"/>
                      <a:pt x="7" y="6"/>
                      <a:pt x="5" y="4"/>
                    </a:cubicBezTo>
                    <a:cubicBezTo>
                      <a:pt x="3" y="2"/>
                      <a:pt x="0" y="0"/>
                      <a:pt x="1" y="1"/>
                    </a:cubicBezTo>
                    <a:cubicBezTo>
                      <a:pt x="2" y="3"/>
                      <a:pt x="4" y="4"/>
                      <a:pt x="4" y="6"/>
                    </a:cubicBezTo>
                    <a:cubicBezTo>
                      <a:pt x="4" y="7"/>
                      <a:pt x="4" y="7"/>
                      <a:pt x="6" y="9"/>
                    </a:cubicBezTo>
                    <a:cubicBezTo>
                      <a:pt x="7" y="11"/>
                      <a:pt x="8" y="12"/>
                      <a:pt x="9" y="12"/>
                    </a:cubicBezTo>
                    <a:cubicBezTo>
                      <a:pt x="10" y="12"/>
                      <a:pt x="10" y="12"/>
                      <a:pt x="10" y="14"/>
                    </a:cubicBezTo>
                    <a:cubicBezTo>
                      <a:pt x="10" y="15"/>
                      <a:pt x="13" y="16"/>
                      <a:pt x="13" y="16"/>
                    </a:cubicBezTo>
                    <a:cubicBezTo>
                      <a:pt x="12" y="14"/>
                      <a:pt x="13" y="14"/>
                      <a:pt x="12" y="12"/>
                    </a:cubicBezTo>
                    <a:cubicBezTo>
                      <a:pt x="10" y="11"/>
                      <a:pt x="10" y="11"/>
                      <a:pt x="10" y="10"/>
                    </a:cubicBezTo>
                    <a:cubicBezTo>
                      <a:pt x="10" y="9"/>
                      <a:pt x="11" y="9"/>
                      <a:pt x="1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1" name="Freeform 90"/>
              <p:cNvSpPr>
                <a:spLocks/>
              </p:cNvSpPr>
              <p:nvPr/>
            </p:nvSpPr>
            <p:spPr bwMode="auto">
              <a:xfrm>
                <a:off x="6931" y="2166"/>
                <a:ext cx="39" cy="45"/>
              </a:xfrm>
              <a:custGeom>
                <a:avLst/>
                <a:gdLst>
                  <a:gd name="T0" fmla="*/ 27 w 28"/>
                  <a:gd name="T1" fmla="*/ 7 h 33"/>
                  <a:gd name="T2" fmla="*/ 22 w 28"/>
                  <a:gd name="T3" fmla="*/ 8 h 33"/>
                  <a:gd name="T4" fmla="*/ 19 w 28"/>
                  <a:gd name="T5" fmla="*/ 9 h 33"/>
                  <a:gd name="T6" fmla="*/ 13 w 28"/>
                  <a:gd name="T7" fmla="*/ 6 h 33"/>
                  <a:gd name="T8" fmla="*/ 11 w 28"/>
                  <a:gd name="T9" fmla="*/ 1 h 33"/>
                  <a:gd name="T10" fmla="*/ 10 w 28"/>
                  <a:gd name="T11" fmla="*/ 1 h 33"/>
                  <a:gd name="T12" fmla="*/ 9 w 28"/>
                  <a:gd name="T13" fmla="*/ 3 h 33"/>
                  <a:gd name="T14" fmla="*/ 7 w 28"/>
                  <a:gd name="T15" fmla="*/ 2 h 33"/>
                  <a:gd name="T16" fmla="*/ 6 w 28"/>
                  <a:gd name="T17" fmla="*/ 10 h 33"/>
                  <a:gd name="T18" fmla="*/ 5 w 28"/>
                  <a:gd name="T19" fmla="*/ 14 h 33"/>
                  <a:gd name="T20" fmla="*/ 2 w 28"/>
                  <a:gd name="T21" fmla="*/ 16 h 33"/>
                  <a:gd name="T22" fmla="*/ 1 w 28"/>
                  <a:gd name="T23" fmla="*/ 20 h 33"/>
                  <a:gd name="T24" fmla="*/ 9 w 28"/>
                  <a:gd name="T25" fmla="*/ 24 h 33"/>
                  <a:gd name="T26" fmla="*/ 7 w 28"/>
                  <a:gd name="T27" fmla="*/ 29 h 33"/>
                  <a:gd name="T28" fmla="*/ 7 w 28"/>
                  <a:gd name="T29" fmla="*/ 32 h 33"/>
                  <a:gd name="T30" fmla="*/ 11 w 28"/>
                  <a:gd name="T31" fmla="*/ 32 h 33"/>
                  <a:gd name="T32" fmla="*/ 17 w 28"/>
                  <a:gd name="T33" fmla="*/ 25 h 33"/>
                  <a:gd name="T34" fmla="*/ 19 w 28"/>
                  <a:gd name="T35" fmla="*/ 21 h 33"/>
                  <a:gd name="T36" fmla="*/ 19 w 28"/>
                  <a:gd name="T37" fmla="*/ 18 h 33"/>
                  <a:gd name="T38" fmla="*/ 22 w 28"/>
                  <a:gd name="T39" fmla="*/ 16 h 33"/>
                  <a:gd name="T40" fmla="*/ 24 w 28"/>
                  <a:gd name="T41" fmla="*/ 16 h 33"/>
                  <a:gd name="T42" fmla="*/ 27 w 28"/>
                  <a:gd name="T43" fmla="*/ 12 h 33"/>
                  <a:gd name="T44" fmla="*/ 27 w 28"/>
                  <a:gd name="T45" fmla="*/ 8 h 33"/>
                  <a:gd name="T46" fmla="*/ 27 w 28"/>
                  <a:gd name="T47" fmla="*/ 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 h="33">
                    <a:moveTo>
                      <a:pt x="27" y="7"/>
                    </a:moveTo>
                    <a:cubicBezTo>
                      <a:pt x="25" y="7"/>
                      <a:pt x="23" y="7"/>
                      <a:pt x="22" y="8"/>
                    </a:cubicBezTo>
                    <a:cubicBezTo>
                      <a:pt x="21" y="9"/>
                      <a:pt x="21" y="10"/>
                      <a:pt x="19" y="9"/>
                    </a:cubicBezTo>
                    <a:cubicBezTo>
                      <a:pt x="17" y="8"/>
                      <a:pt x="13" y="7"/>
                      <a:pt x="13" y="6"/>
                    </a:cubicBezTo>
                    <a:cubicBezTo>
                      <a:pt x="13" y="4"/>
                      <a:pt x="13" y="2"/>
                      <a:pt x="11" y="1"/>
                    </a:cubicBezTo>
                    <a:cubicBezTo>
                      <a:pt x="10" y="0"/>
                      <a:pt x="10" y="0"/>
                      <a:pt x="10" y="1"/>
                    </a:cubicBezTo>
                    <a:cubicBezTo>
                      <a:pt x="11" y="3"/>
                      <a:pt x="10" y="4"/>
                      <a:pt x="9" y="3"/>
                    </a:cubicBezTo>
                    <a:cubicBezTo>
                      <a:pt x="9" y="2"/>
                      <a:pt x="8" y="2"/>
                      <a:pt x="7" y="2"/>
                    </a:cubicBezTo>
                    <a:cubicBezTo>
                      <a:pt x="6" y="2"/>
                      <a:pt x="6" y="8"/>
                      <a:pt x="6" y="10"/>
                    </a:cubicBezTo>
                    <a:cubicBezTo>
                      <a:pt x="6" y="11"/>
                      <a:pt x="5" y="13"/>
                      <a:pt x="5" y="14"/>
                    </a:cubicBezTo>
                    <a:cubicBezTo>
                      <a:pt x="4" y="15"/>
                      <a:pt x="3" y="15"/>
                      <a:pt x="2" y="16"/>
                    </a:cubicBezTo>
                    <a:cubicBezTo>
                      <a:pt x="1" y="17"/>
                      <a:pt x="0" y="19"/>
                      <a:pt x="1" y="20"/>
                    </a:cubicBezTo>
                    <a:cubicBezTo>
                      <a:pt x="2" y="20"/>
                      <a:pt x="9" y="22"/>
                      <a:pt x="9" y="24"/>
                    </a:cubicBezTo>
                    <a:cubicBezTo>
                      <a:pt x="9" y="25"/>
                      <a:pt x="8" y="28"/>
                      <a:pt x="7" y="29"/>
                    </a:cubicBezTo>
                    <a:cubicBezTo>
                      <a:pt x="6" y="30"/>
                      <a:pt x="6" y="32"/>
                      <a:pt x="7" y="32"/>
                    </a:cubicBezTo>
                    <a:cubicBezTo>
                      <a:pt x="8" y="32"/>
                      <a:pt x="10" y="33"/>
                      <a:pt x="11" y="32"/>
                    </a:cubicBezTo>
                    <a:cubicBezTo>
                      <a:pt x="12" y="31"/>
                      <a:pt x="16" y="26"/>
                      <a:pt x="17" y="25"/>
                    </a:cubicBezTo>
                    <a:cubicBezTo>
                      <a:pt x="18" y="23"/>
                      <a:pt x="19" y="22"/>
                      <a:pt x="19" y="21"/>
                    </a:cubicBezTo>
                    <a:cubicBezTo>
                      <a:pt x="19" y="19"/>
                      <a:pt x="18" y="19"/>
                      <a:pt x="19" y="18"/>
                    </a:cubicBezTo>
                    <a:cubicBezTo>
                      <a:pt x="20" y="17"/>
                      <a:pt x="20" y="16"/>
                      <a:pt x="22" y="16"/>
                    </a:cubicBezTo>
                    <a:cubicBezTo>
                      <a:pt x="23" y="16"/>
                      <a:pt x="24" y="17"/>
                      <a:pt x="24" y="16"/>
                    </a:cubicBezTo>
                    <a:cubicBezTo>
                      <a:pt x="25" y="15"/>
                      <a:pt x="26" y="14"/>
                      <a:pt x="27" y="12"/>
                    </a:cubicBezTo>
                    <a:cubicBezTo>
                      <a:pt x="28" y="10"/>
                      <a:pt x="26" y="9"/>
                      <a:pt x="27" y="8"/>
                    </a:cubicBezTo>
                    <a:cubicBezTo>
                      <a:pt x="28" y="7"/>
                      <a:pt x="28" y="7"/>
                      <a:pt x="2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2" name="Freeform 91"/>
              <p:cNvSpPr>
                <a:spLocks/>
              </p:cNvSpPr>
              <p:nvPr/>
            </p:nvSpPr>
            <p:spPr bwMode="auto">
              <a:xfrm>
                <a:off x="6875" y="2201"/>
                <a:ext cx="60" cy="58"/>
              </a:xfrm>
              <a:custGeom>
                <a:avLst/>
                <a:gdLst>
                  <a:gd name="T0" fmla="*/ 42 w 44"/>
                  <a:gd name="T1" fmla="*/ 2 h 42"/>
                  <a:gd name="T2" fmla="*/ 40 w 44"/>
                  <a:gd name="T3" fmla="*/ 4 h 42"/>
                  <a:gd name="T4" fmla="*/ 38 w 44"/>
                  <a:gd name="T5" fmla="*/ 4 h 42"/>
                  <a:gd name="T6" fmla="*/ 37 w 44"/>
                  <a:gd name="T7" fmla="*/ 2 h 42"/>
                  <a:gd name="T8" fmla="*/ 35 w 44"/>
                  <a:gd name="T9" fmla="*/ 1 h 42"/>
                  <a:gd name="T10" fmla="*/ 31 w 44"/>
                  <a:gd name="T11" fmla="*/ 4 h 42"/>
                  <a:gd name="T12" fmla="*/ 31 w 44"/>
                  <a:gd name="T13" fmla="*/ 7 h 42"/>
                  <a:gd name="T14" fmla="*/ 27 w 44"/>
                  <a:gd name="T15" fmla="*/ 13 h 42"/>
                  <a:gd name="T16" fmla="*/ 21 w 44"/>
                  <a:gd name="T17" fmla="*/ 19 h 42"/>
                  <a:gd name="T18" fmla="*/ 14 w 44"/>
                  <a:gd name="T19" fmla="*/ 22 h 42"/>
                  <a:gd name="T20" fmla="*/ 11 w 44"/>
                  <a:gd name="T21" fmla="*/ 24 h 42"/>
                  <a:gd name="T22" fmla="*/ 6 w 44"/>
                  <a:gd name="T23" fmla="*/ 30 h 42"/>
                  <a:gd name="T24" fmla="*/ 3 w 44"/>
                  <a:gd name="T25" fmla="*/ 31 h 42"/>
                  <a:gd name="T26" fmla="*/ 2 w 44"/>
                  <a:gd name="T27" fmla="*/ 35 h 42"/>
                  <a:gd name="T28" fmla="*/ 1 w 44"/>
                  <a:gd name="T29" fmla="*/ 37 h 42"/>
                  <a:gd name="T30" fmla="*/ 1 w 44"/>
                  <a:gd name="T31" fmla="*/ 39 h 42"/>
                  <a:gd name="T32" fmla="*/ 6 w 44"/>
                  <a:gd name="T33" fmla="*/ 40 h 42"/>
                  <a:gd name="T34" fmla="*/ 11 w 44"/>
                  <a:gd name="T35" fmla="*/ 42 h 42"/>
                  <a:gd name="T36" fmla="*/ 20 w 44"/>
                  <a:gd name="T37" fmla="*/ 40 h 42"/>
                  <a:gd name="T38" fmla="*/ 25 w 44"/>
                  <a:gd name="T39" fmla="*/ 32 h 42"/>
                  <a:gd name="T40" fmla="*/ 29 w 44"/>
                  <a:gd name="T41" fmla="*/ 25 h 42"/>
                  <a:gd name="T42" fmla="*/ 34 w 44"/>
                  <a:gd name="T43" fmla="*/ 23 h 42"/>
                  <a:gd name="T44" fmla="*/ 38 w 44"/>
                  <a:gd name="T45" fmla="*/ 21 h 42"/>
                  <a:gd name="T46" fmla="*/ 36 w 44"/>
                  <a:gd name="T47" fmla="*/ 19 h 42"/>
                  <a:gd name="T48" fmla="*/ 41 w 44"/>
                  <a:gd name="T49" fmla="*/ 13 h 42"/>
                  <a:gd name="T50" fmla="*/ 44 w 44"/>
                  <a:gd name="T51" fmla="*/ 7 h 42"/>
                  <a:gd name="T52" fmla="*/ 44 w 44"/>
                  <a:gd name="T53" fmla="*/ 5 h 42"/>
                  <a:gd name="T54" fmla="*/ 43 w 44"/>
                  <a:gd name="T55" fmla="*/ 4 h 42"/>
                  <a:gd name="T56" fmla="*/ 42 w 44"/>
                  <a:gd name="T57" fmla="*/ 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42">
                    <a:moveTo>
                      <a:pt x="42" y="2"/>
                    </a:moveTo>
                    <a:cubicBezTo>
                      <a:pt x="43" y="1"/>
                      <a:pt x="41" y="3"/>
                      <a:pt x="40" y="4"/>
                    </a:cubicBezTo>
                    <a:cubicBezTo>
                      <a:pt x="39" y="5"/>
                      <a:pt x="38" y="4"/>
                      <a:pt x="38" y="4"/>
                    </a:cubicBezTo>
                    <a:cubicBezTo>
                      <a:pt x="37" y="3"/>
                      <a:pt x="38" y="3"/>
                      <a:pt x="37" y="2"/>
                    </a:cubicBezTo>
                    <a:cubicBezTo>
                      <a:pt x="35" y="1"/>
                      <a:pt x="37" y="0"/>
                      <a:pt x="35" y="1"/>
                    </a:cubicBezTo>
                    <a:cubicBezTo>
                      <a:pt x="33" y="2"/>
                      <a:pt x="31" y="3"/>
                      <a:pt x="31" y="4"/>
                    </a:cubicBezTo>
                    <a:cubicBezTo>
                      <a:pt x="31" y="6"/>
                      <a:pt x="32" y="6"/>
                      <a:pt x="31" y="7"/>
                    </a:cubicBezTo>
                    <a:cubicBezTo>
                      <a:pt x="29" y="8"/>
                      <a:pt x="28" y="12"/>
                      <a:pt x="27" y="13"/>
                    </a:cubicBezTo>
                    <a:cubicBezTo>
                      <a:pt x="26" y="14"/>
                      <a:pt x="22" y="18"/>
                      <a:pt x="21" y="19"/>
                    </a:cubicBezTo>
                    <a:cubicBezTo>
                      <a:pt x="19" y="19"/>
                      <a:pt x="15" y="21"/>
                      <a:pt x="14" y="22"/>
                    </a:cubicBezTo>
                    <a:cubicBezTo>
                      <a:pt x="14" y="23"/>
                      <a:pt x="12" y="24"/>
                      <a:pt x="11" y="24"/>
                    </a:cubicBezTo>
                    <a:cubicBezTo>
                      <a:pt x="9" y="25"/>
                      <a:pt x="8" y="29"/>
                      <a:pt x="6" y="30"/>
                    </a:cubicBezTo>
                    <a:cubicBezTo>
                      <a:pt x="5" y="31"/>
                      <a:pt x="4" y="30"/>
                      <a:pt x="3" y="31"/>
                    </a:cubicBezTo>
                    <a:cubicBezTo>
                      <a:pt x="2" y="32"/>
                      <a:pt x="2" y="34"/>
                      <a:pt x="2" y="35"/>
                    </a:cubicBezTo>
                    <a:cubicBezTo>
                      <a:pt x="2" y="36"/>
                      <a:pt x="2" y="37"/>
                      <a:pt x="1" y="37"/>
                    </a:cubicBezTo>
                    <a:cubicBezTo>
                      <a:pt x="0" y="37"/>
                      <a:pt x="1" y="39"/>
                      <a:pt x="1" y="39"/>
                    </a:cubicBezTo>
                    <a:cubicBezTo>
                      <a:pt x="1" y="39"/>
                      <a:pt x="3" y="39"/>
                      <a:pt x="6" y="40"/>
                    </a:cubicBezTo>
                    <a:cubicBezTo>
                      <a:pt x="8" y="40"/>
                      <a:pt x="9" y="41"/>
                      <a:pt x="11" y="42"/>
                    </a:cubicBezTo>
                    <a:cubicBezTo>
                      <a:pt x="13" y="42"/>
                      <a:pt x="17" y="42"/>
                      <a:pt x="20" y="40"/>
                    </a:cubicBezTo>
                    <a:cubicBezTo>
                      <a:pt x="22" y="37"/>
                      <a:pt x="25" y="36"/>
                      <a:pt x="25" y="32"/>
                    </a:cubicBezTo>
                    <a:cubicBezTo>
                      <a:pt x="26" y="28"/>
                      <a:pt x="26" y="26"/>
                      <a:pt x="29" y="25"/>
                    </a:cubicBezTo>
                    <a:cubicBezTo>
                      <a:pt x="32" y="24"/>
                      <a:pt x="32" y="23"/>
                      <a:pt x="34" y="23"/>
                    </a:cubicBezTo>
                    <a:cubicBezTo>
                      <a:pt x="36" y="23"/>
                      <a:pt x="39" y="23"/>
                      <a:pt x="38" y="21"/>
                    </a:cubicBezTo>
                    <a:cubicBezTo>
                      <a:pt x="36" y="20"/>
                      <a:pt x="35" y="21"/>
                      <a:pt x="36" y="19"/>
                    </a:cubicBezTo>
                    <a:cubicBezTo>
                      <a:pt x="37" y="17"/>
                      <a:pt x="40" y="15"/>
                      <a:pt x="41" y="13"/>
                    </a:cubicBezTo>
                    <a:cubicBezTo>
                      <a:pt x="42" y="11"/>
                      <a:pt x="44" y="9"/>
                      <a:pt x="44" y="7"/>
                    </a:cubicBezTo>
                    <a:cubicBezTo>
                      <a:pt x="44" y="6"/>
                      <a:pt x="43" y="6"/>
                      <a:pt x="44" y="5"/>
                    </a:cubicBezTo>
                    <a:cubicBezTo>
                      <a:pt x="44" y="4"/>
                      <a:pt x="44" y="3"/>
                      <a:pt x="43" y="4"/>
                    </a:cubicBezTo>
                    <a:cubicBezTo>
                      <a:pt x="42" y="4"/>
                      <a:pt x="42" y="3"/>
                      <a:pt x="4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3" name="Freeform 92"/>
              <p:cNvSpPr>
                <a:spLocks/>
              </p:cNvSpPr>
              <p:nvPr/>
            </p:nvSpPr>
            <p:spPr bwMode="auto">
              <a:xfrm>
                <a:off x="6884" y="2259"/>
                <a:ext cx="5" cy="4"/>
              </a:xfrm>
              <a:custGeom>
                <a:avLst/>
                <a:gdLst>
                  <a:gd name="T0" fmla="*/ 0 w 3"/>
                  <a:gd name="T1" fmla="*/ 0 h 3"/>
                  <a:gd name="T2" fmla="*/ 0 w 3"/>
                  <a:gd name="T3" fmla="*/ 3 h 3"/>
                  <a:gd name="T4" fmla="*/ 3 w 3"/>
                  <a:gd name="T5" fmla="*/ 3 h 3"/>
                  <a:gd name="T6" fmla="*/ 0 w 3"/>
                  <a:gd name="T7" fmla="*/ 0 h 3"/>
                </a:gdLst>
                <a:ahLst/>
                <a:cxnLst>
                  <a:cxn ang="0">
                    <a:pos x="T0" y="T1"/>
                  </a:cxn>
                  <a:cxn ang="0">
                    <a:pos x="T2" y="T3"/>
                  </a:cxn>
                  <a:cxn ang="0">
                    <a:pos x="T4" y="T5"/>
                  </a:cxn>
                  <a:cxn ang="0">
                    <a:pos x="T6" y="T7"/>
                  </a:cxn>
                </a:cxnLst>
                <a:rect l="0" t="0" r="r" b="b"/>
                <a:pathLst>
                  <a:path w="3" h="3">
                    <a:moveTo>
                      <a:pt x="0" y="0"/>
                    </a:moveTo>
                    <a:cubicBezTo>
                      <a:pt x="0" y="3"/>
                      <a:pt x="0" y="3"/>
                      <a:pt x="0" y="3"/>
                    </a:cubicBezTo>
                    <a:cubicBezTo>
                      <a:pt x="3" y="3"/>
                      <a:pt x="3" y="3"/>
                      <a:pt x="3" y="3"/>
                    </a:cubicBezTo>
                    <a:cubicBezTo>
                      <a:pt x="1" y="2"/>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4" name="Freeform 93"/>
              <p:cNvSpPr>
                <a:spLocks/>
              </p:cNvSpPr>
              <p:nvPr/>
            </p:nvSpPr>
            <p:spPr bwMode="auto">
              <a:xfrm>
                <a:off x="6703" y="2201"/>
                <a:ext cx="30" cy="29"/>
              </a:xfrm>
              <a:custGeom>
                <a:avLst/>
                <a:gdLst>
                  <a:gd name="T0" fmla="*/ 18 w 22"/>
                  <a:gd name="T1" fmla="*/ 2 h 21"/>
                  <a:gd name="T2" fmla="*/ 10 w 22"/>
                  <a:gd name="T3" fmla="*/ 4 h 21"/>
                  <a:gd name="T4" fmla="*/ 1 w 22"/>
                  <a:gd name="T5" fmla="*/ 2 h 21"/>
                  <a:gd name="T6" fmla="*/ 5 w 22"/>
                  <a:gd name="T7" fmla="*/ 12 h 21"/>
                  <a:gd name="T8" fmla="*/ 4 w 22"/>
                  <a:gd name="T9" fmla="*/ 13 h 21"/>
                  <a:gd name="T10" fmla="*/ 6 w 22"/>
                  <a:gd name="T11" fmla="*/ 17 h 21"/>
                  <a:gd name="T12" fmla="*/ 12 w 22"/>
                  <a:gd name="T13" fmla="*/ 21 h 21"/>
                  <a:gd name="T14" fmla="*/ 14 w 22"/>
                  <a:gd name="T15" fmla="*/ 18 h 21"/>
                  <a:gd name="T16" fmla="*/ 16 w 22"/>
                  <a:gd name="T17" fmla="*/ 19 h 21"/>
                  <a:gd name="T18" fmla="*/ 16 w 22"/>
                  <a:gd name="T19" fmla="*/ 17 h 21"/>
                  <a:gd name="T20" fmla="*/ 18 w 22"/>
                  <a:gd name="T21" fmla="*/ 17 h 21"/>
                  <a:gd name="T22" fmla="*/ 19 w 22"/>
                  <a:gd name="T23" fmla="*/ 16 h 21"/>
                  <a:gd name="T24" fmla="*/ 20 w 22"/>
                  <a:gd name="T25" fmla="*/ 11 h 21"/>
                  <a:gd name="T26" fmla="*/ 21 w 22"/>
                  <a:gd name="T27" fmla="*/ 9 h 21"/>
                  <a:gd name="T28" fmla="*/ 21 w 22"/>
                  <a:gd name="T29" fmla="*/ 2 h 21"/>
                  <a:gd name="T30" fmla="*/ 18 w 22"/>
                  <a:gd name="T31"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1">
                    <a:moveTo>
                      <a:pt x="18" y="2"/>
                    </a:moveTo>
                    <a:cubicBezTo>
                      <a:pt x="16" y="3"/>
                      <a:pt x="12" y="4"/>
                      <a:pt x="10" y="4"/>
                    </a:cubicBezTo>
                    <a:cubicBezTo>
                      <a:pt x="7" y="3"/>
                      <a:pt x="2" y="0"/>
                      <a:pt x="1" y="2"/>
                    </a:cubicBezTo>
                    <a:cubicBezTo>
                      <a:pt x="0" y="4"/>
                      <a:pt x="5" y="11"/>
                      <a:pt x="5" y="12"/>
                    </a:cubicBezTo>
                    <a:cubicBezTo>
                      <a:pt x="5" y="13"/>
                      <a:pt x="4" y="12"/>
                      <a:pt x="4" y="13"/>
                    </a:cubicBezTo>
                    <a:cubicBezTo>
                      <a:pt x="4" y="13"/>
                      <a:pt x="5" y="16"/>
                      <a:pt x="6" y="17"/>
                    </a:cubicBezTo>
                    <a:cubicBezTo>
                      <a:pt x="7" y="18"/>
                      <a:pt x="11" y="21"/>
                      <a:pt x="12" y="21"/>
                    </a:cubicBezTo>
                    <a:cubicBezTo>
                      <a:pt x="14" y="20"/>
                      <a:pt x="13" y="19"/>
                      <a:pt x="14" y="18"/>
                    </a:cubicBezTo>
                    <a:cubicBezTo>
                      <a:pt x="15" y="17"/>
                      <a:pt x="15" y="20"/>
                      <a:pt x="16" y="19"/>
                    </a:cubicBezTo>
                    <a:cubicBezTo>
                      <a:pt x="16" y="19"/>
                      <a:pt x="16" y="18"/>
                      <a:pt x="16" y="17"/>
                    </a:cubicBezTo>
                    <a:cubicBezTo>
                      <a:pt x="16" y="15"/>
                      <a:pt x="17" y="16"/>
                      <a:pt x="18" y="17"/>
                    </a:cubicBezTo>
                    <a:cubicBezTo>
                      <a:pt x="19" y="18"/>
                      <a:pt x="19" y="18"/>
                      <a:pt x="19" y="16"/>
                    </a:cubicBezTo>
                    <a:cubicBezTo>
                      <a:pt x="19" y="14"/>
                      <a:pt x="19" y="11"/>
                      <a:pt x="20" y="11"/>
                    </a:cubicBezTo>
                    <a:cubicBezTo>
                      <a:pt x="21" y="10"/>
                      <a:pt x="21" y="10"/>
                      <a:pt x="21" y="9"/>
                    </a:cubicBezTo>
                    <a:cubicBezTo>
                      <a:pt x="21" y="7"/>
                      <a:pt x="22" y="3"/>
                      <a:pt x="21" y="2"/>
                    </a:cubicBezTo>
                    <a:cubicBezTo>
                      <a:pt x="19" y="2"/>
                      <a:pt x="19" y="2"/>
                      <a:pt x="1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5" name="Freeform 94"/>
              <p:cNvSpPr>
                <a:spLocks/>
              </p:cNvSpPr>
              <p:nvPr/>
            </p:nvSpPr>
            <p:spPr bwMode="auto">
              <a:xfrm>
                <a:off x="6728" y="2195"/>
                <a:ext cx="5" cy="8"/>
              </a:xfrm>
              <a:custGeom>
                <a:avLst/>
                <a:gdLst>
                  <a:gd name="T0" fmla="*/ 3 w 4"/>
                  <a:gd name="T1" fmla="*/ 5 h 6"/>
                  <a:gd name="T2" fmla="*/ 1 w 4"/>
                  <a:gd name="T3" fmla="*/ 0 h 6"/>
                  <a:gd name="T4" fmla="*/ 3 w 4"/>
                  <a:gd name="T5" fmla="*/ 5 h 6"/>
                </a:gdLst>
                <a:ahLst/>
                <a:cxnLst>
                  <a:cxn ang="0">
                    <a:pos x="T0" y="T1"/>
                  </a:cxn>
                  <a:cxn ang="0">
                    <a:pos x="T2" y="T3"/>
                  </a:cxn>
                  <a:cxn ang="0">
                    <a:pos x="T4" y="T5"/>
                  </a:cxn>
                </a:cxnLst>
                <a:rect l="0" t="0" r="r" b="b"/>
                <a:pathLst>
                  <a:path w="4" h="6">
                    <a:moveTo>
                      <a:pt x="3" y="5"/>
                    </a:moveTo>
                    <a:cubicBezTo>
                      <a:pt x="4" y="1"/>
                      <a:pt x="2" y="0"/>
                      <a:pt x="1" y="0"/>
                    </a:cubicBezTo>
                    <a:cubicBezTo>
                      <a:pt x="0" y="0"/>
                      <a:pt x="3" y="6"/>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6" name="Freeform 95"/>
              <p:cNvSpPr>
                <a:spLocks/>
              </p:cNvSpPr>
              <p:nvPr/>
            </p:nvSpPr>
            <p:spPr bwMode="auto">
              <a:xfrm>
                <a:off x="6696" y="2195"/>
                <a:ext cx="3" cy="2"/>
              </a:xfrm>
              <a:custGeom>
                <a:avLst/>
                <a:gdLst>
                  <a:gd name="T0" fmla="*/ 1 w 2"/>
                  <a:gd name="T1" fmla="*/ 0 h 2"/>
                  <a:gd name="T2" fmla="*/ 1 w 2"/>
                  <a:gd name="T3" fmla="*/ 2 h 2"/>
                  <a:gd name="T4" fmla="*/ 1 w 2"/>
                  <a:gd name="T5" fmla="*/ 0 h 2"/>
                </a:gdLst>
                <a:ahLst/>
                <a:cxnLst>
                  <a:cxn ang="0">
                    <a:pos x="T0" y="T1"/>
                  </a:cxn>
                  <a:cxn ang="0">
                    <a:pos x="T2" y="T3"/>
                  </a:cxn>
                  <a:cxn ang="0">
                    <a:pos x="T4" y="T5"/>
                  </a:cxn>
                </a:cxnLst>
                <a:rect l="0" t="0" r="r" b="b"/>
                <a:pathLst>
                  <a:path w="2" h="2">
                    <a:moveTo>
                      <a:pt x="1" y="0"/>
                    </a:moveTo>
                    <a:cubicBezTo>
                      <a:pt x="0" y="0"/>
                      <a:pt x="0" y="2"/>
                      <a:pt x="1" y="2"/>
                    </a:cubicBezTo>
                    <a:cubicBezTo>
                      <a:pt x="2" y="2"/>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7" name="Freeform 96"/>
              <p:cNvSpPr>
                <a:spLocks/>
              </p:cNvSpPr>
              <p:nvPr/>
            </p:nvSpPr>
            <p:spPr bwMode="auto">
              <a:xfrm>
                <a:off x="6206" y="1787"/>
                <a:ext cx="17" cy="29"/>
              </a:xfrm>
              <a:custGeom>
                <a:avLst/>
                <a:gdLst>
                  <a:gd name="T0" fmla="*/ 6 w 12"/>
                  <a:gd name="T1" fmla="*/ 3 h 21"/>
                  <a:gd name="T2" fmla="*/ 2 w 12"/>
                  <a:gd name="T3" fmla="*/ 0 h 21"/>
                  <a:gd name="T4" fmla="*/ 2 w 12"/>
                  <a:gd name="T5" fmla="*/ 1 h 21"/>
                  <a:gd name="T6" fmla="*/ 1 w 12"/>
                  <a:gd name="T7" fmla="*/ 6 h 21"/>
                  <a:gd name="T8" fmla="*/ 0 w 12"/>
                  <a:gd name="T9" fmla="*/ 12 h 21"/>
                  <a:gd name="T10" fmla="*/ 2 w 12"/>
                  <a:gd name="T11" fmla="*/ 19 h 21"/>
                  <a:gd name="T12" fmla="*/ 7 w 12"/>
                  <a:gd name="T13" fmla="*/ 20 h 21"/>
                  <a:gd name="T14" fmla="*/ 11 w 12"/>
                  <a:gd name="T15" fmla="*/ 16 h 21"/>
                  <a:gd name="T16" fmla="*/ 10 w 12"/>
                  <a:gd name="T17" fmla="*/ 11 h 21"/>
                  <a:gd name="T18" fmla="*/ 6 w 12"/>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21">
                    <a:moveTo>
                      <a:pt x="6" y="3"/>
                    </a:moveTo>
                    <a:cubicBezTo>
                      <a:pt x="5" y="2"/>
                      <a:pt x="3" y="0"/>
                      <a:pt x="2" y="0"/>
                    </a:cubicBezTo>
                    <a:cubicBezTo>
                      <a:pt x="1" y="0"/>
                      <a:pt x="2" y="0"/>
                      <a:pt x="2" y="1"/>
                    </a:cubicBezTo>
                    <a:cubicBezTo>
                      <a:pt x="2" y="2"/>
                      <a:pt x="2" y="6"/>
                      <a:pt x="1" y="6"/>
                    </a:cubicBezTo>
                    <a:cubicBezTo>
                      <a:pt x="0" y="7"/>
                      <a:pt x="0" y="10"/>
                      <a:pt x="0" y="12"/>
                    </a:cubicBezTo>
                    <a:cubicBezTo>
                      <a:pt x="0" y="13"/>
                      <a:pt x="0" y="17"/>
                      <a:pt x="2" y="19"/>
                    </a:cubicBezTo>
                    <a:cubicBezTo>
                      <a:pt x="3" y="21"/>
                      <a:pt x="5" y="21"/>
                      <a:pt x="7" y="20"/>
                    </a:cubicBezTo>
                    <a:cubicBezTo>
                      <a:pt x="9" y="19"/>
                      <a:pt x="11" y="18"/>
                      <a:pt x="11" y="16"/>
                    </a:cubicBezTo>
                    <a:cubicBezTo>
                      <a:pt x="12" y="15"/>
                      <a:pt x="11" y="13"/>
                      <a:pt x="10" y="11"/>
                    </a:cubicBezTo>
                    <a:cubicBezTo>
                      <a:pt x="9" y="9"/>
                      <a:pt x="7" y="5"/>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8" name="Freeform 97"/>
              <p:cNvSpPr>
                <a:spLocks/>
              </p:cNvSpPr>
              <p:nvPr/>
            </p:nvSpPr>
            <p:spPr bwMode="auto">
              <a:xfrm>
                <a:off x="5918" y="1956"/>
                <a:ext cx="56" cy="112"/>
              </a:xfrm>
              <a:custGeom>
                <a:avLst/>
                <a:gdLst>
                  <a:gd name="T0" fmla="*/ 39 w 41"/>
                  <a:gd name="T1" fmla="*/ 9 h 81"/>
                  <a:gd name="T2" fmla="*/ 35 w 41"/>
                  <a:gd name="T3" fmla="*/ 2 h 81"/>
                  <a:gd name="T4" fmla="*/ 33 w 41"/>
                  <a:gd name="T5" fmla="*/ 1 h 81"/>
                  <a:gd name="T6" fmla="*/ 32 w 41"/>
                  <a:gd name="T7" fmla="*/ 4 h 81"/>
                  <a:gd name="T8" fmla="*/ 31 w 41"/>
                  <a:gd name="T9" fmla="*/ 8 h 81"/>
                  <a:gd name="T10" fmla="*/ 29 w 41"/>
                  <a:gd name="T11" fmla="*/ 10 h 81"/>
                  <a:gd name="T12" fmla="*/ 26 w 41"/>
                  <a:gd name="T13" fmla="*/ 10 h 81"/>
                  <a:gd name="T14" fmla="*/ 27 w 41"/>
                  <a:gd name="T15" fmla="*/ 11 h 81"/>
                  <a:gd name="T16" fmla="*/ 26 w 41"/>
                  <a:gd name="T17" fmla="*/ 13 h 81"/>
                  <a:gd name="T18" fmla="*/ 26 w 41"/>
                  <a:gd name="T19" fmla="*/ 15 h 81"/>
                  <a:gd name="T20" fmla="*/ 26 w 41"/>
                  <a:gd name="T21" fmla="*/ 16 h 81"/>
                  <a:gd name="T22" fmla="*/ 23 w 41"/>
                  <a:gd name="T23" fmla="*/ 17 h 81"/>
                  <a:gd name="T24" fmla="*/ 20 w 41"/>
                  <a:gd name="T25" fmla="*/ 19 h 81"/>
                  <a:gd name="T26" fmla="*/ 17 w 41"/>
                  <a:gd name="T27" fmla="*/ 21 h 81"/>
                  <a:gd name="T28" fmla="*/ 17 w 41"/>
                  <a:gd name="T29" fmla="*/ 22 h 81"/>
                  <a:gd name="T30" fmla="*/ 14 w 41"/>
                  <a:gd name="T31" fmla="*/ 22 h 81"/>
                  <a:gd name="T32" fmla="*/ 9 w 41"/>
                  <a:gd name="T33" fmla="*/ 24 h 81"/>
                  <a:gd name="T34" fmla="*/ 7 w 41"/>
                  <a:gd name="T35" fmla="*/ 24 h 81"/>
                  <a:gd name="T36" fmla="*/ 4 w 41"/>
                  <a:gd name="T37" fmla="*/ 33 h 81"/>
                  <a:gd name="T38" fmla="*/ 6 w 41"/>
                  <a:gd name="T39" fmla="*/ 43 h 81"/>
                  <a:gd name="T40" fmla="*/ 5 w 41"/>
                  <a:gd name="T41" fmla="*/ 50 h 81"/>
                  <a:gd name="T42" fmla="*/ 1 w 41"/>
                  <a:gd name="T43" fmla="*/ 57 h 81"/>
                  <a:gd name="T44" fmla="*/ 0 w 41"/>
                  <a:gd name="T45" fmla="*/ 64 h 81"/>
                  <a:gd name="T46" fmla="*/ 3 w 41"/>
                  <a:gd name="T47" fmla="*/ 68 h 81"/>
                  <a:gd name="T48" fmla="*/ 2 w 41"/>
                  <a:gd name="T49" fmla="*/ 71 h 81"/>
                  <a:gd name="T50" fmla="*/ 5 w 41"/>
                  <a:gd name="T51" fmla="*/ 78 h 81"/>
                  <a:gd name="T52" fmla="*/ 12 w 41"/>
                  <a:gd name="T53" fmla="*/ 80 h 81"/>
                  <a:gd name="T54" fmla="*/ 19 w 41"/>
                  <a:gd name="T55" fmla="*/ 78 h 81"/>
                  <a:gd name="T56" fmla="*/ 25 w 41"/>
                  <a:gd name="T57" fmla="*/ 66 h 81"/>
                  <a:gd name="T58" fmla="*/ 31 w 41"/>
                  <a:gd name="T59" fmla="*/ 46 h 81"/>
                  <a:gd name="T60" fmla="*/ 36 w 41"/>
                  <a:gd name="T61" fmla="*/ 30 h 81"/>
                  <a:gd name="T62" fmla="*/ 37 w 41"/>
                  <a:gd name="T63" fmla="*/ 26 h 81"/>
                  <a:gd name="T64" fmla="*/ 36 w 41"/>
                  <a:gd name="T65" fmla="*/ 21 h 81"/>
                  <a:gd name="T66" fmla="*/ 38 w 41"/>
                  <a:gd name="T67" fmla="*/ 20 h 81"/>
                  <a:gd name="T68" fmla="*/ 40 w 41"/>
                  <a:gd name="T69" fmla="*/ 22 h 81"/>
                  <a:gd name="T70" fmla="*/ 40 w 41"/>
                  <a:gd name="T71" fmla="*/ 18 h 81"/>
                  <a:gd name="T72" fmla="*/ 39 w 41"/>
                  <a:gd name="T73" fmla="*/ 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 h="81">
                    <a:moveTo>
                      <a:pt x="39" y="9"/>
                    </a:moveTo>
                    <a:cubicBezTo>
                      <a:pt x="38" y="6"/>
                      <a:pt x="36" y="3"/>
                      <a:pt x="35" y="2"/>
                    </a:cubicBezTo>
                    <a:cubicBezTo>
                      <a:pt x="34" y="1"/>
                      <a:pt x="34" y="0"/>
                      <a:pt x="33" y="1"/>
                    </a:cubicBezTo>
                    <a:cubicBezTo>
                      <a:pt x="33" y="1"/>
                      <a:pt x="32" y="3"/>
                      <a:pt x="32" y="4"/>
                    </a:cubicBezTo>
                    <a:cubicBezTo>
                      <a:pt x="32" y="4"/>
                      <a:pt x="31" y="8"/>
                      <a:pt x="31" y="8"/>
                    </a:cubicBezTo>
                    <a:cubicBezTo>
                      <a:pt x="30" y="8"/>
                      <a:pt x="30" y="10"/>
                      <a:pt x="29" y="10"/>
                    </a:cubicBezTo>
                    <a:cubicBezTo>
                      <a:pt x="28" y="9"/>
                      <a:pt x="26" y="9"/>
                      <a:pt x="26" y="10"/>
                    </a:cubicBezTo>
                    <a:cubicBezTo>
                      <a:pt x="26" y="11"/>
                      <a:pt x="27" y="10"/>
                      <a:pt x="27" y="11"/>
                    </a:cubicBezTo>
                    <a:cubicBezTo>
                      <a:pt x="27" y="13"/>
                      <a:pt x="26" y="12"/>
                      <a:pt x="26" y="13"/>
                    </a:cubicBezTo>
                    <a:cubicBezTo>
                      <a:pt x="25" y="14"/>
                      <a:pt x="25" y="15"/>
                      <a:pt x="26" y="15"/>
                    </a:cubicBezTo>
                    <a:cubicBezTo>
                      <a:pt x="26" y="15"/>
                      <a:pt x="28" y="16"/>
                      <a:pt x="26" y="16"/>
                    </a:cubicBezTo>
                    <a:cubicBezTo>
                      <a:pt x="24" y="16"/>
                      <a:pt x="24" y="16"/>
                      <a:pt x="23" y="17"/>
                    </a:cubicBezTo>
                    <a:cubicBezTo>
                      <a:pt x="22" y="18"/>
                      <a:pt x="22" y="18"/>
                      <a:pt x="20" y="19"/>
                    </a:cubicBezTo>
                    <a:cubicBezTo>
                      <a:pt x="19" y="20"/>
                      <a:pt x="16" y="20"/>
                      <a:pt x="17" y="21"/>
                    </a:cubicBezTo>
                    <a:cubicBezTo>
                      <a:pt x="18" y="22"/>
                      <a:pt x="18" y="23"/>
                      <a:pt x="17" y="22"/>
                    </a:cubicBezTo>
                    <a:cubicBezTo>
                      <a:pt x="16" y="22"/>
                      <a:pt x="16" y="21"/>
                      <a:pt x="14" y="22"/>
                    </a:cubicBezTo>
                    <a:cubicBezTo>
                      <a:pt x="13" y="23"/>
                      <a:pt x="10" y="24"/>
                      <a:pt x="9" y="24"/>
                    </a:cubicBezTo>
                    <a:cubicBezTo>
                      <a:pt x="8" y="24"/>
                      <a:pt x="7" y="23"/>
                      <a:pt x="7" y="24"/>
                    </a:cubicBezTo>
                    <a:cubicBezTo>
                      <a:pt x="6" y="25"/>
                      <a:pt x="5" y="30"/>
                      <a:pt x="4" y="33"/>
                    </a:cubicBezTo>
                    <a:cubicBezTo>
                      <a:pt x="4" y="35"/>
                      <a:pt x="6" y="42"/>
                      <a:pt x="6" y="43"/>
                    </a:cubicBezTo>
                    <a:cubicBezTo>
                      <a:pt x="6" y="45"/>
                      <a:pt x="6" y="49"/>
                      <a:pt x="5" y="50"/>
                    </a:cubicBezTo>
                    <a:cubicBezTo>
                      <a:pt x="4" y="51"/>
                      <a:pt x="1" y="55"/>
                      <a:pt x="1" y="57"/>
                    </a:cubicBezTo>
                    <a:cubicBezTo>
                      <a:pt x="0" y="58"/>
                      <a:pt x="0" y="63"/>
                      <a:pt x="0" y="64"/>
                    </a:cubicBezTo>
                    <a:cubicBezTo>
                      <a:pt x="1" y="65"/>
                      <a:pt x="4" y="66"/>
                      <a:pt x="3" y="68"/>
                    </a:cubicBezTo>
                    <a:cubicBezTo>
                      <a:pt x="2" y="70"/>
                      <a:pt x="2" y="70"/>
                      <a:pt x="2" y="71"/>
                    </a:cubicBezTo>
                    <a:cubicBezTo>
                      <a:pt x="2" y="72"/>
                      <a:pt x="3" y="76"/>
                      <a:pt x="5" y="78"/>
                    </a:cubicBezTo>
                    <a:cubicBezTo>
                      <a:pt x="7" y="79"/>
                      <a:pt x="9" y="81"/>
                      <a:pt x="12" y="80"/>
                    </a:cubicBezTo>
                    <a:cubicBezTo>
                      <a:pt x="15" y="79"/>
                      <a:pt x="17" y="78"/>
                      <a:pt x="19" y="78"/>
                    </a:cubicBezTo>
                    <a:cubicBezTo>
                      <a:pt x="20" y="78"/>
                      <a:pt x="24" y="73"/>
                      <a:pt x="25" y="66"/>
                    </a:cubicBezTo>
                    <a:cubicBezTo>
                      <a:pt x="27" y="60"/>
                      <a:pt x="29" y="50"/>
                      <a:pt x="31" y="46"/>
                    </a:cubicBezTo>
                    <a:cubicBezTo>
                      <a:pt x="33" y="42"/>
                      <a:pt x="36" y="33"/>
                      <a:pt x="36" y="30"/>
                    </a:cubicBezTo>
                    <a:cubicBezTo>
                      <a:pt x="36" y="27"/>
                      <a:pt x="37" y="27"/>
                      <a:pt x="37" y="26"/>
                    </a:cubicBezTo>
                    <a:cubicBezTo>
                      <a:pt x="37" y="25"/>
                      <a:pt x="36" y="23"/>
                      <a:pt x="36" y="21"/>
                    </a:cubicBezTo>
                    <a:cubicBezTo>
                      <a:pt x="36" y="20"/>
                      <a:pt x="37" y="20"/>
                      <a:pt x="38" y="20"/>
                    </a:cubicBezTo>
                    <a:cubicBezTo>
                      <a:pt x="39" y="21"/>
                      <a:pt x="39" y="23"/>
                      <a:pt x="40" y="22"/>
                    </a:cubicBezTo>
                    <a:cubicBezTo>
                      <a:pt x="40" y="22"/>
                      <a:pt x="41" y="19"/>
                      <a:pt x="40" y="18"/>
                    </a:cubicBezTo>
                    <a:cubicBezTo>
                      <a:pt x="40" y="16"/>
                      <a:pt x="40" y="11"/>
                      <a:pt x="39"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9" name="Freeform 98"/>
              <p:cNvSpPr>
                <a:spLocks/>
              </p:cNvSpPr>
              <p:nvPr/>
            </p:nvSpPr>
            <p:spPr bwMode="auto">
              <a:xfrm>
                <a:off x="6043" y="1187"/>
                <a:ext cx="18" cy="12"/>
              </a:xfrm>
              <a:custGeom>
                <a:avLst/>
                <a:gdLst>
                  <a:gd name="T0" fmla="*/ 2 w 13"/>
                  <a:gd name="T1" fmla="*/ 1 h 9"/>
                  <a:gd name="T2" fmla="*/ 2 w 13"/>
                  <a:gd name="T3" fmla="*/ 5 h 9"/>
                  <a:gd name="T4" fmla="*/ 7 w 13"/>
                  <a:gd name="T5" fmla="*/ 8 h 9"/>
                  <a:gd name="T6" fmla="*/ 10 w 13"/>
                  <a:gd name="T7" fmla="*/ 9 h 9"/>
                  <a:gd name="T8" fmla="*/ 11 w 13"/>
                  <a:gd name="T9" fmla="*/ 6 h 9"/>
                  <a:gd name="T10" fmla="*/ 5 w 13"/>
                  <a:gd name="T11" fmla="*/ 2 h 9"/>
                  <a:gd name="T12" fmla="*/ 2 w 1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2" y="1"/>
                    </a:moveTo>
                    <a:cubicBezTo>
                      <a:pt x="2" y="2"/>
                      <a:pt x="0" y="4"/>
                      <a:pt x="2" y="5"/>
                    </a:cubicBezTo>
                    <a:cubicBezTo>
                      <a:pt x="5" y="7"/>
                      <a:pt x="6" y="7"/>
                      <a:pt x="7" y="8"/>
                    </a:cubicBezTo>
                    <a:cubicBezTo>
                      <a:pt x="7" y="8"/>
                      <a:pt x="9" y="9"/>
                      <a:pt x="10" y="9"/>
                    </a:cubicBezTo>
                    <a:cubicBezTo>
                      <a:pt x="11" y="9"/>
                      <a:pt x="13" y="7"/>
                      <a:pt x="11" y="6"/>
                    </a:cubicBezTo>
                    <a:cubicBezTo>
                      <a:pt x="10" y="6"/>
                      <a:pt x="7" y="4"/>
                      <a:pt x="5" y="2"/>
                    </a:cubicBezTo>
                    <a:cubicBezTo>
                      <a:pt x="4" y="1"/>
                      <a:pt x="3"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0" name="Freeform 99"/>
              <p:cNvSpPr>
                <a:spLocks/>
              </p:cNvSpPr>
              <p:nvPr/>
            </p:nvSpPr>
            <p:spPr bwMode="auto">
              <a:xfrm>
                <a:off x="5962" y="1202"/>
                <a:ext cx="17" cy="11"/>
              </a:xfrm>
              <a:custGeom>
                <a:avLst/>
                <a:gdLst>
                  <a:gd name="T0" fmla="*/ 0 w 13"/>
                  <a:gd name="T1" fmla="*/ 3 h 8"/>
                  <a:gd name="T2" fmla="*/ 4 w 13"/>
                  <a:gd name="T3" fmla="*/ 8 h 8"/>
                  <a:gd name="T4" fmla="*/ 12 w 13"/>
                  <a:gd name="T5" fmla="*/ 4 h 8"/>
                  <a:gd name="T6" fmla="*/ 4 w 13"/>
                  <a:gd name="T7" fmla="*/ 0 h 8"/>
                  <a:gd name="T8" fmla="*/ 0 w 13"/>
                  <a:gd name="T9" fmla="*/ 3 h 8"/>
                </a:gdLst>
                <a:ahLst/>
                <a:cxnLst>
                  <a:cxn ang="0">
                    <a:pos x="T0" y="T1"/>
                  </a:cxn>
                  <a:cxn ang="0">
                    <a:pos x="T2" y="T3"/>
                  </a:cxn>
                  <a:cxn ang="0">
                    <a:pos x="T4" y="T5"/>
                  </a:cxn>
                  <a:cxn ang="0">
                    <a:pos x="T6" y="T7"/>
                  </a:cxn>
                  <a:cxn ang="0">
                    <a:pos x="T8" y="T9"/>
                  </a:cxn>
                </a:cxnLst>
                <a:rect l="0" t="0" r="r" b="b"/>
                <a:pathLst>
                  <a:path w="13" h="8">
                    <a:moveTo>
                      <a:pt x="0" y="3"/>
                    </a:moveTo>
                    <a:cubicBezTo>
                      <a:pt x="0" y="5"/>
                      <a:pt x="2" y="7"/>
                      <a:pt x="4" y="8"/>
                    </a:cubicBezTo>
                    <a:cubicBezTo>
                      <a:pt x="6" y="8"/>
                      <a:pt x="11" y="5"/>
                      <a:pt x="12" y="4"/>
                    </a:cubicBezTo>
                    <a:cubicBezTo>
                      <a:pt x="13" y="2"/>
                      <a:pt x="8" y="0"/>
                      <a:pt x="4" y="0"/>
                    </a:cubicBezTo>
                    <a:cubicBezTo>
                      <a:pt x="1" y="0"/>
                      <a:pt x="1"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1" name="Freeform 100"/>
              <p:cNvSpPr>
                <a:spLocks/>
              </p:cNvSpPr>
              <p:nvPr/>
            </p:nvSpPr>
            <p:spPr bwMode="auto">
              <a:xfrm>
                <a:off x="6134" y="1144"/>
                <a:ext cx="13" cy="9"/>
              </a:xfrm>
              <a:custGeom>
                <a:avLst/>
                <a:gdLst>
                  <a:gd name="T0" fmla="*/ 10 w 10"/>
                  <a:gd name="T1" fmla="*/ 3 h 6"/>
                  <a:gd name="T2" fmla="*/ 7 w 10"/>
                  <a:gd name="T3" fmla="*/ 0 h 6"/>
                  <a:gd name="T4" fmla="*/ 1 w 10"/>
                  <a:gd name="T5" fmla="*/ 0 h 6"/>
                  <a:gd name="T6" fmla="*/ 1 w 10"/>
                  <a:gd name="T7" fmla="*/ 5 h 6"/>
                  <a:gd name="T8" fmla="*/ 10 w 10"/>
                  <a:gd name="T9" fmla="*/ 3 h 6"/>
                </a:gdLst>
                <a:ahLst/>
                <a:cxnLst>
                  <a:cxn ang="0">
                    <a:pos x="T0" y="T1"/>
                  </a:cxn>
                  <a:cxn ang="0">
                    <a:pos x="T2" y="T3"/>
                  </a:cxn>
                  <a:cxn ang="0">
                    <a:pos x="T4" y="T5"/>
                  </a:cxn>
                  <a:cxn ang="0">
                    <a:pos x="T6" y="T7"/>
                  </a:cxn>
                  <a:cxn ang="0">
                    <a:pos x="T8" y="T9"/>
                  </a:cxn>
                </a:cxnLst>
                <a:rect l="0" t="0" r="r" b="b"/>
                <a:pathLst>
                  <a:path w="10" h="6">
                    <a:moveTo>
                      <a:pt x="10" y="3"/>
                    </a:moveTo>
                    <a:cubicBezTo>
                      <a:pt x="10" y="3"/>
                      <a:pt x="7" y="1"/>
                      <a:pt x="7" y="0"/>
                    </a:cubicBezTo>
                    <a:cubicBezTo>
                      <a:pt x="6" y="0"/>
                      <a:pt x="2" y="0"/>
                      <a:pt x="1" y="0"/>
                    </a:cubicBezTo>
                    <a:cubicBezTo>
                      <a:pt x="0" y="1"/>
                      <a:pt x="1" y="3"/>
                      <a:pt x="1" y="5"/>
                    </a:cubicBezTo>
                    <a:cubicBezTo>
                      <a:pt x="2" y="6"/>
                      <a:pt x="8" y="4"/>
                      <a:pt x="1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2" name="Freeform 101"/>
              <p:cNvSpPr>
                <a:spLocks/>
              </p:cNvSpPr>
              <p:nvPr/>
            </p:nvSpPr>
            <p:spPr bwMode="auto">
              <a:xfrm>
                <a:off x="6444" y="1128"/>
                <a:ext cx="18" cy="8"/>
              </a:xfrm>
              <a:custGeom>
                <a:avLst/>
                <a:gdLst>
                  <a:gd name="T0" fmla="*/ 9 w 13"/>
                  <a:gd name="T1" fmla="*/ 1 h 6"/>
                  <a:gd name="T2" fmla="*/ 6 w 13"/>
                  <a:gd name="T3" fmla="*/ 1 h 6"/>
                  <a:gd name="T4" fmla="*/ 2 w 13"/>
                  <a:gd name="T5" fmla="*/ 3 h 6"/>
                  <a:gd name="T6" fmla="*/ 8 w 13"/>
                  <a:gd name="T7" fmla="*/ 6 h 6"/>
                  <a:gd name="T8" fmla="*/ 12 w 13"/>
                  <a:gd name="T9" fmla="*/ 2 h 6"/>
                  <a:gd name="T10" fmla="*/ 9 w 13"/>
                  <a:gd name="T11" fmla="*/ 1 h 6"/>
                </a:gdLst>
                <a:ahLst/>
                <a:cxnLst>
                  <a:cxn ang="0">
                    <a:pos x="T0" y="T1"/>
                  </a:cxn>
                  <a:cxn ang="0">
                    <a:pos x="T2" y="T3"/>
                  </a:cxn>
                  <a:cxn ang="0">
                    <a:pos x="T4" y="T5"/>
                  </a:cxn>
                  <a:cxn ang="0">
                    <a:pos x="T6" y="T7"/>
                  </a:cxn>
                  <a:cxn ang="0">
                    <a:pos x="T8" y="T9"/>
                  </a:cxn>
                  <a:cxn ang="0">
                    <a:pos x="T10" y="T11"/>
                  </a:cxn>
                </a:cxnLst>
                <a:rect l="0" t="0" r="r" b="b"/>
                <a:pathLst>
                  <a:path w="13" h="6">
                    <a:moveTo>
                      <a:pt x="9" y="1"/>
                    </a:moveTo>
                    <a:cubicBezTo>
                      <a:pt x="7" y="1"/>
                      <a:pt x="7" y="0"/>
                      <a:pt x="6" y="1"/>
                    </a:cubicBezTo>
                    <a:cubicBezTo>
                      <a:pt x="4" y="1"/>
                      <a:pt x="4" y="3"/>
                      <a:pt x="2" y="3"/>
                    </a:cubicBezTo>
                    <a:cubicBezTo>
                      <a:pt x="0" y="4"/>
                      <a:pt x="6" y="6"/>
                      <a:pt x="8" y="6"/>
                    </a:cubicBezTo>
                    <a:cubicBezTo>
                      <a:pt x="9" y="5"/>
                      <a:pt x="11" y="4"/>
                      <a:pt x="12" y="2"/>
                    </a:cubicBezTo>
                    <a:cubicBezTo>
                      <a:pt x="13" y="0"/>
                      <a:pt x="11" y="1"/>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3" name="Freeform 102"/>
              <p:cNvSpPr>
                <a:spLocks/>
              </p:cNvSpPr>
              <p:nvPr/>
            </p:nvSpPr>
            <p:spPr bwMode="auto">
              <a:xfrm>
                <a:off x="6077" y="1015"/>
                <a:ext cx="22" cy="9"/>
              </a:xfrm>
              <a:custGeom>
                <a:avLst/>
                <a:gdLst>
                  <a:gd name="T0" fmla="*/ 1 w 16"/>
                  <a:gd name="T1" fmla="*/ 5 h 7"/>
                  <a:gd name="T2" fmla="*/ 4 w 16"/>
                  <a:gd name="T3" fmla="*/ 7 h 7"/>
                  <a:gd name="T4" fmla="*/ 12 w 16"/>
                  <a:gd name="T5" fmla="*/ 5 h 7"/>
                  <a:gd name="T6" fmla="*/ 16 w 16"/>
                  <a:gd name="T7" fmla="*/ 3 h 7"/>
                  <a:gd name="T8" fmla="*/ 13 w 16"/>
                  <a:gd name="T9" fmla="*/ 1 h 7"/>
                  <a:gd name="T10" fmla="*/ 10 w 16"/>
                  <a:gd name="T11" fmla="*/ 1 h 7"/>
                  <a:gd name="T12" fmla="*/ 5 w 16"/>
                  <a:gd name="T13" fmla="*/ 3 h 7"/>
                  <a:gd name="T14" fmla="*/ 1 w 16"/>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7">
                    <a:moveTo>
                      <a:pt x="1" y="5"/>
                    </a:moveTo>
                    <a:cubicBezTo>
                      <a:pt x="0" y="5"/>
                      <a:pt x="1" y="7"/>
                      <a:pt x="4" y="7"/>
                    </a:cubicBezTo>
                    <a:cubicBezTo>
                      <a:pt x="6" y="6"/>
                      <a:pt x="10" y="7"/>
                      <a:pt x="12" y="5"/>
                    </a:cubicBezTo>
                    <a:cubicBezTo>
                      <a:pt x="15" y="4"/>
                      <a:pt x="16" y="5"/>
                      <a:pt x="16" y="3"/>
                    </a:cubicBezTo>
                    <a:cubicBezTo>
                      <a:pt x="16" y="1"/>
                      <a:pt x="15" y="1"/>
                      <a:pt x="13" y="1"/>
                    </a:cubicBezTo>
                    <a:cubicBezTo>
                      <a:pt x="11" y="1"/>
                      <a:pt x="11" y="0"/>
                      <a:pt x="10" y="1"/>
                    </a:cubicBezTo>
                    <a:cubicBezTo>
                      <a:pt x="8" y="2"/>
                      <a:pt x="6" y="3"/>
                      <a:pt x="5" y="3"/>
                    </a:cubicBezTo>
                    <a:cubicBezTo>
                      <a:pt x="4" y="3"/>
                      <a:pt x="2" y="5"/>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4" name="Freeform 103"/>
              <p:cNvSpPr>
                <a:spLocks/>
              </p:cNvSpPr>
              <p:nvPr/>
            </p:nvSpPr>
            <p:spPr bwMode="auto">
              <a:xfrm>
                <a:off x="6050" y="1020"/>
                <a:ext cx="24" cy="10"/>
              </a:xfrm>
              <a:custGeom>
                <a:avLst/>
                <a:gdLst>
                  <a:gd name="T0" fmla="*/ 3 w 18"/>
                  <a:gd name="T1" fmla="*/ 6 h 7"/>
                  <a:gd name="T2" fmla="*/ 10 w 18"/>
                  <a:gd name="T3" fmla="*/ 7 h 7"/>
                  <a:gd name="T4" fmla="*/ 17 w 18"/>
                  <a:gd name="T5" fmla="*/ 1 h 7"/>
                  <a:gd name="T6" fmla="*/ 12 w 18"/>
                  <a:gd name="T7" fmla="*/ 1 h 7"/>
                  <a:gd name="T8" fmla="*/ 3 w 18"/>
                  <a:gd name="T9" fmla="*/ 1 h 7"/>
                  <a:gd name="T10" fmla="*/ 3 w 18"/>
                  <a:gd name="T11" fmla="*/ 6 h 7"/>
                </a:gdLst>
                <a:ahLst/>
                <a:cxnLst>
                  <a:cxn ang="0">
                    <a:pos x="T0" y="T1"/>
                  </a:cxn>
                  <a:cxn ang="0">
                    <a:pos x="T2" y="T3"/>
                  </a:cxn>
                  <a:cxn ang="0">
                    <a:pos x="T4" y="T5"/>
                  </a:cxn>
                  <a:cxn ang="0">
                    <a:pos x="T6" y="T7"/>
                  </a:cxn>
                  <a:cxn ang="0">
                    <a:pos x="T8" y="T9"/>
                  </a:cxn>
                  <a:cxn ang="0">
                    <a:pos x="T10" y="T11"/>
                  </a:cxn>
                </a:cxnLst>
                <a:rect l="0" t="0" r="r" b="b"/>
                <a:pathLst>
                  <a:path w="18" h="7">
                    <a:moveTo>
                      <a:pt x="3" y="6"/>
                    </a:moveTo>
                    <a:cubicBezTo>
                      <a:pt x="5" y="6"/>
                      <a:pt x="8" y="6"/>
                      <a:pt x="10" y="7"/>
                    </a:cubicBezTo>
                    <a:cubicBezTo>
                      <a:pt x="11" y="7"/>
                      <a:pt x="18" y="3"/>
                      <a:pt x="17" y="1"/>
                    </a:cubicBezTo>
                    <a:cubicBezTo>
                      <a:pt x="16" y="0"/>
                      <a:pt x="14" y="1"/>
                      <a:pt x="12" y="1"/>
                    </a:cubicBezTo>
                    <a:cubicBezTo>
                      <a:pt x="11" y="1"/>
                      <a:pt x="4" y="1"/>
                      <a:pt x="3" y="1"/>
                    </a:cubicBezTo>
                    <a:cubicBezTo>
                      <a:pt x="2" y="2"/>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5" name="Freeform 104"/>
              <p:cNvSpPr>
                <a:spLocks/>
              </p:cNvSpPr>
              <p:nvPr/>
            </p:nvSpPr>
            <p:spPr bwMode="auto">
              <a:xfrm>
                <a:off x="6033" y="1029"/>
                <a:ext cx="18" cy="5"/>
              </a:xfrm>
              <a:custGeom>
                <a:avLst/>
                <a:gdLst>
                  <a:gd name="T0" fmla="*/ 1 w 13"/>
                  <a:gd name="T1" fmla="*/ 1 h 4"/>
                  <a:gd name="T2" fmla="*/ 2 w 13"/>
                  <a:gd name="T3" fmla="*/ 4 h 4"/>
                  <a:gd name="T4" fmla="*/ 7 w 13"/>
                  <a:gd name="T5" fmla="*/ 2 h 4"/>
                  <a:gd name="T6" fmla="*/ 11 w 13"/>
                  <a:gd name="T7" fmla="*/ 1 h 4"/>
                  <a:gd name="T8" fmla="*/ 3 w 13"/>
                  <a:gd name="T9" fmla="*/ 0 h 4"/>
                  <a:gd name="T10" fmla="*/ 1 w 13"/>
                  <a:gd name="T11" fmla="*/ 1 h 4"/>
                </a:gdLst>
                <a:ahLst/>
                <a:cxnLst>
                  <a:cxn ang="0">
                    <a:pos x="T0" y="T1"/>
                  </a:cxn>
                  <a:cxn ang="0">
                    <a:pos x="T2" y="T3"/>
                  </a:cxn>
                  <a:cxn ang="0">
                    <a:pos x="T4" y="T5"/>
                  </a:cxn>
                  <a:cxn ang="0">
                    <a:pos x="T6" y="T7"/>
                  </a:cxn>
                  <a:cxn ang="0">
                    <a:pos x="T8" y="T9"/>
                  </a:cxn>
                  <a:cxn ang="0">
                    <a:pos x="T10" y="T11"/>
                  </a:cxn>
                </a:cxnLst>
                <a:rect l="0" t="0" r="r" b="b"/>
                <a:pathLst>
                  <a:path w="13" h="4">
                    <a:moveTo>
                      <a:pt x="1" y="1"/>
                    </a:moveTo>
                    <a:cubicBezTo>
                      <a:pt x="2" y="2"/>
                      <a:pt x="2" y="4"/>
                      <a:pt x="2" y="4"/>
                    </a:cubicBezTo>
                    <a:cubicBezTo>
                      <a:pt x="2" y="4"/>
                      <a:pt x="6" y="3"/>
                      <a:pt x="7" y="2"/>
                    </a:cubicBezTo>
                    <a:cubicBezTo>
                      <a:pt x="8" y="0"/>
                      <a:pt x="10" y="1"/>
                      <a:pt x="11" y="1"/>
                    </a:cubicBezTo>
                    <a:cubicBezTo>
                      <a:pt x="13" y="1"/>
                      <a:pt x="5" y="0"/>
                      <a:pt x="3"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6" name="Freeform 105"/>
              <p:cNvSpPr>
                <a:spLocks/>
              </p:cNvSpPr>
              <p:nvPr/>
            </p:nvSpPr>
            <p:spPr bwMode="auto">
              <a:xfrm>
                <a:off x="6022" y="1030"/>
                <a:ext cx="11" cy="7"/>
              </a:xfrm>
              <a:custGeom>
                <a:avLst/>
                <a:gdLst>
                  <a:gd name="T0" fmla="*/ 7 w 8"/>
                  <a:gd name="T1" fmla="*/ 4 h 5"/>
                  <a:gd name="T2" fmla="*/ 8 w 8"/>
                  <a:gd name="T3" fmla="*/ 1 h 5"/>
                  <a:gd name="T4" fmla="*/ 4 w 8"/>
                  <a:gd name="T5" fmla="*/ 0 h 5"/>
                  <a:gd name="T6" fmla="*/ 1 w 8"/>
                  <a:gd name="T7" fmla="*/ 3 h 5"/>
                  <a:gd name="T8" fmla="*/ 7 w 8"/>
                  <a:gd name="T9" fmla="*/ 4 h 5"/>
                </a:gdLst>
                <a:ahLst/>
                <a:cxnLst>
                  <a:cxn ang="0">
                    <a:pos x="T0" y="T1"/>
                  </a:cxn>
                  <a:cxn ang="0">
                    <a:pos x="T2" y="T3"/>
                  </a:cxn>
                  <a:cxn ang="0">
                    <a:pos x="T4" y="T5"/>
                  </a:cxn>
                  <a:cxn ang="0">
                    <a:pos x="T6" y="T7"/>
                  </a:cxn>
                  <a:cxn ang="0">
                    <a:pos x="T8" y="T9"/>
                  </a:cxn>
                </a:cxnLst>
                <a:rect l="0" t="0" r="r" b="b"/>
                <a:pathLst>
                  <a:path w="8" h="5">
                    <a:moveTo>
                      <a:pt x="7" y="4"/>
                    </a:moveTo>
                    <a:cubicBezTo>
                      <a:pt x="7" y="4"/>
                      <a:pt x="8" y="2"/>
                      <a:pt x="8" y="1"/>
                    </a:cubicBezTo>
                    <a:cubicBezTo>
                      <a:pt x="8" y="0"/>
                      <a:pt x="6" y="0"/>
                      <a:pt x="4" y="0"/>
                    </a:cubicBezTo>
                    <a:cubicBezTo>
                      <a:pt x="2" y="0"/>
                      <a:pt x="2" y="1"/>
                      <a:pt x="1" y="3"/>
                    </a:cubicBezTo>
                    <a:cubicBezTo>
                      <a:pt x="0" y="5"/>
                      <a:pt x="5" y="5"/>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7" name="Freeform 106"/>
              <p:cNvSpPr>
                <a:spLocks/>
              </p:cNvSpPr>
              <p:nvPr/>
            </p:nvSpPr>
            <p:spPr bwMode="auto">
              <a:xfrm>
                <a:off x="5996" y="1027"/>
                <a:ext cx="10" cy="7"/>
              </a:xfrm>
              <a:custGeom>
                <a:avLst/>
                <a:gdLst>
                  <a:gd name="T0" fmla="*/ 5 w 7"/>
                  <a:gd name="T1" fmla="*/ 4 h 5"/>
                  <a:gd name="T2" fmla="*/ 4 w 7"/>
                  <a:gd name="T3" fmla="*/ 1 h 5"/>
                  <a:gd name="T4" fmla="*/ 1 w 7"/>
                  <a:gd name="T5" fmla="*/ 4 h 5"/>
                  <a:gd name="T6" fmla="*/ 5 w 7"/>
                  <a:gd name="T7" fmla="*/ 4 h 5"/>
                </a:gdLst>
                <a:ahLst/>
                <a:cxnLst>
                  <a:cxn ang="0">
                    <a:pos x="T0" y="T1"/>
                  </a:cxn>
                  <a:cxn ang="0">
                    <a:pos x="T2" y="T3"/>
                  </a:cxn>
                  <a:cxn ang="0">
                    <a:pos x="T4" y="T5"/>
                  </a:cxn>
                  <a:cxn ang="0">
                    <a:pos x="T6" y="T7"/>
                  </a:cxn>
                </a:cxnLst>
                <a:rect l="0" t="0" r="r" b="b"/>
                <a:pathLst>
                  <a:path w="7" h="5">
                    <a:moveTo>
                      <a:pt x="5" y="4"/>
                    </a:moveTo>
                    <a:cubicBezTo>
                      <a:pt x="7" y="4"/>
                      <a:pt x="5" y="2"/>
                      <a:pt x="4" y="1"/>
                    </a:cubicBezTo>
                    <a:cubicBezTo>
                      <a:pt x="2" y="0"/>
                      <a:pt x="2" y="2"/>
                      <a:pt x="1" y="4"/>
                    </a:cubicBezTo>
                    <a:cubicBezTo>
                      <a:pt x="0" y="5"/>
                      <a:pt x="4" y="4"/>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8" name="Freeform 107"/>
              <p:cNvSpPr>
                <a:spLocks/>
              </p:cNvSpPr>
              <p:nvPr/>
            </p:nvSpPr>
            <p:spPr bwMode="auto">
              <a:xfrm>
                <a:off x="5953" y="1019"/>
                <a:ext cx="37" cy="15"/>
              </a:xfrm>
              <a:custGeom>
                <a:avLst/>
                <a:gdLst>
                  <a:gd name="T0" fmla="*/ 13 w 27"/>
                  <a:gd name="T1" fmla="*/ 5 h 11"/>
                  <a:gd name="T2" fmla="*/ 7 w 27"/>
                  <a:gd name="T3" fmla="*/ 6 h 11"/>
                  <a:gd name="T4" fmla="*/ 3 w 27"/>
                  <a:gd name="T5" fmla="*/ 7 h 11"/>
                  <a:gd name="T6" fmla="*/ 6 w 27"/>
                  <a:gd name="T7" fmla="*/ 7 h 11"/>
                  <a:gd name="T8" fmla="*/ 5 w 27"/>
                  <a:gd name="T9" fmla="*/ 8 h 11"/>
                  <a:gd name="T10" fmla="*/ 1 w 27"/>
                  <a:gd name="T11" fmla="*/ 8 h 11"/>
                  <a:gd name="T12" fmla="*/ 0 w 27"/>
                  <a:gd name="T13" fmla="*/ 10 h 11"/>
                  <a:gd name="T14" fmla="*/ 1 w 27"/>
                  <a:gd name="T15" fmla="*/ 11 h 11"/>
                  <a:gd name="T16" fmla="*/ 4 w 27"/>
                  <a:gd name="T17" fmla="*/ 10 h 11"/>
                  <a:gd name="T18" fmla="*/ 5 w 27"/>
                  <a:gd name="T19" fmla="*/ 11 h 11"/>
                  <a:gd name="T20" fmla="*/ 10 w 27"/>
                  <a:gd name="T21" fmla="*/ 10 h 11"/>
                  <a:gd name="T22" fmla="*/ 10 w 27"/>
                  <a:gd name="T23" fmla="*/ 9 h 11"/>
                  <a:gd name="T24" fmla="*/ 13 w 27"/>
                  <a:gd name="T25" fmla="*/ 8 h 11"/>
                  <a:gd name="T26" fmla="*/ 16 w 27"/>
                  <a:gd name="T27" fmla="*/ 7 h 11"/>
                  <a:gd name="T28" fmla="*/ 23 w 27"/>
                  <a:gd name="T29" fmla="*/ 6 h 11"/>
                  <a:gd name="T30" fmla="*/ 26 w 27"/>
                  <a:gd name="T31" fmla="*/ 4 h 11"/>
                  <a:gd name="T32" fmla="*/ 23 w 27"/>
                  <a:gd name="T33" fmla="*/ 2 h 11"/>
                  <a:gd name="T34" fmla="*/ 20 w 27"/>
                  <a:gd name="T35" fmla="*/ 2 h 11"/>
                  <a:gd name="T36" fmla="*/ 17 w 27"/>
                  <a:gd name="T37" fmla="*/ 1 h 11"/>
                  <a:gd name="T38" fmla="*/ 12 w 27"/>
                  <a:gd name="T39" fmla="*/ 2 h 11"/>
                  <a:gd name="T40" fmla="*/ 15 w 27"/>
                  <a:gd name="T41" fmla="*/ 4 h 11"/>
                  <a:gd name="T42" fmla="*/ 13 w 27"/>
                  <a:gd name="T43"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11">
                    <a:moveTo>
                      <a:pt x="13" y="5"/>
                    </a:moveTo>
                    <a:cubicBezTo>
                      <a:pt x="11" y="6"/>
                      <a:pt x="9" y="6"/>
                      <a:pt x="7" y="6"/>
                    </a:cubicBezTo>
                    <a:cubicBezTo>
                      <a:pt x="4" y="6"/>
                      <a:pt x="4" y="7"/>
                      <a:pt x="3" y="7"/>
                    </a:cubicBezTo>
                    <a:cubicBezTo>
                      <a:pt x="2" y="7"/>
                      <a:pt x="5" y="7"/>
                      <a:pt x="6" y="7"/>
                    </a:cubicBezTo>
                    <a:cubicBezTo>
                      <a:pt x="7" y="7"/>
                      <a:pt x="6" y="8"/>
                      <a:pt x="5" y="8"/>
                    </a:cubicBezTo>
                    <a:cubicBezTo>
                      <a:pt x="3" y="8"/>
                      <a:pt x="2" y="8"/>
                      <a:pt x="1" y="8"/>
                    </a:cubicBezTo>
                    <a:cubicBezTo>
                      <a:pt x="0" y="8"/>
                      <a:pt x="0" y="9"/>
                      <a:pt x="0" y="10"/>
                    </a:cubicBezTo>
                    <a:cubicBezTo>
                      <a:pt x="0" y="11"/>
                      <a:pt x="0" y="11"/>
                      <a:pt x="1" y="11"/>
                    </a:cubicBezTo>
                    <a:cubicBezTo>
                      <a:pt x="2" y="10"/>
                      <a:pt x="2" y="10"/>
                      <a:pt x="4" y="10"/>
                    </a:cubicBezTo>
                    <a:cubicBezTo>
                      <a:pt x="6" y="10"/>
                      <a:pt x="5" y="11"/>
                      <a:pt x="5" y="11"/>
                    </a:cubicBezTo>
                    <a:cubicBezTo>
                      <a:pt x="6" y="11"/>
                      <a:pt x="9" y="10"/>
                      <a:pt x="10" y="10"/>
                    </a:cubicBezTo>
                    <a:cubicBezTo>
                      <a:pt x="11" y="10"/>
                      <a:pt x="11" y="9"/>
                      <a:pt x="10" y="9"/>
                    </a:cubicBezTo>
                    <a:cubicBezTo>
                      <a:pt x="8" y="8"/>
                      <a:pt x="11" y="8"/>
                      <a:pt x="13" y="8"/>
                    </a:cubicBezTo>
                    <a:cubicBezTo>
                      <a:pt x="14" y="9"/>
                      <a:pt x="15" y="8"/>
                      <a:pt x="16" y="7"/>
                    </a:cubicBezTo>
                    <a:cubicBezTo>
                      <a:pt x="17" y="6"/>
                      <a:pt x="18" y="6"/>
                      <a:pt x="23" y="6"/>
                    </a:cubicBezTo>
                    <a:cubicBezTo>
                      <a:pt x="23" y="6"/>
                      <a:pt x="25" y="4"/>
                      <a:pt x="26" y="4"/>
                    </a:cubicBezTo>
                    <a:cubicBezTo>
                      <a:pt x="27" y="4"/>
                      <a:pt x="24" y="3"/>
                      <a:pt x="23" y="2"/>
                    </a:cubicBezTo>
                    <a:cubicBezTo>
                      <a:pt x="21" y="2"/>
                      <a:pt x="20" y="2"/>
                      <a:pt x="20" y="2"/>
                    </a:cubicBezTo>
                    <a:cubicBezTo>
                      <a:pt x="19" y="2"/>
                      <a:pt x="19" y="2"/>
                      <a:pt x="17" y="1"/>
                    </a:cubicBezTo>
                    <a:cubicBezTo>
                      <a:pt x="15" y="0"/>
                      <a:pt x="15" y="2"/>
                      <a:pt x="12" y="2"/>
                    </a:cubicBezTo>
                    <a:cubicBezTo>
                      <a:pt x="10" y="2"/>
                      <a:pt x="13" y="3"/>
                      <a:pt x="15" y="4"/>
                    </a:cubicBezTo>
                    <a:cubicBezTo>
                      <a:pt x="17" y="5"/>
                      <a:pt x="15" y="4"/>
                      <a:pt x="1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9" name="Freeform 108"/>
              <p:cNvSpPr>
                <a:spLocks/>
              </p:cNvSpPr>
              <p:nvPr/>
            </p:nvSpPr>
            <p:spPr bwMode="auto">
              <a:xfrm>
                <a:off x="5935" y="1020"/>
                <a:ext cx="31" cy="10"/>
              </a:xfrm>
              <a:custGeom>
                <a:avLst/>
                <a:gdLst>
                  <a:gd name="T0" fmla="*/ 6 w 22"/>
                  <a:gd name="T1" fmla="*/ 4 h 7"/>
                  <a:gd name="T2" fmla="*/ 8 w 22"/>
                  <a:gd name="T3" fmla="*/ 6 h 7"/>
                  <a:gd name="T4" fmla="*/ 10 w 22"/>
                  <a:gd name="T5" fmla="*/ 4 h 7"/>
                  <a:gd name="T6" fmla="*/ 15 w 22"/>
                  <a:gd name="T7" fmla="*/ 3 h 7"/>
                  <a:gd name="T8" fmla="*/ 18 w 22"/>
                  <a:gd name="T9" fmla="*/ 3 h 7"/>
                  <a:gd name="T10" fmla="*/ 21 w 22"/>
                  <a:gd name="T11" fmla="*/ 4 h 7"/>
                  <a:gd name="T12" fmla="*/ 22 w 22"/>
                  <a:gd name="T13" fmla="*/ 3 h 7"/>
                  <a:gd name="T14" fmla="*/ 20 w 22"/>
                  <a:gd name="T15" fmla="*/ 1 h 7"/>
                  <a:gd name="T16" fmla="*/ 15 w 22"/>
                  <a:gd name="T17" fmla="*/ 0 h 7"/>
                  <a:gd name="T18" fmla="*/ 12 w 22"/>
                  <a:gd name="T19" fmla="*/ 2 h 7"/>
                  <a:gd name="T20" fmla="*/ 6 w 22"/>
                  <a:gd name="T21" fmla="*/ 3 h 7"/>
                  <a:gd name="T22" fmla="*/ 2 w 22"/>
                  <a:gd name="T23" fmla="*/ 3 h 7"/>
                  <a:gd name="T24" fmla="*/ 6 w 22"/>
                  <a:gd name="T25"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7">
                    <a:moveTo>
                      <a:pt x="6" y="4"/>
                    </a:moveTo>
                    <a:cubicBezTo>
                      <a:pt x="7" y="4"/>
                      <a:pt x="7" y="5"/>
                      <a:pt x="8" y="6"/>
                    </a:cubicBezTo>
                    <a:cubicBezTo>
                      <a:pt x="9" y="7"/>
                      <a:pt x="9" y="5"/>
                      <a:pt x="10" y="4"/>
                    </a:cubicBezTo>
                    <a:cubicBezTo>
                      <a:pt x="12" y="4"/>
                      <a:pt x="14" y="3"/>
                      <a:pt x="15" y="3"/>
                    </a:cubicBezTo>
                    <a:cubicBezTo>
                      <a:pt x="16" y="3"/>
                      <a:pt x="16" y="3"/>
                      <a:pt x="18" y="3"/>
                    </a:cubicBezTo>
                    <a:cubicBezTo>
                      <a:pt x="19" y="2"/>
                      <a:pt x="19" y="3"/>
                      <a:pt x="21" y="4"/>
                    </a:cubicBezTo>
                    <a:cubicBezTo>
                      <a:pt x="22" y="4"/>
                      <a:pt x="22" y="4"/>
                      <a:pt x="22" y="3"/>
                    </a:cubicBezTo>
                    <a:cubicBezTo>
                      <a:pt x="22" y="2"/>
                      <a:pt x="22" y="2"/>
                      <a:pt x="20" y="1"/>
                    </a:cubicBezTo>
                    <a:cubicBezTo>
                      <a:pt x="17" y="0"/>
                      <a:pt x="17" y="0"/>
                      <a:pt x="15" y="0"/>
                    </a:cubicBezTo>
                    <a:cubicBezTo>
                      <a:pt x="14" y="0"/>
                      <a:pt x="14" y="2"/>
                      <a:pt x="12" y="2"/>
                    </a:cubicBezTo>
                    <a:cubicBezTo>
                      <a:pt x="10" y="2"/>
                      <a:pt x="8" y="3"/>
                      <a:pt x="6" y="3"/>
                    </a:cubicBezTo>
                    <a:cubicBezTo>
                      <a:pt x="4" y="3"/>
                      <a:pt x="4" y="3"/>
                      <a:pt x="2" y="3"/>
                    </a:cubicBezTo>
                    <a:cubicBezTo>
                      <a:pt x="0" y="4"/>
                      <a:pt x="4"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0" name="Freeform 109"/>
              <p:cNvSpPr>
                <a:spLocks/>
              </p:cNvSpPr>
              <p:nvPr/>
            </p:nvSpPr>
            <p:spPr bwMode="auto">
              <a:xfrm>
                <a:off x="6019" y="1023"/>
                <a:ext cx="13" cy="3"/>
              </a:xfrm>
              <a:custGeom>
                <a:avLst/>
                <a:gdLst>
                  <a:gd name="T0" fmla="*/ 4 w 9"/>
                  <a:gd name="T1" fmla="*/ 0 h 2"/>
                  <a:gd name="T2" fmla="*/ 6 w 9"/>
                  <a:gd name="T3" fmla="*/ 1 h 2"/>
                  <a:gd name="T4" fmla="*/ 4 w 9"/>
                  <a:gd name="T5" fmla="*/ 0 h 2"/>
                </a:gdLst>
                <a:ahLst/>
                <a:cxnLst>
                  <a:cxn ang="0">
                    <a:pos x="T0" y="T1"/>
                  </a:cxn>
                  <a:cxn ang="0">
                    <a:pos x="T2" y="T3"/>
                  </a:cxn>
                  <a:cxn ang="0">
                    <a:pos x="T4" y="T5"/>
                  </a:cxn>
                </a:cxnLst>
                <a:rect l="0" t="0" r="r" b="b"/>
                <a:pathLst>
                  <a:path w="9" h="2">
                    <a:moveTo>
                      <a:pt x="4" y="0"/>
                    </a:moveTo>
                    <a:cubicBezTo>
                      <a:pt x="0" y="0"/>
                      <a:pt x="3" y="1"/>
                      <a:pt x="6" y="1"/>
                    </a:cubicBezTo>
                    <a:cubicBezTo>
                      <a:pt x="8" y="2"/>
                      <a:pt x="9"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1" name="Freeform 110"/>
              <p:cNvSpPr>
                <a:spLocks/>
              </p:cNvSpPr>
              <p:nvPr/>
            </p:nvSpPr>
            <p:spPr bwMode="auto">
              <a:xfrm>
                <a:off x="6004" y="1020"/>
                <a:ext cx="21" cy="4"/>
              </a:xfrm>
              <a:custGeom>
                <a:avLst/>
                <a:gdLst>
                  <a:gd name="T0" fmla="*/ 9 w 15"/>
                  <a:gd name="T1" fmla="*/ 2 h 3"/>
                  <a:gd name="T2" fmla="*/ 6 w 15"/>
                  <a:gd name="T3" fmla="*/ 0 h 3"/>
                  <a:gd name="T4" fmla="*/ 9 w 15"/>
                  <a:gd name="T5" fmla="*/ 2 h 3"/>
                </a:gdLst>
                <a:ahLst/>
                <a:cxnLst>
                  <a:cxn ang="0">
                    <a:pos x="T0" y="T1"/>
                  </a:cxn>
                  <a:cxn ang="0">
                    <a:pos x="T2" y="T3"/>
                  </a:cxn>
                  <a:cxn ang="0">
                    <a:pos x="T4" y="T5"/>
                  </a:cxn>
                </a:cxnLst>
                <a:rect l="0" t="0" r="r" b="b"/>
                <a:pathLst>
                  <a:path w="15" h="3">
                    <a:moveTo>
                      <a:pt x="9" y="2"/>
                    </a:moveTo>
                    <a:cubicBezTo>
                      <a:pt x="15" y="2"/>
                      <a:pt x="12" y="0"/>
                      <a:pt x="6" y="0"/>
                    </a:cubicBezTo>
                    <a:cubicBezTo>
                      <a:pt x="0" y="0"/>
                      <a:pt x="6" y="3"/>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2" name="Freeform 111"/>
              <p:cNvSpPr>
                <a:spLocks/>
              </p:cNvSpPr>
              <p:nvPr/>
            </p:nvSpPr>
            <p:spPr bwMode="auto">
              <a:xfrm>
                <a:off x="6011" y="1016"/>
                <a:ext cx="29" cy="7"/>
              </a:xfrm>
              <a:custGeom>
                <a:avLst/>
                <a:gdLst>
                  <a:gd name="T0" fmla="*/ 11 w 21"/>
                  <a:gd name="T1" fmla="*/ 3 h 5"/>
                  <a:gd name="T2" fmla="*/ 16 w 21"/>
                  <a:gd name="T3" fmla="*/ 5 h 5"/>
                  <a:gd name="T4" fmla="*/ 18 w 21"/>
                  <a:gd name="T5" fmla="*/ 4 h 5"/>
                  <a:gd name="T6" fmla="*/ 17 w 21"/>
                  <a:gd name="T7" fmla="*/ 2 h 5"/>
                  <a:gd name="T8" fmla="*/ 20 w 21"/>
                  <a:gd name="T9" fmla="*/ 2 h 5"/>
                  <a:gd name="T10" fmla="*/ 13 w 21"/>
                  <a:gd name="T11" fmla="*/ 1 h 5"/>
                  <a:gd name="T12" fmla="*/ 8 w 21"/>
                  <a:gd name="T13" fmla="*/ 1 h 5"/>
                  <a:gd name="T14" fmla="*/ 2 w 21"/>
                  <a:gd name="T15" fmla="*/ 1 h 5"/>
                  <a:gd name="T16" fmla="*/ 5 w 21"/>
                  <a:gd name="T17" fmla="*/ 2 h 5"/>
                  <a:gd name="T18" fmla="*/ 11 w 21"/>
                  <a:gd name="T1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5">
                    <a:moveTo>
                      <a:pt x="11" y="3"/>
                    </a:moveTo>
                    <a:cubicBezTo>
                      <a:pt x="12" y="4"/>
                      <a:pt x="15" y="5"/>
                      <a:pt x="16" y="5"/>
                    </a:cubicBezTo>
                    <a:cubicBezTo>
                      <a:pt x="18" y="5"/>
                      <a:pt x="17" y="4"/>
                      <a:pt x="18" y="4"/>
                    </a:cubicBezTo>
                    <a:cubicBezTo>
                      <a:pt x="20" y="4"/>
                      <a:pt x="18" y="3"/>
                      <a:pt x="17" y="2"/>
                    </a:cubicBezTo>
                    <a:cubicBezTo>
                      <a:pt x="16" y="2"/>
                      <a:pt x="21" y="2"/>
                      <a:pt x="20" y="2"/>
                    </a:cubicBezTo>
                    <a:cubicBezTo>
                      <a:pt x="19" y="1"/>
                      <a:pt x="14" y="1"/>
                      <a:pt x="13" y="1"/>
                    </a:cubicBezTo>
                    <a:cubicBezTo>
                      <a:pt x="11" y="0"/>
                      <a:pt x="10" y="1"/>
                      <a:pt x="8" y="1"/>
                    </a:cubicBezTo>
                    <a:cubicBezTo>
                      <a:pt x="6" y="1"/>
                      <a:pt x="4" y="1"/>
                      <a:pt x="2" y="1"/>
                    </a:cubicBezTo>
                    <a:cubicBezTo>
                      <a:pt x="0" y="1"/>
                      <a:pt x="3" y="2"/>
                      <a:pt x="5" y="2"/>
                    </a:cubicBezTo>
                    <a:cubicBezTo>
                      <a:pt x="7" y="2"/>
                      <a:pt x="9" y="3"/>
                      <a:pt x="1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3" name="Freeform 112"/>
              <p:cNvSpPr>
                <a:spLocks/>
              </p:cNvSpPr>
              <p:nvPr/>
            </p:nvSpPr>
            <p:spPr bwMode="auto">
              <a:xfrm>
                <a:off x="6040" y="1020"/>
                <a:ext cx="8" cy="3"/>
              </a:xfrm>
              <a:custGeom>
                <a:avLst/>
                <a:gdLst>
                  <a:gd name="T0" fmla="*/ 4 w 6"/>
                  <a:gd name="T1" fmla="*/ 2 h 2"/>
                  <a:gd name="T2" fmla="*/ 2 w 6"/>
                  <a:gd name="T3" fmla="*/ 0 h 2"/>
                  <a:gd name="T4" fmla="*/ 4 w 6"/>
                  <a:gd name="T5" fmla="*/ 2 h 2"/>
                </a:gdLst>
                <a:ahLst/>
                <a:cxnLst>
                  <a:cxn ang="0">
                    <a:pos x="T0" y="T1"/>
                  </a:cxn>
                  <a:cxn ang="0">
                    <a:pos x="T2" y="T3"/>
                  </a:cxn>
                  <a:cxn ang="0">
                    <a:pos x="T4" y="T5"/>
                  </a:cxn>
                </a:cxnLst>
                <a:rect l="0" t="0" r="r" b="b"/>
                <a:pathLst>
                  <a:path w="6" h="2">
                    <a:moveTo>
                      <a:pt x="4" y="2"/>
                    </a:moveTo>
                    <a:cubicBezTo>
                      <a:pt x="6" y="2"/>
                      <a:pt x="4" y="0"/>
                      <a:pt x="2" y="0"/>
                    </a:cubicBezTo>
                    <a:cubicBezTo>
                      <a:pt x="0" y="0"/>
                      <a:pt x="2" y="2"/>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4" name="Freeform 113"/>
              <p:cNvSpPr>
                <a:spLocks/>
              </p:cNvSpPr>
              <p:nvPr/>
            </p:nvSpPr>
            <p:spPr bwMode="auto">
              <a:xfrm>
                <a:off x="6041" y="1018"/>
                <a:ext cx="3" cy="2"/>
              </a:xfrm>
              <a:custGeom>
                <a:avLst/>
                <a:gdLst>
                  <a:gd name="T0" fmla="*/ 0 w 2"/>
                  <a:gd name="T1" fmla="*/ 1 h 2"/>
                  <a:gd name="T2" fmla="*/ 1 w 2"/>
                  <a:gd name="T3" fmla="*/ 1 h 2"/>
                  <a:gd name="T4" fmla="*/ 2 w 2"/>
                  <a:gd name="T5" fmla="*/ 0 h 2"/>
                  <a:gd name="T6" fmla="*/ 0 w 2"/>
                  <a:gd name="T7" fmla="*/ 1 h 2"/>
                </a:gdLst>
                <a:ahLst/>
                <a:cxnLst>
                  <a:cxn ang="0">
                    <a:pos x="T0" y="T1"/>
                  </a:cxn>
                  <a:cxn ang="0">
                    <a:pos x="T2" y="T3"/>
                  </a:cxn>
                  <a:cxn ang="0">
                    <a:pos x="T4" y="T5"/>
                  </a:cxn>
                  <a:cxn ang="0">
                    <a:pos x="T6" y="T7"/>
                  </a:cxn>
                </a:cxnLst>
                <a:rect l="0" t="0" r="r" b="b"/>
                <a:pathLst>
                  <a:path w="2" h="2">
                    <a:moveTo>
                      <a:pt x="0" y="1"/>
                    </a:moveTo>
                    <a:cubicBezTo>
                      <a:pt x="1" y="1"/>
                      <a:pt x="1" y="1"/>
                      <a:pt x="1" y="1"/>
                    </a:cubicBezTo>
                    <a:cubicBezTo>
                      <a:pt x="2" y="2"/>
                      <a:pt x="2" y="1"/>
                      <a:pt x="2" y="0"/>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5" name="Freeform 114"/>
              <p:cNvSpPr>
                <a:spLocks/>
              </p:cNvSpPr>
              <p:nvPr/>
            </p:nvSpPr>
            <p:spPr bwMode="auto">
              <a:xfrm>
                <a:off x="6022" y="1009"/>
                <a:ext cx="23" cy="7"/>
              </a:xfrm>
              <a:custGeom>
                <a:avLst/>
                <a:gdLst>
                  <a:gd name="T0" fmla="*/ 4 w 17"/>
                  <a:gd name="T1" fmla="*/ 3 h 5"/>
                  <a:gd name="T2" fmla="*/ 7 w 17"/>
                  <a:gd name="T3" fmla="*/ 3 h 5"/>
                  <a:gd name="T4" fmla="*/ 10 w 17"/>
                  <a:gd name="T5" fmla="*/ 5 h 5"/>
                  <a:gd name="T6" fmla="*/ 12 w 17"/>
                  <a:gd name="T7" fmla="*/ 5 h 5"/>
                  <a:gd name="T8" fmla="*/ 10 w 17"/>
                  <a:gd name="T9" fmla="*/ 3 h 5"/>
                  <a:gd name="T10" fmla="*/ 15 w 17"/>
                  <a:gd name="T11" fmla="*/ 2 h 5"/>
                  <a:gd name="T12" fmla="*/ 15 w 17"/>
                  <a:gd name="T13" fmla="*/ 1 h 5"/>
                  <a:gd name="T14" fmla="*/ 9 w 17"/>
                  <a:gd name="T15" fmla="*/ 0 h 5"/>
                  <a:gd name="T16" fmla="*/ 10 w 17"/>
                  <a:gd name="T17" fmla="*/ 1 h 5"/>
                  <a:gd name="T18" fmla="*/ 9 w 17"/>
                  <a:gd name="T19" fmla="*/ 2 h 5"/>
                  <a:gd name="T20" fmla="*/ 3 w 17"/>
                  <a:gd name="T21" fmla="*/ 3 h 5"/>
                  <a:gd name="T22" fmla="*/ 0 w 17"/>
                  <a:gd name="T23" fmla="*/ 4 h 5"/>
                  <a:gd name="T24" fmla="*/ 4 w 17"/>
                  <a:gd name="T25"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5">
                    <a:moveTo>
                      <a:pt x="4" y="3"/>
                    </a:moveTo>
                    <a:cubicBezTo>
                      <a:pt x="5" y="3"/>
                      <a:pt x="6" y="3"/>
                      <a:pt x="7" y="3"/>
                    </a:cubicBezTo>
                    <a:cubicBezTo>
                      <a:pt x="8" y="3"/>
                      <a:pt x="9" y="5"/>
                      <a:pt x="10" y="5"/>
                    </a:cubicBezTo>
                    <a:cubicBezTo>
                      <a:pt x="10" y="5"/>
                      <a:pt x="11" y="5"/>
                      <a:pt x="12" y="5"/>
                    </a:cubicBezTo>
                    <a:cubicBezTo>
                      <a:pt x="11" y="5"/>
                      <a:pt x="9" y="3"/>
                      <a:pt x="10" y="3"/>
                    </a:cubicBezTo>
                    <a:cubicBezTo>
                      <a:pt x="11" y="3"/>
                      <a:pt x="13" y="2"/>
                      <a:pt x="15" y="2"/>
                    </a:cubicBezTo>
                    <a:cubicBezTo>
                      <a:pt x="17" y="1"/>
                      <a:pt x="17" y="1"/>
                      <a:pt x="15" y="1"/>
                    </a:cubicBezTo>
                    <a:cubicBezTo>
                      <a:pt x="13" y="0"/>
                      <a:pt x="12" y="0"/>
                      <a:pt x="9" y="0"/>
                    </a:cubicBezTo>
                    <a:cubicBezTo>
                      <a:pt x="7" y="0"/>
                      <a:pt x="9" y="1"/>
                      <a:pt x="10" y="1"/>
                    </a:cubicBezTo>
                    <a:cubicBezTo>
                      <a:pt x="11" y="1"/>
                      <a:pt x="11" y="2"/>
                      <a:pt x="9" y="2"/>
                    </a:cubicBezTo>
                    <a:cubicBezTo>
                      <a:pt x="7" y="2"/>
                      <a:pt x="5" y="3"/>
                      <a:pt x="3" y="3"/>
                    </a:cubicBezTo>
                    <a:cubicBezTo>
                      <a:pt x="1" y="3"/>
                      <a:pt x="1" y="3"/>
                      <a:pt x="0" y="4"/>
                    </a:cubicBezTo>
                    <a:cubicBezTo>
                      <a:pt x="0" y="4"/>
                      <a:pt x="3" y="3"/>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6" name="Freeform 115"/>
              <p:cNvSpPr>
                <a:spLocks/>
              </p:cNvSpPr>
              <p:nvPr/>
            </p:nvSpPr>
            <p:spPr bwMode="auto">
              <a:xfrm>
                <a:off x="6072" y="1007"/>
                <a:ext cx="16" cy="1"/>
              </a:xfrm>
              <a:custGeom>
                <a:avLst/>
                <a:gdLst>
                  <a:gd name="T0" fmla="*/ 10 w 12"/>
                  <a:gd name="T1" fmla="*/ 1 h 1"/>
                  <a:gd name="T2" fmla="*/ 3 w 12"/>
                  <a:gd name="T3" fmla="*/ 0 h 1"/>
                  <a:gd name="T4" fmla="*/ 10 w 12"/>
                  <a:gd name="T5" fmla="*/ 1 h 1"/>
                </a:gdLst>
                <a:ahLst/>
                <a:cxnLst>
                  <a:cxn ang="0">
                    <a:pos x="T0" y="T1"/>
                  </a:cxn>
                  <a:cxn ang="0">
                    <a:pos x="T2" y="T3"/>
                  </a:cxn>
                  <a:cxn ang="0">
                    <a:pos x="T4" y="T5"/>
                  </a:cxn>
                </a:cxnLst>
                <a:rect l="0" t="0" r="r" b="b"/>
                <a:pathLst>
                  <a:path w="12" h="1">
                    <a:moveTo>
                      <a:pt x="10" y="1"/>
                    </a:moveTo>
                    <a:cubicBezTo>
                      <a:pt x="12" y="0"/>
                      <a:pt x="6" y="0"/>
                      <a:pt x="3" y="0"/>
                    </a:cubicBezTo>
                    <a:cubicBezTo>
                      <a:pt x="0" y="0"/>
                      <a:pt x="9" y="1"/>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7" name="Freeform 116"/>
              <p:cNvSpPr>
                <a:spLocks/>
              </p:cNvSpPr>
              <p:nvPr/>
            </p:nvSpPr>
            <p:spPr bwMode="auto">
              <a:xfrm>
                <a:off x="6041" y="1002"/>
                <a:ext cx="11" cy="3"/>
              </a:xfrm>
              <a:custGeom>
                <a:avLst/>
                <a:gdLst>
                  <a:gd name="T0" fmla="*/ 4 w 8"/>
                  <a:gd name="T1" fmla="*/ 2 h 2"/>
                  <a:gd name="T2" fmla="*/ 6 w 8"/>
                  <a:gd name="T3" fmla="*/ 1 h 2"/>
                  <a:gd name="T4" fmla="*/ 0 w 8"/>
                  <a:gd name="T5" fmla="*/ 1 h 2"/>
                  <a:gd name="T6" fmla="*/ 4 w 8"/>
                  <a:gd name="T7" fmla="*/ 2 h 2"/>
                </a:gdLst>
                <a:ahLst/>
                <a:cxnLst>
                  <a:cxn ang="0">
                    <a:pos x="T0" y="T1"/>
                  </a:cxn>
                  <a:cxn ang="0">
                    <a:pos x="T2" y="T3"/>
                  </a:cxn>
                  <a:cxn ang="0">
                    <a:pos x="T4" y="T5"/>
                  </a:cxn>
                  <a:cxn ang="0">
                    <a:pos x="T6" y="T7"/>
                  </a:cxn>
                </a:cxnLst>
                <a:rect l="0" t="0" r="r" b="b"/>
                <a:pathLst>
                  <a:path w="8" h="2">
                    <a:moveTo>
                      <a:pt x="4" y="2"/>
                    </a:moveTo>
                    <a:cubicBezTo>
                      <a:pt x="5" y="2"/>
                      <a:pt x="8" y="1"/>
                      <a:pt x="6" y="1"/>
                    </a:cubicBezTo>
                    <a:cubicBezTo>
                      <a:pt x="4" y="1"/>
                      <a:pt x="0" y="0"/>
                      <a:pt x="0" y="1"/>
                    </a:cubicBezTo>
                    <a:cubicBezTo>
                      <a:pt x="0" y="2"/>
                      <a:pt x="3" y="2"/>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8" name="Freeform 117"/>
              <p:cNvSpPr>
                <a:spLocks/>
              </p:cNvSpPr>
              <p:nvPr/>
            </p:nvSpPr>
            <p:spPr bwMode="auto">
              <a:xfrm>
                <a:off x="6054" y="1016"/>
                <a:ext cx="18" cy="4"/>
              </a:xfrm>
              <a:custGeom>
                <a:avLst/>
                <a:gdLst>
                  <a:gd name="T0" fmla="*/ 11 w 13"/>
                  <a:gd name="T1" fmla="*/ 1 h 3"/>
                  <a:gd name="T2" fmla="*/ 3 w 13"/>
                  <a:gd name="T3" fmla="*/ 1 h 3"/>
                  <a:gd name="T4" fmla="*/ 8 w 13"/>
                  <a:gd name="T5" fmla="*/ 3 h 3"/>
                  <a:gd name="T6" fmla="*/ 11 w 13"/>
                  <a:gd name="T7" fmla="*/ 1 h 3"/>
                </a:gdLst>
                <a:ahLst/>
                <a:cxnLst>
                  <a:cxn ang="0">
                    <a:pos x="T0" y="T1"/>
                  </a:cxn>
                  <a:cxn ang="0">
                    <a:pos x="T2" y="T3"/>
                  </a:cxn>
                  <a:cxn ang="0">
                    <a:pos x="T4" y="T5"/>
                  </a:cxn>
                  <a:cxn ang="0">
                    <a:pos x="T6" y="T7"/>
                  </a:cxn>
                </a:cxnLst>
                <a:rect l="0" t="0" r="r" b="b"/>
                <a:pathLst>
                  <a:path w="13" h="3">
                    <a:moveTo>
                      <a:pt x="11" y="1"/>
                    </a:moveTo>
                    <a:cubicBezTo>
                      <a:pt x="13" y="0"/>
                      <a:pt x="6" y="1"/>
                      <a:pt x="3" y="1"/>
                    </a:cubicBezTo>
                    <a:cubicBezTo>
                      <a:pt x="0" y="2"/>
                      <a:pt x="4" y="3"/>
                      <a:pt x="8" y="3"/>
                    </a:cubicBezTo>
                    <a:cubicBezTo>
                      <a:pt x="12" y="3"/>
                      <a:pt x="10" y="1"/>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9" name="Freeform 118"/>
              <p:cNvSpPr>
                <a:spLocks/>
              </p:cNvSpPr>
              <p:nvPr/>
            </p:nvSpPr>
            <p:spPr bwMode="auto">
              <a:xfrm>
                <a:off x="6047" y="1035"/>
                <a:ext cx="9" cy="3"/>
              </a:xfrm>
              <a:custGeom>
                <a:avLst/>
                <a:gdLst>
                  <a:gd name="T0" fmla="*/ 3 w 7"/>
                  <a:gd name="T1" fmla="*/ 2 h 2"/>
                  <a:gd name="T2" fmla="*/ 2 w 7"/>
                  <a:gd name="T3" fmla="*/ 0 h 2"/>
                  <a:gd name="T4" fmla="*/ 3 w 7"/>
                  <a:gd name="T5" fmla="*/ 2 h 2"/>
                </a:gdLst>
                <a:ahLst/>
                <a:cxnLst>
                  <a:cxn ang="0">
                    <a:pos x="T0" y="T1"/>
                  </a:cxn>
                  <a:cxn ang="0">
                    <a:pos x="T2" y="T3"/>
                  </a:cxn>
                  <a:cxn ang="0">
                    <a:pos x="T4" y="T5"/>
                  </a:cxn>
                </a:cxnLst>
                <a:rect l="0" t="0" r="r" b="b"/>
                <a:pathLst>
                  <a:path w="7" h="2">
                    <a:moveTo>
                      <a:pt x="3" y="2"/>
                    </a:moveTo>
                    <a:cubicBezTo>
                      <a:pt x="7" y="2"/>
                      <a:pt x="5" y="0"/>
                      <a:pt x="2" y="0"/>
                    </a:cubicBezTo>
                    <a:cubicBezTo>
                      <a:pt x="0" y="0"/>
                      <a:pt x="2"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0" name="Freeform 119"/>
              <p:cNvSpPr>
                <a:spLocks/>
              </p:cNvSpPr>
              <p:nvPr/>
            </p:nvSpPr>
            <p:spPr bwMode="auto">
              <a:xfrm>
                <a:off x="6204" y="1019"/>
                <a:ext cx="12" cy="4"/>
              </a:xfrm>
              <a:custGeom>
                <a:avLst/>
                <a:gdLst>
                  <a:gd name="T0" fmla="*/ 5 w 9"/>
                  <a:gd name="T1" fmla="*/ 3 h 3"/>
                  <a:gd name="T2" fmla="*/ 8 w 9"/>
                  <a:gd name="T3" fmla="*/ 1 h 3"/>
                  <a:gd name="T4" fmla="*/ 2 w 9"/>
                  <a:gd name="T5" fmla="*/ 1 h 3"/>
                  <a:gd name="T6" fmla="*/ 5 w 9"/>
                  <a:gd name="T7" fmla="*/ 3 h 3"/>
                </a:gdLst>
                <a:ahLst/>
                <a:cxnLst>
                  <a:cxn ang="0">
                    <a:pos x="T0" y="T1"/>
                  </a:cxn>
                  <a:cxn ang="0">
                    <a:pos x="T2" y="T3"/>
                  </a:cxn>
                  <a:cxn ang="0">
                    <a:pos x="T4" y="T5"/>
                  </a:cxn>
                  <a:cxn ang="0">
                    <a:pos x="T6" y="T7"/>
                  </a:cxn>
                </a:cxnLst>
                <a:rect l="0" t="0" r="r" b="b"/>
                <a:pathLst>
                  <a:path w="9" h="3">
                    <a:moveTo>
                      <a:pt x="5" y="3"/>
                    </a:moveTo>
                    <a:cubicBezTo>
                      <a:pt x="5" y="3"/>
                      <a:pt x="7" y="2"/>
                      <a:pt x="8" y="1"/>
                    </a:cubicBezTo>
                    <a:cubicBezTo>
                      <a:pt x="9" y="1"/>
                      <a:pt x="5" y="0"/>
                      <a:pt x="2" y="1"/>
                    </a:cubicBezTo>
                    <a:cubicBezTo>
                      <a:pt x="0" y="2"/>
                      <a:pt x="2" y="3"/>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1" name="Freeform 120"/>
              <p:cNvSpPr>
                <a:spLocks/>
              </p:cNvSpPr>
              <p:nvPr/>
            </p:nvSpPr>
            <p:spPr bwMode="auto">
              <a:xfrm>
                <a:off x="6289" y="1015"/>
                <a:ext cx="8" cy="4"/>
              </a:xfrm>
              <a:custGeom>
                <a:avLst/>
                <a:gdLst>
                  <a:gd name="T0" fmla="*/ 6 w 6"/>
                  <a:gd name="T1" fmla="*/ 1 h 3"/>
                  <a:gd name="T2" fmla="*/ 0 w 6"/>
                  <a:gd name="T3" fmla="*/ 1 h 3"/>
                  <a:gd name="T4" fmla="*/ 6 w 6"/>
                  <a:gd name="T5" fmla="*/ 1 h 3"/>
                </a:gdLst>
                <a:ahLst/>
                <a:cxnLst>
                  <a:cxn ang="0">
                    <a:pos x="T0" y="T1"/>
                  </a:cxn>
                  <a:cxn ang="0">
                    <a:pos x="T2" y="T3"/>
                  </a:cxn>
                  <a:cxn ang="0">
                    <a:pos x="T4" y="T5"/>
                  </a:cxn>
                </a:cxnLst>
                <a:rect l="0" t="0" r="r" b="b"/>
                <a:pathLst>
                  <a:path w="6" h="3">
                    <a:moveTo>
                      <a:pt x="6" y="1"/>
                    </a:moveTo>
                    <a:cubicBezTo>
                      <a:pt x="6" y="0"/>
                      <a:pt x="0" y="0"/>
                      <a:pt x="0" y="1"/>
                    </a:cubicBezTo>
                    <a:cubicBezTo>
                      <a:pt x="0" y="2"/>
                      <a:pt x="6" y="3"/>
                      <a:pt x="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2" name="Freeform 121"/>
              <p:cNvSpPr>
                <a:spLocks/>
              </p:cNvSpPr>
              <p:nvPr/>
            </p:nvSpPr>
            <p:spPr bwMode="auto">
              <a:xfrm>
                <a:off x="6201" y="1151"/>
                <a:ext cx="8" cy="6"/>
              </a:xfrm>
              <a:custGeom>
                <a:avLst/>
                <a:gdLst>
                  <a:gd name="T0" fmla="*/ 4 w 6"/>
                  <a:gd name="T1" fmla="*/ 1 h 4"/>
                  <a:gd name="T2" fmla="*/ 1 w 6"/>
                  <a:gd name="T3" fmla="*/ 2 h 4"/>
                  <a:gd name="T4" fmla="*/ 5 w 6"/>
                  <a:gd name="T5" fmla="*/ 4 h 4"/>
                  <a:gd name="T6" fmla="*/ 4 w 6"/>
                  <a:gd name="T7" fmla="*/ 1 h 4"/>
                </a:gdLst>
                <a:ahLst/>
                <a:cxnLst>
                  <a:cxn ang="0">
                    <a:pos x="T0" y="T1"/>
                  </a:cxn>
                  <a:cxn ang="0">
                    <a:pos x="T2" y="T3"/>
                  </a:cxn>
                  <a:cxn ang="0">
                    <a:pos x="T4" y="T5"/>
                  </a:cxn>
                  <a:cxn ang="0">
                    <a:pos x="T6" y="T7"/>
                  </a:cxn>
                </a:cxnLst>
                <a:rect l="0" t="0" r="r" b="b"/>
                <a:pathLst>
                  <a:path w="6" h="4">
                    <a:moveTo>
                      <a:pt x="4" y="1"/>
                    </a:moveTo>
                    <a:cubicBezTo>
                      <a:pt x="3" y="0"/>
                      <a:pt x="2" y="0"/>
                      <a:pt x="1" y="2"/>
                    </a:cubicBezTo>
                    <a:cubicBezTo>
                      <a:pt x="0" y="3"/>
                      <a:pt x="3" y="4"/>
                      <a:pt x="5" y="4"/>
                    </a:cubicBezTo>
                    <a:cubicBezTo>
                      <a:pt x="6" y="4"/>
                      <a:pt x="5"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3" name="Freeform 122"/>
              <p:cNvSpPr>
                <a:spLocks/>
              </p:cNvSpPr>
              <p:nvPr/>
            </p:nvSpPr>
            <p:spPr bwMode="auto">
              <a:xfrm>
                <a:off x="6959" y="2003"/>
                <a:ext cx="12" cy="8"/>
              </a:xfrm>
              <a:custGeom>
                <a:avLst/>
                <a:gdLst>
                  <a:gd name="T0" fmla="*/ 6 w 9"/>
                  <a:gd name="T1" fmla="*/ 0 h 6"/>
                  <a:gd name="T2" fmla="*/ 2 w 9"/>
                  <a:gd name="T3" fmla="*/ 3 h 6"/>
                  <a:gd name="T4" fmla="*/ 9 w 9"/>
                  <a:gd name="T5" fmla="*/ 4 h 6"/>
                  <a:gd name="T6" fmla="*/ 6 w 9"/>
                  <a:gd name="T7" fmla="*/ 0 h 6"/>
                </a:gdLst>
                <a:ahLst/>
                <a:cxnLst>
                  <a:cxn ang="0">
                    <a:pos x="T0" y="T1"/>
                  </a:cxn>
                  <a:cxn ang="0">
                    <a:pos x="T2" y="T3"/>
                  </a:cxn>
                  <a:cxn ang="0">
                    <a:pos x="T4" y="T5"/>
                  </a:cxn>
                  <a:cxn ang="0">
                    <a:pos x="T6" y="T7"/>
                  </a:cxn>
                </a:cxnLst>
                <a:rect l="0" t="0" r="r" b="b"/>
                <a:pathLst>
                  <a:path w="9" h="6">
                    <a:moveTo>
                      <a:pt x="6" y="0"/>
                    </a:moveTo>
                    <a:cubicBezTo>
                      <a:pt x="3" y="0"/>
                      <a:pt x="0" y="2"/>
                      <a:pt x="2" y="3"/>
                    </a:cubicBezTo>
                    <a:cubicBezTo>
                      <a:pt x="3" y="4"/>
                      <a:pt x="8" y="6"/>
                      <a:pt x="9" y="4"/>
                    </a:cubicBezTo>
                    <a:cubicBezTo>
                      <a:pt x="9" y="1"/>
                      <a:pt x="8"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4" name="Freeform 123"/>
              <p:cNvSpPr>
                <a:spLocks/>
              </p:cNvSpPr>
              <p:nvPr/>
            </p:nvSpPr>
            <p:spPr bwMode="auto">
              <a:xfrm>
                <a:off x="6971" y="1992"/>
                <a:ext cx="13" cy="8"/>
              </a:xfrm>
              <a:custGeom>
                <a:avLst/>
                <a:gdLst>
                  <a:gd name="T0" fmla="*/ 8 w 9"/>
                  <a:gd name="T1" fmla="*/ 1 h 6"/>
                  <a:gd name="T2" fmla="*/ 6 w 9"/>
                  <a:gd name="T3" fmla="*/ 1 h 6"/>
                  <a:gd name="T4" fmla="*/ 0 w 9"/>
                  <a:gd name="T5" fmla="*/ 5 h 6"/>
                  <a:gd name="T6" fmla="*/ 5 w 9"/>
                  <a:gd name="T7" fmla="*/ 4 h 6"/>
                  <a:gd name="T8" fmla="*/ 8 w 9"/>
                  <a:gd name="T9" fmla="*/ 3 h 6"/>
                  <a:gd name="T10" fmla="*/ 8 w 9"/>
                  <a:gd name="T11" fmla="*/ 1 h 6"/>
                </a:gdLst>
                <a:ahLst/>
                <a:cxnLst>
                  <a:cxn ang="0">
                    <a:pos x="T0" y="T1"/>
                  </a:cxn>
                  <a:cxn ang="0">
                    <a:pos x="T2" y="T3"/>
                  </a:cxn>
                  <a:cxn ang="0">
                    <a:pos x="T4" y="T5"/>
                  </a:cxn>
                  <a:cxn ang="0">
                    <a:pos x="T6" y="T7"/>
                  </a:cxn>
                  <a:cxn ang="0">
                    <a:pos x="T8" y="T9"/>
                  </a:cxn>
                  <a:cxn ang="0">
                    <a:pos x="T10" y="T11"/>
                  </a:cxn>
                </a:cxnLst>
                <a:rect l="0" t="0" r="r" b="b"/>
                <a:pathLst>
                  <a:path w="9" h="6">
                    <a:moveTo>
                      <a:pt x="8" y="1"/>
                    </a:moveTo>
                    <a:cubicBezTo>
                      <a:pt x="9" y="1"/>
                      <a:pt x="7" y="0"/>
                      <a:pt x="6" y="1"/>
                    </a:cubicBezTo>
                    <a:cubicBezTo>
                      <a:pt x="4" y="2"/>
                      <a:pt x="0" y="4"/>
                      <a:pt x="0" y="5"/>
                    </a:cubicBezTo>
                    <a:cubicBezTo>
                      <a:pt x="0" y="6"/>
                      <a:pt x="3" y="4"/>
                      <a:pt x="5" y="4"/>
                    </a:cubicBezTo>
                    <a:cubicBezTo>
                      <a:pt x="6" y="4"/>
                      <a:pt x="8" y="3"/>
                      <a:pt x="8" y="3"/>
                    </a:cubicBezTo>
                    <a:cubicBezTo>
                      <a:pt x="8" y="2"/>
                      <a:pt x="7" y="2"/>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5" name="Freeform 124"/>
              <p:cNvSpPr>
                <a:spLocks/>
              </p:cNvSpPr>
              <p:nvPr/>
            </p:nvSpPr>
            <p:spPr bwMode="auto">
              <a:xfrm>
                <a:off x="5655" y="1500"/>
                <a:ext cx="8" cy="19"/>
              </a:xfrm>
              <a:custGeom>
                <a:avLst/>
                <a:gdLst>
                  <a:gd name="T0" fmla="*/ 5 w 6"/>
                  <a:gd name="T1" fmla="*/ 2 h 14"/>
                  <a:gd name="T2" fmla="*/ 0 w 6"/>
                  <a:gd name="T3" fmla="*/ 6 h 14"/>
                  <a:gd name="T4" fmla="*/ 3 w 6"/>
                  <a:gd name="T5" fmla="*/ 12 h 14"/>
                  <a:gd name="T6" fmla="*/ 5 w 6"/>
                  <a:gd name="T7" fmla="*/ 9 h 14"/>
                  <a:gd name="T8" fmla="*/ 5 w 6"/>
                  <a:gd name="T9" fmla="*/ 2 h 14"/>
                </a:gdLst>
                <a:ahLst/>
                <a:cxnLst>
                  <a:cxn ang="0">
                    <a:pos x="T0" y="T1"/>
                  </a:cxn>
                  <a:cxn ang="0">
                    <a:pos x="T2" y="T3"/>
                  </a:cxn>
                  <a:cxn ang="0">
                    <a:pos x="T4" y="T5"/>
                  </a:cxn>
                  <a:cxn ang="0">
                    <a:pos x="T6" y="T7"/>
                  </a:cxn>
                  <a:cxn ang="0">
                    <a:pos x="T8" y="T9"/>
                  </a:cxn>
                </a:cxnLst>
                <a:rect l="0" t="0" r="r" b="b"/>
                <a:pathLst>
                  <a:path w="6" h="14">
                    <a:moveTo>
                      <a:pt x="5" y="2"/>
                    </a:moveTo>
                    <a:cubicBezTo>
                      <a:pt x="5" y="0"/>
                      <a:pt x="1" y="3"/>
                      <a:pt x="0" y="6"/>
                    </a:cubicBezTo>
                    <a:cubicBezTo>
                      <a:pt x="0" y="8"/>
                      <a:pt x="1" y="10"/>
                      <a:pt x="3" y="12"/>
                    </a:cubicBezTo>
                    <a:cubicBezTo>
                      <a:pt x="5" y="14"/>
                      <a:pt x="4" y="10"/>
                      <a:pt x="5" y="9"/>
                    </a:cubicBezTo>
                    <a:cubicBezTo>
                      <a:pt x="6" y="7"/>
                      <a:pt x="5" y="3"/>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6" name="Freeform 125"/>
              <p:cNvSpPr>
                <a:spLocks/>
              </p:cNvSpPr>
              <p:nvPr/>
            </p:nvSpPr>
            <p:spPr bwMode="auto">
              <a:xfrm>
                <a:off x="5651" y="1518"/>
                <a:ext cx="14" cy="22"/>
              </a:xfrm>
              <a:custGeom>
                <a:avLst/>
                <a:gdLst>
                  <a:gd name="T0" fmla="*/ 2 w 10"/>
                  <a:gd name="T1" fmla="*/ 3 h 16"/>
                  <a:gd name="T2" fmla="*/ 0 w 10"/>
                  <a:gd name="T3" fmla="*/ 3 h 16"/>
                  <a:gd name="T4" fmla="*/ 1 w 10"/>
                  <a:gd name="T5" fmla="*/ 7 h 16"/>
                  <a:gd name="T6" fmla="*/ 3 w 10"/>
                  <a:gd name="T7" fmla="*/ 13 h 16"/>
                  <a:gd name="T8" fmla="*/ 4 w 10"/>
                  <a:gd name="T9" fmla="*/ 16 h 16"/>
                  <a:gd name="T10" fmla="*/ 9 w 10"/>
                  <a:gd name="T11" fmla="*/ 11 h 16"/>
                  <a:gd name="T12" fmla="*/ 9 w 10"/>
                  <a:gd name="T13" fmla="*/ 3 h 16"/>
                  <a:gd name="T14" fmla="*/ 7 w 10"/>
                  <a:gd name="T15" fmla="*/ 1 h 16"/>
                  <a:gd name="T16" fmla="*/ 2 w 10"/>
                  <a:gd name="T17"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6">
                    <a:moveTo>
                      <a:pt x="2" y="3"/>
                    </a:moveTo>
                    <a:cubicBezTo>
                      <a:pt x="1" y="2"/>
                      <a:pt x="0" y="1"/>
                      <a:pt x="0" y="3"/>
                    </a:cubicBezTo>
                    <a:cubicBezTo>
                      <a:pt x="0" y="5"/>
                      <a:pt x="1" y="5"/>
                      <a:pt x="1" y="7"/>
                    </a:cubicBezTo>
                    <a:cubicBezTo>
                      <a:pt x="1" y="9"/>
                      <a:pt x="3" y="11"/>
                      <a:pt x="3" y="13"/>
                    </a:cubicBezTo>
                    <a:cubicBezTo>
                      <a:pt x="2" y="15"/>
                      <a:pt x="3" y="16"/>
                      <a:pt x="4" y="16"/>
                    </a:cubicBezTo>
                    <a:cubicBezTo>
                      <a:pt x="5" y="15"/>
                      <a:pt x="9" y="15"/>
                      <a:pt x="9" y="11"/>
                    </a:cubicBezTo>
                    <a:cubicBezTo>
                      <a:pt x="9" y="8"/>
                      <a:pt x="10" y="3"/>
                      <a:pt x="9" y="3"/>
                    </a:cubicBezTo>
                    <a:cubicBezTo>
                      <a:pt x="7" y="3"/>
                      <a:pt x="9" y="0"/>
                      <a:pt x="7" y="1"/>
                    </a:cubicBezTo>
                    <a:cubicBezTo>
                      <a:pt x="5" y="2"/>
                      <a:pt x="3" y="4"/>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7" name="Freeform 126"/>
              <p:cNvSpPr>
                <a:spLocks/>
              </p:cNvSpPr>
              <p:nvPr/>
            </p:nvSpPr>
            <p:spPr bwMode="auto">
              <a:xfrm>
                <a:off x="5684" y="1545"/>
                <a:ext cx="26" cy="13"/>
              </a:xfrm>
              <a:custGeom>
                <a:avLst/>
                <a:gdLst>
                  <a:gd name="T0" fmla="*/ 17 w 19"/>
                  <a:gd name="T1" fmla="*/ 0 h 9"/>
                  <a:gd name="T2" fmla="*/ 10 w 19"/>
                  <a:gd name="T3" fmla="*/ 1 h 9"/>
                  <a:gd name="T4" fmla="*/ 5 w 19"/>
                  <a:gd name="T5" fmla="*/ 1 h 9"/>
                  <a:gd name="T6" fmla="*/ 1 w 19"/>
                  <a:gd name="T7" fmla="*/ 2 h 9"/>
                  <a:gd name="T8" fmla="*/ 6 w 19"/>
                  <a:gd name="T9" fmla="*/ 5 h 9"/>
                  <a:gd name="T10" fmla="*/ 14 w 19"/>
                  <a:gd name="T11" fmla="*/ 9 h 9"/>
                  <a:gd name="T12" fmla="*/ 16 w 19"/>
                  <a:gd name="T13" fmla="*/ 8 h 9"/>
                  <a:gd name="T14" fmla="*/ 15 w 19"/>
                  <a:gd name="T15" fmla="*/ 5 h 9"/>
                  <a:gd name="T16" fmla="*/ 17 w 1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
                    <a:moveTo>
                      <a:pt x="17" y="0"/>
                    </a:moveTo>
                    <a:cubicBezTo>
                      <a:pt x="16" y="0"/>
                      <a:pt x="11" y="1"/>
                      <a:pt x="10" y="1"/>
                    </a:cubicBezTo>
                    <a:cubicBezTo>
                      <a:pt x="9" y="1"/>
                      <a:pt x="7" y="1"/>
                      <a:pt x="5" y="1"/>
                    </a:cubicBezTo>
                    <a:cubicBezTo>
                      <a:pt x="3" y="1"/>
                      <a:pt x="0" y="0"/>
                      <a:pt x="1" y="2"/>
                    </a:cubicBezTo>
                    <a:cubicBezTo>
                      <a:pt x="2" y="5"/>
                      <a:pt x="3" y="5"/>
                      <a:pt x="6" y="5"/>
                    </a:cubicBezTo>
                    <a:cubicBezTo>
                      <a:pt x="9" y="6"/>
                      <a:pt x="12" y="9"/>
                      <a:pt x="14" y="9"/>
                    </a:cubicBezTo>
                    <a:cubicBezTo>
                      <a:pt x="16" y="9"/>
                      <a:pt x="17" y="9"/>
                      <a:pt x="16" y="8"/>
                    </a:cubicBezTo>
                    <a:cubicBezTo>
                      <a:pt x="16" y="7"/>
                      <a:pt x="14" y="6"/>
                      <a:pt x="15" y="5"/>
                    </a:cubicBezTo>
                    <a:cubicBezTo>
                      <a:pt x="16" y="4"/>
                      <a:pt x="19"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8" name="Freeform 127"/>
              <p:cNvSpPr>
                <a:spLocks/>
              </p:cNvSpPr>
              <p:nvPr/>
            </p:nvSpPr>
            <p:spPr bwMode="auto">
              <a:xfrm>
                <a:off x="5834" y="1567"/>
                <a:ext cx="20" cy="10"/>
              </a:xfrm>
              <a:custGeom>
                <a:avLst/>
                <a:gdLst>
                  <a:gd name="T0" fmla="*/ 13 w 15"/>
                  <a:gd name="T1" fmla="*/ 1 h 7"/>
                  <a:gd name="T2" fmla="*/ 7 w 15"/>
                  <a:gd name="T3" fmla="*/ 3 h 7"/>
                  <a:gd name="T4" fmla="*/ 1 w 15"/>
                  <a:gd name="T5" fmla="*/ 5 h 7"/>
                  <a:gd name="T6" fmla="*/ 4 w 15"/>
                  <a:gd name="T7" fmla="*/ 7 h 7"/>
                  <a:gd name="T8" fmla="*/ 10 w 15"/>
                  <a:gd name="T9" fmla="*/ 5 h 7"/>
                  <a:gd name="T10" fmla="*/ 10 w 15"/>
                  <a:gd name="T11" fmla="*/ 4 h 7"/>
                  <a:gd name="T12" fmla="*/ 13 w 15"/>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15" h="7">
                    <a:moveTo>
                      <a:pt x="13" y="1"/>
                    </a:moveTo>
                    <a:cubicBezTo>
                      <a:pt x="12" y="2"/>
                      <a:pt x="9" y="3"/>
                      <a:pt x="7" y="3"/>
                    </a:cubicBezTo>
                    <a:cubicBezTo>
                      <a:pt x="5" y="3"/>
                      <a:pt x="3" y="4"/>
                      <a:pt x="1" y="5"/>
                    </a:cubicBezTo>
                    <a:cubicBezTo>
                      <a:pt x="0" y="5"/>
                      <a:pt x="3" y="7"/>
                      <a:pt x="4" y="7"/>
                    </a:cubicBezTo>
                    <a:cubicBezTo>
                      <a:pt x="6" y="7"/>
                      <a:pt x="8" y="5"/>
                      <a:pt x="10" y="5"/>
                    </a:cubicBezTo>
                    <a:cubicBezTo>
                      <a:pt x="12" y="5"/>
                      <a:pt x="11" y="4"/>
                      <a:pt x="10" y="4"/>
                    </a:cubicBezTo>
                    <a:cubicBezTo>
                      <a:pt x="9" y="3"/>
                      <a:pt x="15" y="0"/>
                      <a:pt x="1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9" name="Freeform 128"/>
              <p:cNvSpPr>
                <a:spLocks/>
              </p:cNvSpPr>
              <p:nvPr/>
            </p:nvSpPr>
            <p:spPr bwMode="auto">
              <a:xfrm>
                <a:off x="5765" y="1569"/>
                <a:ext cx="25" cy="7"/>
              </a:xfrm>
              <a:custGeom>
                <a:avLst/>
                <a:gdLst>
                  <a:gd name="T0" fmla="*/ 9 w 18"/>
                  <a:gd name="T1" fmla="*/ 4 h 5"/>
                  <a:gd name="T2" fmla="*/ 13 w 18"/>
                  <a:gd name="T3" fmla="*/ 4 h 5"/>
                  <a:gd name="T4" fmla="*/ 17 w 18"/>
                  <a:gd name="T5" fmla="*/ 2 h 5"/>
                  <a:gd name="T6" fmla="*/ 14 w 18"/>
                  <a:gd name="T7" fmla="*/ 2 h 5"/>
                  <a:gd name="T8" fmla="*/ 7 w 18"/>
                  <a:gd name="T9" fmla="*/ 1 h 5"/>
                  <a:gd name="T10" fmla="*/ 2 w 18"/>
                  <a:gd name="T11" fmla="*/ 0 h 5"/>
                  <a:gd name="T12" fmla="*/ 4 w 18"/>
                  <a:gd name="T13" fmla="*/ 3 h 5"/>
                  <a:gd name="T14" fmla="*/ 9 w 18"/>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5">
                    <a:moveTo>
                      <a:pt x="9" y="4"/>
                    </a:moveTo>
                    <a:cubicBezTo>
                      <a:pt x="11" y="4"/>
                      <a:pt x="12" y="4"/>
                      <a:pt x="13" y="4"/>
                    </a:cubicBezTo>
                    <a:cubicBezTo>
                      <a:pt x="15" y="4"/>
                      <a:pt x="17" y="2"/>
                      <a:pt x="17" y="2"/>
                    </a:cubicBezTo>
                    <a:cubicBezTo>
                      <a:pt x="18" y="1"/>
                      <a:pt x="16" y="2"/>
                      <a:pt x="14" y="2"/>
                    </a:cubicBezTo>
                    <a:cubicBezTo>
                      <a:pt x="12" y="2"/>
                      <a:pt x="10" y="1"/>
                      <a:pt x="7" y="1"/>
                    </a:cubicBezTo>
                    <a:cubicBezTo>
                      <a:pt x="4" y="1"/>
                      <a:pt x="4" y="1"/>
                      <a:pt x="2" y="0"/>
                    </a:cubicBezTo>
                    <a:cubicBezTo>
                      <a:pt x="0" y="0"/>
                      <a:pt x="2" y="1"/>
                      <a:pt x="4" y="3"/>
                    </a:cubicBezTo>
                    <a:cubicBezTo>
                      <a:pt x="6" y="4"/>
                      <a:pt x="8" y="5"/>
                      <a:pt x="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0" name="Freeform 129"/>
              <p:cNvSpPr>
                <a:spLocks/>
              </p:cNvSpPr>
              <p:nvPr/>
            </p:nvSpPr>
            <p:spPr bwMode="auto">
              <a:xfrm>
                <a:off x="5755" y="1337"/>
                <a:ext cx="13" cy="11"/>
              </a:xfrm>
              <a:custGeom>
                <a:avLst/>
                <a:gdLst>
                  <a:gd name="T0" fmla="*/ 1 w 9"/>
                  <a:gd name="T1" fmla="*/ 5 h 8"/>
                  <a:gd name="T2" fmla="*/ 7 w 9"/>
                  <a:gd name="T3" fmla="*/ 1 h 8"/>
                  <a:gd name="T4" fmla="*/ 2 w 9"/>
                  <a:gd name="T5" fmla="*/ 1 h 8"/>
                  <a:gd name="T6" fmla="*/ 1 w 9"/>
                  <a:gd name="T7" fmla="*/ 5 h 8"/>
                </a:gdLst>
                <a:ahLst/>
                <a:cxnLst>
                  <a:cxn ang="0">
                    <a:pos x="T0" y="T1"/>
                  </a:cxn>
                  <a:cxn ang="0">
                    <a:pos x="T2" y="T3"/>
                  </a:cxn>
                  <a:cxn ang="0">
                    <a:pos x="T4" y="T5"/>
                  </a:cxn>
                  <a:cxn ang="0">
                    <a:pos x="T6" y="T7"/>
                  </a:cxn>
                </a:cxnLst>
                <a:rect l="0" t="0" r="r" b="b"/>
                <a:pathLst>
                  <a:path w="9" h="8">
                    <a:moveTo>
                      <a:pt x="1" y="5"/>
                    </a:moveTo>
                    <a:cubicBezTo>
                      <a:pt x="2" y="8"/>
                      <a:pt x="5" y="2"/>
                      <a:pt x="7" y="1"/>
                    </a:cubicBezTo>
                    <a:cubicBezTo>
                      <a:pt x="9" y="0"/>
                      <a:pt x="5" y="0"/>
                      <a:pt x="2" y="1"/>
                    </a:cubicBezTo>
                    <a:cubicBezTo>
                      <a:pt x="0" y="1"/>
                      <a:pt x="0" y="1"/>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1" name="Freeform 130"/>
              <p:cNvSpPr>
                <a:spLocks/>
              </p:cNvSpPr>
              <p:nvPr/>
            </p:nvSpPr>
            <p:spPr bwMode="auto">
              <a:xfrm>
                <a:off x="5754" y="1332"/>
                <a:ext cx="10" cy="5"/>
              </a:xfrm>
              <a:custGeom>
                <a:avLst/>
                <a:gdLst>
                  <a:gd name="T0" fmla="*/ 2 w 7"/>
                  <a:gd name="T1" fmla="*/ 2 h 4"/>
                  <a:gd name="T2" fmla="*/ 5 w 7"/>
                  <a:gd name="T3" fmla="*/ 3 h 4"/>
                  <a:gd name="T4" fmla="*/ 6 w 7"/>
                  <a:gd name="T5" fmla="*/ 1 h 4"/>
                  <a:gd name="T6" fmla="*/ 2 w 7"/>
                  <a:gd name="T7" fmla="*/ 2 h 4"/>
                </a:gdLst>
                <a:ahLst/>
                <a:cxnLst>
                  <a:cxn ang="0">
                    <a:pos x="T0" y="T1"/>
                  </a:cxn>
                  <a:cxn ang="0">
                    <a:pos x="T2" y="T3"/>
                  </a:cxn>
                  <a:cxn ang="0">
                    <a:pos x="T4" y="T5"/>
                  </a:cxn>
                  <a:cxn ang="0">
                    <a:pos x="T6" y="T7"/>
                  </a:cxn>
                </a:cxnLst>
                <a:rect l="0" t="0" r="r" b="b"/>
                <a:pathLst>
                  <a:path w="7" h="4">
                    <a:moveTo>
                      <a:pt x="2" y="2"/>
                    </a:moveTo>
                    <a:cubicBezTo>
                      <a:pt x="0" y="2"/>
                      <a:pt x="3" y="3"/>
                      <a:pt x="5" y="3"/>
                    </a:cubicBezTo>
                    <a:cubicBezTo>
                      <a:pt x="7" y="4"/>
                      <a:pt x="7" y="2"/>
                      <a:pt x="6" y="1"/>
                    </a:cubicBezTo>
                    <a:cubicBezTo>
                      <a:pt x="6" y="0"/>
                      <a:pt x="4" y="1"/>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2" name="Freeform 131"/>
              <p:cNvSpPr>
                <a:spLocks/>
              </p:cNvSpPr>
              <p:nvPr/>
            </p:nvSpPr>
            <p:spPr bwMode="auto">
              <a:xfrm>
                <a:off x="5726" y="1344"/>
                <a:ext cx="7" cy="15"/>
              </a:xfrm>
              <a:custGeom>
                <a:avLst/>
                <a:gdLst>
                  <a:gd name="T0" fmla="*/ 1 w 5"/>
                  <a:gd name="T1" fmla="*/ 9 h 11"/>
                  <a:gd name="T2" fmla="*/ 5 w 5"/>
                  <a:gd name="T3" fmla="*/ 2 h 11"/>
                  <a:gd name="T4" fmla="*/ 1 w 5"/>
                  <a:gd name="T5" fmla="*/ 6 h 11"/>
                  <a:gd name="T6" fmla="*/ 1 w 5"/>
                  <a:gd name="T7" fmla="*/ 9 h 11"/>
                </a:gdLst>
                <a:ahLst/>
                <a:cxnLst>
                  <a:cxn ang="0">
                    <a:pos x="T0" y="T1"/>
                  </a:cxn>
                  <a:cxn ang="0">
                    <a:pos x="T2" y="T3"/>
                  </a:cxn>
                  <a:cxn ang="0">
                    <a:pos x="T4" y="T5"/>
                  </a:cxn>
                  <a:cxn ang="0">
                    <a:pos x="T6" y="T7"/>
                  </a:cxn>
                </a:cxnLst>
                <a:rect l="0" t="0" r="r" b="b"/>
                <a:pathLst>
                  <a:path w="5" h="11">
                    <a:moveTo>
                      <a:pt x="1" y="9"/>
                    </a:moveTo>
                    <a:cubicBezTo>
                      <a:pt x="2" y="8"/>
                      <a:pt x="5" y="3"/>
                      <a:pt x="5" y="2"/>
                    </a:cubicBezTo>
                    <a:cubicBezTo>
                      <a:pt x="4" y="0"/>
                      <a:pt x="1" y="4"/>
                      <a:pt x="1" y="6"/>
                    </a:cubicBezTo>
                    <a:cubicBezTo>
                      <a:pt x="1" y="8"/>
                      <a:pt x="0" y="11"/>
                      <a:pt x="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3" name="Freeform 132"/>
              <p:cNvSpPr>
                <a:spLocks/>
              </p:cNvSpPr>
              <p:nvPr/>
            </p:nvSpPr>
            <p:spPr bwMode="auto">
              <a:xfrm>
                <a:off x="5737" y="1317"/>
                <a:ext cx="6" cy="5"/>
              </a:xfrm>
              <a:custGeom>
                <a:avLst/>
                <a:gdLst>
                  <a:gd name="T0" fmla="*/ 4 w 4"/>
                  <a:gd name="T1" fmla="*/ 3 h 4"/>
                  <a:gd name="T2" fmla="*/ 4 w 4"/>
                  <a:gd name="T3" fmla="*/ 1 h 4"/>
                  <a:gd name="T4" fmla="*/ 1 w 4"/>
                  <a:gd name="T5" fmla="*/ 2 h 4"/>
                  <a:gd name="T6" fmla="*/ 4 w 4"/>
                  <a:gd name="T7" fmla="*/ 3 h 4"/>
                </a:gdLst>
                <a:ahLst/>
                <a:cxnLst>
                  <a:cxn ang="0">
                    <a:pos x="T0" y="T1"/>
                  </a:cxn>
                  <a:cxn ang="0">
                    <a:pos x="T2" y="T3"/>
                  </a:cxn>
                  <a:cxn ang="0">
                    <a:pos x="T4" y="T5"/>
                  </a:cxn>
                  <a:cxn ang="0">
                    <a:pos x="T6" y="T7"/>
                  </a:cxn>
                </a:cxnLst>
                <a:rect l="0" t="0" r="r" b="b"/>
                <a:pathLst>
                  <a:path w="4" h="4">
                    <a:moveTo>
                      <a:pt x="4" y="3"/>
                    </a:moveTo>
                    <a:cubicBezTo>
                      <a:pt x="4" y="2"/>
                      <a:pt x="4" y="2"/>
                      <a:pt x="4" y="1"/>
                    </a:cubicBezTo>
                    <a:cubicBezTo>
                      <a:pt x="4" y="0"/>
                      <a:pt x="2" y="1"/>
                      <a:pt x="1" y="2"/>
                    </a:cubicBezTo>
                    <a:cubicBezTo>
                      <a:pt x="0" y="2"/>
                      <a:pt x="2" y="4"/>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4" name="Freeform 133"/>
              <p:cNvSpPr>
                <a:spLocks/>
              </p:cNvSpPr>
              <p:nvPr/>
            </p:nvSpPr>
            <p:spPr bwMode="auto">
              <a:xfrm>
                <a:off x="5674" y="1366"/>
                <a:ext cx="10" cy="15"/>
              </a:xfrm>
              <a:custGeom>
                <a:avLst/>
                <a:gdLst>
                  <a:gd name="T0" fmla="*/ 7 w 7"/>
                  <a:gd name="T1" fmla="*/ 5 h 11"/>
                  <a:gd name="T2" fmla="*/ 7 w 7"/>
                  <a:gd name="T3" fmla="*/ 2 h 11"/>
                  <a:gd name="T4" fmla="*/ 5 w 7"/>
                  <a:gd name="T5" fmla="*/ 4 h 11"/>
                  <a:gd name="T6" fmla="*/ 2 w 7"/>
                  <a:gd name="T7" fmla="*/ 2 h 11"/>
                  <a:gd name="T8" fmla="*/ 0 w 7"/>
                  <a:gd name="T9" fmla="*/ 3 h 11"/>
                  <a:gd name="T10" fmla="*/ 1 w 7"/>
                  <a:gd name="T11" fmla="*/ 5 h 11"/>
                  <a:gd name="T12" fmla="*/ 3 w 7"/>
                  <a:gd name="T13" fmla="*/ 8 h 11"/>
                  <a:gd name="T14" fmla="*/ 6 w 7"/>
                  <a:gd name="T15" fmla="*/ 10 h 11"/>
                  <a:gd name="T16" fmla="*/ 6 w 7"/>
                  <a:gd name="T17" fmla="*/ 8 h 11"/>
                  <a:gd name="T18" fmla="*/ 7 w 7"/>
                  <a:gd name="T19"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1">
                    <a:moveTo>
                      <a:pt x="7" y="5"/>
                    </a:moveTo>
                    <a:cubicBezTo>
                      <a:pt x="7" y="4"/>
                      <a:pt x="7" y="0"/>
                      <a:pt x="7" y="2"/>
                    </a:cubicBezTo>
                    <a:cubicBezTo>
                      <a:pt x="7" y="3"/>
                      <a:pt x="6" y="5"/>
                      <a:pt x="5" y="4"/>
                    </a:cubicBezTo>
                    <a:cubicBezTo>
                      <a:pt x="4" y="3"/>
                      <a:pt x="3" y="1"/>
                      <a:pt x="2" y="2"/>
                    </a:cubicBezTo>
                    <a:cubicBezTo>
                      <a:pt x="2" y="2"/>
                      <a:pt x="1" y="3"/>
                      <a:pt x="0" y="3"/>
                    </a:cubicBezTo>
                    <a:cubicBezTo>
                      <a:pt x="0" y="3"/>
                      <a:pt x="0" y="4"/>
                      <a:pt x="1" y="5"/>
                    </a:cubicBezTo>
                    <a:cubicBezTo>
                      <a:pt x="1" y="6"/>
                      <a:pt x="2" y="7"/>
                      <a:pt x="3" y="8"/>
                    </a:cubicBezTo>
                    <a:cubicBezTo>
                      <a:pt x="4" y="9"/>
                      <a:pt x="5" y="10"/>
                      <a:pt x="6" y="10"/>
                    </a:cubicBezTo>
                    <a:cubicBezTo>
                      <a:pt x="7" y="11"/>
                      <a:pt x="6" y="9"/>
                      <a:pt x="6" y="8"/>
                    </a:cubicBezTo>
                    <a:cubicBezTo>
                      <a:pt x="6" y="7"/>
                      <a:pt x="7" y="6"/>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5" name="Freeform 134"/>
              <p:cNvSpPr>
                <a:spLocks/>
              </p:cNvSpPr>
              <p:nvPr/>
            </p:nvSpPr>
            <p:spPr bwMode="auto">
              <a:xfrm>
                <a:off x="5665" y="1372"/>
                <a:ext cx="9" cy="9"/>
              </a:xfrm>
              <a:custGeom>
                <a:avLst/>
                <a:gdLst>
                  <a:gd name="T0" fmla="*/ 2 w 7"/>
                  <a:gd name="T1" fmla="*/ 1 h 7"/>
                  <a:gd name="T2" fmla="*/ 0 w 7"/>
                  <a:gd name="T3" fmla="*/ 2 h 7"/>
                  <a:gd name="T4" fmla="*/ 2 w 7"/>
                  <a:gd name="T5" fmla="*/ 5 h 7"/>
                  <a:gd name="T6" fmla="*/ 3 w 7"/>
                  <a:gd name="T7" fmla="*/ 6 h 7"/>
                  <a:gd name="T8" fmla="*/ 6 w 7"/>
                  <a:gd name="T9" fmla="*/ 6 h 7"/>
                  <a:gd name="T10" fmla="*/ 5 w 7"/>
                  <a:gd name="T11" fmla="*/ 2 h 7"/>
                  <a:gd name="T12" fmla="*/ 2 w 7"/>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2" y="1"/>
                    </a:moveTo>
                    <a:cubicBezTo>
                      <a:pt x="1" y="0"/>
                      <a:pt x="1" y="1"/>
                      <a:pt x="0" y="2"/>
                    </a:cubicBezTo>
                    <a:cubicBezTo>
                      <a:pt x="0" y="3"/>
                      <a:pt x="1" y="4"/>
                      <a:pt x="2" y="5"/>
                    </a:cubicBezTo>
                    <a:cubicBezTo>
                      <a:pt x="3" y="5"/>
                      <a:pt x="3" y="6"/>
                      <a:pt x="3" y="6"/>
                    </a:cubicBezTo>
                    <a:cubicBezTo>
                      <a:pt x="4" y="5"/>
                      <a:pt x="5" y="7"/>
                      <a:pt x="6" y="6"/>
                    </a:cubicBezTo>
                    <a:cubicBezTo>
                      <a:pt x="7" y="5"/>
                      <a:pt x="5" y="3"/>
                      <a:pt x="5" y="2"/>
                    </a:cubicBezTo>
                    <a:cubicBezTo>
                      <a:pt x="5" y="1"/>
                      <a:pt x="3"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6" name="Freeform 135"/>
              <p:cNvSpPr>
                <a:spLocks/>
              </p:cNvSpPr>
              <p:nvPr/>
            </p:nvSpPr>
            <p:spPr bwMode="auto">
              <a:xfrm>
                <a:off x="5605" y="1529"/>
                <a:ext cx="10" cy="7"/>
              </a:xfrm>
              <a:custGeom>
                <a:avLst/>
                <a:gdLst>
                  <a:gd name="T0" fmla="*/ 1 w 7"/>
                  <a:gd name="T1" fmla="*/ 3 h 5"/>
                  <a:gd name="T2" fmla="*/ 3 w 7"/>
                  <a:gd name="T3" fmla="*/ 4 h 5"/>
                  <a:gd name="T4" fmla="*/ 5 w 7"/>
                  <a:gd name="T5" fmla="*/ 5 h 5"/>
                  <a:gd name="T6" fmla="*/ 6 w 7"/>
                  <a:gd name="T7" fmla="*/ 3 h 5"/>
                  <a:gd name="T8" fmla="*/ 5 w 7"/>
                  <a:gd name="T9" fmla="*/ 1 h 5"/>
                  <a:gd name="T10" fmla="*/ 1 w 7"/>
                  <a:gd name="T11" fmla="*/ 3 h 5"/>
                </a:gdLst>
                <a:ahLst/>
                <a:cxnLst>
                  <a:cxn ang="0">
                    <a:pos x="T0" y="T1"/>
                  </a:cxn>
                  <a:cxn ang="0">
                    <a:pos x="T2" y="T3"/>
                  </a:cxn>
                  <a:cxn ang="0">
                    <a:pos x="T4" y="T5"/>
                  </a:cxn>
                  <a:cxn ang="0">
                    <a:pos x="T6" y="T7"/>
                  </a:cxn>
                  <a:cxn ang="0">
                    <a:pos x="T8" y="T9"/>
                  </a:cxn>
                  <a:cxn ang="0">
                    <a:pos x="T10" y="T11"/>
                  </a:cxn>
                </a:cxnLst>
                <a:rect l="0" t="0" r="r" b="b"/>
                <a:pathLst>
                  <a:path w="7" h="5">
                    <a:moveTo>
                      <a:pt x="1" y="3"/>
                    </a:moveTo>
                    <a:cubicBezTo>
                      <a:pt x="0" y="4"/>
                      <a:pt x="2" y="4"/>
                      <a:pt x="3" y="4"/>
                    </a:cubicBezTo>
                    <a:cubicBezTo>
                      <a:pt x="4" y="4"/>
                      <a:pt x="4" y="4"/>
                      <a:pt x="5" y="5"/>
                    </a:cubicBezTo>
                    <a:cubicBezTo>
                      <a:pt x="5" y="5"/>
                      <a:pt x="7" y="3"/>
                      <a:pt x="6" y="3"/>
                    </a:cubicBezTo>
                    <a:cubicBezTo>
                      <a:pt x="5" y="3"/>
                      <a:pt x="5" y="2"/>
                      <a:pt x="5" y="1"/>
                    </a:cubicBezTo>
                    <a:cubicBezTo>
                      <a:pt x="6" y="0"/>
                      <a:pt x="3" y="2"/>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7" name="Freeform 136"/>
              <p:cNvSpPr>
                <a:spLocks/>
              </p:cNvSpPr>
              <p:nvPr/>
            </p:nvSpPr>
            <p:spPr bwMode="auto">
              <a:xfrm>
                <a:off x="5531" y="1339"/>
                <a:ext cx="8" cy="9"/>
              </a:xfrm>
              <a:custGeom>
                <a:avLst/>
                <a:gdLst>
                  <a:gd name="T0" fmla="*/ 3 w 6"/>
                  <a:gd name="T1" fmla="*/ 6 h 7"/>
                  <a:gd name="T2" fmla="*/ 4 w 6"/>
                  <a:gd name="T3" fmla="*/ 4 h 7"/>
                  <a:gd name="T4" fmla="*/ 5 w 6"/>
                  <a:gd name="T5" fmla="*/ 1 h 7"/>
                  <a:gd name="T6" fmla="*/ 1 w 6"/>
                  <a:gd name="T7" fmla="*/ 4 h 7"/>
                  <a:gd name="T8" fmla="*/ 1 w 6"/>
                  <a:gd name="T9" fmla="*/ 6 h 7"/>
                  <a:gd name="T10" fmla="*/ 3 w 6"/>
                  <a:gd name="T11" fmla="*/ 6 h 7"/>
                </a:gdLst>
                <a:ahLst/>
                <a:cxnLst>
                  <a:cxn ang="0">
                    <a:pos x="T0" y="T1"/>
                  </a:cxn>
                  <a:cxn ang="0">
                    <a:pos x="T2" y="T3"/>
                  </a:cxn>
                  <a:cxn ang="0">
                    <a:pos x="T4" y="T5"/>
                  </a:cxn>
                  <a:cxn ang="0">
                    <a:pos x="T6" y="T7"/>
                  </a:cxn>
                  <a:cxn ang="0">
                    <a:pos x="T8" y="T9"/>
                  </a:cxn>
                  <a:cxn ang="0">
                    <a:pos x="T10" y="T11"/>
                  </a:cxn>
                </a:cxnLst>
                <a:rect l="0" t="0" r="r" b="b"/>
                <a:pathLst>
                  <a:path w="6" h="7">
                    <a:moveTo>
                      <a:pt x="3" y="6"/>
                    </a:moveTo>
                    <a:cubicBezTo>
                      <a:pt x="4" y="6"/>
                      <a:pt x="4" y="5"/>
                      <a:pt x="4" y="4"/>
                    </a:cubicBezTo>
                    <a:cubicBezTo>
                      <a:pt x="5" y="4"/>
                      <a:pt x="6" y="2"/>
                      <a:pt x="5" y="1"/>
                    </a:cubicBezTo>
                    <a:cubicBezTo>
                      <a:pt x="4" y="0"/>
                      <a:pt x="2" y="4"/>
                      <a:pt x="1" y="4"/>
                    </a:cubicBezTo>
                    <a:cubicBezTo>
                      <a:pt x="0" y="5"/>
                      <a:pt x="1" y="5"/>
                      <a:pt x="1" y="6"/>
                    </a:cubicBezTo>
                    <a:cubicBezTo>
                      <a:pt x="2" y="7"/>
                      <a:pt x="2"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8" name="Freeform 137"/>
              <p:cNvSpPr>
                <a:spLocks/>
              </p:cNvSpPr>
              <p:nvPr/>
            </p:nvSpPr>
            <p:spPr bwMode="auto">
              <a:xfrm>
                <a:off x="5534" y="1350"/>
                <a:ext cx="5" cy="5"/>
              </a:xfrm>
              <a:custGeom>
                <a:avLst/>
                <a:gdLst>
                  <a:gd name="T0" fmla="*/ 2 w 4"/>
                  <a:gd name="T1" fmla="*/ 1 h 4"/>
                  <a:gd name="T2" fmla="*/ 1 w 4"/>
                  <a:gd name="T3" fmla="*/ 3 h 4"/>
                  <a:gd name="T4" fmla="*/ 3 w 4"/>
                  <a:gd name="T5" fmla="*/ 3 h 4"/>
                  <a:gd name="T6" fmla="*/ 4 w 4"/>
                  <a:gd name="T7" fmla="*/ 1 h 4"/>
                  <a:gd name="T8" fmla="*/ 2 w 4"/>
                  <a:gd name="T9" fmla="*/ 1 h 4"/>
                </a:gdLst>
                <a:ahLst/>
                <a:cxnLst>
                  <a:cxn ang="0">
                    <a:pos x="T0" y="T1"/>
                  </a:cxn>
                  <a:cxn ang="0">
                    <a:pos x="T2" y="T3"/>
                  </a:cxn>
                  <a:cxn ang="0">
                    <a:pos x="T4" y="T5"/>
                  </a:cxn>
                  <a:cxn ang="0">
                    <a:pos x="T6" y="T7"/>
                  </a:cxn>
                  <a:cxn ang="0">
                    <a:pos x="T8" y="T9"/>
                  </a:cxn>
                </a:cxnLst>
                <a:rect l="0" t="0" r="r" b="b"/>
                <a:pathLst>
                  <a:path w="4" h="4">
                    <a:moveTo>
                      <a:pt x="2" y="1"/>
                    </a:moveTo>
                    <a:cubicBezTo>
                      <a:pt x="1" y="2"/>
                      <a:pt x="0" y="2"/>
                      <a:pt x="1" y="3"/>
                    </a:cubicBezTo>
                    <a:cubicBezTo>
                      <a:pt x="2" y="3"/>
                      <a:pt x="2" y="4"/>
                      <a:pt x="3" y="3"/>
                    </a:cubicBezTo>
                    <a:cubicBezTo>
                      <a:pt x="4" y="3"/>
                      <a:pt x="4" y="1"/>
                      <a:pt x="4" y="1"/>
                    </a:cubicBezTo>
                    <a:cubicBezTo>
                      <a:pt x="3" y="1"/>
                      <a:pt x="3"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9" name="Freeform 138"/>
              <p:cNvSpPr>
                <a:spLocks/>
              </p:cNvSpPr>
              <p:nvPr/>
            </p:nvSpPr>
            <p:spPr bwMode="auto">
              <a:xfrm>
                <a:off x="5541" y="1354"/>
                <a:ext cx="2" cy="3"/>
              </a:xfrm>
              <a:custGeom>
                <a:avLst/>
                <a:gdLst>
                  <a:gd name="T0" fmla="*/ 1 w 2"/>
                  <a:gd name="T1" fmla="*/ 1 h 2"/>
                  <a:gd name="T2" fmla="*/ 0 w 2"/>
                  <a:gd name="T3" fmla="*/ 1 h 2"/>
                  <a:gd name="T4" fmla="*/ 1 w 2"/>
                  <a:gd name="T5" fmla="*/ 1 h 2"/>
                </a:gdLst>
                <a:ahLst/>
                <a:cxnLst>
                  <a:cxn ang="0">
                    <a:pos x="T0" y="T1"/>
                  </a:cxn>
                  <a:cxn ang="0">
                    <a:pos x="T2" y="T3"/>
                  </a:cxn>
                  <a:cxn ang="0">
                    <a:pos x="T4" y="T5"/>
                  </a:cxn>
                </a:cxnLst>
                <a:rect l="0" t="0" r="r" b="b"/>
                <a:pathLst>
                  <a:path w="2" h="2">
                    <a:moveTo>
                      <a:pt x="1" y="1"/>
                    </a:moveTo>
                    <a:cubicBezTo>
                      <a:pt x="0" y="1"/>
                      <a:pt x="0" y="1"/>
                      <a:pt x="0" y="1"/>
                    </a:cubicBezTo>
                    <a:cubicBezTo>
                      <a:pt x="1" y="2"/>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0" name="Freeform 139"/>
              <p:cNvSpPr>
                <a:spLocks/>
              </p:cNvSpPr>
              <p:nvPr/>
            </p:nvSpPr>
            <p:spPr bwMode="auto">
              <a:xfrm>
                <a:off x="5539" y="1359"/>
                <a:ext cx="3" cy="3"/>
              </a:xfrm>
              <a:custGeom>
                <a:avLst/>
                <a:gdLst>
                  <a:gd name="T0" fmla="*/ 1 w 2"/>
                  <a:gd name="T1" fmla="*/ 0 h 2"/>
                  <a:gd name="T2" fmla="*/ 0 w 2"/>
                  <a:gd name="T3" fmla="*/ 2 h 2"/>
                  <a:gd name="T4" fmla="*/ 1 w 2"/>
                  <a:gd name="T5" fmla="*/ 0 h 2"/>
                </a:gdLst>
                <a:ahLst/>
                <a:cxnLst>
                  <a:cxn ang="0">
                    <a:pos x="T0" y="T1"/>
                  </a:cxn>
                  <a:cxn ang="0">
                    <a:pos x="T2" y="T3"/>
                  </a:cxn>
                  <a:cxn ang="0">
                    <a:pos x="T4" y="T5"/>
                  </a:cxn>
                </a:cxnLst>
                <a:rect l="0" t="0" r="r" b="b"/>
                <a:pathLst>
                  <a:path w="2" h="2">
                    <a:moveTo>
                      <a:pt x="1" y="0"/>
                    </a:moveTo>
                    <a:cubicBezTo>
                      <a:pt x="1" y="1"/>
                      <a:pt x="0" y="2"/>
                      <a:pt x="0" y="2"/>
                    </a:cubicBezTo>
                    <a:cubicBezTo>
                      <a:pt x="1" y="2"/>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1" name="Freeform 140"/>
              <p:cNvSpPr>
                <a:spLocks/>
              </p:cNvSpPr>
              <p:nvPr/>
            </p:nvSpPr>
            <p:spPr bwMode="auto">
              <a:xfrm>
                <a:off x="5539" y="1363"/>
                <a:ext cx="4" cy="2"/>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1" y="0"/>
                      <a:pt x="0" y="1"/>
                      <a:pt x="1" y="1"/>
                    </a:cubicBezTo>
                    <a:cubicBezTo>
                      <a:pt x="2"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2" name="Freeform 141"/>
              <p:cNvSpPr>
                <a:spLocks/>
              </p:cNvSpPr>
              <p:nvPr/>
            </p:nvSpPr>
            <p:spPr bwMode="auto">
              <a:xfrm>
                <a:off x="5552" y="1386"/>
                <a:ext cx="1" cy="4"/>
              </a:xfrm>
              <a:custGeom>
                <a:avLst/>
                <a:gdLst>
                  <a:gd name="T0" fmla="*/ 1 w 1"/>
                  <a:gd name="T1" fmla="*/ 0 h 3"/>
                  <a:gd name="T2" fmla="*/ 0 w 1"/>
                  <a:gd name="T3" fmla="*/ 2 h 3"/>
                  <a:gd name="T4" fmla="*/ 1 w 1"/>
                  <a:gd name="T5" fmla="*/ 0 h 3"/>
                </a:gdLst>
                <a:ahLst/>
                <a:cxnLst>
                  <a:cxn ang="0">
                    <a:pos x="T0" y="T1"/>
                  </a:cxn>
                  <a:cxn ang="0">
                    <a:pos x="T2" y="T3"/>
                  </a:cxn>
                  <a:cxn ang="0">
                    <a:pos x="T4" y="T5"/>
                  </a:cxn>
                </a:cxnLst>
                <a:rect l="0" t="0" r="r" b="b"/>
                <a:pathLst>
                  <a:path w="1" h="3">
                    <a:moveTo>
                      <a:pt x="1" y="0"/>
                    </a:moveTo>
                    <a:cubicBezTo>
                      <a:pt x="0" y="2"/>
                      <a:pt x="0" y="2"/>
                      <a:pt x="0" y="2"/>
                    </a:cubicBezTo>
                    <a:cubicBezTo>
                      <a:pt x="0" y="3"/>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3" name="Freeform 142"/>
              <p:cNvSpPr>
                <a:spLocks/>
              </p:cNvSpPr>
              <p:nvPr/>
            </p:nvSpPr>
            <p:spPr bwMode="auto">
              <a:xfrm>
                <a:off x="5575" y="1315"/>
                <a:ext cx="4" cy="6"/>
              </a:xfrm>
              <a:custGeom>
                <a:avLst/>
                <a:gdLst>
                  <a:gd name="T0" fmla="*/ 2 w 3"/>
                  <a:gd name="T1" fmla="*/ 4 h 4"/>
                  <a:gd name="T2" fmla="*/ 3 w 3"/>
                  <a:gd name="T3" fmla="*/ 1 h 4"/>
                  <a:gd name="T4" fmla="*/ 1 w 3"/>
                  <a:gd name="T5" fmla="*/ 2 h 4"/>
                  <a:gd name="T6" fmla="*/ 2 w 3"/>
                  <a:gd name="T7" fmla="*/ 4 h 4"/>
                </a:gdLst>
                <a:ahLst/>
                <a:cxnLst>
                  <a:cxn ang="0">
                    <a:pos x="T0" y="T1"/>
                  </a:cxn>
                  <a:cxn ang="0">
                    <a:pos x="T2" y="T3"/>
                  </a:cxn>
                  <a:cxn ang="0">
                    <a:pos x="T4" y="T5"/>
                  </a:cxn>
                  <a:cxn ang="0">
                    <a:pos x="T6" y="T7"/>
                  </a:cxn>
                </a:cxnLst>
                <a:rect l="0" t="0" r="r" b="b"/>
                <a:pathLst>
                  <a:path w="3" h="4">
                    <a:moveTo>
                      <a:pt x="2" y="4"/>
                    </a:moveTo>
                    <a:cubicBezTo>
                      <a:pt x="2" y="4"/>
                      <a:pt x="3" y="2"/>
                      <a:pt x="3" y="1"/>
                    </a:cubicBezTo>
                    <a:cubicBezTo>
                      <a:pt x="3" y="0"/>
                      <a:pt x="2" y="1"/>
                      <a:pt x="1"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4" name="Freeform 143"/>
              <p:cNvSpPr>
                <a:spLocks/>
              </p:cNvSpPr>
              <p:nvPr/>
            </p:nvSpPr>
            <p:spPr bwMode="auto">
              <a:xfrm>
                <a:off x="5124" y="2305"/>
                <a:ext cx="8" cy="7"/>
              </a:xfrm>
              <a:custGeom>
                <a:avLst/>
                <a:gdLst>
                  <a:gd name="T0" fmla="*/ 3 w 6"/>
                  <a:gd name="T1" fmla="*/ 2 h 5"/>
                  <a:gd name="T2" fmla="*/ 1 w 6"/>
                  <a:gd name="T3" fmla="*/ 0 h 5"/>
                  <a:gd name="T4" fmla="*/ 0 w 6"/>
                  <a:gd name="T5" fmla="*/ 2 h 5"/>
                  <a:gd name="T6" fmla="*/ 2 w 6"/>
                  <a:gd name="T7" fmla="*/ 5 h 5"/>
                  <a:gd name="T8" fmla="*/ 5 w 6"/>
                  <a:gd name="T9" fmla="*/ 1 h 5"/>
                  <a:gd name="T10" fmla="*/ 3 w 6"/>
                  <a:gd name="T11" fmla="*/ 2 h 5"/>
                </a:gdLst>
                <a:ahLst/>
                <a:cxnLst>
                  <a:cxn ang="0">
                    <a:pos x="T0" y="T1"/>
                  </a:cxn>
                  <a:cxn ang="0">
                    <a:pos x="T2" y="T3"/>
                  </a:cxn>
                  <a:cxn ang="0">
                    <a:pos x="T4" y="T5"/>
                  </a:cxn>
                  <a:cxn ang="0">
                    <a:pos x="T6" y="T7"/>
                  </a:cxn>
                  <a:cxn ang="0">
                    <a:pos x="T8" y="T9"/>
                  </a:cxn>
                  <a:cxn ang="0">
                    <a:pos x="T10" y="T11"/>
                  </a:cxn>
                </a:cxnLst>
                <a:rect l="0" t="0" r="r" b="b"/>
                <a:pathLst>
                  <a:path w="6" h="5">
                    <a:moveTo>
                      <a:pt x="3" y="2"/>
                    </a:moveTo>
                    <a:cubicBezTo>
                      <a:pt x="3" y="1"/>
                      <a:pt x="2" y="0"/>
                      <a:pt x="1" y="0"/>
                    </a:cubicBezTo>
                    <a:cubicBezTo>
                      <a:pt x="0" y="1"/>
                      <a:pt x="0" y="1"/>
                      <a:pt x="0" y="2"/>
                    </a:cubicBezTo>
                    <a:cubicBezTo>
                      <a:pt x="0" y="4"/>
                      <a:pt x="0" y="5"/>
                      <a:pt x="2" y="5"/>
                    </a:cubicBezTo>
                    <a:cubicBezTo>
                      <a:pt x="3" y="5"/>
                      <a:pt x="6" y="2"/>
                      <a:pt x="5" y="1"/>
                    </a:cubicBezTo>
                    <a:cubicBezTo>
                      <a:pt x="5" y="1"/>
                      <a:pt x="4" y="3"/>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5" name="Freeform 144"/>
              <p:cNvSpPr>
                <a:spLocks/>
              </p:cNvSpPr>
              <p:nvPr/>
            </p:nvSpPr>
            <p:spPr bwMode="auto">
              <a:xfrm>
                <a:off x="5117" y="2309"/>
                <a:ext cx="10" cy="5"/>
              </a:xfrm>
              <a:custGeom>
                <a:avLst/>
                <a:gdLst>
                  <a:gd name="T0" fmla="*/ 4 w 7"/>
                  <a:gd name="T1" fmla="*/ 1 h 4"/>
                  <a:gd name="T2" fmla="*/ 2 w 7"/>
                  <a:gd name="T3" fmla="*/ 2 h 4"/>
                  <a:gd name="T4" fmla="*/ 1 w 7"/>
                  <a:gd name="T5" fmla="*/ 4 h 4"/>
                  <a:gd name="T6" fmla="*/ 5 w 7"/>
                  <a:gd name="T7" fmla="*/ 2 h 4"/>
                  <a:gd name="T8" fmla="*/ 4 w 7"/>
                  <a:gd name="T9" fmla="*/ 1 h 4"/>
                </a:gdLst>
                <a:ahLst/>
                <a:cxnLst>
                  <a:cxn ang="0">
                    <a:pos x="T0" y="T1"/>
                  </a:cxn>
                  <a:cxn ang="0">
                    <a:pos x="T2" y="T3"/>
                  </a:cxn>
                  <a:cxn ang="0">
                    <a:pos x="T4" y="T5"/>
                  </a:cxn>
                  <a:cxn ang="0">
                    <a:pos x="T6" y="T7"/>
                  </a:cxn>
                  <a:cxn ang="0">
                    <a:pos x="T8" y="T9"/>
                  </a:cxn>
                </a:cxnLst>
                <a:rect l="0" t="0" r="r" b="b"/>
                <a:pathLst>
                  <a:path w="7" h="4">
                    <a:moveTo>
                      <a:pt x="4" y="1"/>
                    </a:moveTo>
                    <a:cubicBezTo>
                      <a:pt x="4" y="0"/>
                      <a:pt x="3" y="1"/>
                      <a:pt x="2" y="2"/>
                    </a:cubicBezTo>
                    <a:cubicBezTo>
                      <a:pt x="1" y="2"/>
                      <a:pt x="0" y="4"/>
                      <a:pt x="1" y="4"/>
                    </a:cubicBezTo>
                    <a:cubicBezTo>
                      <a:pt x="3" y="4"/>
                      <a:pt x="7" y="3"/>
                      <a:pt x="5" y="2"/>
                    </a:cubicBezTo>
                    <a:cubicBezTo>
                      <a:pt x="4" y="2"/>
                      <a:pt x="4"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6" name="Freeform 145"/>
              <p:cNvSpPr>
                <a:spLocks/>
              </p:cNvSpPr>
              <p:nvPr/>
            </p:nvSpPr>
            <p:spPr bwMode="auto">
              <a:xfrm>
                <a:off x="5106" y="2305"/>
                <a:ext cx="15" cy="9"/>
              </a:xfrm>
              <a:custGeom>
                <a:avLst/>
                <a:gdLst>
                  <a:gd name="T0" fmla="*/ 10 w 11"/>
                  <a:gd name="T1" fmla="*/ 1 h 7"/>
                  <a:gd name="T2" fmla="*/ 7 w 11"/>
                  <a:gd name="T3" fmla="*/ 1 h 7"/>
                  <a:gd name="T4" fmla="*/ 6 w 11"/>
                  <a:gd name="T5" fmla="*/ 0 h 7"/>
                  <a:gd name="T6" fmla="*/ 4 w 11"/>
                  <a:gd name="T7" fmla="*/ 1 h 7"/>
                  <a:gd name="T8" fmla="*/ 4 w 11"/>
                  <a:gd name="T9" fmla="*/ 2 h 7"/>
                  <a:gd name="T10" fmla="*/ 5 w 11"/>
                  <a:gd name="T11" fmla="*/ 3 h 7"/>
                  <a:gd name="T12" fmla="*/ 3 w 11"/>
                  <a:gd name="T13" fmla="*/ 3 h 7"/>
                  <a:gd name="T14" fmla="*/ 4 w 11"/>
                  <a:gd name="T15" fmla="*/ 5 h 7"/>
                  <a:gd name="T16" fmla="*/ 2 w 11"/>
                  <a:gd name="T17" fmla="*/ 5 h 7"/>
                  <a:gd name="T18" fmla="*/ 1 w 11"/>
                  <a:gd name="T19" fmla="*/ 6 h 7"/>
                  <a:gd name="T20" fmla="*/ 3 w 11"/>
                  <a:gd name="T21" fmla="*/ 7 h 7"/>
                  <a:gd name="T22" fmla="*/ 7 w 11"/>
                  <a:gd name="T23" fmla="*/ 5 h 7"/>
                  <a:gd name="T24" fmla="*/ 10 w 11"/>
                  <a:gd name="T25"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7">
                    <a:moveTo>
                      <a:pt x="10" y="1"/>
                    </a:moveTo>
                    <a:cubicBezTo>
                      <a:pt x="8" y="2"/>
                      <a:pt x="7" y="2"/>
                      <a:pt x="7" y="1"/>
                    </a:cubicBezTo>
                    <a:cubicBezTo>
                      <a:pt x="6" y="1"/>
                      <a:pt x="7" y="0"/>
                      <a:pt x="6" y="0"/>
                    </a:cubicBezTo>
                    <a:cubicBezTo>
                      <a:pt x="6" y="1"/>
                      <a:pt x="5" y="1"/>
                      <a:pt x="4" y="1"/>
                    </a:cubicBezTo>
                    <a:cubicBezTo>
                      <a:pt x="4" y="1"/>
                      <a:pt x="3" y="1"/>
                      <a:pt x="4" y="2"/>
                    </a:cubicBezTo>
                    <a:cubicBezTo>
                      <a:pt x="6" y="2"/>
                      <a:pt x="6" y="3"/>
                      <a:pt x="5" y="3"/>
                    </a:cubicBezTo>
                    <a:cubicBezTo>
                      <a:pt x="4" y="3"/>
                      <a:pt x="3" y="3"/>
                      <a:pt x="3" y="3"/>
                    </a:cubicBezTo>
                    <a:cubicBezTo>
                      <a:pt x="4" y="4"/>
                      <a:pt x="5" y="4"/>
                      <a:pt x="4" y="5"/>
                    </a:cubicBezTo>
                    <a:cubicBezTo>
                      <a:pt x="2" y="6"/>
                      <a:pt x="2" y="6"/>
                      <a:pt x="2" y="5"/>
                    </a:cubicBezTo>
                    <a:cubicBezTo>
                      <a:pt x="1" y="4"/>
                      <a:pt x="0" y="4"/>
                      <a:pt x="1" y="6"/>
                    </a:cubicBezTo>
                    <a:cubicBezTo>
                      <a:pt x="2" y="7"/>
                      <a:pt x="2" y="7"/>
                      <a:pt x="3" y="7"/>
                    </a:cubicBezTo>
                    <a:cubicBezTo>
                      <a:pt x="5" y="7"/>
                      <a:pt x="6" y="7"/>
                      <a:pt x="7" y="5"/>
                    </a:cubicBezTo>
                    <a:cubicBezTo>
                      <a:pt x="9" y="4"/>
                      <a:pt x="11"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7" name="Freeform 146"/>
              <p:cNvSpPr>
                <a:spLocks/>
              </p:cNvSpPr>
              <p:nvPr/>
            </p:nvSpPr>
            <p:spPr bwMode="auto">
              <a:xfrm>
                <a:off x="5008" y="2319"/>
                <a:ext cx="21" cy="6"/>
              </a:xfrm>
              <a:custGeom>
                <a:avLst/>
                <a:gdLst>
                  <a:gd name="T0" fmla="*/ 4 w 15"/>
                  <a:gd name="T1" fmla="*/ 0 h 5"/>
                  <a:gd name="T2" fmla="*/ 2 w 15"/>
                  <a:gd name="T3" fmla="*/ 2 h 5"/>
                  <a:gd name="T4" fmla="*/ 1 w 15"/>
                  <a:gd name="T5" fmla="*/ 3 h 5"/>
                  <a:gd name="T6" fmla="*/ 3 w 15"/>
                  <a:gd name="T7" fmla="*/ 4 h 5"/>
                  <a:gd name="T8" fmla="*/ 4 w 15"/>
                  <a:gd name="T9" fmla="*/ 5 h 5"/>
                  <a:gd name="T10" fmla="*/ 7 w 15"/>
                  <a:gd name="T11" fmla="*/ 5 h 5"/>
                  <a:gd name="T12" fmla="*/ 12 w 15"/>
                  <a:gd name="T13" fmla="*/ 2 h 5"/>
                  <a:gd name="T14" fmla="*/ 10 w 15"/>
                  <a:gd name="T15" fmla="*/ 1 h 5"/>
                  <a:gd name="T16" fmla="*/ 7 w 15"/>
                  <a:gd name="T17" fmla="*/ 1 h 5"/>
                  <a:gd name="T18" fmla="*/ 6 w 15"/>
                  <a:gd name="T19" fmla="*/ 1 h 5"/>
                  <a:gd name="T20" fmla="*/ 4 w 15"/>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5">
                    <a:moveTo>
                      <a:pt x="4" y="0"/>
                    </a:moveTo>
                    <a:cubicBezTo>
                      <a:pt x="3" y="1"/>
                      <a:pt x="3" y="2"/>
                      <a:pt x="2" y="2"/>
                    </a:cubicBezTo>
                    <a:cubicBezTo>
                      <a:pt x="1" y="2"/>
                      <a:pt x="0" y="2"/>
                      <a:pt x="1" y="3"/>
                    </a:cubicBezTo>
                    <a:cubicBezTo>
                      <a:pt x="3" y="3"/>
                      <a:pt x="2" y="3"/>
                      <a:pt x="3" y="4"/>
                    </a:cubicBezTo>
                    <a:cubicBezTo>
                      <a:pt x="3" y="4"/>
                      <a:pt x="3" y="5"/>
                      <a:pt x="4" y="5"/>
                    </a:cubicBezTo>
                    <a:cubicBezTo>
                      <a:pt x="6" y="5"/>
                      <a:pt x="6" y="5"/>
                      <a:pt x="7" y="5"/>
                    </a:cubicBezTo>
                    <a:cubicBezTo>
                      <a:pt x="9" y="4"/>
                      <a:pt x="15" y="1"/>
                      <a:pt x="12" y="2"/>
                    </a:cubicBezTo>
                    <a:cubicBezTo>
                      <a:pt x="11" y="2"/>
                      <a:pt x="12" y="1"/>
                      <a:pt x="10" y="1"/>
                    </a:cubicBezTo>
                    <a:cubicBezTo>
                      <a:pt x="9" y="1"/>
                      <a:pt x="8" y="1"/>
                      <a:pt x="7" y="1"/>
                    </a:cubicBezTo>
                    <a:cubicBezTo>
                      <a:pt x="7" y="1"/>
                      <a:pt x="6" y="2"/>
                      <a:pt x="6" y="1"/>
                    </a:cubicBezTo>
                    <a:cubicBezTo>
                      <a:pt x="5" y="0"/>
                      <a:pt x="4"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8" name="Freeform 147"/>
              <p:cNvSpPr>
                <a:spLocks/>
              </p:cNvSpPr>
              <p:nvPr/>
            </p:nvSpPr>
            <p:spPr bwMode="auto">
              <a:xfrm>
                <a:off x="5006" y="2327"/>
                <a:ext cx="15" cy="8"/>
              </a:xfrm>
              <a:custGeom>
                <a:avLst/>
                <a:gdLst>
                  <a:gd name="T0" fmla="*/ 10 w 11"/>
                  <a:gd name="T1" fmla="*/ 3 h 6"/>
                  <a:gd name="T2" fmla="*/ 7 w 11"/>
                  <a:gd name="T3" fmla="*/ 1 h 6"/>
                  <a:gd name="T4" fmla="*/ 4 w 11"/>
                  <a:gd name="T5" fmla="*/ 1 h 6"/>
                  <a:gd name="T6" fmla="*/ 2 w 11"/>
                  <a:gd name="T7" fmla="*/ 1 h 6"/>
                  <a:gd name="T8" fmla="*/ 4 w 11"/>
                  <a:gd name="T9" fmla="*/ 3 h 6"/>
                  <a:gd name="T10" fmla="*/ 3 w 11"/>
                  <a:gd name="T11" fmla="*/ 6 h 6"/>
                  <a:gd name="T12" fmla="*/ 5 w 11"/>
                  <a:gd name="T13" fmla="*/ 5 h 6"/>
                  <a:gd name="T14" fmla="*/ 6 w 11"/>
                  <a:gd name="T15" fmla="*/ 6 h 6"/>
                  <a:gd name="T16" fmla="*/ 9 w 11"/>
                  <a:gd name="T17" fmla="*/ 5 h 6"/>
                  <a:gd name="T18" fmla="*/ 10 w 11"/>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6">
                    <a:moveTo>
                      <a:pt x="10" y="3"/>
                    </a:moveTo>
                    <a:cubicBezTo>
                      <a:pt x="8" y="2"/>
                      <a:pt x="9" y="1"/>
                      <a:pt x="7" y="1"/>
                    </a:cubicBezTo>
                    <a:cubicBezTo>
                      <a:pt x="6" y="1"/>
                      <a:pt x="6" y="1"/>
                      <a:pt x="4" y="1"/>
                    </a:cubicBezTo>
                    <a:cubicBezTo>
                      <a:pt x="3" y="0"/>
                      <a:pt x="0" y="0"/>
                      <a:pt x="2" y="1"/>
                    </a:cubicBezTo>
                    <a:cubicBezTo>
                      <a:pt x="3" y="1"/>
                      <a:pt x="4" y="2"/>
                      <a:pt x="4" y="3"/>
                    </a:cubicBezTo>
                    <a:cubicBezTo>
                      <a:pt x="4" y="4"/>
                      <a:pt x="3" y="6"/>
                      <a:pt x="3" y="6"/>
                    </a:cubicBezTo>
                    <a:cubicBezTo>
                      <a:pt x="4" y="5"/>
                      <a:pt x="5" y="4"/>
                      <a:pt x="5" y="5"/>
                    </a:cubicBezTo>
                    <a:cubicBezTo>
                      <a:pt x="6" y="5"/>
                      <a:pt x="6" y="6"/>
                      <a:pt x="6" y="6"/>
                    </a:cubicBezTo>
                    <a:cubicBezTo>
                      <a:pt x="7" y="5"/>
                      <a:pt x="8" y="5"/>
                      <a:pt x="9" y="5"/>
                    </a:cubicBezTo>
                    <a:cubicBezTo>
                      <a:pt x="10" y="5"/>
                      <a:pt x="11" y="3"/>
                      <a:pt x="1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9" name="Freeform 148"/>
              <p:cNvSpPr>
                <a:spLocks/>
              </p:cNvSpPr>
              <p:nvPr/>
            </p:nvSpPr>
            <p:spPr bwMode="auto">
              <a:xfrm>
                <a:off x="5004" y="2313"/>
                <a:ext cx="15" cy="7"/>
              </a:xfrm>
              <a:custGeom>
                <a:avLst/>
                <a:gdLst>
                  <a:gd name="T0" fmla="*/ 8 w 11"/>
                  <a:gd name="T1" fmla="*/ 0 h 5"/>
                  <a:gd name="T2" fmla="*/ 6 w 11"/>
                  <a:gd name="T3" fmla="*/ 1 h 5"/>
                  <a:gd name="T4" fmla="*/ 4 w 11"/>
                  <a:gd name="T5" fmla="*/ 1 h 5"/>
                  <a:gd name="T6" fmla="*/ 2 w 11"/>
                  <a:gd name="T7" fmla="*/ 1 h 5"/>
                  <a:gd name="T8" fmla="*/ 1 w 11"/>
                  <a:gd name="T9" fmla="*/ 2 h 5"/>
                  <a:gd name="T10" fmla="*/ 1 w 11"/>
                  <a:gd name="T11" fmla="*/ 4 h 5"/>
                  <a:gd name="T12" fmla="*/ 1 w 11"/>
                  <a:gd name="T13" fmla="*/ 4 h 5"/>
                  <a:gd name="T14" fmla="*/ 5 w 11"/>
                  <a:gd name="T15" fmla="*/ 4 h 5"/>
                  <a:gd name="T16" fmla="*/ 7 w 11"/>
                  <a:gd name="T17" fmla="*/ 3 h 5"/>
                  <a:gd name="T18" fmla="*/ 8 w 11"/>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5">
                    <a:moveTo>
                      <a:pt x="8" y="0"/>
                    </a:moveTo>
                    <a:cubicBezTo>
                      <a:pt x="7" y="0"/>
                      <a:pt x="7" y="1"/>
                      <a:pt x="6" y="1"/>
                    </a:cubicBezTo>
                    <a:cubicBezTo>
                      <a:pt x="5" y="1"/>
                      <a:pt x="5" y="1"/>
                      <a:pt x="4" y="1"/>
                    </a:cubicBezTo>
                    <a:cubicBezTo>
                      <a:pt x="3" y="1"/>
                      <a:pt x="3" y="1"/>
                      <a:pt x="2" y="1"/>
                    </a:cubicBezTo>
                    <a:cubicBezTo>
                      <a:pt x="2" y="1"/>
                      <a:pt x="0" y="1"/>
                      <a:pt x="1" y="2"/>
                    </a:cubicBezTo>
                    <a:cubicBezTo>
                      <a:pt x="2" y="3"/>
                      <a:pt x="2" y="3"/>
                      <a:pt x="1" y="4"/>
                    </a:cubicBezTo>
                    <a:cubicBezTo>
                      <a:pt x="1" y="4"/>
                      <a:pt x="0" y="4"/>
                      <a:pt x="1" y="4"/>
                    </a:cubicBezTo>
                    <a:cubicBezTo>
                      <a:pt x="3" y="4"/>
                      <a:pt x="4" y="5"/>
                      <a:pt x="5" y="4"/>
                    </a:cubicBezTo>
                    <a:cubicBezTo>
                      <a:pt x="6" y="4"/>
                      <a:pt x="7" y="3"/>
                      <a:pt x="7" y="3"/>
                    </a:cubicBezTo>
                    <a:cubicBezTo>
                      <a:pt x="8" y="2"/>
                      <a:pt x="11" y="1"/>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0" name="Freeform 149"/>
              <p:cNvSpPr>
                <a:spLocks/>
              </p:cNvSpPr>
              <p:nvPr/>
            </p:nvSpPr>
            <p:spPr bwMode="auto">
              <a:xfrm>
                <a:off x="5000" y="2320"/>
                <a:ext cx="13" cy="7"/>
              </a:xfrm>
              <a:custGeom>
                <a:avLst/>
                <a:gdLst>
                  <a:gd name="T0" fmla="*/ 8 w 9"/>
                  <a:gd name="T1" fmla="*/ 4 h 5"/>
                  <a:gd name="T2" fmla="*/ 1 w 9"/>
                  <a:gd name="T3" fmla="*/ 1 h 5"/>
                  <a:gd name="T4" fmla="*/ 8 w 9"/>
                  <a:gd name="T5" fmla="*/ 4 h 5"/>
                </a:gdLst>
                <a:ahLst/>
                <a:cxnLst>
                  <a:cxn ang="0">
                    <a:pos x="T0" y="T1"/>
                  </a:cxn>
                  <a:cxn ang="0">
                    <a:pos x="T2" y="T3"/>
                  </a:cxn>
                  <a:cxn ang="0">
                    <a:pos x="T4" y="T5"/>
                  </a:cxn>
                </a:cxnLst>
                <a:rect l="0" t="0" r="r" b="b"/>
                <a:pathLst>
                  <a:path w="9" h="5">
                    <a:moveTo>
                      <a:pt x="8" y="4"/>
                    </a:moveTo>
                    <a:cubicBezTo>
                      <a:pt x="7" y="3"/>
                      <a:pt x="0" y="0"/>
                      <a:pt x="1" y="1"/>
                    </a:cubicBezTo>
                    <a:cubicBezTo>
                      <a:pt x="2" y="2"/>
                      <a:pt x="9" y="5"/>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1" name="Freeform 150"/>
              <p:cNvSpPr>
                <a:spLocks/>
              </p:cNvSpPr>
              <p:nvPr/>
            </p:nvSpPr>
            <p:spPr bwMode="auto">
              <a:xfrm>
                <a:off x="4996" y="2309"/>
                <a:ext cx="4" cy="4"/>
              </a:xfrm>
              <a:custGeom>
                <a:avLst/>
                <a:gdLst>
                  <a:gd name="T0" fmla="*/ 2 w 3"/>
                  <a:gd name="T1" fmla="*/ 1 h 3"/>
                  <a:gd name="T2" fmla="*/ 1 w 3"/>
                  <a:gd name="T3" fmla="*/ 2 h 3"/>
                  <a:gd name="T4" fmla="*/ 3 w 3"/>
                  <a:gd name="T5" fmla="*/ 2 h 3"/>
                  <a:gd name="T6" fmla="*/ 2 w 3"/>
                  <a:gd name="T7" fmla="*/ 1 h 3"/>
                </a:gdLst>
                <a:ahLst/>
                <a:cxnLst>
                  <a:cxn ang="0">
                    <a:pos x="T0" y="T1"/>
                  </a:cxn>
                  <a:cxn ang="0">
                    <a:pos x="T2" y="T3"/>
                  </a:cxn>
                  <a:cxn ang="0">
                    <a:pos x="T4" y="T5"/>
                  </a:cxn>
                  <a:cxn ang="0">
                    <a:pos x="T6" y="T7"/>
                  </a:cxn>
                </a:cxnLst>
                <a:rect l="0" t="0" r="r" b="b"/>
                <a:pathLst>
                  <a:path w="3" h="3">
                    <a:moveTo>
                      <a:pt x="2" y="1"/>
                    </a:moveTo>
                    <a:cubicBezTo>
                      <a:pt x="1" y="0"/>
                      <a:pt x="0" y="1"/>
                      <a:pt x="1" y="2"/>
                    </a:cubicBezTo>
                    <a:cubicBezTo>
                      <a:pt x="3" y="3"/>
                      <a:pt x="3" y="3"/>
                      <a:pt x="3" y="2"/>
                    </a:cubicBezTo>
                    <a:cubicBezTo>
                      <a:pt x="3" y="2"/>
                      <a:pt x="3"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2" name="Freeform 151"/>
              <p:cNvSpPr>
                <a:spLocks/>
              </p:cNvSpPr>
              <p:nvPr/>
            </p:nvSpPr>
            <p:spPr bwMode="auto">
              <a:xfrm>
                <a:off x="4996" y="2295"/>
                <a:ext cx="11" cy="11"/>
              </a:xfrm>
              <a:custGeom>
                <a:avLst/>
                <a:gdLst>
                  <a:gd name="T0" fmla="*/ 5 w 8"/>
                  <a:gd name="T1" fmla="*/ 4 h 8"/>
                  <a:gd name="T2" fmla="*/ 5 w 8"/>
                  <a:gd name="T3" fmla="*/ 4 h 8"/>
                  <a:gd name="T4" fmla="*/ 6 w 8"/>
                  <a:gd name="T5" fmla="*/ 4 h 8"/>
                  <a:gd name="T6" fmla="*/ 7 w 8"/>
                  <a:gd name="T7" fmla="*/ 3 h 8"/>
                  <a:gd name="T8" fmla="*/ 4 w 8"/>
                  <a:gd name="T9" fmla="*/ 1 h 8"/>
                  <a:gd name="T10" fmla="*/ 3 w 8"/>
                  <a:gd name="T11" fmla="*/ 2 h 8"/>
                  <a:gd name="T12" fmla="*/ 3 w 8"/>
                  <a:gd name="T13" fmla="*/ 3 h 8"/>
                  <a:gd name="T14" fmla="*/ 2 w 8"/>
                  <a:gd name="T15" fmla="*/ 3 h 8"/>
                  <a:gd name="T16" fmla="*/ 1 w 8"/>
                  <a:gd name="T17" fmla="*/ 3 h 8"/>
                  <a:gd name="T18" fmla="*/ 3 w 8"/>
                  <a:gd name="T19" fmla="*/ 5 h 8"/>
                  <a:gd name="T20" fmla="*/ 3 w 8"/>
                  <a:gd name="T21" fmla="*/ 7 h 8"/>
                  <a:gd name="T22" fmla="*/ 1 w 8"/>
                  <a:gd name="T23" fmla="*/ 7 h 8"/>
                  <a:gd name="T24" fmla="*/ 2 w 8"/>
                  <a:gd name="T25" fmla="*/ 8 h 8"/>
                  <a:gd name="T26" fmla="*/ 4 w 8"/>
                  <a:gd name="T27" fmla="*/ 7 h 8"/>
                  <a:gd name="T28" fmla="*/ 4 w 8"/>
                  <a:gd name="T29" fmla="*/ 6 h 8"/>
                  <a:gd name="T30" fmla="*/ 5 w 8"/>
                  <a:gd name="T3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8">
                    <a:moveTo>
                      <a:pt x="5" y="4"/>
                    </a:moveTo>
                    <a:cubicBezTo>
                      <a:pt x="5" y="4"/>
                      <a:pt x="4" y="2"/>
                      <a:pt x="5" y="4"/>
                    </a:cubicBezTo>
                    <a:cubicBezTo>
                      <a:pt x="5" y="5"/>
                      <a:pt x="4" y="6"/>
                      <a:pt x="6" y="4"/>
                    </a:cubicBezTo>
                    <a:cubicBezTo>
                      <a:pt x="7" y="3"/>
                      <a:pt x="8" y="3"/>
                      <a:pt x="7" y="3"/>
                    </a:cubicBezTo>
                    <a:cubicBezTo>
                      <a:pt x="6" y="2"/>
                      <a:pt x="5" y="1"/>
                      <a:pt x="4" y="1"/>
                    </a:cubicBezTo>
                    <a:cubicBezTo>
                      <a:pt x="2" y="0"/>
                      <a:pt x="2" y="1"/>
                      <a:pt x="3" y="2"/>
                    </a:cubicBezTo>
                    <a:cubicBezTo>
                      <a:pt x="4" y="2"/>
                      <a:pt x="4" y="3"/>
                      <a:pt x="3" y="3"/>
                    </a:cubicBezTo>
                    <a:cubicBezTo>
                      <a:pt x="3" y="4"/>
                      <a:pt x="3" y="3"/>
                      <a:pt x="2" y="3"/>
                    </a:cubicBezTo>
                    <a:cubicBezTo>
                      <a:pt x="1" y="2"/>
                      <a:pt x="0" y="2"/>
                      <a:pt x="1" y="3"/>
                    </a:cubicBezTo>
                    <a:cubicBezTo>
                      <a:pt x="2" y="4"/>
                      <a:pt x="3" y="4"/>
                      <a:pt x="3" y="5"/>
                    </a:cubicBezTo>
                    <a:cubicBezTo>
                      <a:pt x="3" y="6"/>
                      <a:pt x="4" y="6"/>
                      <a:pt x="3" y="7"/>
                    </a:cubicBezTo>
                    <a:cubicBezTo>
                      <a:pt x="2" y="7"/>
                      <a:pt x="1" y="7"/>
                      <a:pt x="1" y="7"/>
                    </a:cubicBezTo>
                    <a:cubicBezTo>
                      <a:pt x="0" y="8"/>
                      <a:pt x="1" y="8"/>
                      <a:pt x="2" y="8"/>
                    </a:cubicBezTo>
                    <a:cubicBezTo>
                      <a:pt x="3" y="8"/>
                      <a:pt x="4" y="8"/>
                      <a:pt x="4" y="7"/>
                    </a:cubicBezTo>
                    <a:cubicBezTo>
                      <a:pt x="4" y="7"/>
                      <a:pt x="3" y="6"/>
                      <a:pt x="4" y="6"/>
                    </a:cubicBezTo>
                    <a:cubicBezTo>
                      <a:pt x="5" y="6"/>
                      <a:pt x="5" y="5"/>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3" name="Freeform 152"/>
              <p:cNvSpPr>
                <a:spLocks/>
              </p:cNvSpPr>
              <p:nvPr/>
            </p:nvSpPr>
            <p:spPr bwMode="auto">
              <a:xfrm>
                <a:off x="4995" y="2279"/>
                <a:ext cx="8" cy="11"/>
              </a:xfrm>
              <a:custGeom>
                <a:avLst/>
                <a:gdLst>
                  <a:gd name="T0" fmla="*/ 5 w 6"/>
                  <a:gd name="T1" fmla="*/ 2 h 8"/>
                  <a:gd name="T2" fmla="*/ 4 w 6"/>
                  <a:gd name="T3" fmla="*/ 0 h 8"/>
                  <a:gd name="T4" fmla="*/ 3 w 6"/>
                  <a:gd name="T5" fmla="*/ 2 h 8"/>
                  <a:gd name="T6" fmla="*/ 2 w 6"/>
                  <a:gd name="T7" fmla="*/ 5 h 8"/>
                  <a:gd name="T8" fmla="*/ 1 w 6"/>
                  <a:gd name="T9" fmla="*/ 6 h 8"/>
                  <a:gd name="T10" fmla="*/ 1 w 6"/>
                  <a:gd name="T11" fmla="*/ 8 h 8"/>
                  <a:gd name="T12" fmla="*/ 3 w 6"/>
                  <a:gd name="T13" fmla="*/ 6 h 8"/>
                  <a:gd name="T14" fmla="*/ 4 w 6"/>
                  <a:gd name="T15" fmla="*/ 8 h 8"/>
                  <a:gd name="T16" fmla="*/ 6 w 6"/>
                  <a:gd name="T17" fmla="*/ 6 h 8"/>
                  <a:gd name="T18" fmla="*/ 5 w 6"/>
                  <a:gd name="T19" fmla="*/ 4 h 8"/>
                  <a:gd name="T20" fmla="*/ 5 w 6"/>
                  <a:gd name="T21"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8">
                    <a:moveTo>
                      <a:pt x="5" y="2"/>
                    </a:moveTo>
                    <a:cubicBezTo>
                      <a:pt x="5" y="1"/>
                      <a:pt x="5" y="0"/>
                      <a:pt x="4" y="0"/>
                    </a:cubicBezTo>
                    <a:cubicBezTo>
                      <a:pt x="2" y="0"/>
                      <a:pt x="3" y="1"/>
                      <a:pt x="3" y="2"/>
                    </a:cubicBezTo>
                    <a:cubicBezTo>
                      <a:pt x="3" y="3"/>
                      <a:pt x="3" y="4"/>
                      <a:pt x="2" y="5"/>
                    </a:cubicBezTo>
                    <a:cubicBezTo>
                      <a:pt x="1" y="5"/>
                      <a:pt x="0" y="5"/>
                      <a:pt x="1" y="6"/>
                    </a:cubicBezTo>
                    <a:cubicBezTo>
                      <a:pt x="1" y="6"/>
                      <a:pt x="0" y="8"/>
                      <a:pt x="1" y="8"/>
                    </a:cubicBezTo>
                    <a:cubicBezTo>
                      <a:pt x="2" y="7"/>
                      <a:pt x="3" y="5"/>
                      <a:pt x="3" y="6"/>
                    </a:cubicBezTo>
                    <a:cubicBezTo>
                      <a:pt x="3" y="7"/>
                      <a:pt x="3" y="8"/>
                      <a:pt x="4" y="8"/>
                    </a:cubicBezTo>
                    <a:cubicBezTo>
                      <a:pt x="5" y="8"/>
                      <a:pt x="6" y="7"/>
                      <a:pt x="6" y="6"/>
                    </a:cubicBezTo>
                    <a:cubicBezTo>
                      <a:pt x="6" y="4"/>
                      <a:pt x="5" y="5"/>
                      <a:pt x="5" y="4"/>
                    </a:cubicBezTo>
                    <a:cubicBezTo>
                      <a:pt x="5" y="3"/>
                      <a:pt x="6" y="2"/>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4" name="Freeform 153"/>
              <p:cNvSpPr>
                <a:spLocks/>
              </p:cNvSpPr>
              <p:nvPr/>
            </p:nvSpPr>
            <p:spPr bwMode="auto">
              <a:xfrm>
                <a:off x="4993" y="2291"/>
                <a:ext cx="6" cy="8"/>
              </a:xfrm>
              <a:custGeom>
                <a:avLst/>
                <a:gdLst>
                  <a:gd name="T0" fmla="*/ 2 w 4"/>
                  <a:gd name="T1" fmla="*/ 1 h 6"/>
                  <a:gd name="T2" fmla="*/ 1 w 4"/>
                  <a:gd name="T3" fmla="*/ 6 h 6"/>
                  <a:gd name="T4" fmla="*/ 3 w 4"/>
                  <a:gd name="T5" fmla="*/ 2 h 6"/>
                  <a:gd name="T6" fmla="*/ 2 w 4"/>
                  <a:gd name="T7" fmla="*/ 1 h 6"/>
                </a:gdLst>
                <a:ahLst/>
                <a:cxnLst>
                  <a:cxn ang="0">
                    <a:pos x="T0" y="T1"/>
                  </a:cxn>
                  <a:cxn ang="0">
                    <a:pos x="T2" y="T3"/>
                  </a:cxn>
                  <a:cxn ang="0">
                    <a:pos x="T4" y="T5"/>
                  </a:cxn>
                  <a:cxn ang="0">
                    <a:pos x="T6" y="T7"/>
                  </a:cxn>
                </a:cxnLst>
                <a:rect l="0" t="0" r="r" b="b"/>
                <a:pathLst>
                  <a:path w="4" h="6">
                    <a:moveTo>
                      <a:pt x="2" y="1"/>
                    </a:moveTo>
                    <a:cubicBezTo>
                      <a:pt x="1" y="2"/>
                      <a:pt x="0" y="6"/>
                      <a:pt x="1" y="6"/>
                    </a:cubicBezTo>
                    <a:cubicBezTo>
                      <a:pt x="2" y="5"/>
                      <a:pt x="4" y="2"/>
                      <a:pt x="3" y="2"/>
                    </a:cubicBezTo>
                    <a:cubicBezTo>
                      <a:pt x="3" y="1"/>
                      <a:pt x="3"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5" name="Freeform 154"/>
              <p:cNvSpPr>
                <a:spLocks/>
              </p:cNvSpPr>
              <p:nvPr/>
            </p:nvSpPr>
            <p:spPr bwMode="auto">
              <a:xfrm>
                <a:off x="4993" y="2269"/>
                <a:ext cx="9" cy="11"/>
              </a:xfrm>
              <a:custGeom>
                <a:avLst/>
                <a:gdLst>
                  <a:gd name="T0" fmla="*/ 2 w 6"/>
                  <a:gd name="T1" fmla="*/ 6 h 8"/>
                  <a:gd name="T2" fmla="*/ 2 w 6"/>
                  <a:gd name="T3" fmla="*/ 7 h 8"/>
                  <a:gd name="T4" fmla="*/ 5 w 6"/>
                  <a:gd name="T5" fmla="*/ 6 h 8"/>
                  <a:gd name="T6" fmla="*/ 6 w 6"/>
                  <a:gd name="T7" fmla="*/ 5 h 8"/>
                  <a:gd name="T8" fmla="*/ 4 w 6"/>
                  <a:gd name="T9" fmla="*/ 3 h 8"/>
                  <a:gd name="T10" fmla="*/ 4 w 6"/>
                  <a:gd name="T11" fmla="*/ 1 h 8"/>
                  <a:gd name="T12" fmla="*/ 3 w 6"/>
                  <a:gd name="T13" fmla="*/ 3 h 8"/>
                  <a:gd name="T14" fmla="*/ 2 w 6"/>
                  <a:gd name="T15" fmla="*/ 4 h 8"/>
                  <a:gd name="T16" fmla="*/ 2 w 6"/>
                  <a:gd name="T17" fmla="*/ 3 h 8"/>
                  <a:gd name="T18" fmla="*/ 1 w 6"/>
                  <a:gd name="T19" fmla="*/ 4 h 8"/>
                  <a:gd name="T20" fmla="*/ 1 w 6"/>
                  <a:gd name="T21" fmla="*/ 6 h 8"/>
                  <a:gd name="T22" fmla="*/ 2 w 6"/>
                  <a:gd name="T23"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8">
                    <a:moveTo>
                      <a:pt x="2" y="6"/>
                    </a:moveTo>
                    <a:cubicBezTo>
                      <a:pt x="2" y="7"/>
                      <a:pt x="1" y="8"/>
                      <a:pt x="2" y="7"/>
                    </a:cubicBezTo>
                    <a:cubicBezTo>
                      <a:pt x="4" y="6"/>
                      <a:pt x="5" y="7"/>
                      <a:pt x="5" y="6"/>
                    </a:cubicBezTo>
                    <a:cubicBezTo>
                      <a:pt x="6" y="6"/>
                      <a:pt x="6" y="5"/>
                      <a:pt x="6" y="5"/>
                    </a:cubicBezTo>
                    <a:cubicBezTo>
                      <a:pt x="6" y="4"/>
                      <a:pt x="5" y="2"/>
                      <a:pt x="4" y="3"/>
                    </a:cubicBezTo>
                    <a:cubicBezTo>
                      <a:pt x="3" y="4"/>
                      <a:pt x="5" y="0"/>
                      <a:pt x="4" y="1"/>
                    </a:cubicBezTo>
                    <a:cubicBezTo>
                      <a:pt x="4" y="1"/>
                      <a:pt x="4" y="2"/>
                      <a:pt x="3" y="3"/>
                    </a:cubicBezTo>
                    <a:cubicBezTo>
                      <a:pt x="3" y="4"/>
                      <a:pt x="3" y="4"/>
                      <a:pt x="2" y="4"/>
                    </a:cubicBezTo>
                    <a:cubicBezTo>
                      <a:pt x="2" y="3"/>
                      <a:pt x="2" y="2"/>
                      <a:pt x="2" y="3"/>
                    </a:cubicBezTo>
                    <a:cubicBezTo>
                      <a:pt x="2" y="4"/>
                      <a:pt x="2" y="3"/>
                      <a:pt x="1" y="4"/>
                    </a:cubicBezTo>
                    <a:cubicBezTo>
                      <a:pt x="0" y="6"/>
                      <a:pt x="0" y="7"/>
                      <a:pt x="1" y="6"/>
                    </a:cubicBezTo>
                    <a:cubicBezTo>
                      <a:pt x="2" y="6"/>
                      <a:pt x="2" y="5"/>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6" name="Freeform 155"/>
              <p:cNvSpPr>
                <a:spLocks/>
              </p:cNvSpPr>
              <p:nvPr/>
            </p:nvSpPr>
            <p:spPr bwMode="auto">
              <a:xfrm>
                <a:off x="5000" y="2237"/>
                <a:ext cx="8" cy="9"/>
              </a:xfrm>
              <a:custGeom>
                <a:avLst/>
                <a:gdLst>
                  <a:gd name="T0" fmla="*/ 1 w 6"/>
                  <a:gd name="T1" fmla="*/ 1 h 6"/>
                  <a:gd name="T2" fmla="*/ 3 w 6"/>
                  <a:gd name="T3" fmla="*/ 2 h 6"/>
                  <a:gd name="T4" fmla="*/ 4 w 6"/>
                  <a:gd name="T5" fmla="*/ 4 h 6"/>
                  <a:gd name="T6" fmla="*/ 4 w 6"/>
                  <a:gd name="T7" fmla="*/ 5 h 6"/>
                  <a:gd name="T8" fmla="*/ 5 w 6"/>
                  <a:gd name="T9" fmla="*/ 3 h 6"/>
                  <a:gd name="T10" fmla="*/ 3 w 6"/>
                  <a:gd name="T11" fmla="*/ 2 h 6"/>
                  <a:gd name="T12" fmla="*/ 4 w 6"/>
                  <a:gd name="T13" fmla="*/ 0 h 6"/>
                  <a:gd name="T14" fmla="*/ 1 w 6"/>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1" y="1"/>
                    </a:moveTo>
                    <a:cubicBezTo>
                      <a:pt x="2" y="2"/>
                      <a:pt x="3" y="1"/>
                      <a:pt x="3" y="2"/>
                    </a:cubicBezTo>
                    <a:cubicBezTo>
                      <a:pt x="3" y="3"/>
                      <a:pt x="4" y="3"/>
                      <a:pt x="4" y="4"/>
                    </a:cubicBezTo>
                    <a:cubicBezTo>
                      <a:pt x="4" y="4"/>
                      <a:pt x="4" y="6"/>
                      <a:pt x="4" y="5"/>
                    </a:cubicBezTo>
                    <a:cubicBezTo>
                      <a:pt x="5" y="5"/>
                      <a:pt x="6" y="3"/>
                      <a:pt x="5" y="3"/>
                    </a:cubicBezTo>
                    <a:cubicBezTo>
                      <a:pt x="5" y="3"/>
                      <a:pt x="3" y="3"/>
                      <a:pt x="3" y="2"/>
                    </a:cubicBezTo>
                    <a:cubicBezTo>
                      <a:pt x="3" y="1"/>
                      <a:pt x="4" y="1"/>
                      <a:pt x="4" y="0"/>
                    </a:cubicBezTo>
                    <a:cubicBezTo>
                      <a:pt x="3"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7" name="Freeform 156"/>
              <p:cNvSpPr>
                <a:spLocks/>
              </p:cNvSpPr>
              <p:nvPr/>
            </p:nvSpPr>
            <p:spPr bwMode="auto">
              <a:xfrm>
                <a:off x="5002" y="2211"/>
                <a:ext cx="9" cy="15"/>
              </a:xfrm>
              <a:custGeom>
                <a:avLst/>
                <a:gdLst>
                  <a:gd name="T0" fmla="*/ 4 w 7"/>
                  <a:gd name="T1" fmla="*/ 0 h 11"/>
                  <a:gd name="T2" fmla="*/ 2 w 7"/>
                  <a:gd name="T3" fmla="*/ 1 h 11"/>
                  <a:gd name="T4" fmla="*/ 1 w 7"/>
                  <a:gd name="T5" fmla="*/ 10 h 11"/>
                  <a:gd name="T6" fmla="*/ 4 w 7"/>
                  <a:gd name="T7" fmla="*/ 10 h 11"/>
                  <a:gd name="T8" fmla="*/ 6 w 7"/>
                  <a:gd name="T9" fmla="*/ 7 h 11"/>
                  <a:gd name="T10" fmla="*/ 6 w 7"/>
                  <a:gd name="T11" fmla="*/ 5 h 11"/>
                  <a:gd name="T12" fmla="*/ 6 w 7"/>
                  <a:gd name="T13" fmla="*/ 1 h 11"/>
                  <a:gd name="T14" fmla="*/ 4 w 7"/>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1">
                    <a:moveTo>
                      <a:pt x="4" y="0"/>
                    </a:moveTo>
                    <a:cubicBezTo>
                      <a:pt x="3" y="0"/>
                      <a:pt x="2" y="1"/>
                      <a:pt x="2" y="1"/>
                    </a:cubicBezTo>
                    <a:cubicBezTo>
                      <a:pt x="2" y="2"/>
                      <a:pt x="2" y="9"/>
                      <a:pt x="1" y="10"/>
                    </a:cubicBezTo>
                    <a:cubicBezTo>
                      <a:pt x="0" y="11"/>
                      <a:pt x="4" y="11"/>
                      <a:pt x="4" y="10"/>
                    </a:cubicBezTo>
                    <a:cubicBezTo>
                      <a:pt x="6" y="10"/>
                      <a:pt x="7" y="8"/>
                      <a:pt x="6" y="7"/>
                    </a:cubicBezTo>
                    <a:cubicBezTo>
                      <a:pt x="6" y="7"/>
                      <a:pt x="6" y="6"/>
                      <a:pt x="6" y="5"/>
                    </a:cubicBezTo>
                    <a:cubicBezTo>
                      <a:pt x="6" y="4"/>
                      <a:pt x="6" y="2"/>
                      <a:pt x="6" y="1"/>
                    </a:cubicBezTo>
                    <a:cubicBezTo>
                      <a:pt x="6" y="0"/>
                      <a:pt x="5"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8" name="Freeform 157"/>
              <p:cNvSpPr>
                <a:spLocks/>
              </p:cNvSpPr>
              <p:nvPr/>
            </p:nvSpPr>
            <p:spPr bwMode="auto">
              <a:xfrm>
                <a:off x="5035" y="1766"/>
                <a:ext cx="6" cy="5"/>
              </a:xfrm>
              <a:custGeom>
                <a:avLst/>
                <a:gdLst>
                  <a:gd name="T0" fmla="*/ 1 w 5"/>
                  <a:gd name="T1" fmla="*/ 2 h 4"/>
                  <a:gd name="T2" fmla="*/ 4 w 5"/>
                  <a:gd name="T3" fmla="*/ 2 h 4"/>
                  <a:gd name="T4" fmla="*/ 1 w 5"/>
                  <a:gd name="T5" fmla="*/ 0 h 4"/>
                  <a:gd name="T6" fmla="*/ 1 w 5"/>
                  <a:gd name="T7" fmla="*/ 2 h 4"/>
                </a:gdLst>
                <a:ahLst/>
                <a:cxnLst>
                  <a:cxn ang="0">
                    <a:pos x="T0" y="T1"/>
                  </a:cxn>
                  <a:cxn ang="0">
                    <a:pos x="T2" y="T3"/>
                  </a:cxn>
                  <a:cxn ang="0">
                    <a:pos x="T4" y="T5"/>
                  </a:cxn>
                  <a:cxn ang="0">
                    <a:pos x="T6" y="T7"/>
                  </a:cxn>
                </a:cxnLst>
                <a:rect l="0" t="0" r="r" b="b"/>
                <a:pathLst>
                  <a:path w="5" h="4">
                    <a:moveTo>
                      <a:pt x="1" y="2"/>
                    </a:moveTo>
                    <a:cubicBezTo>
                      <a:pt x="1" y="4"/>
                      <a:pt x="2" y="3"/>
                      <a:pt x="4" y="2"/>
                    </a:cubicBezTo>
                    <a:cubicBezTo>
                      <a:pt x="5" y="2"/>
                      <a:pt x="2" y="0"/>
                      <a:pt x="1" y="0"/>
                    </a:cubicBezTo>
                    <a:cubicBezTo>
                      <a:pt x="0" y="0"/>
                      <a:pt x="1" y="1"/>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9" name="Freeform 158"/>
              <p:cNvSpPr>
                <a:spLocks/>
              </p:cNvSpPr>
              <p:nvPr/>
            </p:nvSpPr>
            <p:spPr bwMode="auto">
              <a:xfrm>
                <a:off x="5102" y="1777"/>
                <a:ext cx="8" cy="7"/>
              </a:xfrm>
              <a:custGeom>
                <a:avLst/>
                <a:gdLst>
                  <a:gd name="T0" fmla="*/ 1 w 6"/>
                  <a:gd name="T1" fmla="*/ 4 h 5"/>
                  <a:gd name="T2" fmla="*/ 5 w 6"/>
                  <a:gd name="T3" fmla="*/ 4 h 5"/>
                  <a:gd name="T4" fmla="*/ 4 w 6"/>
                  <a:gd name="T5" fmla="*/ 0 h 5"/>
                  <a:gd name="T6" fmla="*/ 3 w 6"/>
                  <a:gd name="T7" fmla="*/ 2 h 5"/>
                  <a:gd name="T8" fmla="*/ 1 w 6"/>
                  <a:gd name="T9" fmla="*/ 4 h 5"/>
                </a:gdLst>
                <a:ahLst/>
                <a:cxnLst>
                  <a:cxn ang="0">
                    <a:pos x="T0" y="T1"/>
                  </a:cxn>
                  <a:cxn ang="0">
                    <a:pos x="T2" y="T3"/>
                  </a:cxn>
                  <a:cxn ang="0">
                    <a:pos x="T4" y="T5"/>
                  </a:cxn>
                  <a:cxn ang="0">
                    <a:pos x="T6" y="T7"/>
                  </a:cxn>
                  <a:cxn ang="0">
                    <a:pos x="T8" y="T9"/>
                  </a:cxn>
                </a:cxnLst>
                <a:rect l="0" t="0" r="r" b="b"/>
                <a:pathLst>
                  <a:path w="6" h="5">
                    <a:moveTo>
                      <a:pt x="1" y="4"/>
                    </a:moveTo>
                    <a:cubicBezTo>
                      <a:pt x="2" y="5"/>
                      <a:pt x="3" y="5"/>
                      <a:pt x="5" y="4"/>
                    </a:cubicBezTo>
                    <a:cubicBezTo>
                      <a:pt x="6" y="4"/>
                      <a:pt x="5" y="0"/>
                      <a:pt x="4" y="0"/>
                    </a:cubicBezTo>
                    <a:cubicBezTo>
                      <a:pt x="3" y="0"/>
                      <a:pt x="3" y="1"/>
                      <a:pt x="3" y="2"/>
                    </a:cubicBezTo>
                    <a:cubicBezTo>
                      <a:pt x="3" y="3"/>
                      <a:pt x="0" y="2"/>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0" name="Freeform 159"/>
              <p:cNvSpPr>
                <a:spLocks/>
              </p:cNvSpPr>
              <p:nvPr/>
            </p:nvSpPr>
            <p:spPr bwMode="auto">
              <a:xfrm>
                <a:off x="5189" y="1860"/>
                <a:ext cx="22" cy="20"/>
              </a:xfrm>
              <a:custGeom>
                <a:avLst/>
                <a:gdLst>
                  <a:gd name="T0" fmla="*/ 1 w 16"/>
                  <a:gd name="T1" fmla="*/ 8 h 15"/>
                  <a:gd name="T2" fmla="*/ 1 w 16"/>
                  <a:gd name="T3" fmla="*/ 11 h 15"/>
                  <a:gd name="T4" fmla="*/ 3 w 16"/>
                  <a:gd name="T5" fmla="*/ 12 h 15"/>
                  <a:gd name="T6" fmla="*/ 5 w 16"/>
                  <a:gd name="T7" fmla="*/ 11 h 15"/>
                  <a:gd name="T8" fmla="*/ 7 w 16"/>
                  <a:gd name="T9" fmla="*/ 13 h 15"/>
                  <a:gd name="T10" fmla="*/ 9 w 16"/>
                  <a:gd name="T11" fmla="*/ 13 h 15"/>
                  <a:gd name="T12" fmla="*/ 11 w 16"/>
                  <a:gd name="T13" fmla="*/ 11 h 15"/>
                  <a:gd name="T14" fmla="*/ 14 w 16"/>
                  <a:gd name="T15" fmla="*/ 5 h 15"/>
                  <a:gd name="T16" fmla="*/ 9 w 16"/>
                  <a:gd name="T17" fmla="*/ 2 h 15"/>
                  <a:gd name="T18" fmla="*/ 7 w 16"/>
                  <a:gd name="T19" fmla="*/ 0 h 15"/>
                  <a:gd name="T20" fmla="*/ 4 w 16"/>
                  <a:gd name="T21" fmla="*/ 0 h 15"/>
                  <a:gd name="T22" fmla="*/ 2 w 16"/>
                  <a:gd name="T23" fmla="*/ 1 h 15"/>
                  <a:gd name="T24" fmla="*/ 1 w 16"/>
                  <a:gd name="T25" fmla="*/ 4 h 15"/>
                  <a:gd name="T26" fmla="*/ 1 w 16"/>
                  <a:gd name="T27" fmla="*/ 5 h 15"/>
                  <a:gd name="T28" fmla="*/ 1 w 16"/>
                  <a:gd name="T2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5">
                    <a:moveTo>
                      <a:pt x="1" y="8"/>
                    </a:moveTo>
                    <a:cubicBezTo>
                      <a:pt x="1" y="9"/>
                      <a:pt x="1" y="10"/>
                      <a:pt x="1" y="11"/>
                    </a:cubicBezTo>
                    <a:cubicBezTo>
                      <a:pt x="2" y="11"/>
                      <a:pt x="3" y="12"/>
                      <a:pt x="3" y="12"/>
                    </a:cubicBezTo>
                    <a:cubicBezTo>
                      <a:pt x="3" y="11"/>
                      <a:pt x="4" y="11"/>
                      <a:pt x="5" y="11"/>
                    </a:cubicBezTo>
                    <a:cubicBezTo>
                      <a:pt x="6" y="12"/>
                      <a:pt x="6" y="13"/>
                      <a:pt x="7" y="13"/>
                    </a:cubicBezTo>
                    <a:cubicBezTo>
                      <a:pt x="8" y="14"/>
                      <a:pt x="8" y="15"/>
                      <a:pt x="9" y="13"/>
                    </a:cubicBezTo>
                    <a:cubicBezTo>
                      <a:pt x="10" y="12"/>
                      <a:pt x="9" y="12"/>
                      <a:pt x="11" y="11"/>
                    </a:cubicBezTo>
                    <a:cubicBezTo>
                      <a:pt x="12" y="10"/>
                      <a:pt x="16" y="9"/>
                      <a:pt x="14" y="5"/>
                    </a:cubicBezTo>
                    <a:cubicBezTo>
                      <a:pt x="13" y="2"/>
                      <a:pt x="11" y="3"/>
                      <a:pt x="9" y="2"/>
                    </a:cubicBezTo>
                    <a:cubicBezTo>
                      <a:pt x="8" y="2"/>
                      <a:pt x="8" y="1"/>
                      <a:pt x="7" y="0"/>
                    </a:cubicBezTo>
                    <a:cubicBezTo>
                      <a:pt x="6" y="0"/>
                      <a:pt x="5" y="0"/>
                      <a:pt x="4" y="0"/>
                    </a:cubicBezTo>
                    <a:cubicBezTo>
                      <a:pt x="3" y="0"/>
                      <a:pt x="2" y="1"/>
                      <a:pt x="2" y="1"/>
                    </a:cubicBezTo>
                    <a:cubicBezTo>
                      <a:pt x="1" y="2"/>
                      <a:pt x="0" y="4"/>
                      <a:pt x="1" y="4"/>
                    </a:cubicBezTo>
                    <a:cubicBezTo>
                      <a:pt x="2" y="3"/>
                      <a:pt x="2" y="4"/>
                      <a:pt x="1" y="5"/>
                    </a:cubicBezTo>
                    <a:cubicBezTo>
                      <a:pt x="1" y="5"/>
                      <a:pt x="1" y="7"/>
                      <a:pt x="1"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1" name="Freeform 160"/>
              <p:cNvSpPr>
                <a:spLocks/>
              </p:cNvSpPr>
              <p:nvPr/>
            </p:nvSpPr>
            <p:spPr bwMode="auto">
              <a:xfrm>
                <a:off x="5058" y="1715"/>
                <a:ext cx="18" cy="4"/>
              </a:xfrm>
              <a:custGeom>
                <a:avLst/>
                <a:gdLst>
                  <a:gd name="T0" fmla="*/ 6 w 13"/>
                  <a:gd name="T1" fmla="*/ 0 h 3"/>
                  <a:gd name="T2" fmla="*/ 3 w 13"/>
                  <a:gd name="T3" fmla="*/ 3 h 3"/>
                  <a:gd name="T4" fmla="*/ 11 w 13"/>
                  <a:gd name="T5" fmla="*/ 2 h 3"/>
                  <a:gd name="T6" fmla="*/ 6 w 13"/>
                  <a:gd name="T7" fmla="*/ 0 h 3"/>
                </a:gdLst>
                <a:ahLst/>
                <a:cxnLst>
                  <a:cxn ang="0">
                    <a:pos x="T0" y="T1"/>
                  </a:cxn>
                  <a:cxn ang="0">
                    <a:pos x="T2" y="T3"/>
                  </a:cxn>
                  <a:cxn ang="0">
                    <a:pos x="T4" y="T5"/>
                  </a:cxn>
                  <a:cxn ang="0">
                    <a:pos x="T6" y="T7"/>
                  </a:cxn>
                </a:cxnLst>
                <a:rect l="0" t="0" r="r" b="b"/>
                <a:pathLst>
                  <a:path w="13" h="3">
                    <a:moveTo>
                      <a:pt x="6" y="0"/>
                    </a:moveTo>
                    <a:cubicBezTo>
                      <a:pt x="3" y="0"/>
                      <a:pt x="0" y="3"/>
                      <a:pt x="3" y="3"/>
                    </a:cubicBezTo>
                    <a:cubicBezTo>
                      <a:pt x="6" y="3"/>
                      <a:pt x="13" y="3"/>
                      <a:pt x="11" y="2"/>
                    </a:cubicBezTo>
                    <a:cubicBezTo>
                      <a:pt x="8" y="1"/>
                      <a:pt x="9"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2" name="Freeform 161"/>
              <p:cNvSpPr>
                <a:spLocks/>
              </p:cNvSpPr>
              <p:nvPr/>
            </p:nvSpPr>
            <p:spPr bwMode="auto">
              <a:xfrm>
                <a:off x="4969" y="1715"/>
                <a:ext cx="19" cy="5"/>
              </a:xfrm>
              <a:custGeom>
                <a:avLst/>
                <a:gdLst>
                  <a:gd name="T0" fmla="*/ 3 w 14"/>
                  <a:gd name="T1" fmla="*/ 2 h 4"/>
                  <a:gd name="T2" fmla="*/ 9 w 14"/>
                  <a:gd name="T3" fmla="*/ 4 h 4"/>
                  <a:gd name="T4" fmla="*/ 12 w 14"/>
                  <a:gd name="T5" fmla="*/ 4 h 4"/>
                  <a:gd name="T6" fmla="*/ 14 w 14"/>
                  <a:gd name="T7" fmla="*/ 3 h 4"/>
                  <a:gd name="T8" fmla="*/ 8 w 14"/>
                  <a:gd name="T9" fmla="*/ 0 h 4"/>
                  <a:gd name="T10" fmla="*/ 3 w 14"/>
                  <a:gd name="T11" fmla="*/ 2 h 4"/>
                </a:gdLst>
                <a:ahLst/>
                <a:cxnLst>
                  <a:cxn ang="0">
                    <a:pos x="T0" y="T1"/>
                  </a:cxn>
                  <a:cxn ang="0">
                    <a:pos x="T2" y="T3"/>
                  </a:cxn>
                  <a:cxn ang="0">
                    <a:pos x="T4" y="T5"/>
                  </a:cxn>
                  <a:cxn ang="0">
                    <a:pos x="T6" y="T7"/>
                  </a:cxn>
                  <a:cxn ang="0">
                    <a:pos x="T8" y="T9"/>
                  </a:cxn>
                  <a:cxn ang="0">
                    <a:pos x="T10" y="T11"/>
                  </a:cxn>
                </a:cxnLst>
                <a:rect l="0" t="0" r="r" b="b"/>
                <a:pathLst>
                  <a:path w="14" h="4">
                    <a:moveTo>
                      <a:pt x="3" y="2"/>
                    </a:moveTo>
                    <a:cubicBezTo>
                      <a:pt x="6" y="3"/>
                      <a:pt x="7" y="4"/>
                      <a:pt x="9" y="4"/>
                    </a:cubicBezTo>
                    <a:cubicBezTo>
                      <a:pt x="11" y="4"/>
                      <a:pt x="11" y="3"/>
                      <a:pt x="12" y="4"/>
                    </a:cubicBezTo>
                    <a:cubicBezTo>
                      <a:pt x="13" y="4"/>
                      <a:pt x="14" y="4"/>
                      <a:pt x="14" y="3"/>
                    </a:cubicBezTo>
                    <a:cubicBezTo>
                      <a:pt x="14" y="2"/>
                      <a:pt x="10" y="0"/>
                      <a:pt x="8" y="0"/>
                    </a:cubicBezTo>
                    <a:cubicBezTo>
                      <a:pt x="7" y="0"/>
                      <a:pt x="0" y="0"/>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3" name="Freeform 162"/>
              <p:cNvSpPr>
                <a:spLocks/>
              </p:cNvSpPr>
              <p:nvPr/>
            </p:nvSpPr>
            <p:spPr bwMode="auto">
              <a:xfrm>
                <a:off x="4922" y="1676"/>
                <a:ext cx="82" cy="28"/>
              </a:xfrm>
              <a:custGeom>
                <a:avLst/>
                <a:gdLst>
                  <a:gd name="T0" fmla="*/ 53 w 60"/>
                  <a:gd name="T1" fmla="*/ 19 h 20"/>
                  <a:gd name="T2" fmla="*/ 55 w 60"/>
                  <a:gd name="T3" fmla="*/ 19 h 20"/>
                  <a:gd name="T4" fmla="*/ 60 w 60"/>
                  <a:gd name="T5" fmla="*/ 18 h 20"/>
                  <a:gd name="T6" fmla="*/ 56 w 60"/>
                  <a:gd name="T7" fmla="*/ 15 h 20"/>
                  <a:gd name="T8" fmla="*/ 52 w 60"/>
                  <a:gd name="T9" fmla="*/ 12 h 20"/>
                  <a:gd name="T10" fmla="*/ 45 w 60"/>
                  <a:gd name="T11" fmla="*/ 10 h 20"/>
                  <a:gd name="T12" fmla="*/ 42 w 60"/>
                  <a:gd name="T13" fmla="*/ 8 h 20"/>
                  <a:gd name="T14" fmla="*/ 37 w 60"/>
                  <a:gd name="T15" fmla="*/ 5 h 20"/>
                  <a:gd name="T16" fmla="*/ 36 w 60"/>
                  <a:gd name="T17" fmla="*/ 5 h 20"/>
                  <a:gd name="T18" fmla="*/ 28 w 60"/>
                  <a:gd name="T19" fmla="*/ 2 h 20"/>
                  <a:gd name="T20" fmla="*/ 16 w 60"/>
                  <a:gd name="T21" fmla="*/ 0 h 20"/>
                  <a:gd name="T22" fmla="*/ 6 w 60"/>
                  <a:gd name="T23" fmla="*/ 2 h 20"/>
                  <a:gd name="T24" fmla="*/ 1 w 60"/>
                  <a:gd name="T25" fmla="*/ 6 h 20"/>
                  <a:gd name="T26" fmla="*/ 3 w 60"/>
                  <a:gd name="T27" fmla="*/ 7 h 20"/>
                  <a:gd name="T28" fmla="*/ 11 w 60"/>
                  <a:gd name="T29" fmla="*/ 4 h 20"/>
                  <a:gd name="T30" fmla="*/ 18 w 60"/>
                  <a:gd name="T31" fmla="*/ 4 h 20"/>
                  <a:gd name="T32" fmla="*/ 17 w 60"/>
                  <a:gd name="T33" fmla="*/ 6 h 20"/>
                  <a:gd name="T34" fmla="*/ 24 w 60"/>
                  <a:gd name="T35" fmla="*/ 6 h 20"/>
                  <a:gd name="T36" fmla="*/ 29 w 60"/>
                  <a:gd name="T37" fmla="*/ 9 h 20"/>
                  <a:gd name="T38" fmla="*/ 35 w 60"/>
                  <a:gd name="T39" fmla="*/ 10 h 20"/>
                  <a:gd name="T40" fmla="*/ 36 w 60"/>
                  <a:gd name="T41" fmla="*/ 12 h 20"/>
                  <a:gd name="T42" fmla="*/ 40 w 60"/>
                  <a:gd name="T43" fmla="*/ 15 h 20"/>
                  <a:gd name="T44" fmla="*/ 44 w 60"/>
                  <a:gd name="T45" fmla="*/ 16 h 20"/>
                  <a:gd name="T46" fmla="*/ 42 w 60"/>
                  <a:gd name="T47" fmla="*/ 18 h 20"/>
                  <a:gd name="T48" fmla="*/ 42 w 60"/>
                  <a:gd name="T49" fmla="*/ 20 h 20"/>
                  <a:gd name="T50" fmla="*/ 50 w 60"/>
                  <a:gd name="T51" fmla="*/ 19 h 20"/>
                  <a:gd name="T52" fmla="*/ 53 w 60"/>
                  <a:gd name="T53"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20">
                    <a:moveTo>
                      <a:pt x="53" y="19"/>
                    </a:moveTo>
                    <a:cubicBezTo>
                      <a:pt x="54" y="20"/>
                      <a:pt x="54" y="19"/>
                      <a:pt x="55" y="19"/>
                    </a:cubicBezTo>
                    <a:cubicBezTo>
                      <a:pt x="56" y="19"/>
                      <a:pt x="60" y="20"/>
                      <a:pt x="60" y="18"/>
                    </a:cubicBezTo>
                    <a:cubicBezTo>
                      <a:pt x="60" y="17"/>
                      <a:pt x="58" y="15"/>
                      <a:pt x="56" y="15"/>
                    </a:cubicBezTo>
                    <a:cubicBezTo>
                      <a:pt x="54" y="15"/>
                      <a:pt x="52" y="13"/>
                      <a:pt x="52" y="12"/>
                    </a:cubicBezTo>
                    <a:cubicBezTo>
                      <a:pt x="51" y="12"/>
                      <a:pt x="48" y="12"/>
                      <a:pt x="45" y="10"/>
                    </a:cubicBezTo>
                    <a:cubicBezTo>
                      <a:pt x="43" y="8"/>
                      <a:pt x="45" y="10"/>
                      <a:pt x="42" y="8"/>
                    </a:cubicBezTo>
                    <a:cubicBezTo>
                      <a:pt x="39" y="6"/>
                      <a:pt x="38" y="6"/>
                      <a:pt x="37" y="5"/>
                    </a:cubicBezTo>
                    <a:cubicBezTo>
                      <a:pt x="36" y="4"/>
                      <a:pt x="36" y="4"/>
                      <a:pt x="36" y="5"/>
                    </a:cubicBezTo>
                    <a:cubicBezTo>
                      <a:pt x="36" y="5"/>
                      <a:pt x="30" y="3"/>
                      <a:pt x="28" y="2"/>
                    </a:cubicBezTo>
                    <a:cubicBezTo>
                      <a:pt x="26" y="1"/>
                      <a:pt x="19" y="1"/>
                      <a:pt x="16" y="0"/>
                    </a:cubicBezTo>
                    <a:cubicBezTo>
                      <a:pt x="12" y="0"/>
                      <a:pt x="8" y="2"/>
                      <a:pt x="6" y="2"/>
                    </a:cubicBezTo>
                    <a:cubicBezTo>
                      <a:pt x="4" y="3"/>
                      <a:pt x="2" y="5"/>
                      <a:pt x="1" y="6"/>
                    </a:cubicBezTo>
                    <a:cubicBezTo>
                      <a:pt x="0" y="8"/>
                      <a:pt x="1" y="7"/>
                      <a:pt x="3" y="7"/>
                    </a:cubicBezTo>
                    <a:cubicBezTo>
                      <a:pt x="5" y="7"/>
                      <a:pt x="10" y="4"/>
                      <a:pt x="11" y="4"/>
                    </a:cubicBezTo>
                    <a:cubicBezTo>
                      <a:pt x="12" y="3"/>
                      <a:pt x="17" y="3"/>
                      <a:pt x="18" y="4"/>
                    </a:cubicBezTo>
                    <a:cubicBezTo>
                      <a:pt x="20" y="4"/>
                      <a:pt x="18" y="5"/>
                      <a:pt x="17" y="6"/>
                    </a:cubicBezTo>
                    <a:cubicBezTo>
                      <a:pt x="16" y="7"/>
                      <a:pt x="21" y="6"/>
                      <a:pt x="24" y="6"/>
                    </a:cubicBezTo>
                    <a:cubicBezTo>
                      <a:pt x="26" y="7"/>
                      <a:pt x="27" y="8"/>
                      <a:pt x="29" y="9"/>
                    </a:cubicBezTo>
                    <a:cubicBezTo>
                      <a:pt x="30" y="10"/>
                      <a:pt x="33" y="10"/>
                      <a:pt x="35" y="10"/>
                    </a:cubicBezTo>
                    <a:cubicBezTo>
                      <a:pt x="36" y="10"/>
                      <a:pt x="35" y="11"/>
                      <a:pt x="36" y="12"/>
                    </a:cubicBezTo>
                    <a:cubicBezTo>
                      <a:pt x="37" y="14"/>
                      <a:pt x="38" y="14"/>
                      <a:pt x="40" y="15"/>
                    </a:cubicBezTo>
                    <a:cubicBezTo>
                      <a:pt x="42" y="16"/>
                      <a:pt x="43" y="15"/>
                      <a:pt x="44" y="16"/>
                    </a:cubicBezTo>
                    <a:cubicBezTo>
                      <a:pt x="45" y="17"/>
                      <a:pt x="43" y="17"/>
                      <a:pt x="42" y="18"/>
                    </a:cubicBezTo>
                    <a:cubicBezTo>
                      <a:pt x="40" y="19"/>
                      <a:pt x="41" y="20"/>
                      <a:pt x="42" y="20"/>
                    </a:cubicBezTo>
                    <a:cubicBezTo>
                      <a:pt x="43" y="20"/>
                      <a:pt x="49" y="19"/>
                      <a:pt x="50" y="19"/>
                    </a:cubicBezTo>
                    <a:cubicBezTo>
                      <a:pt x="51" y="19"/>
                      <a:pt x="52" y="19"/>
                      <a:pt x="53"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4" name="Freeform 163"/>
              <p:cNvSpPr>
                <a:spLocks/>
              </p:cNvSpPr>
              <p:nvPr/>
            </p:nvSpPr>
            <p:spPr bwMode="auto">
              <a:xfrm>
                <a:off x="4973" y="1658"/>
                <a:ext cx="5" cy="7"/>
              </a:xfrm>
              <a:custGeom>
                <a:avLst/>
                <a:gdLst>
                  <a:gd name="T0" fmla="*/ 1 w 4"/>
                  <a:gd name="T1" fmla="*/ 1 h 5"/>
                  <a:gd name="T2" fmla="*/ 0 w 4"/>
                  <a:gd name="T3" fmla="*/ 4 h 5"/>
                  <a:gd name="T4" fmla="*/ 2 w 4"/>
                  <a:gd name="T5" fmla="*/ 5 h 5"/>
                  <a:gd name="T6" fmla="*/ 1 w 4"/>
                  <a:gd name="T7" fmla="*/ 1 h 5"/>
                </a:gdLst>
                <a:ahLst/>
                <a:cxnLst>
                  <a:cxn ang="0">
                    <a:pos x="T0" y="T1"/>
                  </a:cxn>
                  <a:cxn ang="0">
                    <a:pos x="T2" y="T3"/>
                  </a:cxn>
                  <a:cxn ang="0">
                    <a:pos x="T4" y="T5"/>
                  </a:cxn>
                  <a:cxn ang="0">
                    <a:pos x="T6" y="T7"/>
                  </a:cxn>
                </a:cxnLst>
                <a:rect l="0" t="0" r="r" b="b"/>
                <a:pathLst>
                  <a:path w="4" h="5">
                    <a:moveTo>
                      <a:pt x="1" y="1"/>
                    </a:moveTo>
                    <a:cubicBezTo>
                      <a:pt x="0" y="0"/>
                      <a:pt x="1" y="3"/>
                      <a:pt x="0" y="4"/>
                    </a:cubicBezTo>
                    <a:cubicBezTo>
                      <a:pt x="0" y="4"/>
                      <a:pt x="0" y="5"/>
                      <a:pt x="2" y="5"/>
                    </a:cubicBezTo>
                    <a:cubicBezTo>
                      <a:pt x="4" y="5"/>
                      <a:pt x="2" y="3"/>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5" name="Freeform 164"/>
              <p:cNvSpPr>
                <a:spLocks/>
              </p:cNvSpPr>
              <p:nvPr/>
            </p:nvSpPr>
            <p:spPr bwMode="auto">
              <a:xfrm>
                <a:off x="5010" y="1691"/>
                <a:ext cx="4" cy="5"/>
              </a:xfrm>
              <a:custGeom>
                <a:avLst/>
                <a:gdLst>
                  <a:gd name="T0" fmla="*/ 3 w 3"/>
                  <a:gd name="T1" fmla="*/ 2 h 3"/>
                  <a:gd name="T2" fmla="*/ 0 w 3"/>
                  <a:gd name="T3" fmla="*/ 1 h 3"/>
                  <a:gd name="T4" fmla="*/ 3 w 3"/>
                  <a:gd name="T5" fmla="*/ 2 h 3"/>
                </a:gdLst>
                <a:ahLst/>
                <a:cxnLst>
                  <a:cxn ang="0">
                    <a:pos x="T0" y="T1"/>
                  </a:cxn>
                  <a:cxn ang="0">
                    <a:pos x="T2" y="T3"/>
                  </a:cxn>
                  <a:cxn ang="0">
                    <a:pos x="T4" y="T5"/>
                  </a:cxn>
                </a:cxnLst>
                <a:rect l="0" t="0" r="r" b="b"/>
                <a:pathLst>
                  <a:path w="3" h="3">
                    <a:moveTo>
                      <a:pt x="3" y="2"/>
                    </a:moveTo>
                    <a:cubicBezTo>
                      <a:pt x="3" y="1"/>
                      <a:pt x="0" y="0"/>
                      <a:pt x="0" y="1"/>
                    </a:cubicBezTo>
                    <a:cubicBezTo>
                      <a:pt x="0" y="2"/>
                      <a:pt x="3" y="3"/>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6" name="Freeform 165"/>
              <p:cNvSpPr>
                <a:spLocks/>
              </p:cNvSpPr>
              <p:nvPr/>
            </p:nvSpPr>
            <p:spPr bwMode="auto">
              <a:xfrm>
                <a:off x="5105" y="1464"/>
                <a:ext cx="11" cy="12"/>
              </a:xfrm>
              <a:custGeom>
                <a:avLst/>
                <a:gdLst>
                  <a:gd name="T0" fmla="*/ 6 w 8"/>
                  <a:gd name="T1" fmla="*/ 4 h 9"/>
                  <a:gd name="T2" fmla="*/ 7 w 8"/>
                  <a:gd name="T3" fmla="*/ 1 h 9"/>
                  <a:gd name="T4" fmla="*/ 5 w 8"/>
                  <a:gd name="T5" fmla="*/ 0 h 9"/>
                  <a:gd name="T6" fmla="*/ 1 w 8"/>
                  <a:gd name="T7" fmla="*/ 5 h 9"/>
                  <a:gd name="T8" fmla="*/ 1 w 8"/>
                  <a:gd name="T9" fmla="*/ 8 h 9"/>
                  <a:gd name="T10" fmla="*/ 3 w 8"/>
                  <a:gd name="T11" fmla="*/ 7 h 9"/>
                  <a:gd name="T12" fmla="*/ 6 w 8"/>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6" y="4"/>
                    </a:moveTo>
                    <a:cubicBezTo>
                      <a:pt x="7" y="3"/>
                      <a:pt x="7" y="2"/>
                      <a:pt x="7" y="1"/>
                    </a:cubicBezTo>
                    <a:cubicBezTo>
                      <a:pt x="8" y="0"/>
                      <a:pt x="6" y="0"/>
                      <a:pt x="5" y="0"/>
                    </a:cubicBezTo>
                    <a:cubicBezTo>
                      <a:pt x="4" y="1"/>
                      <a:pt x="2" y="4"/>
                      <a:pt x="1" y="5"/>
                    </a:cubicBezTo>
                    <a:cubicBezTo>
                      <a:pt x="0" y="6"/>
                      <a:pt x="1" y="7"/>
                      <a:pt x="1" y="8"/>
                    </a:cubicBezTo>
                    <a:cubicBezTo>
                      <a:pt x="1" y="9"/>
                      <a:pt x="3" y="9"/>
                      <a:pt x="3" y="7"/>
                    </a:cubicBezTo>
                    <a:cubicBezTo>
                      <a:pt x="3" y="7"/>
                      <a:pt x="6" y="5"/>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7" name="Freeform 166"/>
              <p:cNvSpPr>
                <a:spLocks/>
              </p:cNvSpPr>
              <p:nvPr/>
            </p:nvSpPr>
            <p:spPr bwMode="auto">
              <a:xfrm>
                <a:off x="5112" y="1470"/>
                <a:ext cx="8" cy="5"/>
              </a:xfrm>
              <a:custGeom>
                <a:avLst/>
                <a:gdLst>
                  <a:gd name="T0" fmla="*/ 2 w 6"/>
                  <a:gd name="T1" fmla="*/ 4 h 4"/>
                  <a:gd name="T2" fmla="*/ 4 w 6"/>
                  <a:gd name="T3" fmla="*/ 3 h 4"/>
                  <a:gd name="T4" fmla="*/ 4 w 6"/>
                  <a:gd name="T5" fmla="*/ 1 h 4"/>
                  <a:gd name="T6" fmla="*/ 1 w 6"/>
                  <a:gd name="T7" fmla="*/ 2 h 4"/>
                  <a:gd name="T8" fmla="*/ 2 w 6"/>
                  <a:gd name="T9" fmla="*/ 4 h 4"/>
                </a:gdLst>
                <a:ahLst/>
                <a:cxnLst>
                  <a:cxn ang="0">
                    <a:pos x="T0" y="T1"/>
                  </a:cxn>
                  <a:cxn ang="0">
                    <a:pos x="T2" y="T3"/>
                  </a:cxn>
                  <a:cxn ang="0">
                    <a:pos x="T4" y="T5"/>
                  </a:cxn>
                  <a:cxn ang="0">
                    <a:pos x="T6" y="T7"/>
                  </a:cxn>
                  <a:cxn ang="0">
                    <a:pos x="T8" y="T9"/>
                  </a:cxn>
                </a:cxnLst>
                <a:rect l="0" t="0" r="r" b="b"/>
                <a:pathLst>
                  <a:path w="6" h="4">
                    <a:moveTo>
                      <a:pt x="2" y="4"/>
                    </a:moveTo>
                    <a:cubicBezTo>
                      <a:pt x="3" y="4"/>
                      <a:pt x="4" y="3"/>
                      <a:pt x="4" y="3"/>
                    </a:cubicBezTo>
                    <a:cubicBezTo>
                      <a:pt x="5" y="2"/>
                      <a:pt x="6" y="1"/>
                      <a:pt x="4" y="1"/>
                    </a:cubicBezTo>
                    <a:cubicBezTo>
                      <a:pt x="3" y="0"/>
                      <a:pt x="1" y="1"/>
                      <a:pt x="1" y="2"/>
                    </a:cubicBezTo>
                    <a:cubicBezTo>
                      <a:pt x="1" y="3"/>
                      <a:pt x="0"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8" name="Freeform 167"/>
              <p:cNvSpPr>
                <a:spLocks/>
              </p:cNvSpPr>
              <p:nvPr/>
            </p:nvSpPr>
            <p:spPr bwMode="auto">
              <a:xfrm>
                <a:off x="5083" y="1461"/>
                <a:ext cx="19" cy="13"/>
              </a:xfrm>
              <a:custGeom>
                <a:avLst/>
                <a:gdLst>
                  <a:gd name="T0" fmla="*/ 5 w 14"/>
                  <a:gd name="T1" fmla="*/ 3 h 9"/>
                  <a:gd name="T2" fmla="*/ 4 w 14"/>
                  <a:gd name="T3" fmla="*/ 4 h 9"/>
                  <a:gd name="T4" fmla="*/ 1 w 14"/>
                  <a:gd name="T5" fmla="*/ 1 h 9"/>
                  <a:gd name="T6" fmla="*/ 0 w 14"/>
                  <a:gd name="T7" fmla="*/ 4 h 9"/>
                  <a:gd name="T8" fmla="*/ 2 w 14"/>
                  <a:gd name="T9" fmla="*/ 5 h 9"/>
                  <a:gd name="T10" fmla="*/ 4 w 14"/>
                  <a:gd name="T11" fmla="*/ 6 h 9"/>
                  <a:gd name="T12" fmla="*/ 6 w 14"/>
                  <a:gd name="T13" fmla="*/ 7 h 9"/>
                  <a:gd name="T14" fmla="*/ 8 w 14"/>
                  <a:gd name="T15" fmla="*/ 7 h 9"/>
                  <a:gd name="T16" fmla="*/ 10 w 14"/>
                  <a:gd name="T17" fmla="*/ 8 h 9"/>
                  <a:gd name="T18" fmla="*/ 13 w 14"/>
                  <a:gd name="T19" fmla="*/ 5 h 9"/>
                  <a:gd name="T20" fmla="*/ 6 w 14"/>
                  <a:gd name="T21" fmla="*/ 5 h 9"/>
                  <a:gd name="T22" fmla="*/ 5 w 14"/>
                  <a:gd name="T23"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9">
                    <a:moveTo>
                      <a:pt x="5" y="3"/>
                    </a:moveTo>
                    <a:cubicBezTo>
                      <a:pt x="4" y="3"/>
                      <a:pt x="4" y="4"/>
                      <a:pt x="4" y="4"/>
                    </a:cubicBezTo>
                    <a:cubicBezTo>
                      <a:pt x="3" y="4"/>
                      <a:pt x="2" y="2"/>
                      <a:pt x="1" y="1"/>
                    </a:cubicBezTo>
                    <a:cubicBezTo>
                      <a:pt x="0" y="0"/>
                      <a:pt x="0" y="3"/>
                      <a:pt x="0" y="4"/>
                    </a:cubicBezTo>
                    <a:cubicBezTo>
                      <a:pt x="1" y="5"/>
                      <a:pt x="1" y="5"/>
                      <a:pt x="2" y="5"/>
                    </a:cubicBezTo>
                    <a:cubicBezTo>
                      <a:pt x="3" y="5"/>
                      <a:pt x="3" y="5"/>
                      <a:pt x="4" y="6"/>
                    </a:cubicBezTo>
                    <a:cubicBezTo>
                      <a:pt x="5" y="7"/>
                      <a:pt x="5" y="7"/>
                      <a:pt x="6" y="7"/>
                    </a:cubicBezTo>
                    <a:cubicBezTo>
                      <a:pt x="7" y="8"/>
                      <a:pt x="7" y="7"/>
                      <a:pt x="8" y="7"/>
                    </a:cubicBezTo>
                    <a:cubicBezTo>
                      <a:pt x="8" y="6"/>
                      <a:pt x="7" y="9"/>
                      <a:pt x="10" y="8"/>
                    </a:cubicBezTo>
                    <a:cubicBezTo>
                      <a:pt x="11" y="8"/>
                      <a:pt x="12" y="5"/>
                      <a:pt x="13" y="5"/>
                    </a:cubicBezTo>
                    <a:cubicBezTo>
                      <a:pt x="14" y="5"/>
                      <a:pt x="8" y="5"/>
                      <a:pt x="6" y="5"/>
                    </a:cubicBezTo>
                    <a:cubicBezTo>
                      <a:pt x="5" y="5"/>
                      <a:pt x="6"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9" name="Freeform 168"/>
              <p:cNvSpPr>
                <a:spLocks/>
              </p:cNvSpPr>
              <p:nvPr/>
            </p:nvSpPr>
            <p:spPr bwMode="auto">
              <a:xfrm>
                <a:off x="5083" y="1434"/>
                <a:ext cx="22" cy="8"/>
              </a:xfrm>
              <a:custGeom>
                <a:avLst/>
                <a:gdLst>
                  <a:gd name="T0" fmla="*/ 14 w 16"/>
                  <a:gd name="T1" fmla="*/ 6 h 6"/>
                  <a:gd name="T2" fmla="*/ 10 w 16"/>
                  <a:gd name="T3" fmla="*/ 2 h 6"/>
                  <a:gd name="T4" fmla="*/ 1 w 16"/>
                  <a:gd name="T5" fmla="*/ 0 h 6"/>
                  <a:gd name="T6" fmla="*/ 5 w 16"/>
                  <a:gd name="T7" fmla="*/ 4 h 6"/>
                  <a:gd name="T8" fmla="*/ 14 w 16"/>
                  <a:gd name="T9" fmla="*/ 6 h 6"/>
                </a:gdLst>
                <a:ahLst/>
                <a:cxnLst>
                  <a:cxn ang="0">
                    <a:pos x="T0" y="T1"/>
                  </a:cxn>
                  <a:cxn ang="0">
                    <a:pos x="T2" y="T3"/>
                  </a:cxn>
                  <a:cxn ang="0">
                    <a:pos x="T4" y="T5"/>
                  </a:cxn>
                  <a:cxn ang="0">
                    <a:pos x="T6" y="T7"/>
                  </a:cxn>
                  <a:cxn ang="0">
                    <a:pos x="T8" y="T9"/>
                  </a:cxn>
                </a:cxnLst>
                <a:rect l="0" t="0" r="r" b="b"/>
                <a:pathLst>
                  <a:path w="16" h="6">
                    <a:moveTo>
                      <a:pt x="14" y="6"/>
                    </a:moveTo>
                    <a:cubicBezTo>
                      <a:pt x="16" y="5"/>
                      <a:pt x="13" y="4"/>
                      <a:pt x="10" y="2"/>
                    </a:cubicBezTo>
                    <a:cubicBezTo>
                      <a:pt x="6" y="0"/>
                      <a:pt x="1" y="0"/>
                      <a:pt x="1" y="0"/>
                    </a:cubicBezTo>
                    <a:cubicBezTo>
                      <a:pt x="0" y="1"/>
                      <a:pt x="3" y="3"/>
                      <a:pt x="5" y="4"/>
                    </a:cubicBezTo>
                    <a:cubicBezTo>
                      <a:pt x="8" y="5"/>
                      <a:pt x="13" y="6"/>
                      <a:pt x="1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0" name="Freeform 169"/>
              <p:cNvSpPr>
                <a:spLocks/>
              </p:cNvSpPr>
              <p:nvPr/>
            </p:nvSpPr>
            <p:spPr bwMode="auto">
              <a:xfrm>
                <a:off x="5123" y="1416"/>
                <a:ext cx="49" cy="48"/>
              </a:xfrm>
              <a:custGeom>
                <a:avLst/>
                <a:gdLst>
                  <a:gd name="T0" fmla="*/ 19 w 36"/>
                  <a:gd name="T1" fmla="*/ 0 h 35"/>
                  <a:gd name="T2" fmla="*/ 16 w 36"/>
                  <a:gd name="T3" fmla="*/ 2 h 35"/>
                  <a:gd name="T4" fmla="*/ 11 w 36"/>
                  <a:gd name="T5" fmla="*/ 8 h 35"/>
                  <a:gd name="T6" fmla="*/ 10 w 36"/>
                  <a:gd name="T7" fmla="*/ 9 h 35"/>
                  <a:gd name="T8" fmla="*/ 7 w 36"/>
                  <a:gd name="T9" fmla="*/ 17 h 35"/>
                  <a:gd name="T10" fmla="*/ 4 w 36"/>
                  <a:gd name="T11" fmla="*/ 21 h 35"/>
                  <a:gd name="T12" fmla="*/ 2 w 36"/>
                  <a:gd name="T13" fmla="*/ 22 h 35"/>
                  <a:gd name="T14" fmla="*/ 4 w 36"/>
                  <a:gd name="T15" fmla="*/ 23 h 35"/>
                  <a:gd name="T16" fmla="*/ 2 w 36"/>
                  <a:gd name="T17" fmla="*/ 27 h 35"/>
                  <a:gd name="T18" fmla="*/ 0 w 36"/>
                  <a:gd name="T19" fmla="*/ 29 h 35"/>
                  <a:gd name="T20" fmla="*/ 4 w 36"/>
                  <a:gd name="T21" fmla="*/ 29 h 35"/>
                  <a:gd name="T22" fmla="*/ 11 w 36"/>
                  <a:gd name="T23" fmla="*/ 30 h 35"/>
                  <a:gd name="T24" fmla="*/ 19 w 36"/>
                  <a:gd name="T25" fmla="*/ 30 h 35"/>
                  <a:gd name="T26" fmla="*/ 22 w 36"/>
                  <a:gd name="T27" fmla="*/ 30 h 35"/>
                  <a:gd name="T28" fmla="*/ 25 w 36"/>
                  <a:gd name="T29" fmla="*/ 29 h 35"/>
                  <a:gd name="T30" fmla="*/ 24 w 36"/>
                  <a:gd name="T31" fmla="*/ 32 h 35"/>
                  <a:gd name="T32" fmla="*/ 22 w 36"/>
                  <a:gd name="T33" fmla="*/ 34 h 35"/>
                  <a:gd name="T34" fmla="*/ 26 w 36"/>
                  <a:gd name="T35" fmla="*/ 31 h 35"/>
                  <a:gd name="T36" fmla="*/ 30 w 36"/>
                  <a:gd name="T37" fmla="*/ 29 h 35"/>
                  <a:gd name="T38" fmla="*/ 32 w 36"/>
                  <a:gd name="T39" fmla="*/ 27 h 35"/>
                  <a:gd name="T40" fmla="*/ 35 w 36"/>
                  <a:gd name="T41" fmla="*/ 23 h 35"/>
                  <a:gd name="T42" fmla="*/ 35 w 36"/>
                  <a:gd name="T43" fmla="*/ 22 h 35"/>
                  <a:gd name="T44" fmla="*/ 32 w 36"/>
                  <a:gd name="T45" fmla="*/ 22 h 35"/>
                  <a:gd name="T46" fmla="*/ 30 w 36"/>
                  <a:gd name="T47" fmla="*/ 20 h 35"/>
                  <a:gd name="T48" fmla="*/ 33 w 36"/>
                  <a:gd name="T49" fmla="*/ 17 h 35"/>
                  <a:gd name="T50" fmla="*/ 29 w 36"/>
                  <a:gd name="T51" fmla="*/ 16 h 35"/>
                  <a:gd name="T52" fmla="*/ 27 w 36"/>
                  <a:gd name="T53" fmla="*/ 15 h 35"/>
                  <a:gd name="T54" fmla="*/ 24 w 36"/>
                  <a:gd name="T55" fmla="*/ 18 h 35"/>
                  <a:gd name="T56" fmla="*/ 22 w 36"/>
                  <a:gd name="T57" fmla="*/ 16 h 35"/>
                  <a:gd name="T58" fmla="*/ 19 w 36"/>
                  <a:gd name="T59" fmla="*/ 14 h 35"/>
                  <a:gd name="T60" fmla="*/ 21 w 36"/>
                  <a:gd name="T61" fmla="*/ 12 h 35"/>
                  <a:gd name="T62" fmla="*/ 18 w 36"/>
                  <a:gd name="T63" fmla="*/ 11 h 35"/>
                  <a:gd name="T64" fmla="*/ 15 w 36"/>
                  <a:gd name="T65" fmla="*/ 13 h 35"/>
                  <a:gd name="T66" fmla="*/ 16 w 36"/>
                  <a:gd name="T67" fmla="*/ 9 h 35"/>
                  <a:gd name="T68" fmla="*/ 20 w 36"/>
                  <a:gd name="T69" fmla="*/ 5 h 35"/>
                  <a:gd name="T70" fmla="*/ 20 w 36"/>
                  <a:gd name="T71" fmla="*/ 2 h 35"/>
                  <a:gd name="T72" fmla="*/ 22 w 36"/>
                  <a:gd name="T73" fmla="*/ 1 h 35"/>
                  <a:gd name="T74" fmla="*/ 19 w 36"/>
                  <a:gd name="T7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 h="35">
                    <a:moveTo>
                      <a:pt x="19" y="0"/>
                    </a:moveTo>
                    <a:cubicBezTo>
                      <a:pt x="18" y="0"/>
                      <a:pt x="17" y="0"/>
                      <a:pt x="16" y="2"/>
                    </a:cubicBezTo>
                    <a:cubicBezTo>
                      <a:pt x="15" y="3"/>
                      <a:pt x="12" y="7"/>
                      <a:pt x="11" y="8"/>
                    </a:cubicBezTo>
                    <a:cubicBezTo>
                      <a:pt x="10" y="8"/>
                      <a:pt x="10" y="8"/>
                      <a:pt x="10" y="9"/>
                    </a:cubicBezTo>
                    <a:cubicBezTo>
                      <a:pt x="10" y="10"/>
                      <a:pt x="8" y="16"/>
                      <a:pt x="7" y="17"/>
                    </a:cubicBezTo>
                    <a:cubicBezTo>
                      <a:pt x="6" y="18"/>
                      <a:pt x="4" y="20"/>
                      <a:pt x="4" y="21"/>
                    </a:cubicBezTo>
                    <a:cubicBezTo>
                      <a:pt x="3" y="22"/>
                      <a:pt x="1" y="22"/>
                      <a:pt x="2" y="22"/>
                    </a:cubicBezTo>
                    <a:cubicBezTo>
                      <a:pt x="3" y="23"/>
                      <a:pt x="4" y="22"/>
                      <a:pt x="4" y="23"/>
                    </a:cubicBezTo>
                    <a:cubicBezTo>
                      <a:pt x="5" y="24"/>
                      <a:pt x="3" y="26"/>
                      <a:pt x="2" y="27"/>
                    </a:cubicBezTo>
                    <a:cubicBezTo>
                      <a:pt x="0" y="27"/>
                      <a:pt x="0" y="28"/>
                      <a:pt x="0" y="29"/>
                    </a:cubicBezTo>
                    <a:cubicBezTo>
                      <a:pt x="1" y="30"/>
                      <a:pt x="2" y="30"/>
                      <a:pt x="4" y="29"/>
                    </a:cubicBezTo>
                    <a:cubicBezTo>
                      <a:pt x="5" y="28"/>
                      <a:pt x="9" y="29"/>
                      <a:pt x="11" y="30"/>
                    </a:cubicBezTo>
                    <a:cubicBezTo>
                      <a:pt x="12" y="30"/>
                      <a:pt x="18" y="30"/>
                      <a:pt x="19" y="30"/>
                    </a:cubicBezTo>
                    <a:cubicBezTo>
                      <a:pt x="21" y="30"/>
                      <a:pt x="20" y="31"/>
                      <a:pt x="22" y="30"/>
                    </a:cubicBezTo>
                    <a:cubicBezTo>
                      <a:pt x="23" y="30"/>
                      <a:pt x="24" y="29"/>
                      <a:pt x="25" y="29"/>
                    </a:cubicBezTo>
                    <a:cubicBezTo>
                      <a:pt x="25" y="30"/>
                      <a:pt x="25" y="30"/>
                      <a:pt x="24" y="32"/>
                    </a:cubicBezTo>
                    <a:cubicBezTo>
                      <a:pt x="22" y="33"/>
                      <a:pt x="21" y="35"/>
                      <a:pt x="22" y="34"/>
                    </a:cubicBezTo>
                    <a:cubicBezTo>
                      <a:pt x="24" y="34"/>
                      <a:pt x="24" y="32"/>
                      <a:pt x="26" y="31"/>
                    </a:cubicBezTo>
                    <a:cubicBezTo>
                      <a:pt x="28" y="30"/>
                      <a:pt x="29" y="30"/>
                      <a:pt x="30" y="29"/>
                    </a:cubicBezTo>
                    <a:cubicBezTo>
                      <a:pt x="31" y="28"/>
                      <a:pt x="31" y="28"/>
                      <a:pt x="32" y="27"/>
                    </a:cubicBezTo>
                    <a:cubicBezTo>
                      <a:pt x="32" y="26"/>
                      <a:pt x="34" y="24"/>
                      <a:pt x="35" y="23"/>
                    </a:cubicBezTo>
                    <a:cubicBezTo>
                      <a:pt x="36" y="23"/>
                      <a:pt x="36" y="22"/>
                      <a:pt x="35" y="22"/>
                    </a:cubicBezTo>
                    <a:cubicBezTo>
                      <a:pt x="33" y="22"/>
                      <a:pt x="33" y="23"/>
                      <a:pt x="32" y="22"/>
                    </a:cubicBezTo>
                    <a:cubicBezTo>
                      <a:pt x="30" y="20"/>
                      <a:pt x="29" y="20"/>
                      <a:pt x="30" y="20"/>
                    </a:cubicBezTo>
                    <a:cubicBezTo>
                      <a:pt x="31" y="19"/>
                      <a:pt x="35" y="17"/>
                      <a:pt x="33" y="17"/>
                    </a:cubicBezTo>
                    <a:cubicBezTo>
                      <a:pt x="30" y="16"/>
                      <a:pt x="29" y="18"/>
                      <a:pt x="29" y="16"/>
                    </a:cubicBezTo>
                    <a:cubicBezTo>
                      <a:pt x="28" y="15"/>
                      <a:pt x="28" y="14"/>
                      <a:pt x="27" y="15"/>
                    </a:cubicBezTo>
                    <a:cubicBezTo>
                      <a:pt x="26" y="16"/>
                      <a:pt x="24" y="19"/>
                      <a:pt x="24" y="18"/>
                    </a:cubicBezTo>
                    <a:cubicBezTo>
                      <a:pt x="24" y="18"/>
                      <a:pt x="24" y="17"/>
                      <a:pt x="22" y="16"/>
                    </a:cubicBezTo>
                    <a:cubicBezTo>
                      <a:pt x="21" y="15"/>
                      <a:pt x="19" y="15"/>
                      <a:pt x="19" y="14"/>
                    </a:cubicBezTo>
                    <a:cubicBezTo>
                      <a:pt x="20" y="13"/>
                      <a:pt x="22" y="13"/>
                      <a:pt x="21" y="12"/>
                    </a:cubicBezTo>
                    <a:cubicBezTo>
                      <a:pt x="19" y="12"/>
                      <a:pt x="19" y="10"/>
                      <a:pt x="18" y="11"/>
                    </a:cubicBezTo>
                    <a:cubicBezTo>
                      <a:pt x="16" y="13"/>
                      <a:pt x="15" y="15"/>
                      <a:pt x="15" y="13"/>
                    </a:cubicBezTo>
                    <a:cubicBezTo>
                      <a:pt x="15" y="12"/>
                      <a:pt x="15" y="11"/>
                      <a:pt x="16" y="9"/>
                    </a:cubicBezTo>
                    <a:cubicBezTo>
                      <a:pt x="18" y="8"/>
                      <a:pt x="19" y="6"/>
                      <a:pt x="20" y="5"/>
                    </a:cubicBezTo>
                    <a:cubicBezTo>
                      <a:pt x="21" y="3"/>
                      <a:pt x="21" y="2"/>
                      <a:pt x="20" y="2"/>
                    </a:cubicBezTo>
                    <a:cubicBezTo>
                      <a:pt x="19" y="2"/>
                      <a:pt x="21" y="2"/>
                      <a:pt x="22" y="1"/>
                    </a:cubicBezTo>
                    <a:cubicBezTo>
                      <a:pt x="23" y="0"/>
                      <a:pt x="21" y="0"/>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1" name="Freeform 170"/>
              <p:cNvSpPr>
                <a:spLocks/>
              </p:cNvSpPr>
              <p:nvPr/>
            </p:nvSpPr>
            <p:spPr bwMode="auto">
              <a:xfrm>
                <a:off x="5164" y="1450"/>
                <a:ext cx="12" cy="17"/>
              </a:xfrm>
              <a:custGeom>
                <a:avLst/>
                <a:gdLst>
                  <a:gd name="T0" fmla="*/ 6 w 9"/>
                  <a:gd name="T1" fmla="*/ 1 h 12"/>
                  <a:gd name="T2" fmla="*/ 2 w 9"/>
                  <a:gd name="T3" fmla="*/ 5 h 12"/>
                  <a:gd name="T4" fmla="*/ 0 w 9"/>
                  <a:gd name="T5" fmla="*/ 10 h 12"/>
                  <a:gd name="T6" fmla="*/ 4 w 9"/>
                  <a:gd name="T7" fmla="*/ 8 h 12"/>
                  <a:gd name="T8" fmla="*/ 4 w 9"/>
                  <a:gd name="T9" fmla="*/ 11 h 12"/>
                  <a:gd name="T10" fmla="*/ 6 w 9"/>
                  <a:gd name="T11" fmla="*/ 11 h 12"/>
                  <a:gd name="T12" fmla="*/ 7 w 9"/>
                  <a:gd name="T13" fmla="*/ 7 h 12"/>
                  <a:gd name="T14" fmla="*/ 8 w 9"/>
                  <a:gd name="T15" fmla="*/ 4 h 12"/>
                  <a:gd name="T16" fmla="*/ 5 w 9"/>
                  <a:gd name="T17" fmla="*/ 5 h 12"/>
                  <a:gd name="T18" fmla="*/ 6 w 9"/>
                  <a:gd name="T19"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2">
                    <a:moveTo>
                      <a:pt x="6" y="1"/>
                    </a:moveTo>
                    <a:cubicBezTo>
                      <a:pt x="5" y="1"/>
                      <a:pt x="4" y="3"/>
                      <a:pt x="2" y="5"/>
                    </a:cubicBezTo>
                    <a:cubicBezTo>
                      <a:pt x="1" y="6"/>
                      <a:pt x="0" y="11"/>
                      <a:pt x="0" y="10"/>
                    </a:cubicBezTo>
                    <a:cubicBezTo>
                      <a:pt x="1" y="9"/>
                      <a:pt x="4" y="7"/>
                      <a:pt x="4" y="8"/>
                    </a:cubicBezTo>
                    <a:cubicBezTo>
                      <a:pt x="3" y="9"/>
                      <a:pt x="2" y="12"/>
                      <a:pt x="4" y="11"/>
                    </a:cubicBezTo>
                    <a:cubicBezTo>
                      <a:pt x="5" y="10"/>
                      <a:pt x="6" y="11"/>
                      <a:pt x="6" y="11"/>
                    </a:cubicBezTo>
                    <a:cubicBezTo>
                      <a:pt x="6" y="10"/>
                      <a:pt x="6" y="8"/>
                      <a:pt x="7" y="7"/>
                    </a:cubicBezTo>
                    <a:cubicBezTo>
                      <a:pt x="8" y="6"/>
                      <a:pt x="9" y="3"/>
                      <a:pt x="8" y="4"/>
                    </a:cubicBezTo>
                    <a:cubicBezTo>
                      <a:pt x="7" y="4"/>
                      <a:pt x="5" y="5"/>
                      <a:pt x="5" y="5"/>
                    </a:cubicBezTo>
                    <a:cubicBezTo>
                      <a:pt x="6" y="4"/>
                      <a:pt x="7" y="0"/>
                      <a:pt x="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2" name="Freeform 171"/>
              <p:cNvSpPr>
                <a:spLocks/>
              </p:cNvSpPr>
              <p:nvPr/>
            </p:nvSpPr>
            <p:spPr bwMode="auto">
              <a:xfrm>
                <a:off x="5073" y="1300"/>
                <a:ext cx="7" cy="8"/>
              </a:xfrm>
              <a:custGeom>
                <a:avLst/>
                <a:gdLst>
                  <a:gd name="T0" fmla="*/ 2 w 5"/>
                  <a:gd name="T1" fmla="*/ 3 h 6"/>
                  <a:gd name="T2" fmla="*/ 5 w 5"/>
                  <a:gd name="T3" fmla="*/ 4 h 6"/>
                  <a:gd name="T4" fmla="*/ 3 w 5"/>
                  <a:gd name="T5" fmla="*/ 0 h 6"/>
                  <a:gd name="T6" fmla="*/ 2 w 5"/>
                  <a:gd name="T7" fmla="*/ 1 h 6"/>
                  <a:gd name="T8" fmla="*/ 2 w 5"/>
                  <a:gd name="T9" fmla="*/ 2 h 6"/>
                  <a:gd name="T10" fmla="*/ 2 w 5"/>
                  <a:gd name="T11" fmla="*/ 3 h 6"/>
                </a:gdLst>
                <a:ahLst/>
                <a:cxnLst>
                  <a:cxn ang="0">
                    <a:pos x="T0" y="T1"/>
                  </a:cxn>
                  <a:cxn ang="0">
                    <a:pos x="T2" y="T3"/>
                  </a:cxn>
                  <a:cxn ang="0">
                    <a:pos x="T4" y="T5"/>
                  </a:cxn>
                  <a:cxn ang="0">
                    <a:pos x="T6" y="T7"/>
                  </a:cxn>
                  <a:cxn ang="0">
                    <a:pos x="T8" y="T9"/>
                  </a:cxn>
                  <a:cxn ang="0">
                    <a:pos x="T10" y="T11"/>
                  </a:cxn>
                </a:cxnLst>
                <a:rect l="0" t="0" r="r" b="b"/>
                <a:pathLst>
                  <a:path w="5" h="6">
                    <a:moveTo>
                      <a:pt x="2" y="3"/>
                    </a:moveTo>
                    <a:cubicBezTo>
                      <a:pt x="3" y="3"/>
                      <a:pt x="4" y="6"/>
                      <a:pt x="5" y="4"/>
                    </a:cubicBezTo>
                    <a:cubicBezTo>
                      <a:pt x="5" y="3"/>
                      <a:pt x="4" y="1"/>
                      <a:pt x="3" y="0"/>
                    </a:cubicBezTo>
                    <a:cubicBezTo>
                      <a:pt x="3" y="0"/>
                      <a:pt x="2" y="0"/>
                      <a:pt x="2" y="1"/>
                    </a:cubicBezTo>
                    <a:cubicBezTo>
                      <a:pt x="3" y="1"/>
                      <a:pt x="3" y="2"/>
                      <a:pt x="2" y="2"/>
                    </a:cubicBezTo>
                    <a:cubicBezTo>
                      <a:pt x="2" y="2"/>
                      <a:pt x="0" y="2"/>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3" name="Freeform 172"/>
              <p:cNvSpPr>
                <a:spLocks/>
              </p:cNvSpPr>
              <p:nvPr/>
            </p:nvSpPr>
            <p:spPr bwMode="auto">
              <a:xfrm>
                <a:off x="5051" y="1315"/>
                <a:ext cx="6" cy="4"/>
              </a:xfrm>
              <a:custGeom>
                <a:avLst/>
                <a:gdLst>
                  <a:gd name="T0" fmla="*/ 1 w 4"/>
                  <a:gd name="T1" fmla="*/ 3 h 3"/>
                  <a:gd name="T2" fmla="*/ 3 w 4"/>
                  <a:gd name="T3" fmla="*/ 1 h 3"/>
                  <a:gd name="T4" fmla="*/ 1 w 4"/>
                  <a:gd name="T5" fmla="*/ 3 h 3"/>
                </a:gdLst>
                <a:ahLst/>
                <a:cxnLst>
                  <a:cxn ang="0">
                    <a:pos x="T0" y="T1"/>
                  </a:cxn>
                  <a:cxn ang="0">
                    <a:pos x="T2" y="T3"/>
                  </a:cxn>
                  <a:cxn ang="0">
                    <a:pos x="T4" y="T5"/>
                  </a:cxn>
                </a:cxnLst>
                <a:rect l="0" t="0" r="r" b="b"/>
                <a:pathLst>
                  <a:path w="4" h="3">
                    <a:moveTo>
                      <a:pt x="1" y="3"/>
                    </a:moveTo>
                    <a:cubicBezTo>
                      <a:pt x="1" y="3"/>
                      <a:pt x="4" y="2"/>
                      <a:pt x="3" y="1"/>
                    </a:cubicBezTo>
                    <a:cubicBezTo>
                      <a:pt x="2" y="0"/>
                      <a:pt x="0" y="2"/>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4" name="Freeform 173"/>
              <p:cNvSpPr>
                <a:spLocks/>
              </p:cNvSpPr>
              <p:nvPr/>
            </p:nvSpPr>
            <p:spPr bwMode="auto">
              <a:xfrm>
                <a:off x="4944" y="1399"/>
                <a:ext cx="11" cy="6"/>
              </a:xfrm>
              <a:custGeom>
                <a:avLst/>
                <a:gdLst>
                  <a:gd name="T0" fmla="*/ 3 w 8"/>
                  <a:gd name="T1" fmla="*/ 0 h 4"/>
                  <a:gd name="T2" fmla="*/ 1 w 8"/>
                  <a:gd name="T3" fmla="*/ 1 h 4"/>
                  <a:gd name="T4" fmla="*/ 7 w 8"/>
                  <a:gd name="T5" fmla="*/ 3 h 4"/>
                  <a:gd name="T6" fmla="*/ 3 w 8"/>
                  <a:gd name="T7" fmla="*/ 0 h 4"/>
                </a:gdLst>
                <a:ahLst/>
                <a:cxnLst>
                  <a:cxn ang="0">
                    <a:pos x="T0" y="T1"/>
                  </a:cxn>
                  <a:cxn ang="0">
                    <a:pos x="T2" y="T3"/>
                  </a:cxn>
                  <a:cxn ang="0">
                    <a:pos x="T4" y="T5"/>
                  </a:cxn>
                  <a:cxn ang="0">
                    <a:pos x="T6" y="T7"/>
                  </a:cxn>
                </a:cxnLst>
                <a:rect l="0" t="0" r="r" b="b"/>
                <a:pathLst>
                  <a:path w="8" h="4">
                    <a:moveTo>
                      <a:pt x="3" y="0"/>
                    </a:moveTo>
                    <a:cubicBezTo>
                      <a:pt x="1" y="0"/>
                      <a:pt x="0" y="0"/>
                      <a:pt x="1" y="1"/>
                    </a:cubicBezTo>
                    <a:cubicBezTo>
                      <a:pt x="3" y="2"/>
                      <a:pt x="7" y="4"/>
                      <a:pt x="7" y="3"/>
                    </a:cubicBezTo>
                    <a:cubicBezTo>
                      <a:pt x="8" y="0"/>
                      <a:pt x="4"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5" name="Freeform 174"/>
              <p:cNvSpPr>
                <a:spLocks/>
              </p:cNvSpPr>
              <p:nvPr/>
            </p:nvSpPr>
            <p:spPr bwMode="auto">
              <a:xfrm>
                <a:off x="4960" y="1362"/>
                <a:ext cx="10" cy="8"/>
              </a:xfrm>
              <a:custGeom>
                <a:avLst/>
                <a:gdLst>
                  <a:gd name="T0" fmla="*/ 3 w 7"/>
                  <a:gd name="T1" fmla="*/ 5 h 6"/>
                  <a:gd name="T2" fmla="*/ 6 w 7"/>
                  <a:gd name="T3" fmla="*/ 3 h 6"/>
                  <a:gd name="T4" fmla="*/ 5 w 7"/>
                  <a:gd name="T5" fmla="*/ 1 h 6"/>
                  <a:gd name="T6" fmla="*/ 2 w 7"/>
                  <a:gd name="T7" fmla="*/ 2 h 6"/>
                  <a:gd name="T8" fmla="*/ 1 w 7"/>
                  <a:gd name="T9" fmla="*/ 3 h 6"/>
                  <a:gd name="T10" fmla="*/ 3 w 7"/>
                  <a:gd name="T11" fmla="*/ 5 h 6"/>
                </a:gdLst>
                <a:ahLst/>
                <a:cxnLst>
                  <a:cxn ang="0">
                    <a:pos x="T0" y="T1"/>
                  </a:cxn>
                  <a:cxn ang="0">
                    <a:pos x="T2" y="T3"/>
                  </a:cxn>
                  <a:cxn ang="0">
                    <a:pos x="T4" y="T5"/>
                  </a:cxn>
                  <a:cxn ang="0">
                    <a:pos x="T6" y="T7"/>
                  </a:cxn>
                  <a:cxn ang="0">
                    <a:pos x="T8" y="T9"/>
                  </a:cxn>
                  <a:cxn ang="0">
                    <a:pos x="T10" y="T11"/>
                  </a:cxn>
                </a:cxnLst>
                <a:rect l="0" t="0" r="r" b="b"/>
                <a:pathLst>
                  <a:path w="7" h="6">
                    <a:moveTo>
                      <a:pt x="3" y="5"/>
                    </a:moveTo>
                    <a:cubicBezTo>
                      <a:pt x="5" y="6"/>
                      <a:pt x="5" y="4"/>
                      <a:pt x="6" y="3"/>
                    </a:cubicBezTo>
                    <a:cubicBezTo>
                      <a:pt x="7" y="2"/>
                      <a:pt x="6" y="2"/>
                      <a:pt x="5" y="1"/>
                    </a:cubicBezTo>
                    <a:cubicBezTo>
                      <a:pt x="4" y="0"/>
                      <a:pt x="4" y="1"/>
                      <a:pt x="2" y="2"/>
                    </a:cubicBezTo>
                    <a:cubicBezTo>
                      <a:pt x="0" y="2"/>
                      <a:pt x="0" y="2"/>
                      <a:pt x="1" y="3"/>
                    </a:cubicBezTo>
                    <a:cubicBezTo>
                      <a:pt x="2" y="3"/>
                      <a:pt x="2" y="4"/>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6" name="Freeform 175"/>
              <p:cNvSpPr>
                <a:spLocks/>
              </p:cNvSpPr>
              <p:nvPr/>
            </p:nvSpPr>
            <p:spPr bwMode="auto">
              <a:xfrm>
                <a:off x="4956" y="1293"/>
                <a:ext cx="10" cy="10"/>
              </a:xfrm>
              <a:custGeom>
                <a:avLst/>
                <a:gdLst>
                  <a:gd name="T0" fmla="*/ 5 w 7"/>
                  <a:gd name="T1" fmla="*/ 1 h 7"/>
                  <a:gd name="T2" fmla="*/ 1 w 7"/>
                  <a:gd name="T3" fmla="*/ 3 h 7"/>
                  <a:gd name="T4" fmla="*/ 3 w 7"/>
                  <a:gd name="T5" fmla="*/ 7 h 7"/>
                  <a:gd name="T6" fmla="*/ 5 w 7"/>
                  <a:gd name="T7" fmla="*/ 1 h 7"/>
                </a:gdLst>
                <a:ahLst/>
                <a:cxnLst>
                  <a:cxn ang="0">
                    <a:pos x="T0" y="T1"/>
                  </a:cxn>
                  <a:cxn ang="0">
                    <a:pos x="T2" y="T3"/>
                  </a:cxn>
                  <a:cxn ang="0">
                    <a:pos x="T4" y="T5"/>
                  </a:cxn>
                  <a:cxn ang="0">
                    <a:pos x="T6" y="T7"/>
                  </a:cxn>
                </a:cxnLst>
                <a:rect l="0" t="0" r="r" b="b"/>
                <a:pathLst>
                  <a:path w="7" h="7">
                    <a:moveTo>
                      <a:pt x="5" y="1"/>
                    </a:moveTo>
                    <a:cubicBezTo>
                      <a:pt x="3" y="0"/>
                      <a:pt x="2" y="1"/>
                      <a:pt x="1" y="3"/>
                    </a:cubicBezTo>
                    <a:cubicBezTo>
                      <a:pt x="0" y="4"/>
                      <a:pt x="2" y="7"/>
                      <a:pt x="3" y="7"/>
                    </a:cubicBezTo>
                    <a:cubicBezTo>
                      <a:pt x="7" y="6"/>
                      <a:pt x="6" y="1"/>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7" name="Freeform 176"/>
              <p:cNvSpPr>
                <a:spLocks/>
              </p:cNvSpPr>
              <p:nvPr/>
            </p:nvSpPr>
            <p:spPr bwMode="auto">
              <a:xfrm>
                <a:off x="4929" y="1286"/>
                <a:ext cx="16" cy="10"/>
              </a:xfrm>
              <a:custGeom>
                <a:avLst/>
                <a:gdLst>
                  <a:gd name="T0" fmla="*/ 4 w 12"/>
                  <a:gd name="T1" fmla="*/ 2 h 7"/>
                  <a:gd name="T2" fmla="*/ 1 w 12"/>
                  <a:gd name="T3" fmla="*/ 5 h 7"/>
                  <a:gd name="T4" fmla="*/ 5 w 12"/>
                  <a:gd name="T5" fmla="*/ 7 h 7"/>
                  <a:gd name="T6" fmla="*/ 11 w 12"/>
                  <a:gd name="T7" fmla="*/ 1 h 7"/>
                  <a:gd name="T8" fmla="*/ 4 w 12"/>
                  <a:gd name="T9" fmla="*/ 2 h 7"/>
                </a:gdLst>
                <a:ahLst/>
                <a:cxnLst>
                  <a:cxn ang="0">
                    <a:pos x="T0" y="T1"/>
                  </a:cxn>
                  <a:cxn ang="0">
                    <a:pos x="T2" y="T3"/>
                  </a:cxn>
                  <a:cxn ang="0">
                    <a:pos x="T4" y="T5"/>
                  </a:cxn>
                  <a:cxn ang="0">
                    <a:pos x="T6" y="T7"/>
                  </a:cxn>
                  <a:cxn ang="0">
                    <a:pos x="T8" y="T9"/>
                  </a:cxn>
                </a:cxnLst>
                <a:rect l="0" t="0" r="r" b="b"/>
                <a:pathLst>
                  <a:path w="12" h="7">
                    <a:moveTo>
                      <a:pt x="4" y="2"/>
                    </a:moveTo>
                    <a:cubicBezTo>
                      <a:pt x="3" y="2"/>
                      <a:pt x="2" y="4"/>
                      <a:pt x="1" y="5"/>
                    </a:cubicBezTo>
                    <a:cubicBezTo>
                      <a:pt x="0" y="6"/>
                      <a:pt x="4" y="7"/>
                      <a:pt x="5" y="7"/>
                    </a:cubicBezTo>
                    <a:cubicBezTo>
                      <a:pt x="7" y="7"/>
                      <a:pt x="11" y="2"/>
                      <a:pt x="11" y="1"/>
                    </a:cubicBezTo>
                    <a:cubicBezTo>
                      <a:pt x="12" y="0"/>
                      <a:pt x="6" y="1"/>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8" name="Freeform 177"/>
              <p:cNvSpPr>
                <a:spLocks/>
              </p:cNvSpPr>
              <p:nvPr/>
            </p:nvSpPr>
            <p:spPr bwMode="auto">
              <a:xfrm>
                <a:off x="4970" y="1279"/>
                <a:ext cx="10" cy="7"/>
              </a:xfrm>
              <a:custGeom>
                <a:avLst/>
                <a:gdLst>
                  <a:gd name="T0" fmla="*/ 5 w 7"/>
                  <a:gd name="T1" fmla="*/ 4 h 5"/>
                  <a:gd name="T2" fmla="*/ 7 w 7"/>
                  <a:gd name="T3" fmla="*/ 2 h 5"/>
                  <a:gd name="T4" fmla="*/ 2 w 7"/>
                  <a:gd name="T5" fmla="*/ 1 h 5"/>
                  <a:gd name="T6" fmla="*/ 5 w 7"/>
                  <a:gd name="T7" fmla="*/ 4 h 5"/>
                </a:gdLst>
                <a:ahLst/>
                <a:cxnLst>
                  <a:cxn ang="0">
                    <a:pos x="T0" y="T1"/>
                  </a:cxn>
                  <a:cxn ang="0">
                    <a:pos x="T2" y="T3"/>
                  </a:cxn>
                  <a:cxn ang="0">
                    <a:pos x="T4" y="T5"/>
                  </a:cxn>
                  <a:cxn ang="0">
                    <a:pos x="T6" y="T7"/>
                  </a:cxn>
                </a:cxnLst>
                <a:rect l="0" t="0" r="r" b="b"/>
                <a:pathLst>
                  <a:path w="7" h="5">
                    <a:moveTo>
                      <a:pt x="5" y="4"/>
                    </a:moveTo>
                    <a:cubicBezTo>
                      <a:pt x="7" y="4"/>
                      <a:pt x="6" y="3"/>
                      <a:pt x="7" y="2"/>
                    </a:cubicBezTo>
                    <a:cubicBezTo>
                      <a:pt x="7" y="1"/>
                      <a:pt x="4" y="0"/>
                      <a:pt x="2" y="1"/>
                    </a:cubicBezTo>
                    <a:cubicBezTo>
                      <a:pt x="0" y="1"/>
                      <a:pt x="3" y="5"/>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9" name="Freeform 178"/>
              <p:cNvSpPr>
                <a:spLocks/>
              </p:cNvSpPr>
              <p:nvPr/>
            </p:nvSpPr>
            <p:spPr bwMode="auto">
              <a:xfrm>
                <a:off x="4904" y="1249"/>
                <a:ext cx="52" cy="37"/>
              </a:xfrm>
              <a:custGeom>
                <a:avLst/>
                <a:gdLst>
                  <a:gd name="T0" fmla="*/ 36 w 38"/>
                  <a:gd name="T1" fmla="*/ 18 h 27"/>
                  <a:gd name="T2" fmla="*/ 31 w 38"/>
                  <a:gd name="T3" fmla="*/ 18 h 27"/>
                  <a:gd name="T4" fmla="*/ 31 w 38"/>
                  <a:gd name="T5" fmla="*/ 14 h 27"/>
                  <a:gd name="T6" fmla="*/ 26 w 38"/>
                  <a:gd name="T7" fmla="*/ 11 h 27"/>
                  <a:gd name="T8" fmla="*/ 20 w 38"/>
                  <a:gd name="T9" fmla="*/ 7 h 27"/>
                  <a:gd name="T10" fmla="*/ 15 w 38"/>
                  <a:gd name="T11" fmla="*/ 5 h 27"/>
                  <a:gd name="T12" fmla="*/ 13 w 38"/>
                  <a:gd name="T13" fmla="*/ 6 h 27"/>
                  <a:gd name="T14" fmla="*/ 12 w 38"/>
                  <a:gd name="T15" fmla="*/ 4 h 27"/>
                  <a:gd name="T16" fmla="*/ 10 w 38"/>
                  <a:gd name="T17" fmla="*/ 1 h 27"/>
                  <a:gd name="T18" fmla="*/ 6 w 38"/>
                  <a:gd name="T19" fmla="*/ 3 h 27"/>
                  <a:gd name="T20" fmla="*/ 5 w 38"/>
                  <a:gd name="T21" fmla="*/ 12 h 27"/>
                  <a:gd name="T22" fmla="*/ 5 w 38"/>
                  <a:gd name="T23" fmla="*/ 16 h 27"/>
                  <a:gd name="T24" fmla="*/ 2 w 38"/>
                  <a:gd name="T25" fmla="*/ 20 h 27"/>
                  <a:gd name="T26" fmla="*/ 1 w 38"/>
                  <a:gd name="T27" fmla="*/ 22 h 27"/>
                  <a:gd name="T28" fmla="*/ 8 w 38"/>
                  <a:gd name="T29" fmla="*/ 21 h 27"/>
                  <a:gd name="T30" fmla="*/ 9 w 38"/>
                  <a:gd name="T31" fmla="*/ 25 h 27"/>
                  <a:gd name="T32" fmla="*/ 12 w 38"/>
                  <a:gd name="T33" fmla="*/ 25 h 27"/>
                  <a:gd name="T34" fmla="*/ 17 w 38"/>
                  <a:gd name="T35" fmla="*/ 22 h 27"/>
                  <a:gd name="T36" fmla="*/ 21 w 38"/>
                  <a:gd name="T37" fmla="*/ 18 h 27"/>
                  <a:gd name="T38" fmla="*/ 24 w 38"/>
                  <a:gd name="T39" fmla="*/ 19 h 27"/>
                  <a:gd name="T40" fmla="*/ 26 w 38"/>
                  <a:gd name="T41" fmla="*/ 18 h 27"/>
                  <a:gd name="T42" fmla="*/ 27 w 38"/>
                  <a:gd name="T43" fmla="*/ 21 h 27"/>
                  <a:gd name="T44" fmla="*/ 35 w 38"/>
                  <a:gd name="T45" fmla="*/ 24 h 27"/>
                  <a:gd name="T46" fmla="*/ 38 w 38"/>
                  <a:gd name="T47" fmla="*/ 20 h 27"/>
                  <a:gd name="T48" fmla="*/ 36 w 38"/>
                  <a:gd name="T49"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27">
                    <a:moveTo>
                      <a:pt x="36" y="18"/>
                    </a:moveTo>
                    <a:cubicBezTo>
                      <a:pt x="35" y="17"/>
                      <a:pt x="33" y="18"/>
                      <a:pt x="31" y="18"/>
                    </a:cubicBezTo>
                    <a:cubicBezTo>
                      <a:pt x="30" y="18"/>
                      <a:pt x="31" y="16"/>
                      <a:pt x="31" y="14"/>
                    </a:cubicBezTo>
                    <a:cubicBezTo>
                      <a:pt x="31" y="12"/>
                      <a:pt x="27" y="11"/>
                      <a:pt x="26" y="11"/>
                    </a:cubicBezTo>
                    <a:cubicBezTo>
                      <a:pt x="24" y="11"/>
                      <a:pt x="21" y="7"/>
                      <a:pt x="20" y="7"/>
                    </a:cubicBezTo>
                    <a:cubicBezTo>
                      <a:pt x="19" y="7"/>
                      <a:pt x="17" y="7"/>
                      <a:pt x="15" y="5"/>
                    </a:cubicBezTo>
                    <a:cubicBezTo>
                      <a:pt x="14" y="4"/>
                      <a:pt x="14" y="5"/>
                      <a:pt x="13" y="6"/>
                    </a:cubicBezTo>
                    <a:cubicBezTo>
                      <a:pt x="12" y="7"/>
                      <a:pt x="12" y="5"/>
                      <a:pt x="12" y="4"/>
                    </a:cubicBezTo>
                    <a:cubicBezTo>
                      <a:pt x="12" y="3"/>
                      <a:pt x="10" y="1"/>
                      <a:pt x="10" y="1"/>
                    </a:cubicBezTo>
                    <a:cubicBezTo>
                      <a:pt x="9" y="0"/>
                      <a:pt x="7" y="1"/>
                      <a:pt x="6" y="3"/>
                    </a:cubicBezTo>
                    <a:cubicBezTo>
                      <a:pt x="5" y="5"/>
                      <a:pt x="5" y="11"/>
                      <a:pt x="5" y="12"/>
                    </a:cubicBezTo>
                    <a:cubicBezTo>
                      <a:pt x="5" y="13"/>
                      <a:pt x="5" y="15"/>
                      <a:pt x="5" y="16"/>
                    </a:cubicBezTo>
                    <a:cubicBezTo>
                      <a:pt x="6" y="17"/>
                      <a:pt x="3" y="19"/>
                      <a:pt x="2" y="20"/>
                    </a:cubicBezTo>
                    <a:cubicBezTo>
                      <a:pt x="0" y="21"/>
                      <a:pt x="0" y="21"/>
                      <a:pt x="1" y="22"/>
                    </a:cubicBezTo>
                    <a:cubicBezTo>
                      <a:pt x="1" y="22"/>
                      <a:pt x="7" y="21"/>
                      <a:pt x="8" y="21"/>
                    </a:cubicBezTo>
                    <a:cubicBezTo>
                      <a:pt x="9" y="21"/>
                      <a:pt x="9" y="23"/>
                      <a:pt x="9" y="25"/>
                    </a:cubicBezTo>
                    <a:cubicBezTo>
                      <a:pt x="9" y="27"/>
                      <a:pt x="11" y="26"/>
                      <a:pt x="12" y="25"/>
                    </a:cubicBezTo>
                    <a:cubicBezTo>
                      <a:pt x="13" y="25"/>
                      <a:pt x="15" y="22"/>
                      <a:pt x="17" y="22"/>
                    </a:cubicBezTo>
                    <a:cubicBezTo>
                      <a:pt x="18" y="21"/>
                      <a:pt x="20" y="19"/>
                      <a:pt x="21" y="18"/>
                    </a:cubicBezTo>
                    <a:cubicBezTo>
                      <a:pt x="21" y="18"/>
                      <a:pt x="22" y="19"/>
                      <a:pt x="24" y="19"/>
                    </a:cubicBezTo>
                    <a:cubicBezTo>
                      <a:pt x="25" y="19"/>
                      <a:pt x="26" y="18"/>
                      <a:pt x="26" y="18"/>
                    </a:cubicBezTo>
                    <a:cubicBezTo>
                      <a:pt x="27" y="18"/>
                      <a:pt x="26" y="20"/>
                      <a:pt x="27" y="21"/>
                    </a:cubicBezTo>
                    <a:cubicBezTo>
                      <a:pt x="29" y="22"/>
                      <a:pt x="34" y="23"/>
                      <a:pt x="35" y="24"/>
                    </a:cubicBezTo>
                    <a:cubicBezTo>
                      <a:pt x="36" y="24"/>
                      <a:pt x="37" y="21"/>
                      <a:pt x="38" y="20"/>
                    </a:cubicBezTo>
                    <a:cubicBezTo>
                      <a:pt x="38" y="20"/>
                      <a:pt x="37" y="19"/>
                      <a:pt x="3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0" name="Freeform 179"/>
              <p:cNvSpPr>
                <a:spLocks/>
              </p:cNvSpPr>
              <p:nvPr/>
            </p:nvSpPr>
            <p:spPr bwMode="auto">
              <a:xfrm>
                <a:off x="4923" y="1245"/>
                <a:ext cx="11" cy="8"/>
              </a:xfrm>
              <a:custGeom>
                <a:avLst/>
                <a:gdLst>
                  <a:gd name="T0" fmla="*/ 6 w 8"/>
                  <a:gd name="T1" fmla="*/ 5 h 6"/>
                  <a:gd name="T2" fmla="*/ 1 w 8"/>
                  <a:gd name="T3" fmla="*/ 1 h 6"/>
                  <a:gd name="T4" fmla="*/ 6 w 8"/>
                  <a:gd name="T5" fmla="*/ 5 h 6"/>
                </a:gdLst>
                <a:ahLst/>
                <a:cxnLst>
                  <a:cxn ang="0">
                    <a:pos x="T0" y="T1"/>
                  </a:cxn>
                  <a:cxn ang="0">
                    <a:pos x="T2" y="T3"/>
                  </a:cxn>
                  <a:cxn ang="0">
                    <a:pos x="T4" y="T5"/>
                  </a:cxn>
                </a:cxnLst>
                <a:rect l="0" t="0" r="r" b="b"/>
                <a:pathLst>
                  <a:path w="8" h="6">
                    <a:moveTo>
                      <a:pt x="6" y="5"/>
                    </a:moveTo>
                    <a:cubicBezTo>
                      <a:pt x="8" y="5"/>
                      <a:pt x="2" y="2"/>
                      <a:pt x="1" y="1"/>
                    </a:cubicBezTo>
                    <a:cubicBezTo>
                      <a:pt x="0" y="0"/>
                      <a:pt x="3" y="6"/>
                      <a:pt x="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1" name="Freeform 180"/>
              <p:cNvSpPr>
                <a:spLocks/>
              </p:cNvSpPr>
              <p:nvPr/>
            </p:nvSpPr>
            <p:spPr bwMode="auto">
              <a:xfrm>
                <a:off x="4920" y="1248"/>
                <a:ext cx="6" cy="7"/>
              </a:xfrm>
              <a:custGeom>
                <a:avLst/>
                <a:gdLst>
                  <a:gd name="T0" fmla="*/ 0 w 4"/>
                  <a:gd name="T1" fmla="*/ 1 h 5"/>
                  <a:gd name="T2" fmla="*/ 3 w 4"/>
                  <a:gd name="T3" fmla="*/ 4 h 5"/>
                  <a:gd name="T4" fmla="*/ 0 w 4"/>
                  <a:gd name="T5" fmla="*/ 1 h 5"/>
                </a:gdLst>
                <a:ahLst/>
                <a:cxnLst>
                  <a:cxn ang="0">
                    <a:pos x="T0" y="T1"/>
                  </a:cxn>
                  <a:cxn ang="0">
                    <a:pos x="T2" y="T3"/>
                  </a:cxn>
                  <a:cxn ang="0">
                    <a:pos x="T4" y="T5"/>
                  </a:cxn>
                </a:cxnLst>
                <a:rect l="0" t="0" r="r" b="b"/>
                <a:pathLst>
                  <a:path w="4" h="5">
                    <a:moveTo>
                      <a:pt x="0" y="1"/>
                    </a:moveTo>
                    <a:cubicBezTo>
                      <a:pt x="0" y="2"/>
                      <a:pt x="1" y="5"/>
                      <a:pt x="3" y="4"/>
                    </a:cubicBezTo>
                    <a:cubicBezTo>
                      <a:pt x="4" y="4"/>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2" name="Freeform 181"/>
              <p:cNvSpPr>
                <a:spLocks/>
              </p:cNvSpPr>
              <p:nvPr/>
            </p:nvSpPr>
            <p:spPr bwMode="auto">
              <a:xfrm>
                <a:off x="4905" y="1219"/>
                <a:ext cx="6" cy="8"/>
              </a:xfrm>
              <a:custGeom>
                <a:avLst/>
                <a:gdLst>
                  <a:gd name="T0" fmla="*/ 1 w 4"/>
                  <a:gd name="T1" fmla="*/ 1 h 6"/>
                  <a:gd name="T2" fmla="*/ 1 w 4"/>
                  <a:gd name="T3" fmla="*/ 4 h 6"/>
                  <a:gd name="T4" fmla="*/ 3 w 4"/>
                  <a:gd name="T5" fmla="*/ 5 h 6"/>
                  <a:gd name="T6" fmla="*/ 3 w 4"/>
                  <a:gd name="T7" fmla="*/ 1 h 6"/>
                  <a:gd name="T8" fmla="*/ 1 w 4"/>
                  <a:gd name="T9" fmla="*/ 1 h 6"/>
                </a:gdLst>
                <a:ahLst/>
                <a:cxnLst>
                  <a:cxn ang="0">
                    <a:pos x="T0" y="T1"/>
                  </a:cxn>
                  <a:cxn ang="0">
                    <a:pos x="T2" y="T3"/>
                  </a:cxn>
                  <a:cxn ang="0">
                    <a:pos x="T4" y="T5"/>
                  </a:cxn>
                  <a:cxn ang="0">
                    <a:pos x="T6" y="T7"/>
                  </a:cxn>
                  <a:cxn ang="0">
                    <a:pos x="T8" y="T9"/>
                  </a:cxn>
                </a:cxnLst>
                <a:rect l="0" t="0" r="r" b="b"/>
                <a:pathLst>
                  <a:path w="4" h="6">
                    <a:moveTo>
                      <a:pt x="1" y="1"/>
                    </a:moveTo>
                    <a:cubicBezTo>
                      <a:pt x="1" y="2"/>
                      <a:pt x="0" y="4"/>
                      <a:pt x="1" y="4"/>
                    </a:cubicBezTo>
                    <a:cubicBezTo>
                      <a:pt x="2" y="5"/>
                      <a:pt x="2" y="6"/>
                      <a:pt x="3" y="5"/>
                    </a:cubicBezTo>
                    <a:cubicBezTo>
                      <a:pt x="4" y="4"/>
                      <a:pt x="4" y="2"/>
                      <a:pt x="3" y="1"/>
                    </a:cubicBezTo>
                    <a:cubicBezTo>
                      <a:pt x="3" y="0"/>
                      <a:pt x="1"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3" name="Freeform 182"/>
              <p:cNvSpPr>
                <a:spLocks/>
              </p:cNvSpPr>
              <p:nvPr/>
            </p:nvSpPr>
            <p:spPr bwMode="auto">
              <a:xfrm>
                <a:off x="4882" y="1139"/>
                <a:ext cx="225" cy="162"/>
              </a:xfrm>
              <a:custGeom>
                <a:avLst/>
                <a:gdLst>
                  <a:gd name="T0" fmla="*/ 93 w 164"/>
                  <a:gd name="T1" fmla="*/ 27 h 118"/>
                  <a:gd name="T2" fmla="*/ 88 w 164"/>
                  <a:gd name="T3" fmla="*/ 24 h 118"/>
                  <a:gd name="T4" fmla="*/ 88 w 164"/>
                  <a:gd name="T5" fmla="*/ 22 h 118"/>
                  <a:gd name="T6" fmla="*/ 82 w 164"/>
                  <a:gd name="T7" fmla="*/ 19 h 118"/>
                  <a:gd name="T8" fmla="*/ 78 w 164"/>
                  <a:gd name="T9" fmla="*/ 14 h 118"/>
                  <a:gd name="T10" fmla="*/ 71 w 164"/>
                  <a:gd name="T11" fmla="*/ 18 h 118"/>
                  <a:gd name="T12" fmla="*/ 63 w 164"/>
                  <a:gd name="T13" fmla="*/ 20 h 118"/>
                  <a:gd name="T14" fmla="*/ 53 w 164"/>
                  <a:gd name="T15" fmla="*/ 20 h 118"/>
                  <a:gd name="T16" fmla="*/ 52 w 164"/>
                  <a:gd name="T17" fmla="*/ 7 h 118"/>
                  <a:gd name="T18" fmla="*/ 35 w 164"/>
                  <a:gd name="T19" fmla="*/ 4 h 118"/>
                  <a:gd name="T20" fmla="*/ 27 w 164"/>
                  <a:gd name="T21" fmla="*/ 8 h 118"/>
                  <a:gd name="T22" fmla="*/ 30 w 164"/>
                  <a:gd name="T23" fmla="*/ 15 h 118"/>
                  <a:gd name="T24" fmla="*/ 23 w 164"/>
                  <a:gd name="T25" fmla="*/ 19 h 118"/>
                  <a:gd name="T26" fmla="*/ 29 w 164"/>
                  <a:gd name="T27" fmla="*/ 30 h 118"/>
                  <a:gd name="T28" fmla="*/ 20 w 164"/>
                  <a:gd name="T29" fmla="*/ 17 h 118"/>
                  <a:gd name="T30" fmla="*/ 24 w 164"/>
                  <a:gd name="T31" fmla="*/ 0 h 118"/>
                  <a:gd name="T32" fmla="*/ 11 w 164"/>
                  <a:gd name="T33" fmla="*/ 28 h 118"/>
                  <a:gd name="T34" fmla="*/ 9 w 164"/>
                  <a:gd name="T35" fmla="*/ 35 h 118"/>
                  <a:gd name="T36" fmla="*/ 28 w 164"/>
                  <a:gd name="T37" fmla="*/ 39 h 118"/>
                  <a:gd name="T38" fmla="*/ 43 w 164"/>
                  <a:gd name="T39" fmla="*/ 39 h 118"/>
                  <a:gd name="T40" fmla="*/ 54 w 164"/>
                  <a:gd name="T41" fmla="*/ 43 h 118"/>
                  <a:gd name="T42" fmla="*/ 61 w 164"/>
                  <a:gd name="T43" fmla="*/ 37 h 118"/>
                  <a:gd name="T44" fmla="*/ 69 w 164"/>
                  <a:gd name="T45" fmla="*/ 38 h 118"/>
                  <a:gd name="T46" fmla="*/ 81 w 164"/>
                  <a:gd name="T47" fmla="*/ 47 h 118"/>
                  <a:gd name="T48" fmla="*/ 86 w 164"/>
                  <a:gd name="T49" fmla="*/ 50 h 118"/>
                  <a:gd name="T50" fmla="*/ 90 w 164"/>
                  <a:gd name="T51" fmla="*/ 55 h 118"/>
                  <a:gd name="T52" fmla="*/ 101 w 164"/>
                  <a:gd name="T53" fmla="*/ 67 h 118"/>
                  <a:gd name="T54" fmla="*/ 111 w 164"/>
                  <a:gd name="T55" fmla="*/ 72 h 118"/>
                  <a:gd name="T56" fmla="*/ 106 w 164"/>
                  <a:gd name="T57" fmla="*/ 77 h 118"/>
                  <a:gd name="T58" fmla="*/ 89 w 164"/>
                  <a:gd name="T59" fmla="*/ 85 h 118"/>
                  <a:gd name="T60" fmla="*/ 68 w 164"/>
                  <a:gd name="T61" fmla="*/ 94 h 118"/>
                  <a:gd name="T62" fmla="*/ 88 w 164"/>
                  <a:gd name="T63" fmla="*/ 93 h 118"/>
                  <a:gd name="T64" fmla="*/ 102 w 164"/>
                  <a:gd name="T65" fmla="*/ 100 h 118"/>
                  <a:gd name="T66" fmla="*/ 111 w 164"/>
                  <a:gd name="T67" fmla="*/ 109 h 118"/>
                  <a:gd name="T68" fmla="*/ 134 w 164"/>
                  <a:gd name="T69" fmla="*/ 112 h 118"/>
                  <a:gd name="T70" fmla="*/ 123 w 164"/>
                  <a:gd name="T71" fmla="*/ 101 h 118"/>
                  <a:gd name="T72" fmla="*/ 134 w 164"/>
                  <a:gd name="T73" fmla="*/ 106 h 118"/>
                  <a:gd name="T74" fmla="*/ 142 w 164"/>
                  <a:gd name="T75" fmla="*/ 108 h 118"/>
                  <a:gd name="T76" fmla="*/ 145 w 164"/>
                  <a:gd name="T77" fmla="*/ 103 h 118"/>
                  <a:gd name="T78" fmla="*/ 138 w 164"/>
                  <a:gd name="T79" fmla="*/ 91 h 118"/>
                  <a:gd name="T80" fmla="*/ 130 w 164"/>
                  <a:gd name="T81" fmla="*/ 86 h 118"/>
                  <a:gd name="T82" fmla="*/ 130 w 164"/>
                  <a:gd name="T83" fmla="*/ 78 h 118"/>
                  <a:gd name="T84" fmla="*/ 136 w 164"/>
                  <a:gd name="T85" fmla="*/ 78 h 118"/>
                  <a:gd name="T86" fmla="*/ 143 w 164"/>
                  <a:gd name="T87" fmla="*/ 79 h 118"/>
                  <a:gd name="T88" fmla="*/ 144 w 164"/>
                  <a:gd name="T89" fmla="*/ 87 h 118"/>
                  <a:gd name="T90" fmla="*/ 152 w 164"/>
                  <a:gd name="T91" fmla="*/ 85 h 118"/>
                  <a:gd name="T92" fmla="*/ 157 w 164"/>
                  <a:gd name="T93" fmla="*/ 80 h 118"/>
                  <a:gd name="T94" fmla="*/ 162 w 164"/>
                  <a:gd name="T95" fmla="*/ 74 h 118"/>
                  <a:gd name="T96" fmla="*/ 157 w 164"/>
                  <a:gd name="T97" fmla="*/ 69 h 118"/>
                  <a:gd name="T98" fmla="*/ 143 w 164"/>
                  <a:gd name="T99" fmla="*/ 63 h 118"/>
                  <a:gd name="T100" fmla="*/ 134 w 164"/>
                  <a:gd name="T101" fmla="*/ 58 h 118"/>
                  <a:gd name="T102" fmla="*/ 123 w 164"/>
                  <a:gd name="T103" fmla="*/ 50 h 118"/>
                  <a:gd name="T104" fmla="*/ 125 w 164"/>
                  <a:gd name="T105" fmla="*/ 46 h 118"/>
                  <a:gd name="T106" fmla="*/ 126 w 164"/>
                  <a:gd name="T107" fmla="*/ 37 h 118"/>
                  <a:gd name="T108" fmla="*/ 115 w 164"/>
                  <a:gd name="T109" fmla="*/ 39 h 118"/>
                  <a:gd name="T110" fmla="*/ 115 w 164"/>
                  <a:gd name="T111" fmla="*/ 31 h 118"/>
                  <a:gd name="T112" fmla="*/ 106 w 164"/>
                  <a:gd name="T113" fmla="*/ 34 h 118"/>
                  <a:gd name="T114" fmla="*/ 104 w 164"/>
                  <a:gd name="T115" fmla="*/ 31 h 118"/>
                  <a:gd name="T116" fmla="*/ 106 w 164"/>
                  <a:gd name="T117" fmla="*/ 2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4" h="118">
                    <a:moveTo>
                      <a:pt x="96" y="26"/>
                    </a:moveTo>
                    <a:cubicBezTo>
                      <a:pt x="96" y="26"/>
                      <a:pt x="96" y="28"/>
                      <a:pt x="95" y="30"/>
                    </a:cubicBezTo>
                    <a:cubicBezTo>
                      <a:pt x="94" y="32"/>
                      <a:pt x="95" y="27"/>
                      <a:pt x="95" y="27"/>
                    </a:cubicBezTo>
                    <a:cubicBezTo>
                      <a:pt x="94" y="26"/>
                      <a:pt x="94" y="27"/>
                      <a:pt x="93" y="29"/>
                    </a:cubicBezTo>
                    <a:cubicBezTo>
                      <a:pt x="92" y="32"/>
                      <a:pt x="92" y="28"/>
                      <a:pt x="93" y="27"/>
                    </a:cubicBezTo>
                    <a:cubicBezTo>
                      <a:pt x="93" y="26"/>
                      <a:pt x="93" y="25"/>
                      <a:pt x="92" y="25"/>
                    </a:cubicBezTo>
                    <a:cubicBezTo>
                      <a:pt x="91" y="24"/>
                      <a:pt x="91" y="25"/>
                      <a:pt x="90" y="28"/>
                    </a:cubicBezTo>
                    <a:cubicBezTo>
                      <a:pt x="90" y="31"/>
                      <a:pt x="90" y="27"/>
                      <a:pt x="90" y="26"/>
                    </a:cubicBezTo>
                    <a:cubicBezTo>
                      <a:pt x="91" y="24"/>
                      <a:pt x="90" y="24"/>
                      <a:pt x="90" y="23"/>
                    </a:cubicBezTo>
                    <a:cubicBezTo>
                      <a:pt x="90" y="23"/>
                      <a:pt x="88" y="23"/>
                      <a:pt x="88" y="24"/>
                    </a:cubicBezTo>
                    <a:cubicBezTo>
                      <a:pt x="87" y="24"/>
                      <a:pt x="86" y="26"/>
                      <a:pt x="86" y="27"/>
                    </a:cubicBezTo>
                    <a:cubicBezTo>
                      <a:pt x="85" y="28"/>
                      <a:pt x="86" y="25"/>
                      <a:pt x="87" y="24"/>
                    </a:cubicBezTo>
                    <a:cubicBezTo>
                      <a:pt x="88" y="23"/>
                      <a:pt x="87" y="22"/>
                      <a:pt x="86" y="23"/>
                    </a:cubicBezTo>
                    <a:cubicBezTo>
                      <a:pt x="85" y="23"/>
                      <a:pt x="85" y="25"/>
                      <a:pt x="85" y="23"/>
                    </a:cubicBezTo>
                    <a:cubicBezTo>
                      <a:pt x="85" y="22"/>
                      <a:pt x="87" y="22"/>
                      <a:pt x="88" y="22"/>
                    </a:cubicBezTo>
                    <a:cubicBezTo>
                      <a:pt x="89" y="21"/>
                      <a:pt x="90" y="21"/>
                      <a:pt x="90" y="20"/>
                    </a:cubicBezTo>
                    <a:cubicBezTo>
                      <a:pt x="90" y="19"/>
                      <a:pt x="87" y="19"/>
                      <a:pt x="85" y="19"/>
                    </a:cubicBezTo>
                    <a:cubicBezTo>
                      <a:pt x="83" y="19"/>
                      <a:pt x="84" y="19"/>
                      <a:pt x="82" y="21"/>
                    </a:cubicBezTo>
                    <a:cubicBezTo>
                      <a:pt x="81" y="22"/>
                      <a:pt x="80" y="22"/>
                      <a:pt x="81" y="21"/>
                    </a:cubicBezTo>
                    <a:cubicBezTo>
                      <a:pt x="81" y="20"/>
                      <a:pt x="82" y="19"/>
                      <a:pt x="82" y="19"/>
                    </a:cubicBezTo>
                    <a:cubicBezTo>
                      <a:pt x="81" y="19"/>
                      <a:pt x="78" y="19"/>
                      <a:pt x="78" y="20"/>
                    </a:cubicBezTo>
                    <a:cubicBezTo>
                      <a:pt x="77" y="21"/>
                      <a:pt x="79" y="18"/>
                      <a:pt x="81" y="18"/>
                    </a:cubicBezTo>
                    <a:cubicBezTo>
                      <a:pt x="83" y="18"/>
                      <a:pt x="84" y="17"/>
                      <a:pt x="85" y="17"/>
                    </a:cubicBezTo>
                    <a:cubicBezTo>
                      <a:pt x="85" y="17"/>
                      <a:pt x="84" y="15"/>
                      <a:pt x="82" y="14"/>
                    </a:cubicBezTo>
                    <a:cubicBezTo>
                      <a:pt x="81" y="14"/>
                      <a:pt x="79" y="14"/>
                      <a:pt x="78" y="14"/>
                    </a:cubicBezTo>
                    <a:cubicBezTo>
                      <a:pt x="77" y="14"/>
                      <a:pt x="74" y="12"/>
                      <a:pt x="72" y="11"/>
                    </a:cubicBezTo>
                    <a:cubicBezTo>
                      <a:pt x="70" y="11"/>
                      <a:pt x="67" y="12"/>
                      <a:pt x="66" y="13"/>
                    </a:cubicBezTo>
                    <a:cubicBezTo>
                      <a:pt x="65" y="13"/>
                      <a:pt x="65" y="14"/>
                      <a:pt x="65" y="15"/>
                    </a:cubicBezTo>
                    <a:cubicBezTo>
                      <a:pt x="66" y="16"/>
                      <a:pt x="71" y="17"/>
                      <a:pt x="72" y="17"/>
                    </a:cubicBezTo>
                    <a:cubicBezTo>
                      <a:pt x="73" y="18"/>
                      <a:pt x="72" y="18"/>
                      <a:pt x="71" y="18"/>
                    </a:cubicBezTo>
                    <a:cubicBezTo>
                      <a:pt x="70" y="18"/>
                      <a:pt x="68" y="17"/>
                      <a:pt x="67" y="17"/>
                    </a:cubicBezTo>
                    <a:cubicBezTo>
                      <a:pt x="66" y="16"/>
                      <a:pt x="63" y="15"/>
                      <a:pt x="62" y="15"/>
                    </a:cubicBezTo>
                    <a:cubicBezTo>
                      <a:pt x="61" y="15"/>
                      <a:pt x="63" y="16"/>
                      <a:pt x="64" y="17"/>
                    </a:cubicBezTo>
                    <a:cubicBezTo>
                      <a:pt x="65" y="18"/>
                      <a:pt x="68" y="21"/>
                      <a:pt x="69" y="21"/>
                    </a:cubicBezTo>
                    <a:cubicBezTo>
                      <a:pt x="69" y="22"/>
                      <a:pt x="65" y="21"/>
                      <a:pt x="63" y="20"/>
                    </a:cubicBezTo>
                    <a:cubicBezTo>
                      <a:pt x="62" y="20"/>
                      <a:pt x="61" y="19"/>
                      <a:pt x="62" y="19"/>
                    </a:cubicBezTo>
                    <a:cubicBezTo>
                      <a:pt x="62" y="18"/>
                      <a:pt x="62" y="18"/>
                      <a:pt x="61" y="16"/>
                    </a:cubicBezTo>
                    <a:cubicBezTo>
                      <a:pt x="60" y="14"/>
                      <a:pt x="59" y="17"/>
                      <a:pt x="58" y="18"/>
                    </a:cubicBezTo>
                    <a:cubicBezTo>
                      <a:pt x="57" y="18"/>
                      <a:pt x="57" y="18"/>
                      <a:pt x="55" y="18"/>
                    </a:cubicBezTo>
                    <a:cubicBezTo>
                      <a:pt x="54" y="18"/>
                      <a:pt x="54" y="19"/>
                      <a:pt x="53" y="20"/>
                    </a:cubicBezTo>
                    <a:cubicBezTo>
                      <a:pt x="51" y="20"/>
                      <a:pt x="52" y="16"/>
                      <a:pt x="53" y="15"/>
                    </a:cubicBezTo>
                    <a:cubicBezTo>
                      <a:pt x="54" y="13"/>
                      <a:pt x="52" y="15"/>
                      <a:pt x="50" y="16"/>
                    </a:cubicBezTo>
                    <a:cubicBezTo>
                      <a:pt x="49" y="17"/>
                      <a:pt x="50" y="15"/>
                      <a:pt x="51" y="14"/>
                    </a:cubicBezTo>
                    <a:cubicBezTo>
                      <a:pt x="52" y="13"/>
                      <a:pt x="54" y="13"/>
                      <a:pt x="54" y="11"/>
                    </a:cubicBezTo>
                    <a:cubicBezTo>
                      <a:pt x="55" y="10"/>
                      <a:pt x="53" y="8"/>
                      <a:pt x="52" y="7"/>
                    </a:cubicBezTo>
                    <a:cubicBezTo>
                      <a:pt x="51" y="7"/>
                      <a:pt x="50" y="6"/>
                      <a:pt x="50" y="3"/>
                    </a:cubicBezTo>
                    <a:cubicBezTo>
                      <a:pt x="49" y="1"/>
                      <a:pt x="46" y="1"/>
                      <a:pt x="43" y="1"/>
                    </a:cubicBezTo>
                    <a:cubicBezTo>
                      <a:pt x="39" y="1"/>
                      <a:pt x="37" y="2"/>
                      <a:pt x="36" y="3"/>
                    </a:cubicBezTo>
                    <a:cubicBezTo>
                      <a:pt x="35" y="4"/>
                      <a:pt x="36" y="4"/>
                      <a:pt x="36" y="5"/>
                    </a:cubicBezTo>
                    <a:cubicBezTo>
                      <a:pt x="36" y="6"/>
                      <a:pt x="35" y="5"/>
                      <a:pt x="35" y="4"/>
                    </a:cubicBezTo>
                    <a:cubicBezTo>
                      <a:pt x="34" y="4"/>
                      <a:pt x="34" y="4"/>
                      <a:pt x="32" y="4"/>
                    </a:cubicBezTo>
                    <a:cubicBezTo>
                      <a:pt x="31" y="5"/>
                      <a:pt x="32" y="6"/>
                      <a:pt x="31" y="5"/>
                    </a:cubicBezTo>
                    <a:cubicBezTo>
                      <a:pt x="30" y="5"/>
                      <a:pt x="30" y="5"/>
                      <a:pt x="28" y="5"/>
                    </a:cubicBezTo>
                    <a:cubicBezTo>
                      <a:pt x="27" y="5"/>
                      <a:pt x="29" y="6"/>
                      <a:pt x="32" y="8"/>
                    </a:cubicBezTo>
                    <a:cubicBezTo>
                      <a:pt x="35" y="9"/>
                      <a:pt x="29" y="8"/>
                      <a:pt x="27" y="8"/>
                    </a:cubicBezTo>
                    <a:cubicBezTo>
                      <a:pt x="25" y="8"/>
                      <a:pt x="29" y="9"/>
                      <a:pt x="32" y="11"/>
                    </a:cubicBezTo>
                    <a:cubicBezTo>
                      <a:pt x="35" y="12"/>
                      <a:pt x="29" y="10"/>
                      <a:pt x="27" y="10"/>
                    </a:cubicBezTo>
                    <a:cubicBezTo>
                      <a:pt x="25" y="9"/>
                      <a:pt x="25" y="10"/>
                      <a:pt x="25" y="11"/>
                    </a:cubicBezTo>
                    <a:cubicBezTo>
                      <a:pt x="24" y="12"/>
                      <a:pt x="25" y="12"/>
                      <a:pt x="25" y="13"/>
                    </a:cubicBezTo>
                    <a:cubicBezTo>
                      <a:pt x="25" y="14"/>
                      <a:pt x="28" y="15"/>
                      <a:pt x="30" y="15"/>
                    </a:cubicBezTo>
                    <a:cubicBezTo>
                      <a:pt x="31" y="15"/>
                      <a:pt x="31" y="16"/>
                      <a:pt x="31" y="16"/>
                    </a:cubicBezTo>
                    <a:cubicBezTo>
                      <a:pt x="30" y="16"/>
                      <a:pt x="32" y="18"/>
                      <a:pt x="33" y="20"/>
                    </a:cubicBezTo>
                    <a:cubicBezTo>
                      <a:pt x="34" y="21"/>
                      <a:pt x="29" y="17"/>
                      <a:pt x="28" y="17"/>
                    </a:cubicBezTo>
                    <a:cubicBezTo>
                      <a:pt x="28" y="17"/>
                      <a:pt x="27" y="17"/>
                      <a:pt x="26" y="18"/>
                    </a:cubicBezTo>
                    <a:cubicBezTo>
                      <a:pt x="25" y="19"/>
                      <a:pt x="25" y="19"/>
                      <a:pt x="23" y="19"/>
                    </a:cubicBezTo>
                    <a:cubicBezTo>
                      <a:pt x="21" y="20"/>
                      <a:pt x="27" y="23"/>
                      <a:pt x="29" y="24"/>
                    </a:cubicBezTo>
                    <a:cubicBezTo>
                      <a:pt x="31" y="24"/>
                      <a:pt x="31" y="25"/>
                      <a:pt x="31" y="25"/>
                    </a:cubicBezTo>
                    <a:cubicBezTo>
                      <a:pt x="30" y="26"/>
                      <a:pt x="29" y="27"/>
                      <a:pt x="29" y="27"/>
                    </a:cubicBezTo>
                    <a:cubicBezTo>
                      <a:pt x="29" y="27"/>
                      <a:pt x="30" y="28"/>
                      <a:pt x="30" y="30"/>
                    </a:cubicBezTo>
                    <a:cubicBezTo>
                      <a:pt x="30" y="31"/>
                      <a:pt x="29" y="31"/>
                      <a:pt x="29" y="30"/>
                    </a:cubicBezTo>
                    <a:cubicBezTo>
                      <a:pt x="28" y="29"/>
                      <a:pt x="27" y="29"/>
                      <a:pt x="25" y="28"/>
                    </a:cubicBezTo>
                    <a:cubicBezTo>
                      <a:pt x="24" y="28"/>
                      <a:pt x="26" y="28"/>
                      <a:pt x="27" y="28"/>
                    </a:cubicBezTo>
                    <a:cubicBezTo>
                      <a:pt x="28" y="28"/>
                      <a:pt x="29" y="27"/>
                      <a:pt x="28" y="26"/>
                    </a:cubicBezTo>
                    <a:cubicBezTo>
                      <a:pt x="28" y="26"/>
                      <a:pt x="23" y="22"/>
                      <a:pt x="22" y="21"/>
                    </a:cubicBezTo>
                    <a:cubicBezTo>
                      <a:pt x="21" y="20"/>
                      <a:pt x="20" y="19"/>
                      <a:pt x="20" y="17"/>
                    </a:cubicBezTo>
                    <a:cubicBezTo>
                      <a:pt x="20" y="16"/>
                      <a:pt x="21" y="15"/>
                      <a:pt x="21" y="14"/>
                    </a:cubicBezTo>
                    <a:cubicBezTo>
                      <a:pt x="20" y="13"/>
                      <a:pt x="19" y="12"/>
                      <a:pt x="19" y="11"/>
                    </a:cubicBezTo>
                    <a:cubicBezTo>
                      <a:pt x="19" y="10"/>
                      <a:pt x="24" y="4"/>
                      <a:pt x="25" y="3"/>
                    </a:cubicBezTo>
                    <a:cubicBezTo>
                      <a:pt x="26" y="3"/>
                      <a:pt x="27" y="2"/>
                      <a:pt x="28" y="1"/>
                    </a:cubicBezTo>
                    <a:cubicBezTo>
                      <a:pt x="29" y="1"/>
                      <a:pt x="26" y="0"/>
                      <a:pt x="24" y="0"/>
                    </a:cubicBezTo>
                    <a:cubicBezTo>
                      <a:pt x="22" y="0"/>
                      <a:pt x="13" y="1"/>
                      <a:pt x="12" y="2"/>
                    </a:cubicBezTo>
                    <a:cubicBezTo>
                      <a:pt x="10" y="3"/>
                      <a:pt x="6" y="6"/>
                      <a:pt x="4" y="8"/>
                    </a:cubicBezTo>
                    <a:cubicBezTo>
                      <a:pt x="3" y="9"/>
                      <a:pt x="2" y="13"/>
                      <a:pt x="1" y="15"/>
                    </a:cubicBezTo>
                    <a:cubicBezTo>
                      <a:pt x="0" y="18"/>
                      <a:pt x="0" y="23"/>
                      <a:pt x="0" y="25"/>
                    </a:cubicBezTo>
                    <a:cubicBezTo>
                      <a:pt x="0" y="27"/>
                      <a:pt x="8" y="28"/>
                      <a:pt x="11" y="28"/>
                    </a:cubicBezTo>
                    <a:cubicBezTo>
                      <a:pt x="15" y="28"/>
                      <a:pt x="16" y="29"/>
                      <a:pt x="17" y="30"/>
                    </a:cubicBezTo>
                    <a:cubicBezTo>
                      <a:pt x="18" y="31"/>
                      <a:pt x="14" y="31"/>
                      <a:pt x="11" y="31"/>
                    </a:cubicBezTo>
                    <a:cubicBezTo>
                      <a:pt x="8" y="31"/>
                      <a:pt x="6" y="30"/>
                      <a:pt x="4" y="30"/>
                    </a:cubicBezTo>
                    <a:cubicBezTo>
                      <a:pt x="3" y="30"/>
                      <a:pt x="4" y="31"/>
                      <a:pt x="5" y="32"/>
                    </a:cubicBezTo>
                    <a:cubicBezTo>
                      <a:pt x="5" y="34"/>
                      <a:pt x="7" y="35"/>
                      <a:pt x="9" y="35"/>
                    </a:cubicBezTo>
                    <a:cubicBezTo>
                      <a:pt x="10" y="36"/>
                      <a:pt x="10" y="36"/>
                      <a:pt x="13" y="37"/>
                    </a:cubicBezTo>
                    <a:cubicBezTo>
                      <a:pt x="15" y="37"/>
                      <a:pt x="16" y="36"/>
                      <a:pt x="17" y="36"/>
                    </a:cubicBezTo>
                    <a:cubicBezTo>
                      <a:pt x="18" y="36"/>
                      <a:pt x="19" y="36"/>
                      <a:pt x="20" y="37"/>
                    </a:cubicBezTo>
                    <a:cubicBezTo>
                      <a:pt x="21" y="38"/>
                      <a:pt x="23" y="39"/>
                      <a:pt x="25" y="39"/>
                    </a:cubicBezTo>
                    <a:cubicBezTo>
                      <a:pt x="26" y="39"/>
                      <a:pt x="27" y="39"/>
                      <a:pt x="28" y="39"/>
                    </a:cubicBezTo>
                    <a:cubicBezTo>
                      <a:pt x="29" y="39"/>
                      <a:pt x="30" y="40"/>
                      <a:pt x="32" y="40"/>
                    </a:cubicBezTo>
                    <a:cubicBezTo>
                      <a:pt x="34" y="40"/>
                      <a:pt x="40" y="40"/>
                      <a:pt x="42" y="41"/>
                    </a:cubicBezTo>
                    <a:cubicBezTo>
                      <a:pt x="44" y="42"/>
                      <a:pt x="45" y="42"/>
                      <a:pt x="46" y="41"/>
                    </a:cubicBezTo>
                    <a:cubicBezTo>
                      <a:pt x="47" y="41"/>
                      <a:pt x="46" y="40"/>
                      <a:pt x="45" y="40"/>
                    </a:cubicBezTo>
                    <a:cubicBezTo>
                      <a:pt x="44" y="39"/>
                      <a:pt x="41" y="39"/>
                      <a:pt x="43" y="39"/>
                    </a:cubicBezTo>
                    <a:cubicBezTo>
                      <a:pt x="44" y="39"/>
                      <a:pt x="46" y="40"/>
                      <a:pt x="49" y="41"/>
                    </a:cubicBezTo>
                    <a:cubicBezTo>
                      <a:pt x="52" y="42"/>
                      <a:pt x="55" y="45"/>
                      <a:pt x="56" y="46"/>
                    </a:cubicBezTo>
                    <a:cubicBezTo>
                      <a:pt x="58" y="47"/>
                      <a:pt x="57" y="45"/>
                      <a:pt x="58" y="44"/>
                    </a:cubicBezTo>
                    <a:cubicBezTo>
                      <a:pt x="60" y="44"/>
                      <a:pt x="59" y="43"/>
                      <a:pt x="59" y="42"/>
                    </a:cubicBezTo>
                    <a:cubicBezTo>
                      <a:pt x="59" y="42"/>
                      <a:pt x="56" y="42"/>
                      <a:pt x="54" y="43"/>
                    </a:cubicBezTo>
                    <a:cubicBezTo>
                      <a:pt x="52" y="43"/>
                      <a:pt x="53" y="42"/>
                      <a:pt x="50" y="40"/>
                    </a:cubicBezTo>
                    <a:cubicBezTo>
                      <a:pt x="48" y="39"/>
                      <a:pt x="52" y="39"/>
                      <a:pt x="54" y="40"/>
                    </a:cubicBezTo>
                    <a:cubicBezTo>
                      <a:pt x="57" y="41"/>
                      <a:pt x="60" y="42"/>
                      <a:pt x="61" y="41"/>
                    </a:cubicBezTo>
                    <a:cubicBezTo>
                      <a:pt x="62" y="41"/>
                      <a:pt x="63" y="41"/>
                      <a:pt x="64" y="40"/>
                    </a:cubicBezTo>
                    <a:cubicBezTo>
                      <a:pt x="64" y="39"/>
                      <a:pt x="62" y="37"/>
                      <a:pt x="61" y="37"/>
                    </a:cubicBezTo>
                    <a:cubicBezTo>
                      <a:pt x="59" y="36"/>
                      <a:pt x="60" y="36"/>
                      <a:pt x="61" y="36"/>
                    </a:cubicBezTo>
                    <a:cubicBezTo>
                      <a:pt x="63" y="36"/>
                      <a:pt x="63" y="36"/>
                      <a:pt x="62" y="35"/>
                    </a:cubicBezTo>
                    <a:cubicBezTo>
                      <a:pt x="61" y="34"/>
                      <a:pt x="61" y="34"/>
                      <a:pt x="63" y="35"/>
                    </a:cubicBezTo>
                    <a:cubicBezTo>
                      <a:pt x="64" y="35"/>
                      <a:pt x="65" y="37"/>
                      <a:pt x="66" y="38"/>
                    </a:cubicBezTo>
                    <a:cubicBezTo>
                      <a:pt x="67" y="39"/>
                      <a:pt x="68" y="38"/>
                      <a:pt x="69" y="38"/>
                    </a:cubicBezTo>
                    <a:cubicBezTo>
                      <a:pt x="70" y="37"/>
                      <a:pt x="70" y="41"/>
                      <a:pt x="70" y="42"/>
                    </a:cubicBezTo>
                    <a:cubicBezTo>
                      <a:pt x="70" y="43"/>
                      <a:pt x="72" y="42"/>
                      <a:pt x="73" y="41"/>
                    </a:cubicBezTo>
                    <a:cubicBezTo>
                      <a:pt x="74" y="41"/>
                      <a:pt x="74" y="43"/>
                      <a:pt x="74" y="44"/>
                    </a:cubicBezTo>
                    <a:cubicBezTo>
                      <a:pt x="74" y="44"/>
                      <a:pt x="75" y="44"/>
                      <a:pt x="77" y="45"/>
                    </a:cubicBezTo>
                    <a:cubicBezTo>
                      <a:pt x="78" y="46"/>
                      <a:pt x="80" y="47"/>
                      <a:pt x="81" y="47"/>
                    </a:cubicBezTo>
                    <a:cubicBezTo>
                      <a:pt x="82" y="48"/>
                      <a:pt x="81" y="48"/>
                      <a:pt x="81" y="49"/>
                    </a:cubicBezTo>
                    <a:cubicBezTo>
                      <a:pt x="80" y="50"/>
                      <a:pt x="78" y="50"/>
                      <a:pt x="77" y="50"/>
                    </a:cubicBezTo>
                    <a:cubicBezTo>
                      <a:pt x="75" y="50"/>
                      <a:pt x="76" y="52"/>
                      <a:pt x="76" y="53"/>
                    </a:cubicBezTo>
                    <a:cubicBezTo>
                      <a:pt x="76" y="55"/>
                      <a:pt x="81" y="53"/>
                      <a:pt x="82" y="51"/>
                    </a:cubicBezTo>
                    <a:cubicBezTo>
                      <a:pt x="83" y="50"/>
                      <a:pt x="85" y="50"/>
                      <a:pt x="86" y="50"/>
                    </a:cubicBezTo>
                    <a:cubicBezTo>
                      <a:pt x="87" y="50"/>
                      <a:pt x="87" y="51"/>
                      <a:pt x="87" y="53"/>
                    </a:cubicBezTo>
                    <a:cubicBezTo>
                      <a:pt x="87" y="54"/>
                      <a:pt x="88" y="55"/>
                      <a:pt x="88" y="55"/>
                    </a:cubicBezTo>
                    <a:cubicBezTo>
                      <a:pt x="89" y="55"/>
                      <a:pt x="89" y="57"/>
                      <a:pt x="90" y="58"/>
                    </a:cubicBezTo>
                    <a:cubicBezTo>
                      <a:pt x="91" y="59"/>
                      <a:pt x="90" y="57"/>
                      <a:pt x="90" y="57"/>
                    </a:cubicBezTo>
                    <a:cubicBezTo>
                      <a:pt x="90" y="56"/>
                      <a:pt x="90" y="55"/>
                      <a:pt x="90" y="55"/>
                    </a:cubicBezTo>
                    <a:cubicBezTo>
                      <a:pt x="90" y="55"/>
                      <a:pt x="91" y="54"/>
                      <a:pt x="92" y="53"/>
                    </a:cubicBezTo>
                    <a:cubicBezTo>
                      <a:pt x="92" y="52"/>
                      <a:pt x="92" y="56"/>
                      <a:pt x="92" y="57"/>
                    </a:cubicBezTo>
                    <a:cubicBezTo>
                      <a:pt x="93" y="58"/>
                      <a:pt x="95" y="57"/>
                      <a:pt x="96" y="57"/>
                    </a:cubicBezTo>
                    <a:cubicBezTo>
                      <a:pt x="96" y="57"/>
                      <a:pt x="97" y="59"/>
                      <a:pt x="98" y="61"/>
                    </a:cubicBezTo>
                    <a:cubicBezTo>
                      <a:pt x="99" y="63"/>
                      <a:pt x="100" y="66"/>
                      <a:pt x="101" y="67"/>
                    </a:cubicBezTo>
                    <a:cubicBezTo>
                      <a:pt x="101" y="68"/>
                      <a:pt x="100" y="69"/>
                      <a:pt x="99" y="70"/>
                    </a:cubicBezTo>
                    <a:cubicBezTo>
                      <a:pt x="97" y="71"/>
                      <a:pt x="96" y="71"/>
                      <a:pt x="97" y="72"/>
                    </a:cubicBezTo>
                    <a:cubicBezTo>
                      <a:pt x="98" y="73"/>
                      <a:pt x="105" y="73"/>
                      <a:pt x="105" y="73"/>
                    </a:cubicBezTo>
                    <a:cubicBezTo>
                      <a:pt x="106" y="73"/>
                      <a:pt x="107" y="71"/>
                      <a:pt x="108" y="70"/>
                    </a:cubicBezTo>
                    <a:cubicBezTo>
                      <a:pt x="108" y="69"/>
                      <a:pt x="110" y="71"/>
                      <a:pt x="111" y="72"/>
                    </a:cubicBezTo>
                    <a:cubicBezTo>
                      <a:pt x="113" y="74"/>
                      <a:pt x="116" y="74"/>
                      <a:pt x="117" y="75"/>
                    </a:cubicBezTo>
                    <a:cubicBezTo>
                      <a:pt x="118" y="75"/>
                      <a:pt x="117" y="76"/>
                      <a:pt x="116" y="77"/>
                    </a:cubicBezTo>
                    <a:cubicBezTo>
                      <a:pt x="115" y="78"/>
                      <a:pt x="111" y="77"/>
                      <a:pt x="110" y="77"/>
                    </a:cubicBezTo>
                    <a:cubicBezTo>
                      <a:pt x="109" y="77"/>
                      <a:pt x="109" y="79"/>
                      <a:pt x="107" y="79"/>
                    </a:cubicBezTo>
                    <a:cubicBezTo>
                      <a:pt x="106" y="80"/>
                      <a:pt x="106" y="79"/>
                      <a:pt x="106" y="77"/>
                    </a:cubicBezTo>
                    <a:cubicBezTo>
                      <a:pt x="106" y="75"/>
                      <a:pt x="104" y="74"/>
                      <a:pt x="102" y="74"/>
                    </a:cubicBezTo>
                    <a:cubicBezTo>
                      <a:pt x="100" y="73"/>
                      <a:pt x="96" y="73"/>
                      <a:pt x="95" y="73"/>
                    </a:cubicBezTo>
                    <a:cubicBezTo>
                      <a:pt x="94" y="74"/>
                      <a:pt x="90" y="77"/>
                      <a:pt x="89" y="78"/>
                    </a:cubicBezTo>
                    <a:cubicBezTo>
                      <a:pt x="88" y="79"/>
                      <a:pt x="92" y="82"/>
                      <a:pt x="93" y="84"/>
                    </a:cubicBezTo>
                    <a:cubicBezTo>
                      <a:pt x="94" y="85"/>
                      <a:pt x="92" y="84"/>
                      <a:pt x="89" y="85"/>
                    </a:cubicBezTo>
                    <a:cubicBezTo>
                      <a:pt x="86" y="86"/>
                      <a:pt x="83" y="87"/>
                      <a:pt x="80" y="87"/>
                    </a:cubicBezTo>
                    <a:cubicBezTo>
                      <a:pt x="76" y="87"/>
                      <a:pt x="75" y="85"/>
                      <a:pt x="73" y="85"/>
                    </a:cubicBezTo>
                    <a:cubicBezTo>
                      <a:pt x="71" y="85"/>
                      <a:pt x="72" y="85"/>
                      <a:pt x="71" y="86"/>
                    </a:cubicBezTo>
                    <a:cubicBezTo>
                      <a:pt x="71" y="87"/>
                      <a:pt x="69" y="89"/>
                      <a:pt x="68" y="89"/>
                    </a:cubicBezTo>
                    <a:cubicBezTo>
                      <a:pt x="67" y="90"/>
                      <a:pt x="67" y="93"/>
                      <a:pt x="68" y="94"/>
                    </a:cubicBezTo>
                    <a:cubicBezTo>
                      <a:pt x="68" y="95"/>
                      <a:pt x="71" y="95"/>
                      <a:pt x="73" y="96"/>
                    </a:cubicBezTo>
                    <a:cubicBezTo>
                      <a:pt x="76" y="97"/>
                      <a:pt x="80" y="94"/>
                      <a:pt x="80" y="94"/>
                    </a:cubicBezTo>
                    <a:cubicBezTo>
                      <a:pt x="81" y="93"/>
                      <a:pt x="82" y="93"/>
                      <a:pt x="83" y="93"/>
                    </a:cubicBezTo>
                    <a:cubicBezTo>
                      <a:pt x="83" y="93"/>
                      <a:pt x="85" y="94"/>
                      <a:pt x="86" y="94"/>
                    </a:cubicBezTo>
                    <a:cubicBezTo>
                      <a:pt x="88" y="95"/>
                      <a:pt x="88" y="93"/>
                      <a:pt x="88" y="93"/>
                    </a:cubicBezTo>
                    <a:cubicBezTo>
                      <a:pt x="89" y="92"/>
                      <a:pt x="90" y="94"/>
                      <a:pt x="91" y="93"/>
                    </a:cubicBezTo>
                    <a:cubicBezTo>
                      <a:pt x="92" y="93"/>
                      <a:pt x="92" y="92"/>
                      <a:pt x="94" y="93"/>
                    </a:cubicBezTo>
                    <a:cubicBezTo>
                      <a:pt x="96" y="94"/>
                      <a:pt x="95" y="94"/>
                      <a:pt x="95" y="95"/>
                    </a:cubicBezTo>
                    <a:cubicBezTo>
                      <a:pt x="96" y="96"/>
                      <a:pt x="96" y="96"/>
                      <a:pt x="98" y="97"/>
                    </a:cubicBezTo>
                    <a:cubicBezTo>
                      <a:pt x="100" y="99"/>
                      <a:pt x="100" y="99"/>
                      <a:pt x="102" y="100"/>
                    </a:cubicBezTo>
                    <a:cubicBezTo>
                      <a:pt x="104" y="101"/>
                      <a:pt x="105" y="101"/>
                      <a:pt x="106" y="102"/>
                    </a:cubicBezTo>
                    <a:cubicBezTo>
                      <a:pt x="107" y="103"/>
                      <a:pt x="106" y="103"/>
                      <a:pt x="105" y="103"/>
                    </a:cubicBezTo>
                    <a:cubicBezTo>
                      <a:pt x="103" y="104"/>
                      <a:pt x="103" y="103"/>
                      <a:pt x="104" y="104"/>
                    </a:cubicBezTo>
                    <a:cubicBezTo>
                      <a:pt x="105" y="105"/>
                      <a:pt x="106" y="106"/>
                      <a:pt x="107" y="106"/>
                    </a:cubicBezTo>
                    <a:cubicBezTo>
                      <a:pt x="109" y="107"/>
                      <a:pt x="110" y="108"/>
                      <a:pt x="111" y="109"/>
                    </a:cubicBezTo>
                    <a:cubicBezTo>
                      <a:pt x="112" y="110"/>
                      <a:pt x="115" y="109"/>
                      <a:pt x="117" y="110"/>
                    </a:cubicBezTo>
                    <a:cubicBezTo>
                      <a:pt x="119" y="110"/>
                      <a:pt x="118" y="111"/>
                      <a:pt x="120" y="112"/>
                    </a:cubicBezTo>
                    <a:cubicBezTo>
                      <a:pt x="121" y="114"/>
                      <a:pt x="126" y="115"/>
                      <a:pt x="128" y="115"/>
                    </a:cubicBezTo>
                    <a:cubicBezTo>
                      <a:pt x="130" y="115"/>
                      <a:pt x="134" y="116"/>
                      <a:pt x="136" y="117"/>
                    </a:cubicBezTo>
                    <a:cubicBezTo>
                      <a:pt x="137" y="118"/>
                      <a:pt x="135" y="114"/>
                      <a:pt x="134" y="112"/>
                    </a:cubicBezTo>
                    <a:cubicBezTo>
                      <a:pt x="133" y="110"/>
                      <a:pt x="128" y="108"/>
                      <a:pt x="126" y="106"/>
                    </a:cubicBezTo>
                    <a:cubicBezTo>
                      <a:pt x="124" y="105"/>
                      <a:pt x="124" y="106"/>
                      <a:pt x="124" y="104"/>
                    </a:cubicBezTo>
                    <a:cubicBezTo>
                      <a:pt x="123" y="103"/>
                      <a:pt x="122" y="103"/>
                      <a:pt x="120" y="102"/>
                    </a:cubicBezTo>
                    <a:cubicBezTo>
                      <a:pt x="119" y="100"/>
                      <a:pt x="121" y="101"/>
                      <a:pt x="122" y="101"/>
                    </a:cubicBezTo>
                    <a:cubicBezTo>
                      <a:pt x="123" y="100"/>
                      <a:pt x="122" y="100"/>
                      <a:pt x="123" y="101"/>
                    </a:cubicBezTo>
                    <a:cubicBezTo>
                      <a:pt x="124" y="101"/>
                      <a:pt x="124" y="102"/>
                      <a:pt x="125" y="104"/>
                    </a:cubicBezTo>
                    <a:cubicBezTo>
                      <a:pt x="126" y="105"/>
                      <a:pt x="126" y="103"/>
                      <a:pt x="127" y="102"/>
                    </a:cubicBezTo>
                    <a:cubicBezTo>
                      <a:pt x="128" y="100"/>
                      <a:pt x="128" y="104"/>
                      <a:pt x="131" y="105"/>
                    </a:cubicBezTo>
                    <a:cubicBezTo>
                      <a:pt x="133" y="107"/>
                      <a:pt x="132" y="106"/>
                      <a:pt x="132" y="105"/>
                    </a:cubicBezTo>
                    <a:cubicBezTo>
                      <a:pt x="131" y="103"/>
                      <a:pt x="133" y="105"/>
                      <a:pt x="134" y="106"/>
                    </a:cubicBezTo>
                    <a:cubicBezTo>
                      <a:pt x="135" y="107"/>
                      <a:pt x="136" y="108"/>
                      <a:pt x="135" y="107"/>
                    </a:cubicBezTo>
                    <a:cubicBezTo>
                      <a:pt x="135" y="106"/>
                      <a:pt x="136" y="107"/>
                      <a:pt x="138" y="108"/>
                    </a:cubicBezTo>
                    <a:cubicBezTo>
                      <a:pt x="140" y="109"/>
                      <a:pt x="142" y="111"/>
                      <a:pt x="145" y="112"/>
                    </a:cubicBezTo>
                    <a:cubicBezTo>
                      <a:pt x="147" y="113"/>
                      <a:pt x="144" y="111"/>
                      <a:pt x="143" y="110"/>
                    </a:cubicBezTo>
                    <a:cubicBezTo>
                      <a:pt x="141" y="108"/>
                      <a:pt x="141" y="107"/>
                      <a:pt x="142" y="108"/>
                    </a:cubicBezTo>
                    <a:cubicBezTo>
                      <a:pt x="143" y="109"/>
                      <a:pt x="143" y="109"/>
                      <a:pt x="143" y="107"/>
                    </a:cubicBezTo>
                    <a:cubicBezTo>
                      <a:pt x="143" y="106"/>
                      <a:pt x="142" y="105"/>
                      <a:pt x="142" y="102"/>
                    </a:cubicBezTo>
                    <a:cubicBezTo>
                      <a:pt x="142" y="99"/>
                      <a:pt x="142" y="102"/>
                      <a:pt x="144" y="105"/>
                    </a:cubicBezTo>
                    <a:cubicBezTo>
                      <a:pt x="146" y="108"/>
                      <a:pt x="145" y="105"/>
                      <a:pt x="145" y="103"/>
                    </a:cubicBezTo>
                    <a:cubicBezTo>
                      <a:pt x="145" y="100"/>
                      <a:pt x="144" y="101"/>
                      <a:pt x="145" y="103"/>
                    </a:cubicBezTo>
                    <a:cubicBezTo>
                      <a:pt x="146" y="105"/>
                      <a:pt x="146" y="103"/>
                      <a:pt x="145" y="100"/>
                    </a:cubicBezTo>
                    <a:cubicBezTo>
                      <a:pt x="144" y="98"/>
                      <a:pt x="143" y="98"/>
                      <a:pt x="141" y="97"/>
                    </a:cubicBezTo>
                    <a:cubicBezTo>
                      <a:pt x="139" y="96"/>
                      <a:pt x="141" y="95"/>
                      <a:pt x="141" y="93"/>
                    </a:cubicBezTo>
                    <a:cubicBezTo>
                      <a:pt x="140" y="90"/>
                      <a:pt x="141" y="92"/>
                      <a:pt x="139" y="94"/>
                    </a:cubicBezTo>
                    <a:cubicBezTo>
                      <a:pt x="138" y="95"/>
                      <a:pt x="139" y="92"/>
                      <a:pt x="138" y="91"/>
                    </a:cubicBezTo>
                    <a:cubicBezTo>
                      <a:pt x="138" y="90"/>
                      <a:pt x="138" y="91"/>
                      <a:pt x="137" y="91"/>
                    </a:cubicBezTo>
                    <a:cubicBezTo>
                      <a:pt x="136" y="92"/>
                      <a:pt x="136" y="91"/>
                      <a:pt x="135" y="90"/>
                    </a:cubicBezTo>
                    <a:cubicBezTo>
                      <a:pt x="135" y="88"/>
                      <a:pt x="134" y="89"/>
                      <a:pt x="134" y="90"/>
                    </a:cubicBezTo>
                    <a:cubicBezTo>
                      <a:pt x="134" y="90"/>
                      <a:pt x="133" y="90"/>
                      <a:pt x="132" y="89"/>
                    </a:cubicBezTo>
                    <a:cubicBezTo>
                      <a:pt x="131" y="88"/>
                      <a:pt x="131" y="88"/>
                      <a:pt x="130" y="86"/>
                    </a:cubicBezTo>
                    <a:cubicBezTo>
                      <a:pt x="129" y="84"/>
                      <a:pt x="129" y="83"/>
                      <a:pt x="128" y="83"/>
                    </a:cubicBezTo>
                    <a:cubicBezTo>
                      <a:pt x="127" y="83"/>
                      <a:pt x="126" y="83"/>
                      <a:pt x="124" y="80"/>
                    </a:cubicBezTo>
                    <a:cubicBezTo>
                      <a:pt x="122" y="76"/>
                      <a:pt x="123" y="78"/>
                      <a:pt x="124" y="79"/>
                    </a:cubicBezTo>
                    <a:cubicBezTo>
                      <a:pt x="125" y="80"/>
                      <a:pt x="127" y="80"/>
                      <a:pt x="128" y="80"/>
                    </a:cubicBezTo>
                    <a:cubicBezTo>
                      <a:pt x="129" y="80"/>
                      <a:pt x="130" y="80"/>
                      <a:pt x="130" y="78"/>
                    </a:cubicBezTo>
                    <a:cubicBezTo>
                      <a:pt x="129" y="77"/>
                      <a:pt x="127" y="77"/>
                      <a:pt x="129" y="77"/>
                    </a:cubicBezTo>
                    <a:cubicBezTo>
                      <a:pt x="130" y="77"/>
                      <a:pt x="128" y="76"/>
                      <a:pt x="129" y="76"/>
                    </a:cubicBezTo>
                    <a:cubicBezTo>
                      <a:pt x="130" y="75"/>
                      <a:pt x="129" y="74"/>
                      <a:pt x="130" y="74"/>
                    </a:cubicBezTo>
                    <a:cubicBezTo>
                      <a:pt x="131" y="74"/>
                      <a:pt x="132" y="75"/>
                      <a:pt x="133" y="76"/>
                    </a:cubicBezTo>
                    <a:cubicBezTo>
                      <a:pt x="134" y="78"/>
                      <a:pt x="135" y="77"/>
                      <a:pt x="136" y="78"/>
                    </a:cubicBezTo>
                    <a:cubicBezTo>
                      <a:pt x="137" y="79"/>
                      <a:pt x="138" y="78"/>
                      <a:pt x="139" y="77"/>
                    </a:cubicBezTo>
                    <a:cubicBezTo>
                      <a:pt x="140" y="76"/>
                      <a:pt x="140" y="77"/>
                      <a:pt x="139" y="78"/>
                    </a:cubicBezTo>
                    <a:cubicBezTo>
                      <a:pt x="138" y="79"/>
                      <a:pt x="138" y="79"/>
                      <a:pt x="137" y="80"/>
                    </a:cubicBezTo>
                    <a:cubicBezTo>
                      <a:pt x="136" y="80"/>
                      <a:pt x="139" y="80"/>
                      <a:pt x="143" y="78"/>
                    </a:cubicBezTo>
                    <a:cubicBezTo>
                      <a:pt x="148" y="76"/>
                      <a:pt x="145" y="78"/>
                      <a:pt x="143" y="79"/>
                    </a:cubicBezTo>
                    <a:cubicBezTo>
                      <a:pt x="142" y="80"/>
                      <a:pt x="140" y="79"/>
                      <a:pt x="140" y="82"/>
                    </a:cubicBezTo>
                    <a:cubicBezTo>
                      <a:pt x="140" y="84"/>
                      <a:pt x="141" y="83"/>
                      <a:pt x="143" y="83"/>
                    </a:cubicBezTo>
                    <a:cubicBezTo>
                      <a:pt x="144" y="83"/>
                      <a:pt x="143" y="83"/>
                      <a:pt x="143" y="85"/>
                    </a:cubicBezTo>
                    <a:cubicBezTo>
                      <a:pt x="143" y="86"/>
                      <a:pt x="143" y="86"/>
                      <a:pt x="144" y="85"/>
                    </a:cubicBezTo>
                    <a:cubicBezTo>
                      <a:pt x="145" y="85"/>
                      <a:pt x="144" y="85"/>
                      <a:pt x="144" y="87"/>
                    </a:cubicBezTo>
                    <a:cubicBezTo>
                      <a:pt x="144" y="88"/>
                      <a:pt x="145" y="88"/>
                      <a:pt x="145" y="87"/>
                    </a:cubicBezTo>
                    <a:cubicBezTo>
                      <a:pt x="146" y="85"/>
                      <a:pt x="146" y="86"/>
                      <a:pt x="148" y="87"/>
                    </a:cubicBezTo>
                    <a:cubicBezTo>
                      <a:pt x="150" y="88"/>
                      <a:pt x="150" y="88"/>
                      <a:pt x="151" y="89"/>
                    </a:cubicBezTo>
                    <a:cubicBezTo>
                      <a:pt x="153" y="90"/>
                      <a:pt x="151" y="88"/>
                      <a:pt x="151" y="86"/>
                    </a:cubicBezTo>
                    <a:cubicBezTo>
                      <a:pt x="151" y="83"/>
                      <a:pt x="151" y="84"/>
                      <a:pt x="152" y="85"/>
                    </a:cubicBezTo>
                    <a:cubicBezTo>
                      <a:pt x="153" y="86"/>
                      <a:pt x="153" y="84"/>
                      <a:pt x="152" y="82"/>
                    </a:cubicBezTo>
                    <a:cubicBezTo>
                      <a:pt x="151" y="81"/>
                      <a:pt x="151" y="81"/>
                      <a:pt x="153" y="82"/>
                    </a:cubicBezTo>
                    <a:cubicBezTo>
                      <a:pt x="154" y="83"/>
                      <a:pt x="155" y="83"/>
                      <a:pt x="156" y="82"/>
                    </a:cubicBezTo>
                    <a:cubicBezTo>
                      <a:pt x="157" y="82"/>
                      <a:pt x="157" y="81"/>
                      <a:pt x="155" y="80"/>
                    </a:cubicBezTo>
                    <a:cubicBezTo>
                      <a:pt x="154" y="79"/>
                      <a:pt x="155" y="79"/>
                      <a:pt x="157" y="80"/>
                    </a:cubicBezTo>
                    <a:cubicBezTo>
                      <a:pt x="158" y="81"/>
                      <a:pt x="157" y="80"/>
                      <a:pt x="158" y="80"/>
                    </a:cubicBezTo>
                    <a:cubicBezTo>
                      <a:pt x="159" y="80"/>
                      <a:pt x="159" y="79"/>
                      <a:pt x="158" y="78"/>
                    </a:cubicBezTo>
                    <a:cubicBezTo>
                      <a:pt x="157" y="77"/>
                      <a:pt x="159" y="77"/>
                      <a:pt x="161" y="77"/>
                    </a:cubicBezTo>
                    <a:cubicBezTo>
                      <a:pt x="163" y="77"/>
                      <a:pt x="163" y="76"/>
                      <a:pt x="162" y="75"/>
                    </a:cubicBezTo>
                    <a:cubicBezTo>
                      <a:pt x="160" y="74"/>
                      <a:pt x="161" y="74"/>
                      <a:pt x="162" y="74"/>
                    </a:cubicBezTo>
                    <a:cubicBezTo>
                      <a:pt x="163" y="75"/>
                      <a:pt x="164" y="75"/>
                      <a:pt x="163" y="73"/>
                    </a:cubicBezTo>
                    <a:cubicBezTo>
                      <a:pt x="163" y="72"/>
                      <a:pt x="161" y="71"/>
                      <a:pt x="161" y="70"/>
                    </a:cubicBezTo>
                    <a:cubicBezTo>
                      <a:pt x="160" y="68"/>
                      <a:pt x="159" y="70"/>
                      <a:pt x="158" y="70"/>
                    </a:cubicBezTo>
                    <a:cubicBezTo>
                      <a:pt x="157" y="70"/>
                      <a:pt x="156" y="70"/>
                      <a:pt x="157" y="70"/>
                    </a:cubicBezTo>
                    <a:cubicBezTo>
                      <a:pt x="157" y="69"/>
                      <a:pt x="157" y="68"/>
                      <a:pt x="157" y="69"/>
                    </a:cubicBezTo>
                    <a:cubicBezTo>
                      <a:pt x="156" y="69"/>
                      <a:pt x="155" y="68"/>
                      <a:pt x="153" y="67"/>
                    </a:cubicBezTo>
                    <a:cubicBezTo>
                      <a:pt x="152" y="66"/>
                      <a:pt x="152" y="67"/>
                      <a:pt x="148" y="66"/>
                    </a:cubicBezTo>
                    <a:cubicBezTo>
                      <a:pt x="145" y="66"/>
                      <a:pt x="146" y="66"/>
                      <a:pt x="147" y="66"/>
                    </a:cubicBezTo>
                    <a:cubicBezTo>
                      <a:pt x="148" y="65"/>
                      <a:pt x="148" y="65"/>
                      <a:pt x="147" y="64"/>
                    </a:cubicBezTo>
                    <a:cubicBezTo>
                      <a:pt x="146" y="63"/>
                      <a:pt x="144" y="63"/>
                      <a:pt x="143" y="63"/>
                    </a:cubicBezTo>
                    <a:cubicBezTo>
                      <a:pt x="141" y="64"/>
                      <a:pt x="142" y="63"/>
                      <a:pt x="142" y="61"/>
                    </a:cubicBezTo>
                    <a:cubicBezTo>
                      <a:pt x="142" y="60"/>
                      <a:pt x="141" y="61"/>
                      <a:pt x="140" y="63"/>
                    </a:cubicBezTo>
                    <a:cubicBezTo>
                      <a:pt x="140" y="64"/>
                      <a:pt x="139" y="61"/>
                      <a:pt x="140" y="60"/>
                    </a:cubicBezTo>
                    <a:cubicBezTo>
                      <a:pt x="140" y="60"/>
                      <a:pt x="138" y="61"/>
                      <a:pt x="137" y="62"/>
                    </a:cubicBezTo>
                    <a:cubicBezTo>
                      <a:pt x="136" y="63"/>
                      <a:pt x="135" y="59"/>
                      <a:pt x="134" y="58"/>
                    </a:cubicBezTo>
                    <a:cubicBezTo>
                      <a:pt x="133" y="57"/>
                      <a:pt x="131" y="57"/>
                      <a:pt x="129" y="56"/>
                    </a:cubicBezTo>
                    <a:cubicBezTo>
                      <a:pt x="127" y="56"/>
                      <a:pt x="125" y="55"/>
                      <a:pt x="123" y="54"/>
                    </a:cubicBezTo>
                    <a:cubicBezTo>
                      <a:pt x="122" y="54"/>
                      <a:pt x="122" y="53"/>
                      <a:pt x="122" y="52"/>
                    </a:cubicBezTo>
                    <a:cubicBezTo>
                      <a:pt x="123" y="52"/>
                      <a:pt x="125" y="51"/>
                      <a:pt x="126" y="50"/>
                    </a:cubicBezTo>
                    <a:cubicBezTo>
                      <a:pt x="127" y="50"/>
                      <a:pt x="125" y="50"/>
                      <a:pt x="123" y="50"/>
                    </a:cubicBezTo>
                    <a:cubicBezTo>
                      <a:pt x="121" y="50"/>
                      <a:pt x="121" y="50"/>
                      <a:pt x="122" y="49"/>
                    </a:cubicBezTo>
                    <a:cubicBezTo>
                      <a:pt x="122" y="49"/>
                      <a:pt x="124" y="48"/>
                      <a:pt x="126" y="49"/>
                    </a:cubicBezTo>
                    <a:cubicBezTo>
                      <a:pt x="128" y="49"/>
                      <a:pt x="131" y="49"/>
                      <a:pt x="133" y="48"/>
                    </a:cubicBezTo>
                    <a:cubicBezTo>
                      <a:pt x="135" y="48"/>
                      <a:pt x="132" y="47"/>
                      <a:pt x="131" y="47"/>
                    </a:cubicBezTo>
                    <a:cubicBezTo>
                      <a:pt x="129" y="46"/>
                      <a:pt x="126" y="46"/>
                      <a:pt x="125" y="46"/>
                    </a:cubicBezTo>
                    <a:cubicBezTo>
                      <a:pt x="124" y="45"/>
                      <a:pt x="121" y="45"/>
                      <a:pt x="118" y="45"/>
                    </a:cubicBezTo>
                    <a:cubicBezTo>
                      <a:pt x="114" y="45"/>
                      <a:pt x="121" y="44"/>
                      <a:pt x="123" y="44"/>
                    </a:cubicBezTo>
                    <a:cubicBezTo>
                      <a:pt x="124" y="44"/>
                      <a:pt x="124" y="44"/>
                      <a:pt x="126" y="43"/>
                    </a:cubicBezTo>
                    <a:cubicBezTo>
                      <a:pt x="128" y="43"/>
                      <a:pt x="128" y="43"/>
                      <a:pt x="130" y="43"/>
                    </a:cubicBezTo>
                    <a:cubicBezTo>
                      <a:pt x="132" y="43"/>
                      <a:pt x="127" y="38"/>
                      <a:pt x="126" y="37"/>
                    </a:cubicBezTo>
                    <a:cubicBezTo>
                      <a:pt x="125" y="36"/>
                      <a:pt x="124" y="38"/>
                      <a:pt x="124" y="38"/>
                    </a:cubicBezTo>
                    <a:cubicBezTo>
                      <a:pt x="124" y="39"/>
                      <a:pt x="123" y="40"/>
                      <a:pt x="117" y="42"/>
                    </a:cubicBezTo>
                    <a:cubicBezTo>
                      <a:pt x="111" y="44"/>
                      <a:pt x="118" y="41"/>
                      <a:pt x="119" y="41"/>
                    </a:cubicBezTo>
                    <a:cubicBezTo>
                      <a:pt x="120" y="41"/>
                      <a:pt x="122" y="39"/>
                      <a:pt x="121" y="39"/>
                    </a:cubicBezTo>
                    <a:cubicBezTo>
                      <a:pt x="121" y="38"/>
                      <a:pt x="118" y="36"/>
                      <a:pt x="115" y="39"/>
                    </a:cubicBezTo>
                    <a:cubicBezTo>
                      <a:pt x="112" y="43"/>
                      <a:pt x="112" y="41"/>
                      <a:pt x="114" y="39"/>
                    </a:cubicBezTo>
                    <a:cubicBezTo>
                      <a:pt x="116" y="38"/>
                      <a:pt x="118" y="37"/>
                      <a:pt x="120" y="37"/>
                    </a:cubicBezTo>
                    <a:cubicBezTo>
                      <a:pt x="121" y="36"/>
                      <a:pt x="123" y="36"/>
                      <a:pt x="122" y="34"/>
                    </a:cubicBezTo>
                    <a:cubicBezTo>
                      <a:pt x="121" y="33"/>
                      <a:pt x="119" y="32"/>
                      <a:pt x="115" y="33"/>
                    </a:cubicBezTo>
                    <a:cubicBezTo>
                      <a:pt x="110" y="34"/>
                      <a:pt x="114" y="33"/>
                      <a:pt x="115" y="31"/>
                    </a:cubicBezTo>
                    <a:cubicBezTo>
                      <a:pt x="115" y="30"/>
                      <a:pt x="112" y="31"/>
                      <a:pt x="111" y="33"/>
                    </a:cubicBezTo>
                    <a:cubicBezTo>
                      <a:pt x="109" y="34"/>
                      <a:pt x="108" y="34"/>
                      <a:pt x="107" y="38"/>
                    </a:cubicBezTo>
                    <a:cubicBezTo>
                      <a:pt x="105" y="41"/>
                      <a:pt x="106" y="36"/>
                      <a:pt x="107" y="35"/>
                    </a:cubicBezTo>
                    <a:cubicBezTo>
                      <a:pt x="107" y="34"/>
                      <a:pt x="106" y="35"/>
                      <a:pt x="104" y="36"/>
                    </a:cubicBezTo>
                    <a:cubicBezTo>
                      <a:pt x="102" y="37"/>
                      <a:pt x="104" y="36"/>
                      <a:pt x="106" y="34"/>
                    </a:cubicBezTo>
                    <a:cubicBezTo>
                      <a:pt x="107" y="33"/>
                      <a:pt x="108" y="34"/>
                      <a:pt x="109" y="32"/>
                    </a:cubicBezTo>
                    <a:cubicBezTo>
                      <a:pt x="111" y="31"/>
                      <a:pt x="110" y="31"/>
                      <a:pt x="109" y="29"/>
                    </a:cubicBezTo>
                    <a:cubicBezTo>
                      <a:pt x="109" y="28"/>
                      <a:pt x="108" y="30"/>
                      <a:pt x="107" y="31"/>
                    </a:cubicBezTo>
                    <a:cubicBezTo>
                      <a:pt x="106" y="32"/>
                      <a:pt x="104" y="32"/>
                      <a:pt x="101" y="33"/>
                    </a:cubicBezTo>
                    <a:cubicBezTo>
                      <a:pt x="99" y="34"/>
                      <a:pt x="102" y="31"/>
                      <a:pt x="104" y="31"/>
                    </a:cubicBezTo>
                    <a:cubicBezTo>
                      <a:pt x="105" y="30"/>
                      <a:pt x="106" y="30"/>
                      <a:pt x="105" y="30"/>
                    </a:cubicBezTo>
                    <a:cubicBezTo>
                      <a:pt x="104" y="29"/>
                      <a:pt x="102" y="30"/>
                      <a:pt x="100" y="31"/>
                    </a:cubicBezTo>
                    <a:cubicBezTo>
                      <a:pt x="97" y="33"/>
                      <a:pt x="100" y="30"/>
                      <a:pt x="100" y="30"/>
                    </a:cubicBezTo>
                    <a:cubicBezTo>
                      <a:pt x="101" y="29"/>
                      <a:pt x="103" y="29"/>
                      <a:pt x="104" y="29"/>
                    </a:cubicBezTo>
                    <a:cubicBezTo>
                      <a:pt x="106" y="29"/>
                      <a:pt x="106" y="28"/>
                      <a:pt x="106" y="27"/>
                    </a:cubicBezTo>
                    <a:cubicBezTo>
                      <a:pt x="106" y="26"/>
                      <a:pt x="101" y="24"/>
                      <a:pt x="100" y="24"/>
                    </a:cubicBezTo>
                    <a:cubicBezTo>
                      <a:pt x="99" y="24"/>
                      <a:pt x="97" y="25"/>
                      <a:pt x="9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4" name="Freeform 183"/>
              <p:cNvSpPr>
                <a:spLocks/>
              </p:cNvSpPr>
              <p:nvPr/>
            </p:nvSpPr>
            <p:spPr bwMode="auto">
              <a:xfrm>
                <a:off x="5028" y="1289"/>
                <a:ext cx="9" cy="4"/>
              </a:xfrm>
              <a:custGeom>
                <a:avLst/>
                <a:gdLst>
                  <a:gd name="T0" fmla="*/ 6 w 7"/>
                  <a:gd name="T1" fmla="*/ 2 h 3"/>
                  <a:gd name="T2" fmla="*/ 2 w 7"/>
                  <a:gd name="T3" fmla="*/ 0 h 3"/>
                  <a:gd name="T4" fmla="*/ 6 w 7"/>
                  <a:gd name="T5" fmla="*/ 2 h 3"/>
                </a:gdLst>
                <a:ahLst/>
                <a:cxnLst>
                  <a:cxn ang="0">
                    <a:pos x="T0" y="T1"/>
                  </a:cxn>
                  <a:cxn ang="0">
                    <a:pos x="T2" y="T3"/>
                  </a:cxn>
                  <a:cxn ang="0">
                    <a:pos x="T4" y="T5"/>
                  </a:cxn>
                </a:cxnLst>
                <a:rect l="0" t="0" r="r" b="b"/>
                <a:pathLst>
                  <a:path w="7" h="3">
                    <a:moveTo>
                      <a:pt x="6" y="2"/>
                    </a:moveTo>
                    <a:cubicBezTo>
                      <a:pt x="7" y="1"/>
                      <a:pt x="4" y="0"/>
                      <a:pt x="2" y="0"/>
                    </a:cubicBezTo>
                    <a:cubicBezTo>
                      <a:pt x="0" y="0"/>
                      <a:pt x="5" y="3"/>
                      <a:pt x="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5" name="Freeform 184"/>
              <p:cNvSpPr>
                <a:spLocks/>
              </p:cNvSpPr>
              <p:nvPr/>
            </p:nvSpPr>
            <p:spPr bwMode="auto">
              <a:xfrm>
                <a:off x="5002" y="1220"/>
                <a:ext cx="11" cy="6"/>
              </a:xfrm>
              <a:custGeom>
                <a:avLst/>
                <a:gdLst>
                  <a:gd name="T0" fmla="*/ 7 w 8"/>
                  <a:gd name="T1" fmla="*/ 2 h 4"/>
                  <a:gd name="T2" fmla="*/ 1 w 8"/>
                  <a:gd name="T3" fmla="*/ 0 h 4"/>
                  <a:gd name="T4" fmla="*/ 1 w 8"/>
                  <a:gd name="T5" fmla="*/ 3 h 4"/>
                  <a:gd name="T6" fmla="*/ 7 w 8"/>
                  <a:gd name="T7" fmla="*/ 2 h 4"/>
                </a:gdLst>
                <a:ahLst/>
                <a:cxnLst>
                  <a:cxn ang="0">
                    <a:pos x="T0" y="T1"/>
                  </a:cxn>
                  <a:cxn ang="0">
                    <a:pos x="T2" y="T3"/>
                  </a:cxn>
                  <a:cxn ang="0">
                    <a:pos x="T4" y="T5"/>
                  </a:cxn>
                  <a:cxn ang="0">
                    <a:pos x="T6" y="T7"/>
                  </a:cxn>
                </a:cxnLst>
                <a:rect l="0" t="0" r="r" b="b"/>
                <a:pathLst>
                  <a:path w="8" h="4">
                    <a:moveTo>
                      <a:pt x="7" y="2"/>
                    </a:moveTo>
                    <a:cubicBezTo>
                      <a:pt x="6" y="1"/>
                      <a:pt x="2" y="0"/>
                      <a:pt x="1" y="0"/>
                    </a:cubicBezTo>
                    <a:cubicBezTo>
                      <a:pt x="0" y="1"/>
                      <a:pt x="0" y="2"/>
                      <a:pt x="1" y="3"/>
                    </a:cubicBezTo>
                    <a:cubicBezTo>
                      <a:pt x="2" y="4"/>
                      <a:pt x="8" y="3"/>
                      <a:pt x="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6" name="Freeform 185"/>
              <p:cNvSpPr>
                <a:spLocks/>
              </p:cNvSpPr>
              <p:nvPr/>
            </p:nvSpPr>
            <p:spPr bwMode="auto">
              <a:xfrm>
                <a:off x="4981" y="1216"/>
                <a:ext cx="19" cy="17"/>
              </a:xfrm>
              <a:custGeom>
                <a:avLst/>
                <a:gdLst>
                  <a:gd name="T0" fmla="*/ 7 w 14"/>
                  <a:gd name="T1" fmla="*/ 12 h 12"/>
                  <a:gd name="T2" fmla="*/ 12 w 14"/>
                  <a:gd name="T3" fmla="*/ 9 h 12"/>
                  <a:gd name="T4" fmla="*/ 12 w 14"/>
                  <a:gd name="T5" fmla="*/ 2 h 12"/>
                  <a:gd name="T6" fmla="*/ 5 w 14"/>
                  <a:gd name="T7" fmla="*/ 2 h 12"/>
                  <a:gd name="T8" fmla="*/ 0 w 14"/>
                  <a:gd name="T9" fmla="*/ 8 h 12"/>
                  <a:gd name="T10" fmla="*/ 7 w 14"/>
                  <a:gd name="T11" fmla="*/ 12 h 12"/>
                </a:gdLst>
                <a:ahLst/>
                <a:cxnLst>
                  <a:cxn ang="0">
                    <a:pos x="T0" y="T1"/>
                  </a:cxn>
                  <a:cxn ang="0">
                    <a:pos x="T2" y="T3"/>
                  </a:cxn>
                  <a:cxn ang="0">
                    <a:pos x="T4" y="T5"/>
                  </a:cxn>
                  <a:cxn ang="0">
                    <a:pos x="T6" y="T7"/>
                  </a:cxn>
                  <a:cxn ang="0">
                    <a:pos x="T8" y="T9"/>
                  </a:cxn>
                  <a:cxn ang="0">
                    <a:pos x="T10" y="T11"/>
                  </a:cxn>
                </a:cxnLst>
                <a:rect l="0" t="0" r="r" b="b"/>
                <a:pathLst>
                  <a:path w="14" h="12">
                    <a:moveTo>
                      <a:pt x="7" y="12"/>
                    </a:moveTo>
                    <a:cubicBezTo>
                      <a:pt x="9" y="11"/>
                      <a:pt x="10" y="10"/>
                      <a:pt x="12" y="9"/>
                    </a:cubicBezTo>
                    <a:cubicBezTo>
                      <a:pt x="14" y="7"/>
                      <a:pt x="13" y="5"/>
                      <a:pt x="12" y="2"/>
                    </a:cubicBezTo>
                    <a:cubicBezTo>
                      <a:pt x="12" y="0"/>
                      <a:pt x="8" y="1"/>
                      <a:pt x="5" y="2"/>
                    </a:cubicBezTo>
                    <a:cubicBezTo>
                      <a:pt x="2" y="2"/>
                      <a:pt x="0" y="5"/>
                      <a:pt x="0" y="8"/>
                    </a:cubicBezTo>
                    <a:cubicBezTo>
                      <a:pt x="0" y="10"/>
                      <a:pt x="5" y="12"/>
                      <a:pt x="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7" name="Freeform 186"/>
              <p:cNvSpPr>
                <a:spLocks/>
              </p:cNvSpPr>
              <p:nvPr/>
            </p:nvSpPr>
            <p:spPr bwMode="auto">
              <a:xfrm>
                <a:off x="4964" y="1202"/>
                <a:ext cx="10" cy="8"/>
              </a:xfrm>
              <a:custGeom>
                <a:avLst/>
                <a:gdLst>
                  <a:gd name="T0" fmla="*/ 6 w 7"/>
                  <a:gd name="T1" fmla="*/ 1 h 6"/>
                  <a:gd name="T2" fmla="*/ 1 w 7"/>
                  <a:gd name="T3" fmla="*/ 6 h 6"/>
                  <a:gd name="T4" fmla="*/ 6 w 7"/>
                  <a:gd name="T5" fmla="*/ 1 h 6"/>
                </a:gdLst>
                <a:ahLst/>
                <a:cxnLst>
                  <a:cxn ang="0">
                    <a:pos x="T0" y="T1"/>
                  </a:cxn>
                  <a:cxn ang="0">
                    <a:pos x="T2" y="T3"/>
                  </a:cxn>
                  <a:cxn ang="0">
                    <a:pos x="T4" y="T5"/>
                  </a:cxn>
                </a:cxnLst>
                <a:rect l="0" t="0" r="r" b="b"/>
                <a:pathLst>
                  <a:path w="7" h="6">
                    <a:moveTo>
                      <a:pt x="6" y="1"/>
                    </a:moveTo>
                    <a:cubicBezTo>
                      <a:pt x="4" y="0"/>
                      <a:pt x="0" y="6"/>
                      <a:pt x="1" y="6"/>
                    </a:cubicBezTo>
                    <a:cubicBezTo>
                      <a:pt x="2" y="6"/>
                      <a:pt x="7" y="2"/>
                      <a:pt x="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8" name="Freeform 187"/>
              <p:cNvSpPr>
                <a:spLocks/>
              </p:cNvSpPr>
              <p:nvPr/>
            </p:nvSpPr>
            <p:spPr bwMode="auto">
              <a:xfrm>
                <a:off x="4980" y="1202"/>
                <a:ext cx="8" cy="4"/>
              </a:xfrm>
              <a:custGeom>
                <a:avLst/>
                <a:gdLst>
                  <a:gd name="T0" fmla="*/ 2 w 6"/>
                  <a:gd name="T1" fmla="*/ 1 h 3"/>
                  <a:gd name="T2" fmla="*/ 3 w 6"/>
                  <a:gd name="T3" fmla="*/ 3 h 3"/>
                  <a:gd name="T4" fmla="*/ 2 w 6"/>
                  <a:gd name="T5" fmla="*/ 1 h 3"/>
                </a:gdLst>
                <a:ahLst/>
                <a:cxnLst>
                  <a:cxn ang="0">
                    <a:pos x="T0" y="T1"/>
                  </a:cxn>
                  <a:cxn ang="0">
                    <a:pos x="T2" y="T3"/>
                  </a:cxn>
                  <a:cxn ang="0">
                    <a:pos x="T4" y="T5"/>
                  </a:cxn>
                </a:cxnLst>
                <a:rect l="0" t="0" r="r" b="b"/>
                <a:pathLst>
                  <a:path w="6" h="3">
                    <a:moveTo>
                      <a:pt x="2" y="1"/>
                    </a:moveTo>
                    <a:cubicBezTo>
                      <a:pt x="0" y="1"/>
                      <a:pt x="2" y="3"/>
                      <a:pt x="3" y="3"/>
                    </a:cubicBezTo>
                    <a:cubicBezTo>
                      <a:pt x="6" y="3"/>
                      <a:pt x="4"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9" name="Freeform 188"/>
              <p:cNvSpPr>
                <a:spLocks/>
              </p:cNvSpPr>
              <p:nvPr/>
            </p:nvSpPr>
            <p:spPr bwMode="auto">
              <a:xfrm>
                <a:off x="4970" y="1198"/>
                <a:ext cx="8" cy="3"/>
              </a:xfrm>
              <a:custGeom>
                <a:avLst/>
                <a:gdLst>
                  <a:gd name="T0" fmla="*/ 4 w 6"/>
                  <a:gd name="T1" fmla="*/ 1 h 2"/>
                  <a:gd name="T2" fmla="*/ 0 w 6"/>
                  <a:gd name="T3" fmla="*/ 2 h 2"/>
                  <a:gd name="T4" fmla="*/ 4 w 6"/>
                  <a:gd name="T5" fmla="*/ 1 h 2"/>
                </a:gdLst>
                <a:ahLst/>
                <a:cxnLst>
                  <a:cxn ang="0">
                    <a:pos x="T0" y="T1"/>
                  </a:cxn>
                  <a:cxn ang="0">
                    <a:pos x="T2" y="T3"/>
                  </a:cxn>
                  <a:cxn ang="0">
                    <a:pos x="T4" y="T5"/>
                  </a:cxn>
                </a:cxnLst>
                <a:rect l="0" t="0" r="r" b="b"/>
                <a:pathLst>
                  <a:path w="6" h="2">
                    <a:moveTo>
                      <a:pt x="4" y="1"/>
                    </a:moveTo>
                    <a:cubicBezTo>
                      <a:pt x="2" y="0"/>
                      <a:pt x="0" y="2"/>
                      <a:pt x="0" y="2"/>
                    </a:cubicBezTo>
                    <a:cubicBezTo>
                      <a:pt x="2" y="2"/>
                      <a:pt x="6"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0" name="Freeform 189"/>
              <p:cNvSpPr>
                <a:spLocks/>
              </p:cNvSpPr>
              <p:nvPr/>
            </p:nvSpPr>
            <p:spPr bwMode="auto">
              <a:xfrm>
                <a:off x="4953" y="1139"/>
                <a:ext cx="39" cy="18"/>
              </a:xfrm>
              <a:custGeom>
                <a:avLst/>
                <a:gdLst>
                  <a:gd name="T0" fmla="*/ 0 w 28"/>
                  <a:gd name="T1" fmla="*/ 5 h 13"/>
                  <a:gd name="T2" fmla="*/ 3 w 28"/>
                  <a:gd name="T3" fmla="*/ 7 h 13"/>
                  <a:gd name="T4" fmla="*/ 8 w 28"/>
                  <a:gd name="T5" fmla="*/ 12 h 13"/>
                  <a:gd name="T6" fmla="*/ 15 w 28"/>
                  <a:gd name="T7" fmla="*/ 10 h 13"/>
                  <a:gd name="T8" fmla="*/ 26 w 28"/>
                  <a:gd name="T9" fmla="*/ 11 h 13"/>
                  <a:gd name="T10" fmla="*/ 18 w 28"/>
                  <a:gd name="T11" fmla="*/ 3 h 13"/>
                  <a:gd name="T12" fmla="*/ 9 w 28"/>
                  <a:gd name="T13" fmla="*/ 3 h 13"/>
                  <a:gd name="T14" fmla="*/ 1 w 28"/>
                  <a:gd name="T15" fmla="*/ 1 h 13"/>
                  <a:gd name="T16" fmla="*/ 0 w 28"/>
                  <a:gd name="T17"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3">
                    <a:moveTo>
                      <a:pt x="0" y="5"/>
                    </a:moveTo>
                    <a:cubicBezTo>
                      <a:pt x="1" y="7"/>
                      <a:pt x="1" y="6"/>
                      <a:pt x="3" y="7"/>
                    </a:cubicBezTo>
                    <a:cubicBezTo>
                      <a:pt x="5" y="9"/>
                      <a:pt x="6" y="11"/>
                      <a:pt x="8" y="12"/>
                    </a:cubicBezTo>
                    <a:cubicBezTo>
                      <a:pt x="9" y="13"/>
                      <a:pt x="13" y="11"/>
                      <a:pt x="15" y="10"/>
                    </a:cubicBezTo>
                    <a:cubicBezTo>
                      <a:pt x="18" y="9"/>
                      <a:pt x="25" y="10"/>
                      <a:pt x="26" y="11"/>
                    </a:cubicBezTo>
                    <a:cubicBezTo>
                      <a:pt x="28" y="11"/>
                      <a:pt x="21" y="4"/>
                      <a:pt x="18" y="3"/>
                    </a:cubicBezTo>
                    <a:cubicBezTo>
                      <a:pt x="16" y="1"/>
                      <a:pt x="11" y="2"/>
                      <a:pt x="9" y="3"/>
                    </a:cubicBezTo>
                    <a:cubicBezTo>
                      <a:pt x="7" y="3"/>
                      <a:pt x="3" y="0"/>
                      <a:pt x="1" y="1"/>
                    </a:cubicBezTo>
                    <a:cubicBezTo>
                      <a:pt x="0" y="1"/>
                      <a:pt x="0"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1" name="Freeform 190"/>
              <p:cNvSpPr>
                <a:spLocks/>
              </p:cNvSpPr>
              <p:nvPr/>
            </p:nvSpPr>
            <p:spPr bwMode="auto">
              <a:xfrm>
                <a:off x="4366" y="1703"/>
                <a:ext cx="10" cy="11"/>
              </a:xfrm>
              <a:custGeom>
                <a:avLst/>
                <a:gdLst>
                  <a:gd name="T0" fmla="*/ 3 w 7"/>
                  <a:gd name="T1" fmla="*/ 1 h 8"/>
                  <a:gd name="T2" fmla="*/ 1 w 7"/>
                  <a:gd name="T3" fmla="*/ 1 h 8"/>
                  <a:gd name="T4" fmla="*/ 1 w 7"/>
                  <a:gd name="T5" fmla="*/ 5 h 8"/>
                  <a:gd name="T6" fmla="*/ 2 w 7"/>
                  <a:gd name="T7" fmla="*/ 7 h 8"/>
                  <a:gd name="T8" fmla="*/ 6 w 7"/>
                  <a:gd name="T9" fmla="*/ 5 h 8"/>
                  <a:gd name="T10" fmla="*/ 3 w 7"/>
                  <a:gd name="T11" fmla="*/ 1 h 8"/>
                </a:gdLst>
                <a:ahLst/>
                <a:cxnLst>
                  <a:cxn ang="0">
                    <a:pos x="T0" y="T1"/>
                  </a:cxn>
                  <a:cxn ang="0">
                    <a:pos x="T2" y="T3"/>
                  </a:cxn>
                  <a:cxn ang="0">
                    <a:pos x="T4" y="T5"/>
                  </a:cxn>
                  <a:cxn ang="0">
                    <a:pos x="T6" y="T7"/>
                  </a:cxn>
                  <a:cxn ang="0">
                    <a:pos x="T8" y="T9"/>
                  </a:cxn>
                  <a:cxn ang="0">
                    <a:pos x="T10" y="T11"/>
                  </a:cxn>
                </a:cxnLst>
                <a:rect l="0" t="0" r="r" b="b"/>
                <a:pathLst>
                  <a:path w="7" h="8">
                    <a:moveTo>
                      <a:pt x="3" y="1"/>
                    </a:moveTo>
                    <a:cubicBezTo>
                      <a:pt x="2" y="1"/>
                      <a:pt x="2" y="0"/>
                      <a:pt x="1" y="1"/>
                    </a:cubicBezTo>
                    <a:cubicBezTo>
                      <a:pt x="0" y="2"/>
                      <a:pt x="1" y="4"/>
                      <a:pt x="1" y="5"/>
                    </a:cubicBezTo>
                    <a:cubicBezTo>
                      <a:pt x="1" y="6"/>
                      <a:pt x="1" y="8"/>
                      <a:pt x="2" y="7"/>
                    </a:cubicBezTo>
                    <a:cubicBezTo>
                      <a:pt x="3" y="6"/>
                      <a:pt x="6" y="5"/>
                      <a:pt x="6" y="5"/>
                    </a:cubicBezTo>
                    <a:cubicBezTo>
                      <a:pt x="7" y="3"/>
                      <a:pt x="5" y="1"/>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2" name="Freeform 191"/>
              <p:cNvSpPr>
                <a:spLocks/>
              </p:cNvSpPr>
              <p:nvPr/>
            </p:nvSpPr>
            <p:spPr bwMode="auto">
              <a:xfrm>
                <a:off x="4581" y="1424"/>
                <a:ext cx="44" cy="28"/>
              </a:xfrm>
              <a:custGeom>
                <a:avLst/>
                <a:gdLst>
                  <a:gd name="T0" fmla="*/ 30 w 32"/>
                  <a:gd name="T1" fmla="*/ 18 h 20"/>
                  <a:gd name="T2" fmla="*/ 27 w 32"/>
                  <a:gd name="T3" fmla="*/ 13 h 20"/>
                  <a:gd name="T4" fmla="*/ 22 w 32"/>
                  <a:gd name="T5" fmla="*/ 10 h 20"/>
                  <a:gd name="T6" fmla="*/ 19 w 32"/>
                  <a:gd name="T7" fmla="*/ 5 h 20"/>
                  <a:gd name="T8" fmla="*/ 15 w 32"/>
                  <a:gd name="T9" fmla="*/ 3 h 20"/>
                  <a:gd name="T10" fmla="*/ 8 w 32"/>
                  <a:gd name="T11" fmla="*/ 1 h 20"/>
                  <a:gd name="T12" fmla="*/ 2 w 32"/>
                  <a:gd name="T13" fmla="*/ 0 h 20"/>
                  <a:gd name="T14" fmla="*/ 2 w 32"/>
                  <a:gd name="T15" fmla="*/ 2 h 20"/>
                  <a:gd name="T16" fmla="*/ 6 w 32"/>
                  <a:gd name="T17" fmla="*/ 3 h 20"/>
                  <a:gd name="T18" fmla="*/ 6 w 32"/>
                  <a:gd name="T19" fmla="*/ 4 h 20"/>
                  <a:gd name="T20" fmla="*/ 4 w 32"/>
                  <a:gd name="T21" fmla="*/ 3 h 20"/>
                  <a:gd name="T22" fmla="*/ 5 w 32"/>
                  <a:gd name="T23" fmla="*/ 6 h 20"/>
                  <a:gd name="T24" fmla="*/ 10 w 32"/>
                  <a:gd name="T25" fmla="*/ 7 h 20"/>
                  <a:gd name="T26" fmla="*/ 13 w 32"/>
                  <a:gd name="T27" fmla="*/ 9 h 20"/>
                  <a:gd name="T28" fmla="*/ 14 w 32"/>
                  <a:gd name="T29" fmla="*/ 10 h 20"/>
                  <a:gd name="T30" fmla="*/ 13 w 32"/>
                  <a:gd name="T31" fmla="*/ 11 h 20"/>
                  <a:gd name="T32" fmla="*/ 17 w 32"/>
                  <a:gd name="T33" fmla="*/ 12 h 20"/>
                  <a:gd name="T34" fmla="*/ 17 w 32"/>
                  <a:gd name="T35" fmla="*/ 14 h 20"/>
                  <a:gd name="T36" fmla="*/ 21 w 32"/>
                  <a:gd name="T37" fmla="*/ 13 h 20"/>
                  <a:gd name="T38" fmla="*/ 21 w 32"/>
                  <a:gd name="T39" fmla="*/ 14 h 20"/>
                  <a:gd name="T40" fmla="*/ 26 w 32"/>
                  <a:gd name="T41" fmla="*/ 18 h 20"/>
                  <a:gd name="T42" fmla="*/ 30 w 32"/>
                  <a:gd name="T43"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20">
                    <a:moveTo>
                      <a:pt x="30" y="18"/>
                    </a:moveTo>
                    <a:cubicBezTo>
                      <a:pt x="29" y="16"/>
                      <a:pt x="29" y="15"/>
                      <a:pt x="27" y="13"/>
                    </a:cubicBezTo>
                    <a:cubicBezTo>
                      <a:pt x="26" y="11"/>
                      <a:pt x="23" y="11"/>
                      <a:pt x="22" y="10"/>
                    </a:cubicBezTo>
                    <a:cubicBezTo>
                      <a:pt x="20" y="9"/>
                      <a:pt x="20" y="6"/>
                      <a:pt x="19" y="5"/>
                    </a:cubicBezTo>
                    <a:cubicBezTo>
                      <a:pt x="17" y="4"/>
                      <a:pt x="17" y="4"/>
                      <a:pt x="15" y="3"/>
                    </a:cubicBezTo>
                    <a:cubicBezTo>
                      <a:pt x="14" y="3"/>
                      <a:pt x="11" y="2"/>
                      <a:pt x="8" y="1"/>
                    </a:cubicBezTo>
                    <a:cubicBezTo>
                      <a:pt x="5" y="1"/>
                      <a:pt x="3" y="0"/>
                      <a:pt x="2" y="0"/>
                    </a:cubicBezTo>
                    <a:cubicBezTo>
                      <a:pt x="1" y="1"/>
                      <a:pt x="0" y="1"/>
                      <a:pt x="2" y="2"/>
                    </a:cubicBezTo>
                    <a:cubicBezTo>
                      <a:pt x="4" y="3"/>
                      <a:pt x="4" y="2"/>
                      <a:pt x="6" y="3"/>
                    </a:cubicBezTo>
                    <a:cubicBezTo>
                      <a:pt x="7" y="3"/>
                      <a:pt x="7" y="5"/>
                      <a:pt x="6" y="4"/>
                    </a:cubicBezTo>
                    <a:cubicBezTo>
                      <a:pt x="5" y="3"/>
                      <a:pt x="4" y="2"/>
                      <a:pt x="4" y="3"/>
                    </a:cubicBezTo>
                    <a:cubicBezTo>
                      <a:pt x="4" y="4"/>
                      <a:pt x="4" y="5"/>
                      <a:pt x="5" y="6"/>
                    </a:cubicBezTo>
                    <a:cubicBezTo>
                      <a:pt x="7" y="6"/>
                      <a:pt x="8" y="6"/>
                      <a:pt x="10" y="7"/>
                    </a:cubicBezTo>
                    <a:cubicBezTo>
                      <a:pt x="11" y="8"/>
                      <a:pt x="12" y="9"/>
                      <a:pt x="13" y="9"/>
                    </a:cubicBezTo>
                    <a:cubicBezTo>
                      <a:pt x="14" y="9"/>
                      <a:pt x="14" y="9"/>
                      <a:pt x="14" y="10"/>
                    </a:cubicBezTo>
                    <a:cubicBezTo>
                      <a:pt x="13" y="11"/>
                      <a:pt x="10" y="11"/>
                      <a:pt x="13" y="11"/>
                    </a:cubicBezTo>
                    <a:cubicBezTo>
                      <a:pt x="16" y="11"/>
                      <a:pt x="17" y="11"/>
                      <a:pt x="17" y="12"/>
                    </a:cubicBezTo>
                    <a:cubicBezTo>
                      <a:pt x="17" y="13"/>
                      <a:pt x="15" y="14"/>
                      <a:pt x="17" y="14"/>
                    </a:cubicBezTo>
                    <a:cubicBezTo>
                      <a:pt x="19" y="14"/>
                      <a:pt x="20" y="14"/>
                      <a:pt x="21" y="13"/>
                    </a:cubicBezTo>
                    <a:cubicBezTo>
                      <a:pt x="21" y="14"/>
                      <a:pt x="21" y="14"/>
                      <a:pt x="21" y="14"/>
                    </a:cubicBezTo>
                    <a:cubicBezTo>
                      <a:pt x="21" y="15"/>
                      <a:pt x="23" y="17"/>
                      <a:pt x="26" y="18"/>
                    </a:cubicBezTo>
                    <a:cubicBezTo>
                      <a:pt x="28" y="19"/>
                      <a:pt x="32" y="20"/>
                      <a:pt x="3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3" name="Freeform 192"/>
              <p:cNvSpPr>
                <a:spLocks/>
              </p:cNvSpPr>
              <p:nvPr/>
            </p:nvSpPr>
            <p:spPr bwMode="auto">
              <a:xfrm>
                <a:off x="4546" y="1388"/>
                <a:ext cx="20" cy="24"/>
              </a:xfrm>
              <a:custGeom>
                <a:avLst/>
                <a:gdLst>
                  <a:gd name="T0" fmla="*/ 8 w 14"/>
                  <a:gd name="T1" fmla="*/ 12 h 17"/>
                  <a:gd name="T2" fmla="*/ 7 w 14"/>
                  <a:gd name="T3" fmla="*/ 10 h 17"/>
                  <a:gd name="T4" fmla="*/ 7 w 14"/>
                  <a:gd name="T5" fmla="*/ 9 h 17"/>
                  <a:gd name="T6" fmla="*/ 5 w 14"/>
                  <a:gd name="T7" fmla="*/ 7 h 17"/>
                  <a:gd name="T8" fmla="*/ 6 w 14"/>
                  <a:gd name="T9" fmla="*/ 4 h 17"/>
                  <a:gd name="T10" fmla="*/ 6 w 14"/>
                  <a:gd name="T11" fmla="*/ 2 h 17"/>
                  <a:gd name="T12" fmla="*/ 4 w 14"/>
                  <a:gd name="T13" fmla="*/ 4 h 17"/>
                  <a:gd name="T14" fmla="*/ 3 w 14"/>
                  <a:gd name="T15" fmla="*/ 4 h 17"/>
                  <a:gd name="T16" fmla="*/ 4 w 14"/>
                  <a:gd name="T17" fmla="*/ 1 h 17"/>
                  <a:gd name="T18" fmla="*/ 0 w 14"/>
                  <a:gd name="T19" fmla="*/ 2 h 17"/>
                  <a:gd name="T20" fmla="*/ 3 w 14"/>
                  <a:gd name="T21" fmla="*/ 8 h 17"/>
                  <a:gd name="T22" fmla="*/ 11 w 14"/>
                  <a:gd name="T23" fmla="*/ 16 h 17"/>
                  <a:gd name="T24" fmla="*/ 8 w 14"/>
                  <a:gd name="T25"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7">
                    <a:moveTo>
                      <a:pt x="8" y="12"/>
                    </a:moveTo>
                    <a:cubicBezTo>
                      <a:pt x="7" y="11"/>
                      <a:pt x="7" y="11"/>
                      <a:pt x="7" y="10"/>
                    </a:cubicBezTo>
                    <a:cubicBezTo>
                      <a:pt x="7" y="10"/>
                      <a:pt x="8" y="10"/>
                      <a:pt x="7" y="9"/>
                    </a:cubicBezTo>
                    <a:cubicBezTo>
                      <a:pt x="6" y="7"/>
                      <a:pt x="5" y="8"/>
                      <a:pt x="5" y="7"/>
                    </a:cubicBezTo>
                    <a:cubicBezTo>
                      <a:pt x="6" y="5"/>
                      <a:pt x="4" y="5"/>
                      <a:pt x="6" y="4"/>
                    </a:cubicBezTo>
                    <a:cubicBezTo>
                      <a:pt x="7" y="3"/>
                      <a:pt x="8" y="1"/>
                      <a:pt x="6" y="2"/>
                    </a:cubicBezTo>
                    <a:cubicBezTo>
                      <a:pt x="5" y="2"/>
                      <a:pt x="5" y="3"/>
                      <a:pt x="4" y="4"/>
                    </a:cubicBezTo>
                    <a:cubicBezTo>
                      <a:pt x="4" y="4"/>
                      <a:pt x="2" y="5"/>
                      <a:pt x="3" y="4"/>
                    </a:cubicBezTo>
                    <a:cubicBezTo>
                      <a:pt x="4" y="3"/>
                      <a:pt x="6" y="1"/>
                      <a:pt x="4" y="1"/>
                    </a:cubicBezTo>
                    <a:cubicBezTo>
                      <a:pt x="3" y="1"/>
                      <a:pt x="0" y="0"/>
                      <a:pt x="0" y="2"/>
                    </a:cubicBezTo>
                    <a:cubicBezTo>
                      <a:pt x="0" y="3"/>
                      <a:pt x="1" y="6"/>
                      <a:pt x="3" y="8"/>
                    </a:cubicBezTo>
                    <a:cubicBezTo>
                      <a:pt x="5" y="10"/>
                      <a:pt x="8" y="15"/>
                      <a:pt x="11" y="16"/>
                    </a:cubicBezTo>
                    <a:cubicBezTo>
                      <a:pt x="14" y="17"/>
                      <a:pt x="9" y="13"/>
                      <a:pt x="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4" name="Freeform 193"/>
              <p:cNvSpPr>
                <a:spLocks/>
              </p:cNvSpPr>
              <p:nvPr/>
            </p:nvSpPr>
            <p:spPr bwMode="auto">
              <a:xfrm>
                <a:off x="4539" y="1366"/>
                <a:ext cx="16" cy="18"/>
              </a:xfrm>
              <a:custGeom>
                <a:avLst/>
                <a:gdLst>
                  <a:gd name="T0" fmla="*/ 7 w 11"/>
                  <a:gd name="T1" fmla="*/ 12 h 13"/>
                  <a:gd name="T2" fmla="*/ 6 w 11"/>
                  <a:gd name="T3" fmla="*/ 9 h 13"/>
                  <a:gd name="T4" fmla="*/ 9 w 11"/>
                  <a:gd name="T5" fmla="*/ 11 h 13"/>
                  <a:gd name="T6" fmla="*/ 10 w 11"/>
                  <a:gd name="T7" fmla="*/ 12 h 13"/>
                  <a:gd name="T8" fmla="*/ 9 w 11"/>
                  <a:gd name="T9" fmla="*/ 7 h 13"/>
                  <a:gd name="T10" fmla="*/ 6 w 11"/>
                  <a:gd name="T11" fmla="*/ 1 h 13"/>
                  <a:gd name="T12" fmla="*/ 3 w 11"/>
                  <a:gd name="T13" fmla="*/ 1 h 13"/>
                  <a:gd name="T14" fmla="*/ 2 w 11"/>
                  <a:gd name="T15" fmla="*/ 2 h 13"/>
                  <a:gd name="T16" fmla="*/ 1 w 11"/>
                  <a:gd name="T17" fmla="*/ 3 h 13"/>
                  <a:gd name="T18" fmla="*/ 4 w 11"/>
                  <a:gd name="T19" fmla="*/ 5 h 13"/>
                  <a:gd name="T20" fmla="*/ 4 w 11"/>
                  <a:gd name="T21" fmla="*/ 8 h 13"/>
                  <a:gd name="T22" fmla="*/ 5 w 11"/>
                  <a:gd name="T23" fmla="*/ 8 h 13"/>
                  <a:gd name="T24" fmla="*/ 5 w 11"/>
                  <a:gd name="T25" fmla="*/ 10 h 13"/>
                  <a:gd name="T26" fmla="*/ 7 w 11"/>
                  <a:gd name="T2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7" y="12"/>
                    </a:moveTo>
                    <a:cubicBezTo>
                      <a:pt x="6" y="10"/>
                      <a:pt x="5" y="9"/>
                      <a:pt x="6" y="9"/>
                    </a:cubicBezTo>
                    <a:cubicBezTo>
                      <a:pt x="8" y="9"/>
                      <a:pt x="8" y="10"/>
                      <a:pt x="9" y="11"/>
                    </a:cubicBezTo>
                    <a:cubicBezTo>
                      <a:pt x="9" y="12"/>
                      <a:pt x="11" y="13"/>
                      <a:pt x="10" y="12"/>
                    </a:cubicBezTo>
                    <a:cubicBezTo>
                      <a:pt x="10" y="10"/>
                      <a:pt x="10" y="9"/>
                      <a:pt x="9" y="7"/>
                    </a:cubicBezTo>
                    <a:cubicBezTo>
                      <a:pt x="8" y="6"/>
                      <a:pt x="7" y="2"/>
                      <a:pt x="6" y="1"/>
                    </a:cubicBezTo>
                    <a:cubicBezTo>
                      <a:pt x="4" y="1"/>
                      <a:pt x="3" y="0"/>
                      <a:pt x="3" y="1"/>
                    </a:cubicBezTo>
                    <a:cubicBezTo>
                      <a:pt x="3" y="2"/>
                      <a:pt x="3" y="2"/>
                      <a:pt x="2" y="2"/>
                    </a:cubicBezTo>
                    <a:cubicBezTo>
                      <a:pt x="1" y="2"/>
                      <a:pt x="0" y="2"/>
                      <a:pt x="1" y="3"/>
                    </a:cubicBezTo>
                    <a:cubicBezTo>
                      <a:pt x="3" y="4"/>
                      <a:pt x="4" y="3"/>
                      <a:pt x="4" y="5"/>
                    </a:cubicBezTo>
                    <a:cubicBezTo>
                      <a:pt x="4" y="6"/>
                      <a:pt x="4" y="8"/>
                      <a:pt x="4" y="8"/>
                    </a:cubicBezTo>
                    <a:cubicBezTo>
                      <a:pt x="5" y="7"/>
                      <a:pt x="6" y="8"/>
                      <a:pt x="5" y="8"/>
                    </a:cubicBezTo>
                    <a:cubicBezTo>
                      <a:pt x="5" y="9"/>
                      <a:pt x="3" y="8"/>
                      <a:pt x="5" y="10"/>
                    </a:cubicBezTo>
                    <a:cubicBezTo>
                      <a:pt x="6" y="11"/>
                      <a:pt x="7" y="13"/>
                      <a:pt x="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5" name="Freeform 194"/>
              <p:cNvSpPr>
                <a:spLocks/>
              </p:cNvSpPr>
              <p:nvPr/>
            </p:nvSpPr>
            <p:spPr bwMode="auto">
              <a:xfrm>
                <a:off x="4546" y="1365"/>
                <a:ext cx="7" cy="5"/>
              </a:xfrm>
              <a:custGeom>
                <a:avLst/>
                <a:gdLst>
                  <a:gd name="T0" fmla="*/ 3 w 5"/>
                  <a:gd name="T1" fmla="*/ 1 h 4"/>
                  <a:gd name="T2" fmla="*/ 1 w 5"/>
                  <a:gd name="T3" fmla="*/ 1 h 4"/>
                  <a:gd name="T4" fmla="*/ 3 w 5"/>
                  <a:gd name="T5" fmla="*/ 3 h 4"/>
                  <a:gd name="T6" fmla="*/ 3 w 5"/>
                  <a:gd name="T7" fmla="*/ 1 h 4"/>
                </a:gdLst>
                <a:ahLst/>
                <a:cxnLst>
                  <a:cxn ang="0">
                    <a:pos x="T0" y="T1"/>
                  </a:cxn>
                  <a:cxn ang="0">
                    <a:pos x="T2" y="T3"/>
                  </a:cxn>
                  <a:cxn ang="0">
                    <a:pos x="T4" y="T5"/>
                  </a:cxn>
                  <a:cxn ang="0">
                    <a:pos x="T6" y="T7"/>
                  </a:cxn>
                </a:cxnLst>
                <a:rect l="0" t="0" r="r" b="b"/>
                <a:pathLst>
                  <a:path w="5" h="4">
                    <a:moveTo>
                      <a:pt x="3" y="1"/>
                    </a:moveTo>
                    <a:cubicBezTo>
                      <a:pt x="3" y="0"/>
                      <a:pt x="3" y="0"/>
                      <a:pt x="1" y="1"/>
                    </a:cubicBezTo>
                    <a:cubicBezTo>
                      <a:pt x="0" y="2"/>
                      <a:pt x="2" y="2"/>
                      <a:pt x="3" y="3"/>
                    </a:cubicBezTo>
                    <a:cubicBezTo>
                      <a:pt x="5" y="4"/>
                      <a:pt x="4" y="2"/>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6" name="Freeform 195"/>
              <p:cNvSpPr>
                <a:spLocks/>
              </p:cNvSpPr>
              <p:nvPr/>
            </p:nvSpPr>
            <p:spPr bwMode="auto">
              <a:xfrm>
                <a:off x="4538" y="1357"/>
                <a:ext cx="10" cy="9"/>
              </a:xfrm>
              <a:custGeom>
                <a:avLst/>
                <a:gdLst>
                  <a:gd name="T0" fmla="*/ 2 w 7"/>
                  <a:gd name="T1" fmla="*/ 6 h 7"/>
                  <a:gd name="T2" fmla="*/ 4 w 7"/>
                  <a:gd name="T3" fmla="*/ 5 h 7"/>
                  <a:gd name="T4" fmla="*/ 6 w 7"/>
                  <a:gd name="T5" fmla="*/ 4 h 7"/>
                  <a:gd name="T6" fmla="*/ 5 w 7"/>
                  <a:gd name="T7" fmla="*/ 3 h 7"/>
                  <a:gd name="T8" fmla="*/ 6 w 7"/>
                  <a:gd name="T9" fmla="*/ 2 h 7"/>
                  <a:gd name="T10" fmla="*/ 3 w 7"/>
                  <a:gd name="T11" fmla="*/ 1 h 7"/>
                  <a:gd name="T12" fmla="*/ 1 w 7"/>
                  <a:gd name="T13" fmla="*/ 1 h 7"/>
                  <a:gd name="T14" fmla="*/ 2 w 7"/>
                  <a:gd name="T15" fmla="*/ 2 h 7"/>
                  <a:gd name="T16" fmla="*/ 1 w 7"/>
                  <a:gd name="T17" fmla="*/ 3 h 7"/>
                  <a:gd name="T18" fmla="*/ 2 w 7"/>
                  <a:gd name="T19" fmla="*/ 4 h 7"/>
                  <a:gd name="T20" fmla="*/ 2 w 7"/>
                  <a:gd name="T21"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7">
                    <a:moveTo>
                      <a:pt x="2" y="6"/>
                    </a:moveTo>
                    <a:cubicBezTo>
                      <a:pt x="3" y="5"/>
                      <a:pt x="3" y="4"/>
                      <a:pt x="4" y="5"/>
                    </a:cubicBezTo>
                    <a:cubicBezTo>
                      <a:pt x="5" y="5"/>
                      <a:pt x="7" y="6"/>
                      <a:pt x="6" y="4"/>
                    </a:cubicBezTo>
                    <a:cubicBezTo>
                      <a:pt x="5" y="3"/>
                      <a:pt x="4" y="3"/>
                      <a:pt x="5" y="3"/>
                    </a:cubicBezTo>
                    <a:cubicBezTo>
                      <a:pt x="6" y="3"/>
                      <a:pt x="7" y="2"/>
                      <a:pt x="6" y="2"/>
                    </a:cubicBezTo>
                    <a:cubicBezTo>
                      <a:pt x="5" y="2"/>
                      <a:pt x="5" y="2"/>
                      <a:pt x="3" y="1"/>
                    </a:cubicBezTo>
                    <a:cubicBezTo>
                      <a:pt x="2" y="1"/>
                      <a:pt x="1" y="0"/>
                      <a:pt x="1" y="1"/>
                    </a:cubicBezTo>
                    <a:cubicBezTo>
                      <a:pt x="0" y="1"/>
                      <a:pt x="2" y="1"/>
                      <a:pt x="2" y="2"/>
                    </a:cubicBezTo>
                    <a:cubicBezTo>
                      <a:pt x="2" y="2"/>
                      <a:pt x="2" y="2"/>
                      <a:pt x="1" y="3"/>
                    </a:cubicBezTo>
                    <a:cubicBezTo>
                      <a:pt x="0" y="3"/>
                      <a:pt x="2" y="3"/>
                      <a:pt x="2" y="4"/>
                    </a:cubicBezTo>
                    <a:cubicBezTo>
                      <a:pt x="2" y="5"/>
                      <a:pt x="2" y="7"/>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7" name="Freeform 196"/>
              <p:cNvSpPr>
                <a:spLocks/>
              </p:cNvSpPr>
              <p:nvPr/>
            </p:nvSpPr>
            <p:spPr bwMode="auto">
              <a:xfrm>
                <a:off x="4534" y="1359"/>
                <a:ext cx="5" cy="10"/>
              </a:xfrm>
              <a:custGeom>
                <a:avLst/>
                <a:gdLst>
                  <a:gd name="T0" fmla="*/ 2 w 4"/>
                  <a:gd name="T1" fmla="*/ 0 h 7"/>
                  <a:gd name="T2" fmla="*/ 1 w 4"/>
                  <a:gd name="T3" fmla="*/ 1 h 7"/>
                  <a:gd name="T4" fmla="*/ 2 w 4"/>
                  <a:gd name="T5" fmla="*/ 3 h 7"/>
                  <a:gd name="T6" fmla="*/ 2 w 4"/>
                  <a:gd name="T7" fmla="*/ 6 h 7"/>
                  <a:gd name="T8" fmla="*/ 3 w 4"/>
                  <a:gd name="T9" fmla="*/ 4 h 7"/>
                  <a:gd name="T10" fmla="*/ 4 w 4"/>
                  <a:gd name="T11" fmla="*/ 2 h 7"/>
                  <a:gd name="T12" fmla="*/ 2 w 4"/>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2" y="0"/>
                    </a:moveTo>
                    <a:cubicBezTo>
                      <a:pt x="1" y="0"/>
                      <a:pt x="0" y="0"/>
                      <a:pt x="1" y="1"/>
                    </a:cubicBezTo>
                    <a:cubicBezTo>
                      <a:pt x="1" y="1"/>
                      <a:pt x="3" y="2"/>
                      <a:pt x="2" y="3"/>
                    </a:cubicBezTo>
                    <a:cubicBezTo>
                      <a:pt x="1" y="4"/>
                      <a:pt x="1" y="7"/>
                      <a:pt x="2" y="6"/>
                    </a:cubicBezTo>
                    <a:cubicBezTo>
                      <a:pt x="3" y="5"/>
                      <a:pt x="4" y="5"/>
                      <a:pt x="3" y="4"/>
                    </a:cubicBezTo>
                    <a:cubicBezTo>
                      <a:pt x="3" y="3"/>
                      <a:pt x="3" y="2"/>
                      <a:pt x="4" y="2"/>
                    </a:cubicBezTo>
                    <a:cubicBezTo>
                      <a:pt x="4"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8" name="Freeform 197"/>
              <p:cNvSpPr>
                <a:spLocks/>
              </p:cNvSpPr>
              <p:nvPr/>
            </p:nvSpPr>
            <p:spPr bwMode="auto">
              <a:xfrm>
                <a:off x="4524" y="1354"/>
                <a:ext cx="9" cy="12"/>
              </a:xfrm>
              <a:custGeom>
                <a:avLst/>
                <a:gdLst>
                  <a:gd name="T0" fmla="*/ 3 w 6"/>
                  <a:gd name="T1" fmla="*/ 0 h 9"/>
                  <a:gd name="T2" fmla="*/ 1 w 6"/>
                  <a:gd name="T3" fmla="*/ 1 h 9"/>
                  <a:gd name="T4" fmla="*/ 3 w 6"/>
                  <a:gd name="T5" fmla="*/ 2 h 9"/>
                  <a:gd name="T6" fmla="*/ 3 w 6"/>
                  <a:gd name="T7" fmla="*/ 4 h 9"/>
                  <a:gd name="T8" fmla="*/ 4 w 6"/>
                  <a:gd name="T9" fmla="*/ 5 h 9"/>
                  <a:gd name="T10" fmla="*/ 5 w 6"/>
                  <a:gd name="T11" fmla="*/ 8 h 9"/>
                  <a:gd name="T12" fmla="*/ 6 w 6"/>
                  <a:gd name="T13" fmla="*/ 5 h 9"/>
                  <a:gd name="T14" fmla="*/ 5 w 6"/>
                  <a:gd name="T15" fmla="*/ 2 h 9"/>
                  <a:gd name="T16" fmla="*/ 3 w 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9">
                    <a:moveTo>
                      <a:pt x="3" y="0"/>
                    </a:moveTo>
                    <a:cubicBezTo>
                      <a:pt x="1" y="0"/>
                      <a:pt x="0" y="0"/>
                      <a:pt x="1" y="1"/>
                    </a:cubicBezTo>
                    <a:cubicBezTo>
                      <a:pt x="2" y="1"/>
                      <a:pt x="2" y="1"/>
                      <a:pt x="3" y="2"/>
                    </a:cubicBezTo>
                    <a:cubicBezTo>
                      <a:pt x="4" y="3"/>
                      <a:pt x="3" y="3"/>
                      <a:pt x="3" y="4"/>
                    </a:cubicBezTo>
                    <a:cubicBezTo>
                      <a:pt x="2" y="4"/>
                      <a:pt x="3" y="5"/>
                      <a:pt x="4" y="5"/>
                    </a:cubicBezTo>
                    <a:cubicBezTo>
                      <a:pt x="5" y="6"/>
                      <a:pt x="4" y="7"/>
                      <a:pt x="5" y="8"/>
                    </a:cubicBezTo>
                    <a:cubicBezTo>
                      <a:pt x="6" y="9"/>
                      <a:pt x="6" y="6"/>
                      <a:pt x="6" y="5"/>
                    </a:cubicBezTo>
                    <a:cubicBezTo>
                      <a:pt x="6" y="4"/>
                      <a:pt x="5" y="3"/>
                      <a:pt x="5" y="2"/>
                    </a:cubicBezTo>
                    <a:cubicBezTo>
                      <a:pt x="5" y="1"/>
                      <a:pt x="4"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9" name="Freeform 198"/>
              <p:cNvSpPr>
                <a:spLocks/>
              </p:cNvSpPr>
              <p:nvPr/>
            </p:nvSpPr>
            <p:spPr bwMode="auto">
              <a:xfrm>
                <a:off x="4517" y="1344"/>
                <a:ext cx="14" cy="10"/>
              </a:xfrm>
              <a:custGeom>
                <a:avLst/>
                <a:gdLst>
                  <a:gd name="T0" fmla="*/ 6 w 10"/>
                  <a:gd name="T1" fmla="*/ 5 h 7"/>
                  <a:gd name="T2" fmla="*/ 9 w 10"/>
                  <a:gd name="T3" fmla="*/ 5 h 7"/>
                  <a:gd name="T4" fmla="*/ 5 w 10"/>
                  <a:gd name="T5" fmla="*/ 2 h 7"/>
                  <a:gd name="T6" fmla="*/ 5 w 10"/>
                  <a:gd name="T7" fmla="*/ 1 h 7"/>
                  <a:gd name="T8" fmla="*/ 5 w 10"/>
                  <a:gd name="T9" fmla="*/ 0 h 7"/>
                  <a:gd name="T10" fmla="*/ 1 w 10"/>
                  <a:gd name="T11" fmla="*/ 1 h 7"/>
                  <a:gd name="T12" fmla="*/ 2 w 10"/>
                  <a:gd name="T13" fmla="*/ 2 h 7"/>
                  <a:gd name="T14" fmla="*/ 2 w 10"/>
                  <a:gd name="T15" fmla="*/ 3 h 7"/>
                  <a:gd name="T16" fmla="*/ 5 w 10"/>
                  <a:gd name="T17" fmla="*/ 6 h 7"/>
                  <a:gd name="T18" fmla="*/ 6 w 10"/>
                  <a:gd name="T19" fmla="*/ 5 h 7"/>
                  <a:gd name="T20" fmla="*/ 6 w 10"/>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7">
                    <a:moveTo>
                      <a:pt x="6" y="5"/>
                    </a:moveTo>
                    <a:cubicBezTo>
                      <a:pt x="7" y="5"/>
                      <a:pt x="7" y="5"/>
                      <a:pt x="9" y="5"/>
                    </a:cubicBezTo>
                    <a:cubicBezTo>
                      <a:pt x="10" y="4"/>
                      <a:pt x="7" y="3"/>
                      <a:pt x="5" y="2"/>
                    </a:cubicBezTo>
                    <a:cubicBezTo>
                      <a:pt x="4" y="1"/>
                      <a:pt x="5" y="1"/>
                      <a:pt x="5" y="1"/>
                    </a:cubicBezTo>
                    <a:cubicBezTo>
                      <a:pt x="6" y="1"/>
                      <a:pt x="6" y="0"/>
                      <a:pt x="5" y="0"/>
                    </a:cubicBezTo>
                    <a:cubicBezTo>
                      <a:pt x="3" y="0"/>
                      <a:pt x="2" y="1"/>
                      <a:pt x="1" y="1"/>
                    </a:cubicBezTo>
                    <a:cubicBezTo>
                      <a:pt x="0" y="2"/>
                      <a:pt x="2" y="2"/>
                      <a:pt x="2" y="2"/>
                    </a:cubicBezTo>
                    <a:cubicBezTo>
                      <a:pt x="3" y="3"/>
                      <a:pt x="2" y="2"/>
                      <a:pt x="2" y="3"/>
                    </a:cubicBezTo>
                    <a:cubicBezTo>
                      <a:pt x="1" y="4"/>
                      <a:pt x="3" y="5"/>
                      <a:pt x="5" y="6"/>
                    </a:cubicBezTo>
                    <a:cubicBezTo>
                      <a:pt x="5" y="7"/>
                      <a:pt x="6" y="6"/>
                      <a:pt x="6" y="5"/>
                    </a:cubicBezTo>
                    <a:cubicBezTo>
                      <a:pt x="5" y="5"/>
                      <a:pt x="5" y="4"/>
                      <a:pt x="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0" name="Freeform 199"/>
              <p:cNvSpPr>
                <a:spLocks/>
              </p:cNvSpPr>
              <p:nvPr/>
            </p:nvSpPr>
            <p:spPr bwMode="auto">
              <a:xfrm>
                <a:off x="4530" y="1344"/>
                <a:ext cx="9" cy="14"/>
              </a:xfrm>
              <a:custGeom>
                <a:avLst/>
                <a:gdLst>
                  <a:gd name="T0" fmla="*/ 6 w 7"/>
                  <a:gd name="T1" fmla="*/ 5 h 10"/>
                  <a:gd name="T2" fmla="*/ 6 w 7"/>
                  <a:gd name="T3" fmla="*/ 3 h 10"/>
                  <a:gd name="T4" fmla="*/ 4 w 7"/>
                  <a:gd name="T5" fmla="*/ 1 h 10"/>
                  <a:gd name="T6" fmla="*/ 2 w 7"/>
                  <a:gd name="T7" fmla="*/ 1 h 10"/>
                  <a:gd name="T8" fmla="*/ 2 w 7"/>
                  <a:gd name="T9" fmla="*/ 3 h 10"/>
                  <a:gd name="T10" fmla="*/ 2 w 7"/>
                  <a:gd name="T11" fmla="*/ 5 h 10"/>
                  <a:gd name="T12" fmla="*/ 4 w 7"/>
                  <a:gd name="T13" fmla="*/ 6 h 10"/>
                  <a:gd name="T14" fmla="*/ 3 w 7"/>
                  <a:gd name="T15" fmla="*/ 8 h 10"/>
                  <a:gd name="T16" fmla="*/ 6 w 7"/>
                  <a:gd name="T17" fmla="*/ 7 h 10"/>
                  <a:gd name="T18" fmla="*/ 6 w 7"/>
                  <a:gd name="T19"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0">
                    <a:moveTo>
                      <a:pt x="6" y="5"/>
                    </a:moveTo>
                    <a:cubicBezTo>
                      <a:pt x="6" y="4"/>
                      <a:pt x="5" y="3"/>
                      <a:pt x="6" y="3"/>
                    </a:cubicBezTo>
                    <a:cubicBezTo>
                      <a:pt x="7" y="2"/>
                      <a:pt x="5" y="1"/>
                      <a:pt x="4" y="1"/>
                    </a:cubicBezTo>
                    <a:cubicBezTo>
                      <a:pt x="3" y="1"/>
                      <a:pt x="3" y="0"/>
                      <a:pt x="2" y="1"/>
                    </a:cubicBezTo>
                    <a:cubicBezTo>
                      <a:pt x="0" y="1"/>
                      <a:pt x="2" y="2"/>
                      <a:pt x="2" y="3"/>
                    </a:cubicBezTo>
                    <a:cubicBezTo>
                      <a:pt x="3" y="4"/>
                      <a:pt x="2" y="4"/>
                      <a:pt x="2" y="5"/>
                    </a:cubicBezTo>
                    <a:cubicBezTo>
                      <a:pt x="3" y="6"/>
                      <a:pt x="3" y="5"/>
                      <a:pt x="4" y="6"/>
                    </a:cubicBezTo>
                    <a:cubicBezTo>
                      <a:pt x="5" y="8"/>
                      <a:pt x="4" y="7"/>
                      <a:pt x="3" y="8"/>
                    </a:cubicBezTo>
                    <a:cubicBezTo>
                      <a:pt x="2" y="10"/>
                      <a:pt x="5" y="8"/>
                      <a:pt x="6" y="7"/>
                    </a:cubicBezTo>
                    <a:cubicBezTo>
                      <a:pt x="7" y="6"/>
                      <a:pt x="7" y="6"/>
                      <a:pt x="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1" name="Freeform 200"/>
              <p:cNvSpPr>
                <a:spLocks/>
              </p:cNvSpPr>
              <p:nvPr/>
            </p:nvSpPr>
            <p:spPr bwMode="auto">
              <a:xfrm>
                <a:off x="4524" y="1346"/>
                <a:ext cx="7" cy="2"/>
              </a:xfrm>
              <a:custGeom>
                <a:avLst/>
                <a:gdLst>
                  <a:gd name="T0" fmla="*/ 4 w 5"/>
                  <a:gd name="T1" fmla="*/ 1 h 2"/>
                  <a:gd name="T2" fmla="*/ 1 w 5"/>
                  <a:gd name="T3" fmla="*/ 1 h 2"/>
                  <a:gd name="T4" fmla="*/ 3 w 5"/>
                  <a:gd name="T5" fmla="*/ 2 h 2"/>
                  <a:gd name="T6" fmla="*/ 4 w 5"/>
                  <a:gd name="T7" fmla="*/ 1 h 2"/>
                </a:gdLst>
                <a:ahLst/>
                <a:cxnLst>
                  <a:cxn ang="0">
                    <a:pos x="T0" y="T1"/>
                  </a:cxn>
                  <a:cxn ang="0">
                    <a:pos x="T2" y="T3"/>
                  </a:cxn>
                  <a:cxn ang="0">
                    <a:pos x="T4" y="T5"/>
                  </a:cxn>
                  <a:cxn ang="0">
                    <a:pos x="T6" y="T7"/>
                  </a:cxn>
                </a:cxnLst>
                <a:rect l="0" t="0" r="r" b="b"/>
                <a:pathLst>
                  <a:path w="5" h="2">
                    <a:moveTo>
                      <a:pt x="4" y="1"/>
                    </a:moveTo>
                    <a:cubicBezTo>
                      <a:pt x="5" y="0"/>
                      <a:pt x="3" y="0"/>
                      <a:pt x="1" y="1"/>
                    </a:cubicBezTo>
                    <a:cubicBezTo>
                      <a:pt x="0" y="1"/>
                      <a:pt x="1" y="2"/>
                      <a:pt x="3" y="2"/>
                    </a:cubicBezTo>
                    <a:cubicBezTo>
                      <a:pt x="4" y="2"/>
                      <a:pt x="4"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2" name="Freeform 201"/>
              <p:cNvSpPr>
                <a:spLocks/>
              </p:cNvSpPr>
              <p:nvPr/>
            </p:nvSpPr>
            <p:spPr bwMode="auto">
              <a:xfrm>
                <a:off x="4376" y="1348"/>
                <a:ext cx="19" cy="11"/>
              </a:xfrm>
              <a:custGeom>
                <a:avLst/>
                <a:gdLst>
                  <a:gd name="T0" fmla="*/ 11 w 14"/>
                  <a:gd name="T1" fmla="*/ 1 h 8"/>
                  <a:gd name="T2" fmla="*/ 8 w 14"/>
                  <a:gd name="T3" fmla="*/ 1 h 8"/>
                  <a:gd name="T4" fmla="*/ 5 w 14"/>
                  <a:gd name="T5" fmla="*/ 1 h 8"/>
                  <a:gd name="T6" fmla="*/ 4 w 14"/>
                  <a:gd name="T7" fmla="*/ 3 h 8"/>
                  <a:gd name="T8" fmla="*/ 5 w 14"/>
                  <a:gd name="T9" fmla="*/ 4 h 8"/>
                  <a:gd name="T10" fmla="*/ 1 w 14"/>
                  <a:gd name="T11" fmla="*/ 3 h 8"/>
                  <a:gd name="T12" fmla="*/ 0 w 14"/>
                  <a:gd name="T13" fmla="*/ 4 h 8"/>
                  <a:gd name="T14" fmla="*/ 2 w 14"/>
                  <a:gd name="T15" fmla="*/ 8 h 8"/>
                  <a:gd name="T16" fmla="*/ 5 w 14"/>
                  <a:gd name="T17" fmla="*/ 7 h 8"/>
                  <a:gd name="T18" fmla="*/ 8 w 14"/>
                  <a:gd name="T19" fmla="*/ 6 h 8"/>
                  <a:gd name="T20" fmla="*/ 11 w 14"/>
                  <a:gd name="T21" fmla="*/ 5 h 8"/>
                  <a:gd name="T22" fmla="*/ 11 w 14"/>
                  <a:gd name="T23" fmla="*/ 4 h 8"/>
                  <a:gd name="T24" fmla="*/ 12 w 14"/>
                  <a:gd name="T25" fmla="*/ 3 h 8"/>
                  <a:gd name="T26" fmla="*/ 14 w 14"/>
                  <a:gd name="T27" fmla="*/ 3 h 8"/>
                  <a:gd name="T28" fmla="*/ 11 w 14"/>
                  <a:gd name="T29"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8">
                    <a:moveTo>
                      <a:pt x="11" y="1"/>
                    </a:moveTo>
                    <a:cubicBezTo>
                      <a:pt x="10" y="1"/>
                      <a:pt x="9" y="1"/>
                      <a:pt x="8" y="1"/>
                    </a:cubicBezTo>
                    <a:cubicBezTo>
                      <a:pt x="7" y="1"/>
                      <a:pt x="6" y="1"/>
                      <a:pt x="5" y="1"/>
                    </a:cubicBezTo>
                    <a:cubicBezTo>
                      <a:pt x="4" y="1"/>
                      <a:pt x="3" y="2"/>
                      <a:pt x="4" y="3"/>
                    </a:cubicBezTo>
                    <a:cubicBezTo>
                      <a:pt x="5" y="4"/>
                      <a:pt x="6" y="6"/>
                      <a:pt x="5" y="4"/>
                    </a:cubicBezTo>
                    <a:cubicBezTo>
                      <a:pt x="4" y="3"/>
                      <a:pt x="2" y="2"/>
                      <a:pt x="1" y="3"/>
                    </a:cubicBezTo>
                    <a:cubicBezTo>
                      <a:pt x="1" y="3"/>
                      <a:pt x="0" y="3"/>
                      <a:pt x="0" y="4"/>
                    </a:cubicBezTo>
                    <a:cubicBezTo>
                      <a:pt x="0" y="5"/>
                      <a:pt x="1" y="7"/>
                      <a:pt x="2" y="8"/>
                    </a:cubicBezTo>
                    <a:cubicBezTo>
                      <a:pt x="3" y="8"/>
                      <a:pt x="3" y="7"/>
                      <a:pt x="5" y="7"/>
                    </a:cubicBezTo>
                    <a:cubicBezTo>
                      <a:pt x="6" y="7"/>
                      <a:pt x="7" y="7"/>
                      <a:pt x="8" y="6"/>
                    </a:cubicBezTo>
                    <a:cubicBezTo>
                      <a:pt x="8" y="5"/>
                      <a:pt x="9" y="6"/>
                      <a:pt x="11" y="5"/>
                    </a:cubicBezTo>
                    <a:cubicBezTo>
                      <a:pt x="12" y="4"/>
                      <a:pt x="12" y="4"/>
                      <a:pt x="11" y="4"/>
                    </a:cubicBezTo>
                    <a:cubicBezTo>
                      <a:pt x="10" y="3"/>
                      <a:pt x="11" y="3"/>
                      <a:pt x="12" y="3"/>
                    </a:cubicBezTo>
                    <a:cubicBezTo>
                      <a:pt x="14" y="3"/>
                      <a:pt x="14" y="4"/>
                      <a:pt x="14" y="3"/>
                    </a:cubicBezTo>
                    <a:cubicBezTo>
                      <a:pt x="13" y="2"/>
                      <a:pt x="12" y="0"/>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3" name="Freeform 202"/>
              <p:cNvSpPr>
                <a:spLocks/>
              </p:cNvSpPr>
              <p:nvPr/>
            </p:nvSpPr>
            <p:spPr bwMode="auto">
              <a:xfrm>
                <a:off x="4383" y="1340"/>
                <a:ext cx="13" cy="10"/>
              </a:xfrm>
              <a:custGeom>
                <a:avLst/>
                <a:gdLst>
                  <a:gd name="T0" fmla="*/ 7 w 10"/>
                  <a:gd name="T1" fmla="*/ 0 h 7"/>
                  <a:gd name="T2" fmla="*/ 3 w 10"/>
                  <a:gd name="T3" fmla="*/ 6 h 7"/>
                  <a:gd name="T4" fmla="*/ 7 w 10"/>
                  <a:gd name="T5" fmla="*/ 4 h 7"/>
                  <a:gd name="T6" fmla="*/ 10 w 10"/>
                  <a:gd name="T7" fmla="*/ 3 h 7"/>
                  <a:gd name="T8" fmla="*/ 7 w 10"/>
                  <a:gd name="T9" fmla="*/ 0 h 7"/>
                </a:gdLst>
                <a:ahLst/>
                <a:cxnLst>
                  <a:cxn ang="0">
                    <a:pos x="T0" y="T1"/>
                  </a:cxn>
                  <a:cxn ang="0">
                    <a:pos x="T2" y="T3"/>
                  </a:cxn>
                  <a:cxn ang="0">
                    <a:pos x="T4" y="T5"/>
                  </a:cxn>
                  <a:cxn ang="0">
                    <a:pos x="T6" y="T7"/>
                  </a:cxn>
                  <a:cxn ang="0">
                    <a:pos x="T8" y="T9"/>
                  </a:cxn>
                </a:cxnLst>
                <a:rect l="0" t="0" r="r" b="b"/>
                <a:pathLst>
                  <a:path w="10" h="7">
                    <a:moveTo>
                      <a:pt x="7" y="0"/>
                    </a:moveTo>
                    <a:cubicBezTo>
                      <a:pt x="7" y="1"/>
                      <a:pt x="0" y="7"/>
                      <a:pt x="3" y="6"/>
                    </a:cubicBezTo>
                    <a:cubicBezTo>
                      <a:pt x="4" y="5"/>
                      <a:pt x="6" y="4"/>
                      <a:pt x="7" y="4"/>
                    </a:cubicBezTo>
                    <a:cubicBezTo>
                      <a:pt x="9" y="3"/>
                      <a:pt x="10" y="4"/>
                      <a:pt x="10" y="3"/>
                    </a:cubicBezTo>
                    <a:cubicBezTo>
                      <a:pt x="9" y="2"/>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4" name="Freeform 203"/>
              <p:cNvSpPr>
                <a:spLocks/>
              </p:cNvSpPr>
              <p:nvPr/>
            </p:nvSpPr>
            <p:spPr bwMode="auto">
              <a:xfrm>
                <a:off x="4291" y="1381"/>
                <a:ext cx="19" cy="7"/>
              </a:xfrm>
              <a:custGeom>
                <a:avLst/>
                <a:gdLst>
                  <a:gd name="T0" fmla="*/ 10 w 14"/>
                  <a:gd name="T1" fmla="*/ 0 h 5"/>
                  <a:gd name="T2" fmla="*/ 4 w 14"/>
                  <a:gd name="T3" fmla="*/ 4 h 5"/>
                  <a:gd name="T4" fmla="*/ 13 w 14"/>
                  <a:gd name="T5" fmla="*/ 2 h 5"/>
                  <a:gd name="T6" fmla="*/ 10 w 14"/>
                  <a:gd name="T7" fmla="*/ 0 h 5"/>
                </a:gdLst>
                <a:ahLst/>
                <a:cxnLst>
                  <a:cxn ang="0">
                    <a:pos x="T0" y="T1"/>
                  </a:cxn>
                  <a:cxn ang="0">
                    <a:pos x="T2" y="T3"/>
                  </a:cxn>
                  <a:cxn ang="0">
                    <a:pos x="T4" y="T5"/>
                  </a:cxn>
                  <a:cxn ang="0">
                    <a:pos x="T6" y="T7"/>
                  </a:cxn>
                </a:cxnLst>
                <a:rect l="0" t="0" r="r" b="b"/>
                <a:pathLst>
                  <a:path w="14" h="5">
                    <a:moveTo>
                      <a:pt x="10" y="0"/>
                    </a:moveTo>
                    <a:cubicBezTo>
                      <a:pt x="9" y="0"/>
                      <a:pt x="0" y="3"/>
                      <a:pt x="4" y="4"/>
                    </a:cubicBezTo>
                    <a:cubicBezTo>
                      <a:pt x="8" y="5"/>
                      <a:pt x="11" y="1"/>
                      <a:pt x="13" y="2"/>
                    </a:cubicBezTo>
                    <a:cubicBezTo>
                      <a:pt x="14" y="2"/>
                      <a:pt x="12"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5" name="Freeform 204"/>
              <p:cNvSpPr>
                <a:spLocks/>
              </p:cNvSpPr>
              <p:nvPr/>
            </p:nvSpPr>
            <p:spPr bwMode="auto">
              <a:xfrm>
                <a:off x="4274" y="1391"/>
                <a:ext cx="11" cy="8"/>
              </a:xfrm>
              <a:custGeom>
                <a:avLst/>
                <a:gdLst>
                  <a:gd name="T0" fmla="*/ 4 w 8"/>
                  <a:gd name="T1" fmla="*/ 2 h 6"/>
                  <a:gd name="T2" fmla="*/ 4 w 8"/>
                  <a:gd name="T3" fmla="*/ 4 h 6"/>
                  <a:gd name="T4" fmla="*/ 1 w 8"/>
                  <a:gd name="T5" fmla="*/ 6 h 6"/>
                  <a:gd name="T6" fmla="*/ 5 w 8"/>
                  <a:gd name="T7" fmla="*/ 5 h 6"/>
                  <a:gd name="T8" fmla="*/ 8 w 8"/>
                  <a:gd name="T9" fmla="*/ 2 h 6"/>
                  <a:gd name="T10" fmla="*/ 4 w 8"/>
                  <a:gd name="T11" fmla="*/ 2 h 6"/>
                </a:gdLst>
                <a:ahLst/>
                <a:cxnLst>
                  <a:cxn ang="0">
                    <a:pos x="T0" y="T1"/>
                  </a:cxn>
                  <a:cxn ang="0">
                    <a:pos x="T2" y="T3"/>
                  </a:cxn>
                  <a:cxn ang="0">
                    <a:pos x="T4" y="T5"/>
                  </a:cxn>
                  <a:cxn ang="0">
                    <a:pos x="T6" y="T7"/>
                  </a:cxn>
                  <a:cxn ang="0">
                    <a:pos x="T8" y="T9"/>
                  </a:cxn>
                  <a:cxn ang="0">
                    <a:pos x="T10" y="T11"/>
                  </a:cxn>
                </a:cxnLst>
                <a:rect l="0" t="0" r="r" b="b"/>
                <a:pathLst>
                  <a:path w="8" h="6">
                    <a:moveTo>
                      <a:pt x="4" y="2"/>
                    </a:moveTo>
                    <a:cubicBezTo>
                      <a:pt x="4" y="3"/>
                      <a:pt x="5" y="3"/>
                      <a:pt x="4" y="4"/>
                    </a:cubicBezTo>
                    <a:cubicBezTo>
                      <a:pt x="3" y="5"/>
                      <a:pt x="0" y="6"/>
                      <a:pt x="1" y="6"/>
                    </a:cubicBezTo>
                    <a:cubicBezTo>
                      <a:pt x="2" y="6"/>
                      <a:pt x="4" y="6"/>
                      <a:pt x="5" y="5"/>
                    </a:cubicBezTo>
                    <a:cubicBezTo>
                      <a:pt x="7" y="4"/>
                      <a:pt x="8" y="3"/>
                      <a:pt x="8" y="2"/>
                    </a:cubicBezTo>
                    <a:cubicBezTo>
                      <a:pt x="8" y="0"/>
                      <a:pt x="5" y="0"/>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3" name="Group 406"/>
            <p:cNvGrpSpPr>
              <a:grpSpLocks/>
            </p:cNvGrpSpPr>
            <p:nvPr/>
          </p:nvGrpSpPr>
          <p:grpSpPr bwMode="auto">
            <a:xfrm>
              <a:off x="4273" y="968"/>
              <a:ext cx="2812" cy="1386"/>
              <a:chOff x="4273" y="968"/>
              <a:chExt cx="2812" cy="1386"/>
            </a:xfrm>
            <a:grpFill/>
          </p:grpSpPr>
          <p:sp>
            <p:nvSpPr>
              <p:cNvPr id="236" name="Freeform 206"/>
              <p:cNvSpPr>
                <a:spLocks/>
              </p:cNvSpPr>
              <p:nvPr/>
            </p:nvSpPr>
            <p:spPr bwMode="auto">
              <a:xfrm>
                <a:off x="4808" y="1195"/>
                <a:ext cx="33" cy="21"/>
              </a:xfrm>
              <a:custGeom>
                <a:avLst/>
                <a:gdLst>
                  <a:gd name="T0" fmla="*/ 17 w 24"/>
                  <a:gd name="T1" fmla="*/ 5 h 15"/>
                  <a:gd name="T2" fmla="*/ 13 w 24"/>
                  <a:gd name="T3" fmla="*/ 3 h 15"/>
                  <a:gd name="T4" fmla="*/ 9 w 24"/>
                  <a:gd name="T5" fmla="*/ 1 h 15"/>
                  <a:gd name="T6" fmla="*/ 7 w 24"/>
                  <a:gd name="T7" fmla="*/ 6 h 15"/>
                  <a:gd name="T8" fmla="*/ 2 w 24"/>
                  <a:gd name="T9" fmla="*/ 8 h 15"/>
                  <a:gd name="T10" fmla="*/ 3 w 24"/>
                  <a:gd name="T11" fmla="*/ 11 h 15"/>
                  <a:gd name="T12" fmla="*/ 10 w 24"/>
                  <a:gd name="T13" fmla="*/ 13 h 15"/>
                  <a:gd name="T14" fmla="*/ 15 w 24"/>
                  <a:gd name="T15" fmla="*/ 14 h 15"/>
                  <a:gd name="T16" fmla="*/ 20 w 24"/>
                  <a:gd name="T17" fmla="*/ 13 h 15"/>
                  <a:gd name="T18" fmla="*/ 23 w 24"/>
                  <a:gd name="T19" fmla="*/ 11 h 15"/>
                  <a:gd name="T20" fmla="*/ 20 w 24"/>
                  <a:gd name="T21" fmla="*/ 10 h 15"/>
                  <a:gd name="T22" fmla="*/ 20 w 24"/>
                  <a:gd name="T23" fmla="*/ 8 h 15"/>
                  <a:gd name="T24" fmla="*/ 18 w 24"/>
                  <a:gd name="T25" fmla="*/ 6 h 15"/>
                  <a:gd name="T26" fmla="*/ 17 w 24"/>
                  <a:gd name="T27"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5">
                    <a:moveTo>
                      <a:pt x="17" y="5"/>
                    </a:moveTo>
                    <a:cubicBezTo>
                      <a:pt x="15" y="5"/>
                      <a:pt x="15" y="4"/>
                      <a:pt x="13" y="3"/>
                    </a:cubicBezTo>
                    <a:cubicBezTo>
                      <a:pt x="12" y="2"/>
                      <a:pt x="9" y="0"/>
                      <a:pt x="9" y="1"/>
                    </a:cubicBezTo>
                    <a:cubicBezTo>
                      <a:pt x="8" y="2"/>
                      <a:pt x="7" y="5"/>
                      <a:pt x="7" y="6"/>
                    </a:cubicBezTo>
                    <a:cubicBezTo>
                      <a:pt x="6" y="7"/>
                      <a:pt x="2" y="8"/>
                      <a:pt x="2" y="8"/>
                    </a:cubicBezTo>
                    <a:cubicBezTo>
                      <a:pt x="1" y="9"/>
                      <a:pt x="0" y="10"/>
                      <a:pt x="3" y="11"/>
                    </a:cubicBezTo>
                    <a:cubicBezTo>
                      <a:pt x="6" y="11"/>
                      <a:pt x="8" y="13"/>
                      <a:pt x="10" y="13"/>
                    </a:cubicBezTo>
                    <a:cubicBezTo>
                      <a:pt x="11" y="14"/>
                      <a:pt x="12" y="13"/>
                      <a:pt x="15" y="14"/>
                    </a:cubicBezTo>
                    <a:cubicBezTo>
                      <a:pt x="17" y="15"/>
                      <a:pt x="19" y="14"/>
                      <a:pt x="20" y="13"/>
                    </a:cubicBezTo>
                    <a:cubicBezTo>
                      <a:pt x="22" y="12"/>
                      <a:pt x="24" y="11"/>
                      <a:pt x="23" y="11"/>
                    </a:cubicBezTo>
                    <a:cubicBezTo>
                      <a:pt x="21" y="11"/>
                      <a:pt x="20" y="11"/>
                      <a:pt x="20" y="10"/>
                    </a:cubicBezTo>
                    <a:cubicBezTo>
                      <a:pt x="20" y="9"/>
                      <a:pt x="22" y="10"/>
                      <a:pt x="20" y="8"/>
                    </a:cubicBezTo>
                    <a:cubicBezTo>
                      <a:pt x="19" y="7"/>
                      <a:pt x="18" y="6"/>
                      <a:pt x="18" y="6"/>
                    </a:cubicBezTo>
                    <a:cubicBezTo>
                      <a:pt x="18" y="6"/>
                      <a:pt x="18" y="4"/>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Freeform 207"/>
              <p:cNvSpPr>
                <a:spLocks/>
              </p:cNvSpPr>
              <p:nvPr/>
            </p:nvSpPr>
            <p:spPr bwMode="auto">
              <a:xfrm>
                <a:off x="4799" y="1206"/>
                <a:ext cx="6" cy="6"/>
              </a:xfrm>
              <a:custGeom>
                <a:avLst/>
                <a:gdLst>
                  <a:gd name="T0" fmla="*/ 1 w 4"/>
                  <a:gd name="T1" fmla="*/ 3 h 4"/>
                  <a:gd name="T2" fmla="*/ 3 w 4"/>
                  <a:gd name="T3" fmla="*/ 1 h 4"/>
                  <a:gd name="T4" fmla="*/ 1 w 4"/>
                  <a:gd name="T5" fmla="*/ 1 h 4"/>
                  <a:gd name="T6" fmla="*/ 1 w 4"/>
                  <a:gd name="T7" fmla="*/ 3 h 4"/>
                </a:gdLst>
                <a:ahLst/>
                <a:cxnLst>
                  <a:cxn ang="0">
                    <a:pos x="T0" y="T1"/>
                  </a:cxn>
                  <a:cxn ang="0">
                    <a:pos x="T2" y="T3"/>
                  </a:cxn>
                  <a:cxn ang="0">
                    <a:pos x="T4" y="T5"/>
                  </a:cxn>
                  <a:cxn ang="0">
                    <a:pos x="T6" y="T7"/>
                  </a:cxn>
                </a:cxnLst>
                <a:rect l="0" t="0" r="r" b="b"/>
                <a:pathLst>
                  <a:path w="4" h="4">
                    <a:moveTo>
                      <a:pt x="1" y="3"/>
                    </a:moveTo>
                    <a:cubicBezTo>
                      <a:pt x="3" y="3"/>
                      <a:pt x="2" y="2"/>
                      <a:pt x="3" y="1"/>
                    </a:cubicBezTo>
                    <a:cubicBezTo>
                      <a:pt x="4" y="0"/>
                      <a:pt x="2" y="0"/>
                      <a:pt x="1" y="1"/>
                    </a:cubicBezTo>
                    <a:cubicBezTo>
                      <a:pt x="0" y="2"/>
                      <a:pt x="0" y="4"/>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Freeform 208"/>
              <p:cNvSpPr>
                <a:spLocks/>
              </p:cNvSpPr>
              <p:nvPr/>
            </p:nvSpPr>
            <p:spPr bwMode="auto">
              <a:xfrm>
                <a:off x="4787" y="1210"/>
                <a:ext cx="4" cy="5"/>
              </a:xfrm>
              <a:custGeom>
                <a:avLst/>
                <a:gdLst>
                  <a:gd name="T0" fmla="*/ 2 w 3"/>
                  <a:gd name="T1" fmla="*/ 3 h 3"/>
                  <a:gd name="T2" fmla="*/ 1 w 3"/>
                  <a:gd name="T3" fmla="*/ 1 h 3"/>
                  <a:gd name="T4" fmla="*/ 2 w 3"/>
                  <a:gd name="T5" fmla="*/ 3 h 3"/>
                </a:gdLst>
                <a:ahLst/>
                <a:cxnLst>
                  <a:cxn ang="0">
                    <a:pos x="T0" y="T1"/>
                  </a:cxn>
                  <a:cxn ang="0">
                    <a:pos x="T2" y="T3"/>
                  </a:cxn>
                  <a:cxn ang="0">
                    <a:pos x="T4" y="T5"/>
                  </a:cxn>
                </a:cxnLst>
                <a:rect l="0" t="0" r="r" b="b"/>
                <a:pathLst>
                  <a:path w="3" h="3">
                    <a:moveTo>
                      <a:pt x="2" y="3"/>
                    </a:moveTo>
                    <a:cubicBezTo>
                      <a:pt x="3" y="3"/>
                      <a:pt x="3" y="0"/>
                      <a:pt x="1" y="1"/>
                    </a:cubicBezTo>
                    <a:cubicBezTo>
                      <a:pt x="0" y="2"/>
                      <a:pt x="1"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Freeform 209"/>
              <p:cNvSpPr>
                <a:spLocks/>
              </p:cNvSpPr>
              <p:nvPr/>
            </p:nvSpPr>
            <p:spPr bwMode="auto">
              <a:xfrm>
                <a:off x="4654" y="1146"/>
                <a:ext cx="144" cy="70"/>
              </a:xfrm>
              <a:custGeom>
                <a:avLst/>
                <a:gdLst>
                  <a:gd name="T0" fmla="*/ 94 w 105"/>
                  <a:gd name="T1" fmla="*/ 36 h 51"/>
                  <a:gd name="T2" fmla="*/ 104 w 105"/>
                  <a:gd name="T3" fmla="*/ 35 h 51"/>
                  <a:gd name="T4" fmla="*/ 91 w 105"/>
                  <a:gd name="T5" fmla="*/ 29 h 51"/>
                  <a:gd name="T6" fmla="*/ 85 w 105"/>
                  <a:gd name="T7" fmla="*/ 21 h 51"/>
                  <a:gd name="T8" fmla="*/ 79 w 105"/>
                  <a:gd name="T9" fmla="*/ 8 h 51"/>
                  <a:gd name="T10" fmla="*/ 71 w 105"/>
                  <a:gd name="T11" fmla="*/ 0 h 51"/>
                  <a:gd name="T12" fmla="*/ 65 w 105"/>
                  <a:gd name="T13" fmla="*/ 0 h 51"/>
                  <a:gd name="T14" fmla="*/ 69 w 105"/>
                  <a:gd name="T15" fmla="*/ 16 h 51"/>
                  <a:gd name="T16" fmla="*/ 61 w 105"/>
                  <a:gd name="T17" fmla="*/ 10 h 51"/>
                  <a:gd name="T18" fmla="*/ 50 w 105"/>
                  <a:gd name="T19" fmla="*/ 4 h 51"/>
                  <a:gd name="T20" fmla="*/ 54 w 105"/>
                  <a:gd name="T21" fmla="*/ 10 h 51"/>
                  <a:gd name="T22" fmla="*/ 50 w 105"/>
                  <a:gd name="T23" fmla="*/ 9 h 51"/>
                  <a:gd name="T24" fmla="*/ 44 w 105"/>
                  <a:gd name="T25" fmla="*/ 11 h 51"/>
                  <a:gd name="T26" fmla="*/ 44 w 105"/>
                  <a:gd name="T27" fmla="*/ 6 h 51"/>
                  <a:gd name="T28" fmla="*/ 33 w 105"/>
                  <a:gd name="T29" fmla="*/ 8 h 51"/>
                  <a:gd name="T30" fmla="*/ 29 w 105"/>
                  <a:gd name="T31" fmla="*/ 5 h 51"/>
                  <a:gd name="T32" fmla="*/ 22 w 105"/>
                  <a:gd name="T33" fmla="*/ 1 h 51"/>
                  <a:gd name="T34" fmla="*/ 5 w 105"/>
                  <a:gd name="T35" fmla="*/ 10 h 51"/>
                  <a:gd name="T36" fmla="*/ 5 w 105"/>
                  <a:gd name="T37" fmla="*/ 13 h 51"/>
                  <a:gd name="T38" fmla="*/ 7 w 105"/>
                  <a:gd name="T39" fmla="*/ 18 h 51"/>
                  <a:gd name="T40" fmla="*/ 12 w 105"/>
                  <a:gd name="T41" fmla="*/ 21 h 51"/>
                  <a:gd name="T42" fmla="*/ 9 w 105"/>
                  <a:gd name="T43" fmla="*/ 23 h 51"/>
                  <a:gd name="T44" fmla="*/ 19 w 105"/>
                  <a:gd name="T45" fmla="*/ 29 h 51"/>
                  <a:gd name="T46" fmla="*/ 44 w 105"/>
                  <a:gd name="T47" fmla="*/ 32 h 51"/>
                  <a:gd name="T48" fmla="*/ 25 w 105"/>
                  <a:gd name="T49" fmla="*/ 33 h 51"/>
                  <a:gd name="T50" fmla="*/ 18 w 105"/>
                  <a:gd name="T51" fmla="*/ 42 h 51"/>
                  <a:gd name="T52" fmla="*/ 33 w 105"/>
                  <a:gd name="T53" fmla="*/ 47 h 51"/>
                  <a:gd name="T54" fmla="*/ 50 w 105"/>
                  <a:gd name="T55" fmla="*/ 49 h 51"/>
                  <a:gd name="T56" fmla="*/ 64 w 105"/>
                  <a:gd name="T57" fmla="*/ 45 h 51"/>
                  <a:gd name="T58" fmla="*/ 74 w 105"/>
                  <a:gd name="T59" fmla="*/ 43 h 51"/>
                  <a:gd name="T60" fmla="*/ 82 w 105"/>
                  <a:gd name="T61" fmla="*/ 46 h 51"/>
                  <a:gd name="T62" fmla="*/ 98 w 105"/>
                  <a:gd name="T63" fmla="*/ 45 h 51"/>
                  <a:gd name="T64" fmla="*/ 98 w 105"/>
                  <a:gd name="T65" fmla="*/ 43 h 51"/>
                  <a:gd name="T66" fmla="*/ 97 w 105"/>
                  <a:gd name="T67" fmla="*/ 41 h 51"/>
                  <a:gd name="T68" fmla="*/ 92 w 105"/>
                  <a:gd name="T69" fmla="*/ 43 h 51"/>
                  <a:gd name="T70" fmla="*/ 91 w 105"/>
                  <a:gd name="T71" fmla="*/ 4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5" h="51">
                    <a:moveTo>
                      <a:pt x="94" y="40"/>
                    </a:moveTo>
                    <a:cubicBezTo>
                      <a:pt x="94" y="39"/>
                      <a:pt x="94" y="36"/>
                      <a:pt x="94" y="36"/>
                    </a:cubicBezTo>
                    <a:cubicBezTo>
                      <a:pt x="94" y="36"/>
                      <a:pt x="103" y="38"/>
                      <a:pt x="104" y="38"/>
                    </a:cubicBezTo>
                    <a:cubicBezTo>
                      <a:pt x="105" y="38"/>
                      <a:pt x="104" y="36"/>
                      <a:pt x="104" y="35"/>
                    </a:cubicBezTo>
                    <a:cubicBezTo>
                      <a:pt x="104" y="33"/>
                      <a:pt x="100" y="33"/>
                      <a:pt x="97" y="32"/>
                    </a:cubicBezTo>
                    <a:cubicBezTo>
                      <a:pt x="94" y="30"/>
                      <a:pt x="94" y="29"/>
                      <a:pt x="91" y="29"/>
                    </a:cubicBezTo>
                    <a:cubicBezTo>
                      <a:pt x="87" y="29"/>
                      <a:pt x="85" y="25"/>
                      <a:pt x="84" y="24"/>
                    </a:cubicBezTo>
                    <a:cubicBezTo>
                      <a:pt x="84" y="23"/>
                      <a:pt x="84" y="21"/>
                      <a:pt x="85" y="21"/>
                    </a:cubicBezTo>
                    <a:cubicBezTo>
                      <a:pt x="85" y="21"/>
                      <a:pt x="86" y="20"/>
                      <a:pt x="84" y="18"/>
                    </a:cubicBezTo>
                    <a:cubicBezTo>
                      <a:pt x="83" y="15"/>
                      <a:pt x="79" y="9"/>
                      <a:pt x="79" y="8"/>
                    </a:cubicBezTo>
                    <a:cubicBezTo>
                      <a:pt x="79" y="6"/>
                      <a:pt x="79" y="5"/>
                      <a:pt x="77" y="5"/>
                    </a:cubicBezTo>
                    <a:cubicBezTo>
                      <a:pt x="75" y="4"/>
                      <a:pt x="73" y="1"/>
                      <a:pt x="71" y="0"/>
                    </a:cubicBezTo>
                    <a:cubicBezTo>
                      <a:pt x="69" y="0"/>
                      <a:pt x="70" y="1"/>
                      <a:pt x="69" y="2"/>
                    </a:cubicBezTo>
                    <a:cubicBezTo>
                      <a:pt x="69" y="2"/>
                      <a:pt x="66" y="0"/>
                      <a:pt x="65" y="0"/>
                    </a:cubicBezTo>
                    <a:cubicBezTo>
                      <a:pt x="64" y="0"/>
                      <a:pt x="63" y="1"/>
                      <a:pt x="63" y="3"/>
                    </a:cubicBezTo>
                    <a:cubicBezTo>
                      <a:pt x="62" y="4"/>
                      <a:pt x="68" y="15"/>
                      <a:pt x="69" y="16"/>
                    </a:cubicBezTo>
                    <a:cubicBezTo>
                      <a:pt x="69" y="18"/>
                      <a:pt x="65" y="18"/>
                      <a:pt x="63" y="18"/>
                    </a:cubicBezTo>
                    <a:cubicBezTo>
                      <a:pt x="61" y="18"/>
                      <a:pt x="61" y="11"/>
                      <a:pt x="61" y="10"/>
                    </a:cubicBezTo>
                    <a:cubicBezTo>
                      <a:pt x="61" y="8"/>
                      <a:pt x="57" y="6"/>
                      <a:pt x="56" y="6"/>
                    </a:cubicBezTo>
                    <a:cubicBezTo>
                      <a:pt x="55" y="6"/>
                      <a:pt x="52" y="4"/>
                      <a:pt x="50" y="4"/>
                    </a:cubicBezTo>
                    <a:cubicBezTo>
                      <a:pt x="48" y="4"/>
                      <a:pt x="51" y="5"/>
                      <a:pt x="53" y="6"/>
                    </a:cubicBezTo>
                    <a:cubicBezTo>
                      <a:pt x="55" y="7"/>
                      <a:pt x="54" y="8"/>
                      <a:pt x="54" y="10"/>
                    </a:cubicBezTo>
                    <a:cubicBezTo>
                      <a:pt x="54" y="11"/>
                      <a:pt x="52" y="9"/>
                      <a:pt x="52" y="9"/>
                    </a:cubicBezTo>
                    <a:cubicBezTo>
                      <a:pt x="52" y="9"/>
                      <a:pt x="51" y="9"/>
                      <a:pt x="50" y="9"/>
                    </a:cubicBezTo>
                    <a:cubicBezTo>
                      <a:pt x="49" y="8"/>
                      <a:pt x="49" y="9"/>
                      <a:pt x="47" y="10"/>
                    </a:cubicBezTo>
                    <a:cubicBezTo>
                      <a:pt x="46" y="11"/>
                      <a:pt x="46" y="11"/>
                      <a:pt x="44" y="11"/>
                    </a:cubicBezTo>
                    <a:cubicBezTo>
                      <a:pt x="42" y="12"/>
                      <a:pt x="44" y="9"/>
                      <a:pt x="45" y="9"/>
                    </a:cubicBezTo>
                    <a:cubicBezTo>
                      <a:pt x="45" y="8"/>
                      <a:pt x="46" y="7"/>
                      <a:pt x="44" y="6"/>
                    </a:cubicBezTo>
                    <a:cubicBezTo>
                      <a:pt x="43" y="5"/>
                      <a:pt x="36" y="4"/>
                      <a:pt x="35" y="4"/>
                    </a:cubicBezTo>
                    <a:cubicBezTo>
                      <a:pt x="34" y="5"/>
                      <a:pt x="33" y="7"/>
                      <a:pt x="33" y="8"/>
                    </a:cubicBezTo>
                    <a:cubicBezTo>
                      <a:pt x="32" y="8"/>
                      <a:pt x="28" y="8"/>
                      <a:pt x="27" y="8"/>
                    </a:cubicBezTo>
                    <a:cubicBezTo>
                      <a:pt x="27" y="8"/>
                      <a:pt x="28" y="6"/>
                      <a:pt x="29" y="5"/>
                    </a:cubicBezTo>
                    <a:cubicBezTo>
                      <a:pt x="30" y="4"/>
                      <a:pt x="30" y="2"/>
                      <a:pt x="29" y="1"/>
                    </a:cubicBezTo>
                    <a:cubicBezTo>
                      <a:pt x="29" y="0"/>
                      <a:pt x="24" y="0"/>
                      <a:pt x="22" y="1"/>
                    </a:cubicBezTo>
                    <a:cubicBezTo>
                      <a:pt x="20" y="2"/>
                      <a:pt x="16" y="4"/>
                      <a:pt x="13" y="5"/>
                    </a:cubicBezTo>
                    <a:cubicBezTo>
                      <a:pt x="10" y="6"/>
                      <a:pt x="7" y="9"/>
                      <a:pt x="5" y="10"/>
                    </a:cubicBezTo>
                    <a:cubicBezTo>
                      <a:pt x="3" y="11"/>
                      <a:pt x="6" y="11"/>
                      <a:pt x="6" y="11"/>
                    </a:cubicBezTo>
                    <a:cubicBezTo>
                      <a:pt x="7" y="12"/>
                      <a:pt x="6" y="12"/>
                      <a:pt x="5" y="13"/>
                    </a:cubicBezTo>
                    <a:cubicBezTo>
                      <a:pt x="3" y="13"/>
                      <a:pt x="2" y="16"/>
                      <a:pt x="1" y="17"/>
                    </a:cubicBezTo>
                    <a:cubicBezTo>
                      <a:pt x="0" y="19"/>
                      <a:pt x="5" y="18"/>
                      <a:pt x="7" y="18"/>
                    </a:cubicBezTo>
                    <a:cubicBezTo>
                      <a:pt x="9" y="18"/>
                      <a:pt x="7" y="19"/>
                      <a:pt x="7" y="20"/>
                    </a:cubicBezTo>
                    <a:cubicBezTo>
                      <a:pt x="6" y="21"/>
                      <a:pt x="9" y="21"/>
                      <a:pt x="12" y="21"/>
                    </a:cubicBezTo>
                    <a:cubicBezTo>
                      <a:pt x="16" y="21"/>
                      <a:pt x="21" y="20"/>
                      <a:pt x="23" y="20"/>
                    </a:cubicBezTo>
                    <a:cubicBezTo>
                      <a:pt x="25" y="20"/>
                      <a:pt x="17" y="20"/>
                      <a:pt x="9" y="23"/>
                    </a:cubicBezTo>
                    <a:cubicBezTo>
                      <a:pt x="1" y="27"/>
                      <a:pt x="8" y="28"/>
                      <a:pt x="10" y="29"/>
                    </a:cubicBezTo>
                    <a:cubicBezTo>
                      <a:pt x="13" y="30"/>
                      <a:pt x="16" y="30"/>
                      <a:pt x="19" y="29"/>
                    </a:cubicBezTo>
                    <a:cubicBezTo>
                      <a:pt x="22" y="29"/>
                      <a:pt x="27" y="28"/>
                      <a:pt x="32" y="29"/>
                    </a:cubicBezTo>
                    <a:cubicBezTo>
                      <a:pt x="36" y="30"/>
                      <a:pt x="41" y="31"/>
                      <a:pt x="44" y="32"/>
                    </a:cubicBezTo>
                    <a:cubicBezTo>
                      <a:pt x="47" y="33"/>
                      <a:pt x="40" y="33"/>
                      <a:pt x="38" y="33"/>
                    </a:cubicBezTo>
                    <a:cubicBezTo>
                      <a:pt x="35" y="33"/>
                      <a:pt x="33" y="33"/>
                      <a:pt x="25" y="33"/>
                    </a:cubicBezTo>
                    <a:cubicBezTo>
                      <a:pt x="18" y="33"/>
                      <a:pt x="12" y="34"/>
                      <a:pt x="11" y="35"/>
                    </a:cubicBezTo>
                    <a:cubicBezTo>
                      <a:pt x="10" y="36"/>
                      <a:pt x="14" y="39"/>
                      <a:pt x="18" y="42"/>
                    </a:cubicBezTo>
                    <a:cubicBezTo>
                      <a:pt x="21" y="44"/>
                      <a:pt x="30" y="43"/>
                      <a:pt x="31" y="43"/>
                    </a:cubicBezTo>
                    <a:cubicBezTo>
                      <a:pt x="32" y="43"/>
                      <a:pt x="33" y="45"/>
                      <a:pt x="33" y="47"/>
                    </a:cubicBezTo>
                    <a:cubicBezTo>
                      <a:pt x="33" y="48"/>
                      <a:pt x="35" y="49"/>
                      <a:pt x="37" y="50"/>
                    </a:cubicBezTo>
                    <a:cubicBezTo>
                      <a:pt x="39" y="51"/>
                      <a:pt x="47" y="49"/>
                      <a:pt x="50" y="49"/>
                    </a:cubicBezTo>
                    <a:cubicBezTo>
                      <a:pt x="54" y="48"/>
                      <a:pt x="59" y="47"/>
                      <a:pt x="60" y="46"/>
                    </a:cubicBezTo>
                    <a:cubicBezTo>
                      <a:pt x="61" y="46"/>
                      <a:pt x="62" y="45"/>
                      <a:pt x="64" y="45"/>
                    </a:cubicBezTo>
                    <a:cubicBezTo>
                      <a:pt x="67" y="45"/>
                      <a:pt x="70" y="42"/>
                      <a:pt x="73" y="41"/>
                    </a:cubicBezTo>
                    <a:cubicBezTo>
                      <a:pt x="75" y="40"/>
                      <a:pt x="74" y="42"/>
                      <a:pt x="74" y="43"/>
                    </a:cubicBezTo>
                    <a:cubicBezTo>
                      <a:pt x="74" y="44"/>
                      <a:pt x="78" y="44"/>
                      <a:pt x="80" y="44"/>
                    </a:cubicBezTo>
                    <a:cubicBezTo>
                      <a:pt x="82" y="44"/>
                      <a:pt x="81" y="45"/>
                      <a:pt x="82" y="46"/>
                    </a:cubicBezTo>
                    <a:cubicBezTo>
                      <a:pt x="83" y="47"/>
                      <a:pt x="92" y="47"/>
                      <a:pt x="94" y="47"/>
                    </a:cubicBezTo>
                    <a:cubicBezTo>
                      <a:pt x="97" y="46"/>
                      <a:pt x="98" y="46"/>
                      <a:pt x="98" y="45"/>
                    </a:cubicBezTo>
                    <a:cubicBezTo>
                      <a:pt x="99" y="45"/>
                      <a:pt x="100" y="44"/>
                      <a:pt x="101" y="44"/>
                    </a:cubicBezTo>
                    <a:cubicBezTo>
                      <a:pt x="102" y="44"/>
                      <a:pt x="99" y="43"/>
                      <a:pt x="98" y="43"/>
                    </a:cubicBezTo>
                    <a:cubicBezTo>
                      <a:pt x="97" y="43"/>
                      <a:pt x="98" y="42"/>
                      <a:pt x="98" y="41"/>
                    </a:cubicBezTo>
                    <a:cubicBezTo>
                      <a:pt x="98" y="40"/>
                      <a:pt x="97" y="41"/>
                      <a:pt x="97" y="41"/>
                    </a:cubicBezTo>
                    <a:cubicBezTo>
                      <a:pt x="96" y="41"/>
                      <a:pt x="94" y="41"/>
                      <a:pt x="94" y="42"/>
                    </a:cubicBezTo>
                    <a:cubicBezTo>
                      <a:pt x="94" y="42"/>
                      <a:pt x="92" y="43"/>
                      <a:pt x="92" y="43"/>
                    </a:cubicBezTo>
                    <a:cubicBezTo>
                      <a:pt x="92" y="44"/>
                      <a:pt x="92" y="42"/>
                      <a:pt x="92" y="41"/>
                    </a:cubicBezTo>
                    <a:cubicBezTo>
                      <a:pt x="92" y="41"/>
                      <a:pt x="91" y="40"/>
                      <a:pt x="91" y="40"/>
                    </a:cubicBezTo>
                    <a:cubicBezTo>
                      <a:pt x="91" y="39"/>
                      <a:pt x="94" y="40"/>
                      <a:pt x="94"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Freeform 210"/>
              <p:cNvSpPr>
                <a:spLocks/>
              </p:cNvSpPr>
              <p:nvPr/>
            </p:nvSpPr>
            <p:spPr bwMode="auto">
              <a:xfrm>
                <a:off x="4747" y="1139"/>
                <a:ext cx="24" cy="14"/>
              </a:xfrm>
              <a:custGeom>
                <a:avLst/>
                <a:gdLst>
                  <a:gd name="T0" fmla="*/ 5 w 17"/>
                  <a:gd name="T1" fmla="*/ 1 h 10"/>
                  <a:gd name="T2" fmla="*/ 2 w 17"/>
                  <a:gd name="T3" fmla="*/ 3 h 10"/>
                  <a:gd name="T4" fmla="*/ 7 w 17"/>
                  <a:gd name="T5" fmla="*/ 5 h 10"/>
                  <a:gd name="T6" fmla="*/ 11 w 17"/>
                  <a:gd name="T7" fmla="*/ 10 h 10"/>
                  <a:gd name="T8" fmla="*/ 16 w 17"/>
                  <a:gd name="T9" fmla="*/ 4 h 10"/>
                  <a:gd name="T10" fmla="*/ 12 w 17"/>
                  <a:gd name="T11" fmla="*/ 1 h 10"/>
                  <a:gd name="T12" fmla="*/ 5 w 17"/>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17" h="10">
                    <a:moveTo>
                      <a:pt x="5" y="1"/>
                    </a:moveTo>
                    <a:cubicBezTo>
                      <a:pt x="4" y="1"/>
                      <a:pt x="4" y="2"/>
                      <a:pt x="2" y="3"/>
                    </a:cubicBezTo>
                    <a:cubicBezTo>
                      <a:pt x="0" y="4"/>
                      <a:pt x="5" y="5"/>
                      <a:pt x="7" y="5"/>
                    </a:cubicBezTo>
                    <a:cubicBezTo>
                      <a:pt x="8" y="6"/>
                      <a:pt x="10" y="10"/>
                      <a:pt x="11" y="10"/>
                    </a:cubicBezTo>
                    <a:cubicBezTo>
                      <a:pt x="12" y="10"/>
                      <a:pt x="15" y="5"/>
                      <a:pt x="16" y="4"/>
                    </a:cubicBezTo>
                    <a:cubicBezTo>
                      <a:pt x="17" y="3"/>
                      <a:pt x="14" y="2"/>
                      <a:pt x="12" y="1"/>
                    </a:cubicBezTo>
                    <a:cubicBezTo>
                      <a:pt x="11" y="0"/>
                      <a:pt x="6" y="0"/>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Freeform 211"/>
              <p:cNvSpPr>
                <a:spLocks/>
              </p:cNvSpPr>
              <p:nvPr/>
            </p:nvSpPr>
            <p:spPr bwMode="auto">
              <a:xfrm>
                <a:off x="4783" y="1133"/>
                <a:ext cx="51" cy="44"/>
              </a:xfrm>
              <a:custGeom>
                <a:avLst/>
                <a:gdLst>
                  <a:gd name="T0" fmla="*/ 36 w 37"/>
                  <a:gd name="T1" fmla="*/ 17 h 32"/>
                  <a:gd name="T2" fmla="*/ 34 w 37"/>
                  <a:gd name="T3" fmla="*/ 15 h 32"/>
                  <a:gd name="T4" fmla="*/ 34 w 37"/>
                  <a:gd name="T5" fmla="*/ 12 h 32"/>
                  <a:gd name="T6" fmla="*/ 33 w 37"/>
                  <a:gd name="T7" fmla="*/ 11 h 32"/>
                  <a:gd name="T8" fmla="*/ 32 w 37"/>
                  <a:gd name="T9" fmla="*/ 13 h 32"/>
                  <a:gd name="T10" fmla="*/ 34 w 37"/>
                  <a:gd name="T11" fmla="*/ 16 h 32"/>
                  <a:gd name="T12" fmla="*/ 33 w 37"/>
                  <a:gd name="T13" fmla="*/ 17 h 32"/>
                  <a:gd name="T14" fmla="*/ 28 w 37"/>
                  <a:gd name="T15" fmla="*/ 12 h 32"/>
                  <a:gd name="T16" fmla="*/ 24 w 37"/>
                  <a:gd name="T17" fmla="*/ 14 h 32"/>
                  <a:gd name="T18" fmla="*/ 27 w 37"/>
                  <a:gd name="T19" fmla="*/ 10 h 32"/>
                  <a:gd name="T20" fmla="*/ 30 w 37"/>
                  <a:gd name="T21" fmla="*/ 9 h 32"/>
                  <a:gd name="T22" fmla="*/ 31 w 37"/>
                  <a:gd name="T23" fmla="*/ 8 h 32"/>
                  <a:gd name="T24" fmla="*/ 30 w 37"/>
                  <a:gd name="T25" fmla="*/ 7 h 32"/>
                  <a:gd name="T26" fmla="*/ 32 w 37"/>
                  <a:gd name="T27" fmla="*/ 5 h 32"/>
                  <a:gd name="T28" fmla="*/ 28 w 37"/>
                  <a:gd name="T29" fmla="*/ 3 h 32"/>
                  <a:gd name="T30" fmla="*/ 29 w 37"/>
                  <a:gd name="T31" fmla="*/ 1 h 32"/>
                  <a:gd name="T32" fmla="*/ 24 w 37"/>
                  <a:gd name="T33" fmla="*/ 1 h 32"/>
                  <a:gd name="T34" fmla="*/ 19 w 37"/>
                  <a:gd name="T35" fmla="*/ 2 h 32"/>
                  <a:gd name="T36" fmla="*/ 22 w 37"/>
                  <a:gd name="T37" fmla="*/ 3 h 32"/>
                  <a:gd name="T38" fmla="*/ 22 w 37"/>
                  <a:gd name="T39" fmla="*/ 4 h 32"/>
                  <a:gd name="T40" fmla="*/ 19 w 37"/>
                  <a:gd name="T41" fmla="*/ 4 h 32"/>
                  <a:gd name="T42" fmla="*/ 15 w 37"/>
                  <a:gd name="T43" fmla="*/ 3 h 32"/>
                  <a:gd name="T44" fmla="*/ 16 w 37"/>
                  <a:gd name="T45" fmla="*/ 4 h 32"/>
                  <a:gd name="T46" fmla="*/ 13 w 37"/>
                  <a:gd name="T47" fmla="*/ 4 h 32"/>
                  <a:gd name="T48" fmla="*/ 10 w 37"/>
                  <a:gd name="T49" fmla="*/ 4 h 32"/>
                  <a:gd name="T50" fmla="*/ 12 w 37"/>
                  <a:gd name="T51" fmla="*/ 5 h 32"/>
                  <a:gd name="T52" fmla="*/ 13 w 37"/>
                  <a:gd name="T53" fmla="*/ 6 h 32"/>
                  <a:gd name="T54" fmla="*/ 12 w 37"/>
                  <a:gd name="T55" fmla="*/ 8 h 32"/>
                  <a:gd name="T56" fmla="*/ 10 w 37"/>
                  <a:gd name="T57" fmla="*/ 6 h 32"/>
                  <a:gd name="T58" fmla="*/ 7 w 37"/>
                  <a:gd name="T59" fmla="*/ 7 h 32"/>
                  <a:gd name="T60" fmla="*/ 12 w 37"/>
                  <a:gd name="T61" fmla="*/ 10 h 32"/>
                  <a:gd name="T62" fmla="*/ 15 w 37"/>
                  <a:gd name="T63" fmla="*/ 12 h 32"/>
                  <a:gd name="T64" fmla="*/ 13 w 37"/>
                  <a:gd name="T65" fmla="*/ 13 h 32"/>
                  <a:gd name="T66" fmla="*/ 13 w 37"/>
                  <a:gd name="T67" fmla="*/ 15 h 32"/>
                  <a:gd name="T68" fmla="*/ 9 w 37"/>
                  <a:gd name="T69" fmla="*/ 15 h 32"/>
                  <a:gd name="T70" fmla="*/ 3 w 37"/>
                  <a:gd name="T71" fmla="*/ 12 h 32"/>
                  <a:gd name="T72" fmla="*/ 0 w 37"/>
                  <a:gd name="T73" fmla="*/ 15 h 32"/>
                  <a:gd name="T74" fmla="*/ 4 w 37"/>
                  <a:gd name="T75" fmla="*/ 18 h 32"/>
                  <a:gd name="T76" fmla="*/ 7 w 37"/>
                  <a:gd name="T77" fmla="*/ 20 h 32"/>
                  <a:gd name="T78" fmla="*/ 15 w 37"/>
                  <a:gd name="T79" fmla="*/ 24 h 32"/>
                  <a:gd name="T80" fmla="*/ 21 w 37"/>
                  <a:gd name="T81" fmla="*/ 30 h 32"/>
                  <a:gd name="T82" fmla="*/ 26 w 37"/>
                  <a:gd name="T83" fmla="*/ 29 h 32"/>
                  <a:gd name="T84" fmla="*/ 24 w 37"/>
                  <a:gd name="T85" fmla="*/ 25 h 32"/>
                  <a:gd name="T86" fmla="*/ 25 w 37"/>
                  <a:gd name="T87" fmla="*/ 26 h 32"/>
                  <a:gd name="T88" fmla="*/ 28 w 37"/>
                  <a:gd name="T89" fmla="*/ 27 h 32"/>
                  <a:gd name="T90" fmla="*/ 33 w 37"/>
                  <a:gd name="T91" fmla="*/ 26 h 32"/>
                  <a:gd name="T92" fmla="*/ 35 w 37"/>
                  <a:gd name="T93" fmla="*/ 23 h 32"/>
                  <a:gd name="T94" fmla="*/ 35 w 37"/>
                  <a:gd name="T95" fmla="*/ 19 h 32"/>
                  <a:gd name="T96" fmla="*/ 36 w 37"/>
                  <a:gd name="T9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 h="32">
                    <a:moveTo>
                      <a:pt x="36" y="17"/>
                    </a:moveTo>
                    <a:cubicBezTo>
                      <a:pt x="35" y="16"/>
                      <a:pt x="34" y="16"/>
                      <a:pt x="34" y="15"/>
                    </a:cubicBezTo>
                    <a:cubicBezTo>
                      <a:pt x="34" y="13"/>
                      <a:pt x="34" y="13"/>
                      <a:pt x="34" y="12"/>
                    </a:cubicBezTo>
                    <a:cubicBezTo>
                      <a:pt x="35" y="12"/>
                      <a:pt x="34" y="11"/>
                      <a:pt x="33" y="11"/>
                    </a:cubicBezTo>
                    <a:cubicBezTo>
                      <a:pt x="32" y="11"/>
                      <a:pt x="32" y="12"/>
                      <a:pt x="32" y="13"/>
                    </a:cubicBezTo>
                    <a:cubicBezTo>
                      <a:pt x="33" y="14"/>
                      <a:pt x="34" y="15"/>
                      <a:pt x="34" y="16"/>
                    </a:cubicBezTo>
                    <a:cubicBezTo>
                      <a:pt x="34" y="17"/>
                      <a:pt x="33" y="16"/>
                      <a:pt x="33" y="17"/>
                    </a:cubicBezTo>
                    <a:cubicBezTo>
                      <a:pt x="32" y="17"/>
                      <a:pt x="30" y="13"/>
                      <a:pt x="28" y="12"/>
                    </a:cubicBezTo>
                    <a:cubicBezTo>
                      <a:pt x="27" y="12"/>
                      <a:pt x="25" y="13"/>
                      <a:pt x="24" y="14"/>
                    </a:cubicBezTo>
                    <a:cubicBezTo>
                      <a:pt x="23" y="15"/>
                      <a:pt x="27" y="11"/>
                      <a:pt x="27" y="10"/>
                    </a:cubicBezTo>
                    <a:cubicBezTo>
                      <a:pt x="28" y="9"/>
                      <a:pt x="29" y="9"/>
                      <a:pt x="30" y="9"/>
                    </a:cubicBezTo>
                    <a:cubicBezTo>
                      <a:pt x="31" y="9"/>
                      <a:pt x="32" y="8"/>
                      <a:pt x="31" y="8"/>
                    </a:cubicBezTo>
                    <a:cubicBezTo>
                      <a:pt x="30" y="8"/>
                      <a:pt x="29" y="7"/>
                      <a:pt x="30" y="7"/>
                    </a:cubicBezTo>
                    <a:cubicBezTo>
                      <a:pt x="31" y="6"/>
                      <a:pt x="31" y="6"/>
                      <a:pt x="32" y="5"/>
                    </a:cubicBezTo>
                    <a:cubicBezTo>
                      <a:pt x="33" y="4"/>
                      <a:pt x="29" y="3"/>
                      <a:pt x="28" y="3"/>
                    </a:cubicBezTo>
                    <a:cubicBezTo>
                      <a:pt x="26" y="3"/>
                      <a:pt x="28" y="1"/>
                      <a:pt x="29" y="1"/>
                    </a:cubicBezTo>
                    <a:cubicBezTo>
                      <a:pt x="30" y="0"/>
                      <a:pt x="25" y="0"/>
                      <a:pt x="24" y="1"/>
                    </a:cubicBezTo>
                    <a:cubicBezTo>
                      <a:pt x="22" y="1"/>
                      <a:pt x="20" y="2"/>
                      <a:pt x="19" y="2"/>
                    </a:cubicBezTo>
                    <a:cubicBezTo>
                      <a:pt x="18" y="3"/>
                      <a:pt x="23" y="3"/>
                      <a:pt x="22" y="3"/>
                    </a:cubicBezTo>
                    <a:cubicBezTo>
                      <a:pt x="20" y="3"/>
                      <a:pt x="22" y="4"/>
                      <a:pt x="22" y="4"/>
                    </a:cubicBezTo>
                    <a:cubicBezTo>
                      <a:pt x="23" y="5"/>
                      <a:pt x="20" y="5"/>
                      <a:pt x="19" y="4"/>
                    </a:cubicBezTo>
                    <a:cubicBezTo>
                      <a:pt x="17" y="3"/>
                      <a:pt x="17" y="3"/>
                      <a:pt x="15" y="3"/>
                    </a:cubicBezTo>
                    <a:cubicBezTo>
                      <a:pt x="14" y="3"/>
                      <a:pt x="16" y="3"/>
                      <a:pt x="16" y="4"/>
                    </a:cubicBezTo>
                    <a:cubicBezTo>
                      <a:pt x="17" y="5"/>
                      <a:pt x="15" y="4"/>
                      <a:pt x="13" y="4"/>
                    </a:cubicBezTo>
                    <a:cubicBezTo>
                      <a:pt x="11" y="3"/>
                      <a:pt x="11" y="4"/>
                      <a:pt x="10" y="4"/>
                    </a:cubicBezTo>
                    <a:cubicBezTo>
                      <a:pt x="9" y="4"/>
                      <a:pt x="11" y="4"/>
                      <a:pt x="12" y="5"/>
                    </a:cubicBezTo>
                    <a:cubicBezTo>
                      <a:pt x="14" y="5"/>
                      <a:pt x="13" y="6"/>
                      <a:pt x="13" y="6"/>
                    </a:cubicBezTo>
                    <a:cubicBezTo>
                      <a:pt x="12" y="6"/>
                      <a:pt x="12" y="7"/>
                      <a:pt x="12" y="8"/>
                    </a:cubicBezTo>
                    <a:cubicBezTo>
                      <a:pt x="12" y="8"/>
                      <a:pt x="12" y="7"/>
                      <a:pt x="10" y="6"/>
                    </a:cubicBezTo>
                    <a:cubicBezTo>
                      <a:pt x="9" y="6"/>
                      <a:pt x="10" y="6"/>
                      <a:pt x="7" y="7"/>
                    </a:cubicBezTo>
                    <a:cubicBezTo>
                      <a:pt x="5" y="8"/>
                      <a:pt x="10" y="9"/>
                      <a:pt x="12" y="10"/>
                    </a:cubicBezTo>
                    <a:cubicBezTo>
                      <a:pt x="14" y="10"/>
                      <a:pt x="14" y="11"/>
                      <a:pt x="15" y="12"/>
                    </a:cubicBezTo>
                    <a:cubicBezTo>
                      <a:pt x="16" y="13"/>
                      <a:pt x="14" y="13"/>
                      <a:pt x="13" y="13"/>
                    </a:cubicBezTo>
                    <a:cubicBezTo>
                      <a:pt x="12" y="13"/>
                      <a:pt x="14" y="14"/>
                      <a:pt x="13" y="15"/>
                    </a:cubicBezTo>
                    <a:cubicBezTo>
                      <a:pt x="13" y="16"/>
                      <a:pt x="11" y="15"/>
                      <a:pt x="9" y="15"/>
                    </a:cubicBezTo>
                    <a:cubicBezTo>
                      <a:pt x="7" y="15"/>
                      <a:pt x="5" y="13"/>
                      <a:pt x="3" y="12"/>
                    </a:cubicBezTo>
                    <a:cubicBezTo>
                      <a:pt x="1" y="11"/>
                      <a:pt x="0" y="14"/>
                      <a:pt x="0" y="15"/>
                    </a:cubicBezTo>
                    <a:cubicBezTo>
                      <a:pt x="0" y="16"/>
                      <a:pt x="0" y="16"/>
                      <a:pt x="4" y="18"/>
                    </a:cubicBezTo>
                    <a:cubicBezTo>
                      <a:pt x="7" y="19"/>
                      <a:pt x="6" y="19"/>
                      <a:pt x="7" y="20"/>
                    </a:cubicBezTo>
                    <a:cubicBezTo>
                      <a:pt x="9" y="20"/>
                      <a:pt x="13" y="23"/>
                      <a:pt x="15" y="24"/>
                    </a:cubicBezTo>
                    <a:cubicBezTo>
                      <a:pt x="16" y="25"/>
                      <a:pt x="20" y="29"/>
                      <a:pt x="21" y="30"/>
                    </a:cubicBezTo>
                    <a:cubicBezTo>
                      <a:pt x="25" y="32"/>
                      <a:pt x="26" y="30"/>
                      <a:pt x="26" y="29"/>
                    </a:cubicBezTo>
                    <a:cubicBezTo>
                      <a:pt x="26" y="29"/>
                      <a:pt x="24" y="26"/>
                      <a:pt x="24" y="25"/>
                    </a:cubicBezTo>
                    <a:cubicBezTo>
                      <a:pt x="24" y="25"/>
                      <a:pt x="26" y="25"/>
                      <a:pt x="25" y="26"/>
                    </a:cubicBezTo>
                    <a:cubicBezTo>
                      <a:pt x="25" y="26"/>
                      <a:pt x="27" y="27"/>
                      <a:pt x="28" y="27"/>
                    </a:cubicBezTo>
                    <a:cubicBezTo>
                      <a:pt x="29" y="27"/>
                      <a:pt x="32" y="26"/>
                      <a:pt x="33" y="26"/>
                    </a:cubicBezTo>
                    <a:cubicBezTo>
                      <a:pt x="34" y="26"/>
                      <a:pt x="35" y="24"/>
                      <a:pt x="35" y="23"/>
                    </a:cubicBezTo>
                    <a:cubicBezTo>
                      <a:pt x="35" y="21"/>
                      <a:pt x="34" y="20"/>
                      <a:pt x="35" y="19"/>
                    </a:cubicBezTo>
                    <a:cubicBezTo>
                      <a:pt x="36" y="19"/>
                      <a:pt x="37" y="18"/>
                      <a:pt x="3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Freeform 212"/>
              <p:cNvSpPr>
                <a:spLocks/>
              </p:cNvSpPr>
              <p:nvPr/>
            </p:nvSpPr>
            <p:spPr bwMode="auto">
              <a:xfrm>
                <a:off x="4837" y="1133"/>
                <a:ext cx="41" cy="35"/>
              </a:xfrm>
              <a:custGeom>
                <a:avLst/>
                <a:gdLst>
                  <a:gd name="T0" fmla="*/ 14 w 30"/>
                  <a:gd name="T1" fmla="*/ 14 h 25"/>
                  <a:gd name="T2" fmla="*/ 21 w 30"/>
                  <a:gd name="T3" fmla="*/ 15 h 25"/>
                  <a:gd name="T4" fmla="*/ 27 w 30"/>
                  <a:gd name="T5" fmla="*/ 8 h 25"/>
                  <a:gd name="T6" fmla="*/ 30 w 30"/>
                  <a:gd name="T7" fmla="*/ 4 h 25"/>
                  <a:gd name="T8" fmla="*/ 21 w 30"/>
                  <a:gd name="T9" fmla="*/ 2 h 25"/>
                  <a:gd name="T10" fmla="*/ 12 w 30"/>
                  <a:gd name="T11" fmla="*/ 0 h 25"/>
                  <a:gd name="T12" fmla="*/ 4 w 30"/>
                  <a:gd name="T13" fmla="*/ 2 h 25"/>
                  <a:gd name="T14" fmla="*/ 7 w 30"/>
                  <a:gd name="T15" fmla="*/ 4 h 25"/>
                  <a:gd name="T16" fmla="*/ 3 w 30"/>
                  <a:gd name="T17" fmla="*/ 4 h 25"/>
                  <a:gd name="T18" fmla="*/ 1 w 30"/>
                  <a:gd name="T19" fmla="*/ 6 h 25"/>
                  <a:gd name="T20" fmla="*/ 1 w 30"/>
                  <a:gd name="T21" fmla="*/ 13 h 25"/>
                  <a:gd name="T22" fmla="*/ 2 w 30"/>
                  <a:gd name="T23" fmla="*/ 17 h 25"/>
                  <a:gd name="T24" fmla="*/ 4 w 30"/>
                  <a:gd name="T25" fmla="*/ 21 h 25"/>
                  <a:gd name="T26" fmla="*/ 5 w 30"/>
                  <a:gd name="T27" fmla="*/ 23 h 25"/>
                  <a:gd name="T28" fmla="*/ 8 w 30"/>
                  <a:gd name="T29" fmla="*/ 24 h 25"/>
                  <a:gd name="T30" fmla="*/ 13 w 30"/>
                  <a:gd name="T31" fmla="*/ 18 h 25"/>
                  <a:gd name="T32" fmla="*/ 11 w 30"/>
                  <a:gd name="T33" fmla="*/ 16 h 25"/>
                  <a:gd name="T34" fmla="*/ 14 w 30"/>
                  <a:gd name="T35"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25">
                    <a:moveTo>
                      <a:pt x="14" y="14"/>
                    </a:moveTo>
                    <a:cubicBezTo>
                      <a:pt x="15" y="14"/>
                      <a:pt x="20" y="15"/>
                      <a:pt x="21" y="15"/>
                    </a:cubicBezTo>
                    <a:cubicBezTo>
                      <a:pt x="22" y="15"/>
                      <a:pt x="26" y="9"/>
                      <a:pt x="27" y="8"/>
                    </a:cubicBezTo>
                    <a:cubicBezTo>
                      <a:pt x="27" y="8"/>
                      <a:pt x="30" y="5"/>
                      <a:pt x="30" y="4"/>
                    </a:cubicBezTo>
                    <a:cubicBezTo>
                      <a:pt x="30" y="3"/>
                      <a:pt x="24" y="2"/>
                      <a:pt x="21" y="2"/>
                    </a:cubicBezTo>
                    <a:cubicBezTo>
                      <a:pt x="19" y="2"/>
                      <a:pt x="14" y="0"/>
                      <a:pt x="12" y="0"/>
                    </a:cubicBezTo>
                    <a:cubicBezTo>
                      <a:pt x="9" y="0"/>
                      <a:pt x="5" y="1"/>
                      <a:pt x="4" y="2"/>
                    </a:cubicBezTo>
                    <a:cubicBezTo>
                      <a:pt x="2" y="3"/>
                      <a:pt x="5" y="3"/>
                      <a:pt x="7" y="4"/>
                    </a:cubicBezTo>
                    <a:cubicBezTo>
                      <a:pt x="8" y="6"/>
                      <a:pt x="4" y="4"/>
                      <a:pt x="3" y="4"/>
                    </a:cubicBezTo>
                    <a:cubicBezTo>
                      <a:pt x="2" y="4"/>
                      <a:pt x="1" y="5"/>
                      <a:pt x="1" y="6"/>
                    </a:cubicBezTo>
                    <a:cubicBezTo>
                      <a:pt x="1" y="8"/>
                      <a:pt x="1" y="12"/>
                      <a:pt x="1" y="13"/>
                    </a:cubicBezTo>
                    <a:cubicBezTo>
                      <a:pt x="0" y="14"/>
                      <a:pt x="1" y="16"/>
                      <a:pt x="2" y="17"/>
                    </a:cubicBezTo>
                    <a:cubicBezTo>
                      <a:pt x="4" y="19"/>
                      <a:pt x="4" y="19"/>
                      <a:pt x="4" y="21"/>
                    </a:cubicBezTo>
                    <a:cubicBezTo>
                      <a:pt x="4" y="23"/>
                      <a:pt x="4" y="24"/>
                      <a:pt x="5" y="23"/>
                    </a:cubicBezTo>
                    <a:cubicBezTo>
                      <a:pt x="6" y="22"/>
                      <a:pt x="6" y="24"/>
                      <a:pt x="8" y="24"/>
                    </a:cubicBezTo>
                    <a:cubicBezTo>
                      <a:pt x="9" y="25"/>
                      <a:pt x="12" y="19"/>
                      <a:pt x="13" y="18"/>
                    </a:cubicBezTo>
                    <a:cubicBezTo>
                      <a:pt x="13" y="17"/>
                      <a:pt x="12" y="17"/>
                      <a:pt x="11" y="16"/>
                    </a:cubicBezTo>
                    <a:cubicBezTo>
                      <a:pt x="11" y="15"/>
                      <a:pt x="13" y="14"/>
                      <a:pt x="1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Freeform 213"/>
              <p:cNvSpPr>
                <a:spLocks/>
              </p:cNvSpPr>
              <p:nvPr/>
            </p:nvSpPr>
            <p:spPr bwMode="auto">
              <a:xfrm>
                <a:off x="4600" y="1128"/>
                <a:ext cx="85" cy="51"/>
              </a:xfrm>
              <a:custGeom>
                <a:avLst/>
                <a:gdLst>
                  <a:gd name="T0" fmla="*/ 9 w 62"/>
                  <a:gd name="T1" fmla="*/ 30 h 37"/>
                  <a:gd name="T2" fmla="*/ 16 w 62"/>
                  <a:gd name="T3" fmla="*/ 36 h 37"/>
                  <a:gd name="T4" fmla="*/ 19 w 62"/>
                  <a:gd name="T5" fmla="*/ 36 h 37"/>
                  <a:gd name="T6" fmla="*/ 26 w 62"/>
                  <a:gd name="T7" fmla="*/ 34 h 37"/>
                  <a:gd name="T8" fmla="*/ 32 w 62"/>
                  <a:gd name="T9" fmla="*/ 32 h 37"/>
                  <a:gd name="T10" fmla="*/ 34 w 62"/>
                  <a:gd name="T11" fmla="*/ 25 h 37"/>
                  <a:gd name="T12" fmla="*/ 40 w 62"/>
                  <a:gd name="T13" fmla="*/ 21 h 37"/>
                  <a:gd name="T14" fmla="*/ 52 w 62"/>
                  <a:gd name="T15" fmla="*/ 15 h 37"/>
                  <a:gd name="T16" fmla="*/ 61 w 62"/>
                  <a:gd name="T17" fmla="*/ 11 h 37"/>
                  <a:gd name="T18" fmla="*/ 52 w 62"/>
                  <a:gd name="T19" fmla="*/ 5 h 37"/>
                  <a:gd name="T20" fmla="*/ 44 w 62"/>
                  <a:gd name="T21" fmla="*/ 3 h 37"/>
                  <a:gd name="T22" fmla="*/ 40 w 62"/>
                  <a:gd name="T23" fmla="*/ 5 h 37"/>
                  <a:gd name="T24" fmla="*/ 37 w 62"/>
                  <a:gd name="T25" fmla="*/ 3 h 37"/>
                  <a:gd name="T26" fmla="*/ 26 w 62"/>
                  <a:gd name="T27" fmla="*/ 0 h 37"/>
                  <a:gd name="T28" fmla="*/ 9 w 62"/>
                  <a:gd name="T29" fmla="*/ 2 h 37"/>
                  <a:gd name="T30" fmla="*/ 12 w 62"/>
                  <a:gd name="T31" fmla="*/ 8 h 37"/>
                  <a:gd name="T32" fmla="*/ 10 w 62"/>
                  <a:gd name="T33" fmla="*/ 12 h 37"/>
                  <a:gd name="T34" fmla="*/ 8 w 62"/>
                  <a:gd name="T35" fmla="*/ 16 h 37"/>
                  <a:gd name="T36" fmla="*/ 8 w 62"/>
                  <a:gd name="T37" fmla="*/ 18 h 37"/>
                  <a:gd name="T38" fmla="*/ 6 w 62"/>
                  <a:gd name="T39" fmla="*/ 19 h 37"/>
                  <a:gd name="T40" fmla="*/ 4 w 62"/>
                  <a:gd name="T41" fmla="*/ 24 h 37"/>
                  <a:gd name="T42" fmla="*/ 1 w 62"/>
                  <a:gd name="T43" fmla="*/ 28 h 37"/>
                  <a:gd name="T44" fmla="*/ 9 w 62"/>
                  <a:gd name="T45"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 h="37">
                    <a:moveTo>
                      <a:pt x="9" y="30"/>
                    </a:moveTo>
                    <a:cubicBezTo>
                      <a:pt x="11" y="31"/>
                      <a:pt x="14" y="35"/>
                      <a:pt x="16" y="36"/>
                    </a:cubicBezTo>
                    <a:cubicBezTo>
                      <a:pt x="18" y="37"/>
                      <a:pt x="18" y="37"/>
                      <a:pt x="19" y="36"/>
                    </a:cubicBezTo>
                    <a:cubicBezTo>
                      <a:pt x="21" y="35"/>
                      <a:pt x="23" y="34"/>
                      <a:pt x="26" y="34"/>
                    </a:cubicBezTo>
                    <a:cubicBezTo>
                      <a:pt x="28" y="34"/>
                      <a:pt x="31" y="34"/>
                      <a:pt x="32" y="32"/>
                    </a:cubicBezTo>
                    <a:cubicBezTo>
                      <a:pt x="33" y="30"/>
                      <a:pt x="32" y="27"/>
                      <a:pt x="34" y="25"/>
                    </a:cubicBezTo>
                    <a:cubicBezTo>
                      <a:pt x="37" y="24"/>
                      <a:pt x="39" y="22"/>
                      <a:pt x="40" y="21"/>
                    </a:cubicBezTo>
                    <a:cubicBezTo>
                      <a:pt x="40" y="20"/>
                      <a:pt x="49" y="17"/>
                      <a:pt x="52" y="15"/>
                    </a:cubicBezTo>
                    <a:cubicBezTo>
                      <a:pt x="55" y="14"/>
                      <a:pt x="62" y="12"/>
                      <a:pt x="61" y="11"/>
                    </a:cubicBezTo>
                    <a:cubicBezTo>
                      <a:pt x="59" y="10"/>
                      <a:pt x="54" y="6"/>
                      <a:pt x="52" y="5"/>
                    </a:cubicBezTo>
                    <a:cubicBezTo>
                      <a:pt x="50" y="4"/>
                      <a:pt x="46" y="3"/>
                      <a:pt x="44" y="3"/>
                    </a:cubicBezTo>
                    <a:cubicBezTo>
                      <a:pt x="43" y="4"/>
                      <a:pt x="41" y="5"/>
                      <a:pt x="40" y="5"/>
                    </a:cubicBezTo>
                    <a:cubicBezTo>
                      <a:pt x="40" y="5"/>
                      <a:pt x="39" y="4"/>
                      <a:pt x="37" y="3"/>
                    </a:cubicBezTo>
                    <a:cubicBezTo>
                      <a:pt x="34" y="3"/>
                      <a:pt x="28" y="0"/>
                      <a:pt x="26" y="0"/>
                    </a:cubicBezTo>
                    <a:cubicBezTo>
                      <a:pt x="24" y="0"/>
                      <a:pt x="10" y="2"/>
                      <a:pt x="9" y="2"/>
                    </a:cubicBezTo>
                    <a:cubicBezTo>
                      <a:pt x="8" y="3"/>
                      <a:pt x="12" y="6"/>
                      <a:pt x="12" y="8"/>
                    </a:cubicBezTo>
                    <a:cubicBezTo>
                      <a:pt x="12" y="9"/>
                      <a:pt x="11" y="10"/>
                      <a:pt x="10" y="12"/>
                    </a:cubicBezTo>
                    <a:cubicBezTo>
                      <a:pt x="9" y="13"/>
                      <a:pt x="7" y="14"/>
                      <a:pt x="8" y="16"/>
                    </a:cubicBezTo>
                    <a:cubicBezTo>
                      <a:pt x="9" y="17"/>
                      <a:pt x="9" y="18"/>
                      <a:pt x="8" y="18"/>
                    </a:cubicBezTo>
                    <a:cubicBezTo>
                      <a:pt x="7" y="18"/>
                      <a:pt x="6" y="19"/>
                      <a:pt x="6" y="19"/>
                    </a:cubicBezTo>
                    <a:cubicBezTo>
                      <a:pt x="6" y="20"/>
                      <a:pt x="4" y="24"/>
                      <a:pt x="4" y="24"/>
                    </a:cubicBezTo>
                    <a:cubicBezTo>
                      <a:pt x="3" y="25"/>
                      <a:pt x="0" y="28"/>
                      <a:pt x="1" y="28"/>
                    </a:cubicBezTo>
                    <a:cubicBezTo>
                      <a:pt x="2" y="28"/>
                      <a:pt x="7" y="29"/>
                      <a:pt x="9"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Freeform 214"/>
              <p:cNvSpPr>
                <a:spLocks/>
              </p:cNvSpPr>
              <p:nvPr/>
            </p:nvSpPr>
            <p:spPr bwMode="auto">
              <a:xfrm>
                <a:off x="4766" y="1113"/>
                <a:ext cx="10" cy="8"/>
              </a:xfrm>
              <a:custGeom>
                <a:avLst/>
                <a:gdLst>
                  <a:gd name="T0" fmla="*/ 4 w 7"/>
                  <a:gd name="T1" fmla="*/ 5 h 6"/>
                  <a:gd name="T2" fmla="*/ 7 w 7"/>
                  <a:gd name="T3" fmla="*/ 4 h 6"/>
                  <a:gd name="T4" fmla="*/ 4 w 7"/>
                  <a:gd name="T5" fmla="*/ 0 h 6"/>
                  <a:gd name="T6" fmla="*/ 1 w 7"/>
                  <a:gd name="T7" fmla="*/ 3 h 6"/>
                  <a:gd name="T8" fmla="*/ 4 w 7"/>
                  <a:gd name="T9" fmla="*/ 5 h 6"/>
                </a:gdLst>
                <a:ahLst/>
                <a:cxnLst>
                  <a:cxn ang="0">
                    <a:pos x="T0" y="T1"/>
                  </a:cxn>
                  <a:cxn ang="0">
                    <a:pos x="T2" y="T3"/>
                  </a:cxn>
                  <a:cxn ang="0">
                    <a:pos x="T4" y="T5"/>
                  </a:cxn>
                  <a:cxn ang="0">
                    <a:pos x="T6" y="T7"/>
                  </a:cxn>
                  <a:cxn ang="0">
                    <a:pos x="T8" y="T9"/>
                  </a:cxn>
                </a:cxnLst>
                <a:rect l="0" t="0" r="r" b="b"/>
                <a:pathLst>
                  <a:path w="7" h="6">
                    <a:moveTo>
                      <a:pt x="4" y="5"/>
                    </a:moveTo>
                    <a:cubicBezTo>
                      <a:pt x="6" y="6"/>
                      <a:pt x="6" y="4"/>
                      <a:pt x="7" y="4"/>
                    </a:cubicBezTo>
                    <a:cubicBezTo>
                      <a:pt x="7" y="3"/>
                      <a:pt x="4" y="0"/>
                      <a:pt x="4" y="0"/>
                    </a:cubicBezTo>
                    <a:cubicBezTo>
                      <a:pt x="3" y="0"/>
                      <a:pt x="1" y="2"/>
                      <a:pt x="1" y="3"/>
                    </a:cubicBezTo>
                    <a:cubicBezTo>
                      <a:pt x="0" y="4"/>
                      <a:pt x="1" y="5"/>
                      <a:pt x="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Freeform 215"/>
              <p:cNvSpPr>
                <a:spLocks/>
              </p:cNvSpPr>
              <p:nvPr/>
            </p:nvSpPr>
            <p:spPr bwMode="auto">
              <a:xfrm>
                <a:off x="4667" y="1085"/>
                <a:ext cx="95" cy="46"/>
              </a:xfrm>
              <a:custGeom>
                <a:avLst/>
                <a:gdLst>
                  <a:gd name="T0" fmla="*/ 16 w 69"/>
                  <a:gd name="T1" fmla="*/ 11 h 33"/>
                  <a:gd name="T2" fmla="*/ 10 w 69"/>
                  <a:gd name="T3" fmla="*/ 12 h 33"/>
                  <a:gd name="T4" fmla="*/ 6 w 69"/>
                  <a:gd name="T5" fmla="*/ 14 h 33"/>
                  <a:gd name="T6" fmla="*/ 15 w 69"/>
                  <a:gd name="T7" fmla="*/ 16 h 33"/>
                  <a:gd name="T8" fmla="*/ 5 w 69"/>
                  <a:gd name="T9" fmla="*/ 17 h 33"/>
                  <a:gd name="T10" fmla="*/ 3 w 69"/>
                  <a:gd name="T11" fmla="*/ 19 h 33"/>
                  <a:gd name="T12" fmla="*/ 13 w 69"/>
                  <a:gd name="T13" fmla="*/ 18 h 33"/>
                  <a:gd name="T14" fmla="*/ 9 w 69"/>
                  <a:gd name="T15" fmla="*/ 21 h 33"/>
                  <a:gd name="T16" fmla="*/ 2 w 69"/>
                  <a:gd name="T17" fmla="*/ 21 h 33"/>
                  <a:gd name="T18" fmla="*/ 1 w 69"/>
                  <a:gd name="T19" fmla="*/ 24 h 33"/>
                  <a:gd name="T20" fmla="*/ 7 w 69"/>
                  <a:gd name="T21" fmla="*/ 24 h 33"/>
                  <a:gd name="T22" fmla="*/ 10 w 69"/>
                  <a:gd name="T23" fmla="*/ 26 h 33"/>
                  <a:gd name="T24" fmla="*/ 11 w 69"/>
                  <a:gd name="T25" fmla="*/ 25 h 33"/>
                  <a:gd name="T26" fmla="*/ 13 w 69"/>
                  <a:gd name="T27" fmla="*/ 25 h 33"/>
                  <a:gd name="T28" fmla="*/ 17 w 69"/>
                  <a:gd name="T29" fmla="*/ 24 h 33"/>
                  <a:gd name="T30" fmla="*/ 21 w 69"/>
                  <a:gd name="T31" fmla="*/ 21 h 33"/>
                  <a:gd name="T32" fmla="*/ 22 w 69"/>
                  <a:gd name="T33" fmla="*/ 22 h 33"/>
                  <a:gd name="T34" fmla="*/ 23 w 69"/>
                  <a:gd name="T35" fmla="*/ 24 h 33"/>
                  <a:gd name="T36" fmla="*/ 30 w 69"/>
                  <a:gd name="T37" fmla="*/ 23 h 33"/>
                  <a:gd name="T38" fmla="*/ 36 w 69"/>
                  <a:gd name="T39" fmla="*/ 23 h 33"/>
                  <a:gd name="T40" fmla="*/ 33 w 69"/>
                  <a:gd name="T41" fmla="*/ 25 h 33"/>
                  <a:gd name="T42" fmla="*/ 25 w 69"/>
                  <a:gd name="T43" fmla="*/ 26 h 33"/>
                  <a:gd name="T44" fmla="*/ 19 w 69"/>
                  <a:gd name="T45" fmla="*/ 29 h 33"/>
                  <a:gd name="T46" fmla="*/ 22 w 69"/>
                  <a:gd name="T47" fmla="*/ 32 h 33"/>
                  <a:gd name="T48" fmla="*/ 35 w 69"/>
                  <a:gd name="T49" fmla="*/ 30 h 33"/>
                  <a:gd name="T50" fmla="*/ 41 w 69"/>
                  <a:gd name="T51" fmla="*/ 28 h 33"/>
                  <a:gd name="T52" fmla="*/ 49 w 69"/>
                  <a:gd name="T53" fmla="*/ 25 h 33"/>
                  <a:gd name="T54" fmla="*/ 52 w 69"/>
                  <a:gd name="T55" fmla="*/ 26 h 33"/>
                  <a:gd name="T56" fmla="*/ 55 w 69"/>
                  <a:gd name="T57" fmla="*/ 25 h 33"/>
                  <a:gd name="T58" fmla="*/ 58 w 69"/>
                  <a:gd name="T59" fmla="*/ 25 h 33"/>
                  <a:gd name="T60" fmla="*/ 66 w 69"/>
                  <a:gd name="T61" fmla="*/ 23 h 33"/>
                  <a:gd name="T62" fmla="*/ 68 w 69"/>
                  <a:gd name="T63" fmla="*/ 19 h 33"/>
                  <a:gd name="T64" fmla="*/ 67 w 69"/>
                  <a:gd name="T65" fmla="*/ 14 h 33"/>
                  <a:gd name="T66" fmla="*/ 62 w 69"/>
                  <a:gd name="T67" fmla="*/ 14 h 33"/>
                  <a:gd name="T68" fmla="*/ 61 w 69"/>
                  <a:gd name="T69" fmla="*/ 16 h 33"/>
                  <a:gd name="T70" fmla="*/ 59 w 69"/>
                  <a:gd name="T71" fmla="*/ 16 h 33"/>
                  <a:gd name="T72" fmla="*/ 55 w 69"/>
                  <a:gd name="T73" fmla="*/ 13 h 33"/>
                  <a:gd name="T74" fmla="*/ 53 w 69"/>
                  <a:gd name="T75" fmla="*/ 13 h 33"/>
                  <a:gd name="T76" fmla="*/ 52 w 69"/>
                  <a:gd name="T77" fmla="*/ 12 h 33"/>
                  <a:gd name="T78" fmla="*/ 52 w 69"/>
                  <a:gd name="T79" fmla="*/ 9 h 33"/>
                  <a:gd name="T80" fmla="*/ 50 w 69"/>
                  <a:gd name="T81" fmla="*/ 4 h 33"/>
                  <a:gd name="T82" fmla="*/ 44 w 69"/>
                  <a:gd name="T83" fmla="*/ 7 h 33"/>
                  <a:gd name="T84" fmla="*/ 42 w 69"/>
                  <a:gd name="T85" fmla="*/ 9 h 33"/>
                  <a:gd name="T86" fmla="*/ 47 w 69"/>
                  <a:gd name="T87" fmla="*/ 12 h 33"/>
                  <a:gd name="T88" fmla="*/ 44 w 69"/>
                  <a:gd name="T89" fmla="*/ 15 h 33"/>
                  <a:gd name="T90" fmla="*/ 47 w 69"/>
                  <a:gd name="T91" fmla="*/ 17 h 33"/>
                  <a:gd name="T92" fmla="*/ 41 w 69"/>
                  <a:gd name="T93" fmla="*/ 20 h 33"/>
                  <a:gd name="T94" fmla="*/ 36 w 69"/>
                  <a:gd name="T95" fmla="*/ 20 h 33"/>
                  <a:gd name="T96" fmla="*/ 34 w 69"/>
                  <a:gd name="T97" fmla="*/ 17 h 33"/>
                  <a:gd name="T98" fmla="*/ 32 w 69"/>
                  <a:gd name="T99" fmla="*/ 16 h 33"/>
                  <a:gd name="T100" fmla="*/ 26 w 69"/>
                  <a:gd name="T101" fmla="*/ 12 h 33"/>
                  <a:gd name="T102" fmla="*/ 21 w 69"/>
                  <a:gd name="T103" fmla="*/ 12 h 33"/>
                  <a:gd name="T104" fmla="*/ 19 w 69"/>
                  <a:gd name="T105" fmla="*/ 8 h 33"/>
                  <a:gd name="T106" fmla="*/ 11 w 69"/>
                  <a:gd name="T107" fmla="*/ 9 h 33"/>
                  <a:gd name="T108" fmla="*/ 16 w 69"/>
                  <a:gd name="T109" fmla="*/ 1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 h="33">
                    <a:moveTo>
                      <a:pt x="16" y="11"/>
                    </a:moveTo>
                    <a:cubicBezTo>
                      <a:pt x="18" y="12"/>
                      <a:pt x="11" y="12"/>
                      <a:pt x="10" y="12"/>
                    </a:cubicBezTo>
                    <a:cubicBezTo>
                      <a:pt x="8" y="12"/>
                      <a:pt x="7" y="13"/>
                      <a:pt x="6" y="14"/>
                    </a:cubicBezTo>
                    <a:cubicBezTo>
                      <a:pt x="5" y="16"/>
                      <a:pt x="13" y="16"/>
                      <a:pt x="15" y="16"/>
                    </a:cubicBezTo>
                    <a:cubicBezTo>
                      <a:pt x="17" y="16"/>
                      <a:pt x="7" y="17"/>
                      <a:pt x="5" y="17"/>
                    </a:cubicBezTo>
                    <a:cubicBezTo>
                      <a:pt x="3" y="17"/>
                      <a:pt x="2" y="18"/>
                      <a:pt x="3" y="19"/>
                    </a:cubicBezTo>
                    <a:cubicBezTo>
                      <a:pt x="5" y="19"/>
                      <a:pt x="11" y="19"/>
                      <a:pt x="13" y="18"/>
                    </a:cubicBezTo>
                    <a:cubicBezTo>
                      <a:pt x="15" y="18"/>
                      <a:pt x="12" y="20"/>
                      <a:pt x="9" y="21"/>
                    </a:cubicBezTo>
                    <a:cubicBezTo>
                      <a:pt x="6" y="22"/>
                      <a:pt x="4" y="21"/>
                      <a:pt x="2" y="21"/>
                    </a:cubicBezTo>
                    <a:cubicBezTo>
                      <a:pt x="0" y="21"/>
                      <a:pt x="1" y="23"/>
                      <a:pt x="1" y="24"/>
                    </a:cubicBezTo>
                    <a:cubicBezTo>
                      <a:pt x="1" y="25"/>
                      <a:pt x="5" y="24"/>
                      <a:pt x="7" y="24"/>
                    </a:cubicBezTo>
                    <a:cubicBezTo>
                      <a:pt x="9" y="24"/>
                      <a:pt x="8" y="24"/>
                      <a:pt x="10" y="26"/>
                    </a:cubicBezTo>
                    <a:cubicBezTo>
                      <a:pt x="12" y="28"/>
                      <a:pt x="11" y="26"/>
                      <a:pt x="11" y="25"/>
                    </a:cubicBezTo>
                    <a:cubicBezTo>
                      <a:pt x="12" y="24"/>
                      <a:pt x="13" y="25"/>
                      <a:pt x="13" y="25"/>
                    </a:cubicBezTo>
                    <a:cubicBezTo>
                      <a:pt x="13" y="25"/>
                      <a:pt x="16" y="24"/>
                      <a:pt x="17" y="24"/>
                    </a:cubicBezTo>
                    <a:cubicBezTo>
                      <a:pt x="18" y="23"/>
                      <a:pt x="19" y="22"/>
                      <a:pt x="21" y="21"/>
                    </a:cubicBezTo>
                    <a:cubicBezTo>
                      <a:pt x="22" y="20"/>
                      <a:pt x="24" y="21"/>
                      <a:pt x="22" y="22"/>
                    </a:cubicBezTo>
                    <a:cubicBezTo>
                      <a:pt x="21" y="23"/>
                      <a:pt x="21" y="24"/>
                      <a:pt x="23" y="24"/>
                    </a:cubicBezTo>
                    <a:cubicBezTo>
                      <a:pt x="25" y="25"/>
                      <a:pt x="28" y="23"/>
                      <a:pt x="30" y="23"/>
                    </a:cubicBezTo>
                    <a:cubicBezTo>
                      <a:pt x="31" y="23"/>
                      <a:pt x="34" y="23"/>
                      <a:pt x="36" y="23"/>
                    </a:cubicBezTo>
                    <a:cubicBezTo>
                      <a:pt x="39" y="23"/>
                      <a:pt x="36" y="25"/>
                      <a:pt x="33" y="25"/>
                    </a:cubicBezTo>
                    <a:cubicBezTo>
                      <a:pt x="30" y="26"/>
                      <a:pt x="27" y="25"/>
                      <a:pt x="25" y="26"/>
                    </a:cubicBezTo>
                    <a:cubicBezTo>
                      <a:pt x="24" y="28"/>
                      <a:pt x="21" y="28"/>
                      <a:pt x="19" y="29"/>
                    </a:cubicBezTo>
                    <a:cubicBezTo>
                      <a:pt x="16" y="30"/>
                      <a:pt x="20" y="31"/>
                      <a:pt x="22" y="32"/>
                    </a:cubicBezTo>
                    <a:cubicBezTo>
                      <a:pt x="25" y="33"/>
                      <a:pt x="32" y="30"/>
                      <a:pt x="35" y="30"/>
                    </a:cubicBezTo>
                    <a:cubicBezTo>
                      <a:pt x="37" y="29"/>
                      <a:pt x="39" y="29"/>
                      <a:pt x="41" y="28"/>
                    </a:cubicBezTo>
                    <a:cubicBezTo>
                      <a:pt x="44" y="28"/>
                      <a:pt x="47" y="26"/>
                      <a:pt x="49" y="25"/>
                    </a:cubicBezTo>
                    <a:cubicBezTo>
                      <a:pt x="50" y="25"/>
                      <a:pt x="50" y="26"/>
                      <a:pt x="52" y="26"/>
                    </a:cubicBezTo>
                    <a:cubicBezTo>
                      <a:pt x="53" y="27"/>
                      <a:pt x="53" y="26"/>
                      <a:pt x="55" y="25"/>
                    </a:cubicBezTo>
                    <a:cubicBezTo>
                      <a:pt x="57" y="24"/>
                      <a:pt x="56" y="25"/>
                      <a:pt x="58" y="25"/>
                    </a:cubicBezTo>
                    <a:cubicBezTo>
                      <a:pt x="59" y="26"/>
                      <a:pt x="64" y="24"/>
                      <a:pt x="66" y="23"/>
                    </a:cubicBezTo>
                    <a:cubicBezTo>
                      <a:pt x="68" y="22"/>
                      <a:pt x="67" y="19"/>
                      <a:pt x="68" y="19"/>
                    </a:cubicBezTo>
                    <a:cubicBezTo>
                      <a:pt x="69" y="18"/>
                      <a:pt x="68" y="15"/>
                      <a:pt x="67" y="14"/>
                    </a:cubicBezTo>
                    <a:cubicBezTo>
                      <a:pt x="65" y="14"/>
                      <a:pt x="64" y="14"/>
                      <a:pt x="62" y="14"/>
                    </a:cubicBezTo>
                    <a:cubicBezTo>
                      <a:pt x="60" y="14"/>
                      <a:pt x="61" y="16"/>
                      <a:pt x="61" y="16"/>
                    </a:cubicBezTo>
                    <a:cubicBezTo>
                      <a:pt x="61" y="17"/>
                      <a:pt x="60" y="16"/>
                      <a:pt x="59" y="16"/>
                    </a:cubicBezTo>
                    <a:cubicBezTo>
                      <a:pt x="58" y="16"/>
                      <a:pt x="55" y="15"/>
                      <a:pt x="55" y="13"/>
                    </a:cubicBezTo>
                    <a:cubicBezTo>
                      <a:pt x="55" y="12"/>
                      <a:pt x="53" y="13"/>
                      <a:pt x="53" y="13"/>
                    </a:cubicBezTo>
                    <a:cubicBezTo>
                      <a:pt x="52" y="13"/>
                      <a:pt x="51" y="12"/>
                      <a:pt x="52" y="12"/>
                    </a:cubicBezTo>
                    <a:cubicBezTo>
                      <a:pt x="53" y="11"/>
                      <a:pt x="53" y="10"/>
                      <a:pt x="52" y="9"/>
                    </a:cubicBezTo>
                    <a:cubicBezTo>
                      <a:pt x="51" y="8"/>
                      <a:pt x="51" y="7"/>
                      <a:pt x="50" y="4"/>
                    </a:cubicBezTo>
                    <a:cubicBezTo>
                      <a:pt x="49" y="0"/>
                      <a:pt x="45" y="5"/>
                      <a:pt x="44" y="7"/>
                    </a:cubicBezTo>
                    <a:cubicBezTo>
                      <a:pt x="44" y="8"/>
                      <a:pt x="44" y="8"/>
                      <a:pt x="42" y="9"/>
                    </a:cubicBezTo>
                    <a:cubicBezTo>
                      <a:pt x="41" y="10"/>
                      <a:pt x="45" y="11"/>
                      <a:pt x="47" y="12"/>
                    </a:cubicBezTo>
                    <a:cubicBezTo>
                      <a:pt x="49" y="14"/>
                      <a:pt x="47" y="14"/>
                      <a:pt x="44" y="15"/>
                    </a:cubicBezTo>
                    <a:cubicBezTo>
                      <a:pt x="41" y="15"/>
                      <a:pt x="44" y="15"/>
                      <a:pt x="47" y="17"/>
                    </a:cubicBezTo>
                    <a:cubicBezTo>
                      <a:pt x="49" y="18"/>
                      <a:pt x="44" y="20"/>
                      <a:pt x="41" y="20"/>
                    </a:cubicBezTo>
                    <a:cubicBezTo>
                      <a:pt x="37" y="20"/>
                      <a:pt x="38" y="20"/>
                      <a:pt x="36" y="20"/>
                    </a:cubicBezTo>
                    <a:cubicBezTo>
                      <a:pt x="35" y="20"/>
                      <a:pt x="35" y="18"/>
                      <a:pt x="34" y="17"/>
                    </a:cubicBezTo>
                    <a:cubicBezTo>
                      <a:pt x="34" y="16"/>
                      <a:pt x="33" y="16"/>
                      <a:pt x="32" y="16"/>
                    </a:cubicBezTo>
                    <a:cubicBezTo>
                      <a:pt x="32" y="15"/>
                      <a:pt x="28" y="12"/>
                      <a:pt x="26" y="12"/>
                    </a:cubicBezTo>
                    <a:cubicBezTo>
                      <a:pt x="24" y="11"/>
                      <a:pt x="22" y="12"/>
                      <a:pt x="21" y="12"/>
                    </a:cubicBezTo>
                    <a:cubicBezTo>
                      <a:pt x="19" y="12"/>
                      <a:pt x="19" y="9"/>
                      <a:pt x="19" y="8"/>
                    </a:cubicBezTo>
                    <a:cubicBezTo>
                      <a:pt x="18" y="7"/>
                      <a:pt x="13" y="8"/>
                      <a:pt x="11" y="9"/>
                    </a:cubicBezTo>
                    <a:cubicBezTo>
                      <a:pt x="9" y="10"/>
                      <a:pt x="14" y="11"/>
                      <a:pt x="16"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Freeform 216"/>
              <p:cNvSpPr>
                <a:spLocks/>
              </p:cNvSpPr>
              <p:nvPr/>
            </p:nvSpPr>
            <p:spPr bwMode="auto">
              <a:xfrm>
                <a:off x="4652" y="1103"/>
                <a:ext cx="17" cy="11"/>
              </a:xfrm>
              <a:custGeom>
                <a:avLst/>
                <a:gdLst>
                  <a:gd name="T0" fmla="*/ 1 w 12"/>
                  <a:gd name="T1" fmla="*/ 6 h 8"/>
                  <a:gd name="T2" fmla="*/ 7 w 12"/>
                  <a:gd name="T3" fmla="*/ 6 h 8"/>
                  <a:gd name="T4" fmla="*/ 11 w 12"/>
                  <a:gd name="T5" fmla="*/ 1 h 8"/>
                  <a:gd name="T6" fmla="*/ 1 w 12"/>
                  <a:gd name="T7" fmla="*/ 6 h 8"/>
                </a:gdLst>
                <a:ahLst/>
                <a:cxnLst>
                  <a:cxn ang="0">
                    <a:pos x="T0" y="T1"/>
                  </a:cxn>
                  <a:cxn ang="0">
                    <a:pos x="T2" y="T3"/>
                  </a:cxn>
                  <a:cxn ang="0">
                    <a:pos x="T4" y="T5"/>
                  </a:cxn>
                  <a:cxn ang="0">
                    <a:pos x="T6" y="T7"/>
                  </a:cxn>
                </a:cxnLst>
                <a:rect l="0" t="0" r="r" b="b"/>
                <a:pathLst>
                  <a:path w="12" h="8">
                    <a:moveTo>
                      <a:pt x="1" y="6"/>
                    </a:moveTo>
                    <a:cubicBezTo>
                      <a:pt x="2" y="6"/>
                      <a:pt x="6" y="8"/>
                      <a:pt x="7" y="6"/>
                    </a:cubicBezTo>
                    <a:cubicBezTo>
                      <a:pt x="8" y="5"/>
                      <a:pt x="12" y="0"/>
                      <a:pt x="11" y="1"/>
                    </a:cubicBezTo>
                    <a:cubicBezTo>
                      <a:pt x="9" y="1"/>
                      <a:pt x="0" y="5"/>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Freeform 217"/>
              <p:cNvSpPr>
                <a:spLocks/>
              </p:cNvSpPr>
              <p:nvPr/>
            </p:nvSpPr>
            <p:spPr bwMode="auto">
              <a:xfrm>
                <a:off x="4625" y="1080"/>
                <a:ext cx="59" cy="27"/>
              </a:xfrm>
              <a:custGeom>
                <a:avLst/>
                <a:gdLst>
                  <a:gd name="T0" fmla="*/ 2 w 43"/>
                  <a:gd name="T1" fmla="*/ 15 h 20"/>
                  <a:gd name="T2" fmla="*/ 1 w 43"/>
                  <a:gd name="T3" fmla="*/ 18 h 20"/>
                  <a:gd name="T4" fmla="*/ 4 w 43"/>
                  <a:gd name="T5" fmla="*/ 19 h 20"/>
                  <a:gd name="T6" fmla="*/ 7 w 43"/>
                  <a:gd name="T7" fmla="*/ 18 h 20"/>
                  <a:gd name="T8" fmla="*/ 11 w 43"/>
                  <a:gd name="T9" fmla="*/ 17 h 20"/>
                  <a:gd name="T10" fmla="*/ 13 w 43"/>
                  <a:gd name="T11" fmla="*/ 18 h 20"/>
                  <a:gd name="T12" fmla="*/ 17 w 43"/>
                  <a:gd name="T13" fmla="*/ 19 h 20"/>
                  <a:gd name="T14" fmla="*/ 19 w 43"/>
                  <a:gd name="T15" fmla="*/ 17 h 20"/>
                  <a:gd name="T16" fmla="*/ 21 w 43"/>
                  <a:gd name="T17" fmla="*/ 15 h 20"/>
                  <a:gd name="T18" fmla="*/ 23 w 43"/>
                  <a:gd name="T19" fmla="*/ 16 h 20"/>
                  <a:gd name="T20" fmla="*/ 24 w 43"/>
                  <a:gd name="T21" fmla="*/ 12 h 20"/>
                  <a:gd name="T22" fmla="*/ 24 w 43"/>
                  <a:gd name="T23" fmla="*/ 11 h 20"/>
                  <a:gd name="T24" fmla="*/ 26 w 43"/>
                  <a:gd name="T25" fmla="*/ 10 h 20"/>
                  <a:gd name="T26" fmla="*/ 29 w 43"/>
                  <a:gd name="T27" fmla="*/ 9 h 20"/>
                  <a:gd name="T28" fmla="*/ 29 w 43"/>
                  <a:gd name="T29" fmla="*/ 14 h 20"/>
                  <a:gd name="T30" fmla="*/ 34 w 43"/>
                  <a:gd name="T31" fmla="*/ 14 h 20"/>
                  <a:gd name="T32" fmla="*/ 35 w 43"/>
                  <a:gd name="T33" fmla="*/ 11 h 20"/>
                  <a:gd name="T34" fmla="*/ 40 w 43"/>
                  <a:gd name="T35" fmla="*/ 10 h 20"/>
                  <a:gd name="T36" fmla="*/ 39 w 43"/>
                  <a:gd name="T37" fmla="*/ 9 h 20"/>
                  <a:gd name="T38" fmla="*/ 40 w 43"/>
                  <a:gd name="T39" fmla="*/ 8 h 20"/>
                  <a:gd name="T40" fmla="*/ 39 w 43"/>
                  <a:gd name="T41" fmla="*/ 5 h 20"/>
                  <a:gd name="T42" fmla="*/ 41 w 43"/>
                  <a:gd name="T43" fmla="*/ 2 h 20"/>
                  <a:gd name="T44" fmla="*/ 36 w 43"/>
                  <a:gd name="T45" fmla="*/ 0 h 20"/>
                  <a:gd name="T46" fmla="*/ 35 w 43"/>
                  <a:gd name="T47" fmla="*/ 2 h 20"/>
                  <a:gd name="T48" fmla="*/ 23 w 43"/>
                  <a:gd name="T49" fmla="*/ 2 h 20"/>
                  <a:gd name="T50" fmla="*/ 13 w 43"/>
                  <a:gd name="T51" fmla="*/ 9 h 20"/>
                  <a:gd name="T52" fmla="*/ 9 w 43"/>
                  <a:gd name="T53" fmla="*/ 13 h 20"/>
                  <a:gd name="T54" fmla="*/ 3 w 43"/>
                  <a:gd name="T55" fmla="*/ 14 h 20"/>
                  <a:gd name="T56" fmla="*/ 2 w 43"/>
                  <a:gd name="T57"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20">
                    <a:moveTo>
                      <a:pt x="2" y="15"/>
                    </a:moveTo>
                    <a:cubicBezTo>
                      <a:pt x="4" y="15"/>
                      <a:pt x="2" y="16"/>
                      <a:pt x="1" y="18"/>
                    </a:cubicBezTo>
                    <a:cubicBezTo>
                      <a:pt x="0" y="20"/>
                      <a:pt x="2" y="19"/>
                      <a:pt x="4" y="19"/>
                    </a:cubicBezTo>
                    <a:cubicBezTo>
                      <a:pt x="5" y="18"/>
                      <a:pt x="6" y="18"/>
                      <a:pt x="7" y="18"/>
                    </a:cubicBezTo>
                    <a:cubicBezTo>
                      <a:pt x="9" y="19"/>
                      <a:pt x="10" y="18"/>
                      <a:pt x="11" y="17"/>
                    </a:cubicBezTo>
                    <a:cubicBezTo>
                      <a:pt x="13" y="16"/>
                      <a:pt x="12" y="17"/>
                      <a:pt x="13" y="18"/>
                    </a:cubicBezTo>
                    <a:cubicBezTo>
                      <a:pt x="14" y="20"/>
                      <a:pt x="15" y="19"/>
                      <a:pt x="17" y="19"/>
                    </a:cubicBezTo>
                    <a:cubicBezTo>
                      <a:pt x="19" y="19"/>
                      <a:pt x="19" y="18"/>
                      <a:pt x="19" y="17"/>
                    </a:cubicBezTo>
                    <a:cubicBezTo>
                      <a:pt x="19" y="16"/>
                      <a:pt x="20" y="15"/>
                      <a:pt x="21" y="15"/>
                    </a:cubicBezTo>
                    <a:cubicBezTo>
                      <a:pt x="21" y="16"/>
                      <a:pt x="22" y="17"/>
                      <a:pt x="23" y="16"/>
                    </a:cubicBezTo>
                    <a:cubicBezTo>
                      <a:pt x="24" y="15"/>
                      <a:pt x="24" y="14"/>
                      <a:pt x="24" y="12"/>
                    </a:cubicBezTo>
                    <a:cubicBezTo>
                      <a:pt x="24" y="10"/>
                      <a:pt x="24" y="10"/>
                      <a:pt x="24" y="11"/>
                    </a:cubicBezTo>
                    <a:cubicBezTo>
                      <a:pt x="24" y="11"/>
                      <a:pt x="26" y="11"/>
                      <a:pt x="26" y="10"/>
                    </a:cubicBezTo>
                    <a:cubicBezTo>
                      <a:pt x="26" y="9"/>
                      <a:pt x="27" y="8"/>
                      <a:pt x="29" y="9"/>
                    </a:cubicBezTo>
                    <a:cubicBezTo>
                      <a:pt x="31" y="10"/>
                      <a:pt x="29" y="11"/>
                      <a:pt x="29" y="14"/>
                    </a:cubicBezTo>
                    <a:cubicBezTo>
                      <a:pt x="28" y="16"/>
                      <a:pt x="33" y="14"/>
                      <a:pt x="34" y="14"/>
                    </a:cubicBezTo>
                    <a:cubicBezTo>
                      <a:pt x="36" y="12"/>
                      <a:pt x="35" y="11"/>
                      <a:pt x="35" y="11"/>
                    </a:cubicBezTo>
                    <a:cubicBezTo>
                      <a:pt x="35" y="11"/>
                      <a:pt x="38" y="11"/>
                      <a:pt x="40" y="10"/>
                    </a:cubicBezTo>
                    <a:cubicBezTo>
                      <a:pt x="41" y="10"/>
                      <a:pt x="39" y="9"/>
                      <a:pt x="39" y="9"/>
                    </a:cubicBezTo>
                    <a:cubicBezTo>
                      <a:pt x="39" y="8"/>
                      <a:pt x="39" y="8"/>
                      <a:pt x="40" y="8"/>
                    </a:cubicBezTo>
                    <a:cubicBezTo>
                      <a:pt x="41" y="7"/>
                      <a:pt x="40" y="5"/>
                      <a:pt x="39" y="5"/>
                    </a:cubicBezTo>
                    <a:cubicBezTo>
                      <a:pt x="38" y="4"/>
                      <a:pt x="40" y="3"/>
                      <a:pt x="41" y="2"/>
                    </a:cubicBezTo>
                    <a:cubicBezTo>
                      <a:pt x="43" y="1"/>
                      <a:pt x="38" y="0"/>
                      <a:pt x="36" y="0"/>
                    </a:cubicBezTo>
                    <a:cubicBezTo>
                      <a:pt x="34" y="0"/>
                      <a:pt x="35" y="1"/>
                      <a:pt x="35" y="2"/>
                    </a:cubicBezTo>
                    <a:cubicBezTo>
                      <a:pt x="35" y="4"/>
                      <a:pt x="29" y="3"/>
                      <a:pt x="23" y="2"/>
                    </a:cubicBezTo>
                    <a:cubicBezTo>
                      <a:pt x="18" y="2"/>
                      <a:pt x="16" y="8"/>
                      <a:pt x="13" y="9"/>
                    </a:cubicBezTo>
                    <a:cubicBezTo>
                      <a:pt x="10" y="11"/>
                      <a:pt x="11" y="12"/>
                      <a:pt x="9" y="13"/>
                    </a:cubicBezTo>
                    <a:cubicBezTo>
                      <a:pt x="7" y="14"/>
                      <a:pt x="5" y="13"/>
                      <a:pt x="3" y="14"/>
                    </a:cubicBezTo>
                    <a:cubicBezTo>
                      <a:pt x="0" y="15"/>
                      <a:pt x="0" y="16"/>
                      <a:pt x="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Freeform 218"/>
              <p:cNvSpPr>
                <a:spLocks/>
              </p:cNvSpPr>
              <p:nvPr/>
            </p:nvSpPr>
            <p:spPr bwMode="auto">
              <a:xfrm>
                <a:off x="4688" y="1091"/>
                <a:ext cx="12" cy="2"/>
              </a:xfrm>
              <a:custGeom>
                <a:avLst/>
                <a:gdLst>
                  <a:gd name="T0" fmla="*/ 3 w 9"/>
                  <a:gd name="T1" fmla="*/ 0 h 2"/>
                  <a:gd name="T2" fmla="*/ 7 w 9"/>
                  <a:gd name="T3" fmla="*/ 2 h 2"/>
                  <a:gd name="T4" fmla="*/ 3 w 9"/>
                  <a:gd name="T5" fmla="*/ 0 h 2"/>
                </a:gdLst>
                <a:ahLst/>
                <a:cxnLst>
                  <a:cxn ang="0">
                    <a:pos x="T0" y="T1"/>
                  </a:cxn>
                  <a:cxn ang="0">
                    <a:pos x="T2" y="T3"/>
                  </a:cxn>
                  <a:cxn ang="0">
                    <a:pos x="T4" y="T5"/>
                  </a:cxn>
                </a:cxnLst>
                <a:rect l="0" t="0" r="r" b="b"/>
                <a:pathLst>
                  <a:path w="9" h="2">
                    <a:moveTo>
                      <a:pt x="3" y="0"/>
                    </a:moveTo>
                    <a:cubicBezTo>
                      <a:pt x="0" y="1"/>
                      <a:pt x="4" y="2"/>
                      <a:pt x="7" y="2"/>
                    </a:cubicBezTo>
                    <a:cubicBezTo>
                      <a:pt x="9" y="2"/>
                      <a:pt x="5"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Freeform 219"/>
              <p:cNvSpPr>
                <a:spLocks/>
              </p:cNvSpPr>
              <p:nvPr/>
            </p:nvSpPr>
            <p:spPr bwMode="auto">
              <a:xfrm>
                <a:off x="4700" y="1069"/>
                <a:ext cx="31" cy="15"/>
              </a:xfrm>
              <a:custGeom>
                <a:avLst/>
                <a:gdLst>
                  <a:gd name="T0" fmla="*/ 7 w 22"/>
                  <a:gd name="T1" fmla="*/ 10 h 11"/>
                  <a:gd name="T2" fmla="*/ 17 w 22"/>
                  <a:gd name="T3" fmla="*/ 7 h 11"/>
                  <a:gd name="T4" fmla="*/ 15 w 22"/>
                  <a:gd name="T5" fmla="*/ 5 h 11"/>
                  <a:gd name="T6" fmla="*/ 19 w 22"/>
                  <a:gd name="T7" fmla="*/ 3 h 11"/>
                  <a:gd name="T8" fmla="*/ 19 w 22"/>
                  <a:gd name="T9" fmla="*/ 0 h 11"/>
                  <a:gd name="T10" fmla="*/ 4 w 22"/>
                  <a:gd name="T11" fmla="*/ 3 h 11"/>
                  <a:gd name="T12" fmla="*/ 0 w 22"/>
                  <a:gd name="T13" fmla="*/ 6 h 11"/>
                  <a:gd name="T14" fmla="*/ 7 w 22"/>
                  <a:gd name="T15" fmla="*/ 1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1">
                    <a:moveTo>
                      <a:pt x="7" y="10"/>
                    </a:moveTo>
                    <a:cubicBezTo>
                      <a:pt x="9" y="11"/>
                      <a:pt x="15" y="8"/>
                      <a:pt x="17" y="7"/>
                    </a:cubicBezTo>
                    <a:cubicBezTo>
                      <a:pt x="19" y="7"/>
                      <a:pt x="17" y="5"/>
                      <a:pt x="15" y="5"/>
                    </a:cubicBezTo>
                    <a:cubicBezTo>
                      <a:pt x="14" y="5"/>
                      <a:pt x="15" y="3"/>
                      <a:pt x="19" y="3"/>
                    </a:cubicBezTo>
                    <a:cubicBezTo>
                      <a:pt x="22" y="3"/>
                      <a:pt x="21" y="1"/>
                      <a:pt x="19" y="0"/>
                    </a:cubicBezTo>
                    <a:cubicBezTo>
                      <a:pt x="16" y="0"/>
                      <a:pt x="5" y="2"/>
                      <a:pt x="4" y="3"/>
                    </a:cubicBezTo>
                    <a:cubicBezTo>
                      <a:pt x="2" y="3"/>
                      <a:pt x="0" y="4"/>
                      <a:pt x="0" y="6"/>
                    </a:cubicBezTo>
                    <a:cubicBezTo>
                      <a:pt x="1" y="7"/>
                      <a:pt x="5" y="10"/>
                      <a:pt x="7"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Freeform 220"/>
              <p:cNvSpPr>
                <a:spLocks/>
              </p:cNvSpPr>
              <p:nvPr/>
            </p:nvSpPr>
            <p:spPr bwMode="auto">
              <a:xfrm>
                <a:off x="4684" y="1071"/>
                <a:ext cx="12" cy="7"/>
              </a:xfrm>
              <a:custGeom>
                <a:avLst/>
                <a:gdLst>
                  <a:gd name="T0" fmla="*/ 7 w 9"/>
                  <a:gd name="T1" fmla="*/ 4 h 5"/>
                  <a:gd name="T2" fmla="*/ 4 w 9"/>
                  <a:gd name="T3" fmla="*/ 0 h 5"/>
                  <a:gd name="T4" fmla="*/ 7 w 9"/>
                  <a:gd name="T5" fmla="*/ 4 h 5"/>
                </a:gdLst>
                <a:ahLst/>
                <a:cxnLst>
                  <a:cxn ang="0">
                    <a:pos x="T0" y="T1"/>
                  </a:cxn>
                  <a:cxn ang="0">
                    <a:pos x="T2" y="T3"/>
                  </a:cxn>
                  <a:cxn ang="0">
                    <a:pos x="T4" y="T5"/>
                  </a:cxn>
                </a:cxnLst>
                <a:rect l="0" t="0" r="r" b="b"/>
                <a:pathLst>
                  <a:path w="9" h="5">
                    <a:moveTo>
                      <a:pt x="7" y="4"/>
                    </a:moveTo>
                    <a:cubicBezTo>
                      <a:pt x="9" y="4"/>
                      <a:pt x="7" y="0"/>
                      <a:pt x="4" y="0"/>
                    </a:cubicBezTo>
                    <a:cubicBezTo>
                      <a:pt x="0" y="0"/>
                      <a:pt x="5" y="5"/>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Freeform 221"/>
              <p:cNvSpPr>
                <a:spLocks/>
              </p:cNvSpPr>
              <p:nvPr/>
            </p:nvSpPr>
            <p:spPr bwMode="auto">
              <a:xfrm>
                <a:off x="4702" y="1058"/>
                <a:ext cx="31" cy="9"/>
              </a:xfrm>
              <a:custGeom>
                <a:avLst/>
                <a:gdLst>
                  <a:gd name="T0" fmla="*/ 5 w 23"/>
                  <a:gd name="T1" fmla="*/ 6 h 7"/>
                  <a:gd name="T2" fmla="*/ 10 w 23"/>
                  <a:gd name="T3" fmla="*/ 7 h 7"/>
                  <a:gd name="T4" fmla="*/ 14 w 23"/>
                  <a:gd name="T5" fmla="*/ 6 h 7"/>
                  <a:gd name="T6" fmla="*/ 21 w 23"/>
                  <a:gd name="T7" fmla="*/ 5 h 7"/>
                  <a:gd name="T8" fmla="*/ 14 w 23"/>
                  <a:gd name="T9" fmla="*/ 0 h 7"/>
                  <a:gd name="T10" fmla="*/ 6 w 23"/>
                  <a:gd name="T11" fmla="*/ 4 h 7"/>
                  <a:gd name="T12" fmla="*/ 1 w 23"/>
                  <a:gd name="T13" fmla="*/ 6 h 7"/>
                  <a:gd name="T14" fmla="*/ 5 w 23"/>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7">
                    <a:moveTo>
                      <a:pt x="5" y="6"/>
                    </a:moveTo>
                    <a:cubicBezTo>
                      <a:pt x="7" y="6"/>
                      <a:pt x="7" y="7"/>
                      <a:pt x="10" y="7"/>
                    </a:cubicBezTo>
                    <a:cubicBezTo>
                      <a:pt x="13" y="6"/>
                      <a:pt x="12" y="6"/>
                      <a:pt x="14" y="6"/>
                    </a:cubicBezTo>
                    <a:cubicBezTo>
                      <a:pt x="16" y="6"/>
                      <a:pt x="19" y="6"/>
                      <a:pt x="21" y="5"/>
                    </a:cubicBezTo>
                    <a:cubicBezTo>
                      <a:pt x="23" y="5"/>
                      <a:pt x="16" y="1"/>
                      <a:pt x="14" y="0"/>
                    </a:cubicBezTo>
                    <a:cubicBezTo>
                      <a:pt x="12" y="0"/>
                      <a:pt x="9" y="3"/>
                      <a:pt x="6" y="4"/>
                    </a:cubicBezTo>
                    <a:cubicBezTo>
                      <a:pt x="4" y="4"/>
                      <a:pt x="0" y="5"/>
                      <a:pt x="1" y="6"/>
                    </a:cubicBezTo>
                    <a:cubicBezTo>
                      <a:pt x="2" y="7"/>
                      <a:pt x="3" y="6"/>
                      <a:pt x="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Freeform 222"/>
              <p:cNvSpPr>
                <a:spLocks/>
              </p:cNvSpPr>
              <p:nvPr/>
            </p:nvSpPr>
            <p:spPr bwMode="auto">
              <a:xfrm>
                <a:off x="4783" y="1092"/>
                <a:ext cx="44" cy="29"/>
              </a:xfrm>
              <a:custGeom>
                <a:avLst/>
                <a:gdLst>
                  <a:gd name="T0" fmla="*/ 14 w 32"/>
                  <a:gd name="T1" fmla="*/ 2 h 21"/>
                  <a:gd name="T2" fmla="*/ 14 w 32"/>
                  <a:gd name="T3" fmla="*/ 0 h 21"/>
                  <a:gd name="T4" fmla="*/ 8 w 32"/>
                  <a:gd name="T5" fmla="*/ 1 h 21"/>
                  <a:gd name="T6" fmla="*/ 11 w 32"/>
                  <a:gd name="T7" fmla="*/ 1 h 21"/>
                  <a:gd name="T8" fmla="*/ 11 w 32"/>
                  <a:gd name="T9" fmla="*/ 2 h 21"/>
                  <a:gd name="T10" fmla="*/ 15 w 32"/>
                  <a:gd name="T11" fmla="*/ 5 h 21"/>
                  <a:gd name="T12" fmla="*/ 15 w 32"/>
                  <a:gd name="T13" fmla="*/ 7 h 21"/>
                  <a:gd name="T14" fmla="*/ 17 w 32"/>
                  <a:gd name="T15" fmla="*/ 8 h 21"/>
                  <a:gd name="T16" fmla="*/ 17 w 32"/>
                  <a:gd name="T17" fmla="*/ 10 h 21"/>
                  <a:gd name="T18" fmla="*/ 9 w 32"/>
                  <a:gd name="T19" fmla="*/ 4 h 21"/>
                  <a:gd name="T20" fmla="*/ 4 w 32"/>
                  <a:gd name="T21" fmla="*/ 4 h 21"/>
                  <a:gd name="T22" fmla="*/ 6 w 32"/>
                  <a:gd name="T23" fmla="*/ 5 h 21"/>
                  <a:gd name="T24" fmla="*/ 4 w 32"/>
                  <a:gd name="T25" fmla="*/ 8 h 21"/>
                  <a:gd name="T26" fmla="*/ 7 w 32"/>
                  <a:gd name="T27" fmla="*/ 9 h 21"/>
                  <a:gd name="T28" fmla="*/ 6 w 32"/>
                  <a:gd name="T29" fmla="*/ 11 h 21"/>
                  <a:gd name="T30" fmla="*/ 0 w 32"/>
                  <a:gd name="T31" fmla="*/ 14 h 21"/>
                  <a:gd name="T32" fmla="*/ 5 w 32"/>
                  <a:gd name="T33" fmla="*/ 14 h 21"/>
                  <a:gd name="T34" fmla="*/ 15 w 32"/>
                  <a:gd name="T35" fmla="*/ 12 h 21"/>
                  <a:gd name="T36" fmla="*/ 18 w 32"/>
                  <a:gd name="T37" fmla="*/ 13 h 21"/>
                  <a:gd name="T38" fmla="*/ 13 w 32"/>
                  <a:gd name="T39" fmla="*/ 15 h 21"/>
                  <a:gd name="T40" fmla="*/ 16 w 32"/>
                  <a:gd name="T41" fmla="*/ 17 h 21"/>
                  <a:gd name="T42" fmla="*/ 14 w 32"/>
                  <a:gd name="T43" fmla="*/ 19 h 21"/>
                  <a:gd name="T44" fmla="*/ 24 w 32"/>
                  <a:gd name="T45" fmla="*/ 20 h 21"/>
                  <a:gd name="T46" fmla="*/ 29 w 32"/>
                  <a:gd name="T47" fmla="*/ 19 h 21"/>
                  <a:gd name="T48" fmla="*/ 27 w 32"/>
                  <a:gd name="T49" fmla="*/ 14 h 21"/>
                  <a:gd name="T50" fmla="*/ 30 w 32"/>
                  <a:gd name="T51" fmla="*/ 16 h 21"/>
                  <a:gd name="T52" fmla="*/ 29 w 32"/>
                  <a:gd name="T53" fmla="*/ 12 h 21"/>
                  <a:gd name="T54" fmla="*/ 29 w 32"/>
                  <a:gd name="T55" fmla="*/ 7 h 21"/>
                  <a:gd name="T56" fmla="*/ 29 w 32"/>
                  <a:gd name="T57" fmla="*/ 5 h 21"/>
                  <a:gd name="T58" fmla="*/ 25 w 32"/>
                  <a:gd name="T59" fmla="*/ 1 h 21"/>
                  <a:gd name="T60" fmla="*/ 21 w 32"/>
                  <a:gd name="T61" fmla="*/ 3 h 21"/>
                  <a:gd name="T62" fmla="*/ 14 w 32"/>
                  <a:gd name="T63"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21">
                    <a:moveTo>
                      <a:pt x="14" y="2"/>
                    </a:moveTo>
                    <a:cubicBezTo>
                      <a:pt x="12" y="2"/>
                      <a:pt x="12" y="0"/>
                      <a:pt x="14" y="0"/>
                    </a:cubicBezTo>
                    <a:cubicBezTo>
                      <a:pt x="15" y="0"/>
                      <a:pt x="11" y="0"/>
                      <a:pt x="8" y="1"/>
                    </a:cubicBezTo>
                    <a:cubicBezTo>
                      <a:pt x="5" y="3"/>
                      <a:pt x="9" y="1"/>
                      <a:pt x="11" y="1"/>
                    </a:cubicBezTo>
                    <a:cubicBezTo>
                      <a:pt x="12" y="1"/>
                      <a:pt x="11" y="2"/>
                      <a:pt x="11" y="2"/>
                    </a:cubicBezTo>
                    <a:cubicBezTo>
                      <a:pt x="10" y="3"/>
                      <a:pt x="12" y="4"/>
                      <a:pt x="15" y="5"/>
                    </a:cubicBezTo>
                    <a:cubicBezTo>
                      <a:pt x="18" y="5"/>
                      <a:pt x="17" y="7"/>
                      <a:pt x="15" y="7"/>
                    </a:cubicBezTo>
                    <a:cubicBezTo>
                      <a:pt x="13" y="7"/>
                      <a:pt x="15" y="8"/>
                      <a:pt x="17" y="8"/>
                    </a:cubicBezTo>
                    <a:cubicBezTo>
                      <a:pt x="19" y="8"/>
                      <a:pt x="18" y="9"/>
                      <a:pt x="17" y="10"/>
                    </a:cubicBezTo>
                    <a:cubicBezTo>
                      <a:pt x="16" y="10"/>
                      <a:pt x="11" y="6"/>
                      <a:pt x="9" y="4"/>
                    </a:cubicBezTo>
                    <a:cubicBezTo>
                      <a:pt x="6" y="2"/>
                      <a:pt x="6" y="3"/>
                      <a:pt x="4" y="4"/>
                    </a:cubicBezTo>
                    <a:cubicBezTo>
                      <a:pt x="2" y="5"/>
                      <a:pt x="3" y="5"/>
                      <a:pt x="6" y="5"/>
                    </a:cubicBezTo>
                    <a:cubicBezTo>
                      <a:pt x="9" y="5"/>
                      <a:pt x="5" y="6"/>
                      <a:pt x="4" y="8"/>
                    </a:cubicBezTo>
                    <a:cubicBezTo>
                      <a:pt x="2" y="9"/>
                      <a:pt x="4" y="8"/>
                      <a:pt x="7" y="9"/>
                    </a:cubicBezTo>
                    <a:cubicBezTo>
                      <a:pt x="11" y="10"/>
                      <a:pt x="7" y="11"/>
                      <a:pt x="6" y="11"/>
                    </a:cubicBezTo>
                    <a:cubicBezTo>
                      <a:pt x="4" y="11"/>
                      <a:pt x="0" y="12"/>
                      <a:pt x="0" y="14"/>
                    </a:cubicBezTo>
                    <a:cubicBezTo>
                      <a:pt x="0" y="15"/>
                      <a:pt x="0" y="14"/>
                      <a:pt x="5" y="14"/>
                    </a:cubicBezTo>
                    <a:cubicBezTo>
                      <a:pt x="10" y="13"/>
                      <a:pt x="11" y="13"/>
                      <a:pt x="15" y="12"/>
                    </a:cubicBezTo>
                    <a:cubicBezTo>
                      <a:pt x="19" y="11"/>
                      <a:pt x="19" y="13"/>
                      <a:pt x="18" y="13"/>
                    </a:cubicBezTo>
                    <a:cubicBezTo>
                      <a:pt x="18" y="13"/>
                      <a:pt x="13" y="15"/>
                      <a:pt x="13" y="15"/>
                    </a:cubicBezTo>
                    <a:cubicBezTo>
                      <a:pt x="12" y="16"/>
                      <a:pt x="13" y="16"/>
                      <a:pt x="16" y="17"/>
                    </a:cubicBezTo>
                    <a:cubicBezTo>
                      <a:pt x="18" y="19"/>
                      <a:pt x="15" y="18"/>
                      <a:pt x="14" y="19"/>
                    </a:cubicBezTo>
                    <a:cubicBezTo>
                      <a:pt x="14" y="21"/>
                      <a:pt x="21" y="20"/>
                      <a:pt x="24" y="20"/>
                    </a:cubicBezTo>
                    <a:cubicBezTo>
                      <a:pt x="25" y="20"/>
                      <a:pt x="29" y="19"/>
                      <a:pt x="29" y="19"/>
                    </a:cubicBezTo>
                    <a:cubicBezTo>
                      <a:pt x="28" y="18"/>
                      <a:pt x="27" y="15"/>
                      <a:pt x="27" y="14"/>
                    </a:cubicBezTo>
                    <a:cubicBezTo>
                      <a:pt x="28" y="14"/>
                      <a:pt x="29" y="15"/>
                      <a:pt x="30" y="16"/>
                    </a:cubicBezTo>
                    <a:cubicBezTo>
                      <a:pt x="32" y="16"/>
                      <a:pt x="30" y="12"/>
                      <a:pt x="29" y="12"/>
                    </a:cubicBezTo>
                    <a:cubicBezTo>
                      <a:pt x="28" y="12"/>
                      <a:pt x="29" y="9"/>
                      <a:pt x="29" y="7"/>
                    </a:cubicBezTo>
                    <a:cubicBezTo>
                      <a:pt x="29" y="5"/>
                      <a:pt x="29" y="5"/>
                      <a:pt x="29" y="5"/>
                    </a:cubicBezTo>
                    <a:cubicBezTo>
                      <a:pt x="29" y="4"/>
                      <a:pt x="26" y="1"/>
                      <a:pt x="25" y="1"/>
                    </a:cubicBezTo>
                    <a:cubicBezTo>
                      <a:pt x="24" y="0"/>
                      <a:pt x="22" y="2"/>
                      <a:pt x="21" y="3"/>
                    </a:cubicBezTo>
                    <a:cubicBezTo>
                      <a:pt x="19" y="4"/>
                      <a:pt x="17" y="2"/>
                      <a:pt x="1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Freeform 223"/>
              <p:cNvSpPr>
                <a:spLocks/>
              </p:cNvSpPr>
              <p:nvPr/>
            </p:nvSpPr>
            <p:spPr bwMode="auto">
              <a:xfrm>
                <a:off x="4777" y="1104"/>
                <a:ext cx="16" cy="4"/>
              </a:xfrm>
              <a:custGeom>
                <a:avLst/>
                <a:gdLst>
                  <a:gd name="T0" fmla="*/ 1 w 11"/>
                  <a:gd name="T1" fmla="*/ 3 h 3"/>
                  <a:gd name="T2" fmla="*/ 7 w 11"/>
                  <a:gd name="T3" fmla="*/ 0 h 3"/>
                  <a:gd name="T4" fmla="*/ 1 w 11"/>
                  <a:gd name="T5" fmla="*/ 3 h 3"/>
                </a:gdLst>
                <a:ahLst/>
                <a:cxnLst>
                  <a:cxn ang="0">
                    <a:pos x="T0" y="T1"/>
                  </a:cxn>
                  <a:cxn ang="0">
                    <a:pos x="T2" y="T3"/>
                  </a:cxn>
                  <a:cxn ang="0">
                    <a:pos x="T4" y="T5"/>
                  </a:cxn>
                </a:cxnLst>
                <a:rect l="0" t="0" r="r" b="b"/>
                <a:pathLst>
                  <a:path w="11" h="3">
                    <a:moveTo>
                      <a:pt x="1" y="3"/>
                    </a:moveTo>
                    <a:cubicBezTo>
                      <a:pt x="4" y="3"/>
                      <a:pt x="11" y="0"/>
                      <a:pt x="7" y="0"/>
                    </a:cubicBezTo>
                    <a:cubicBezTo>
                      <a:pt x="4" y="0"/>
                      <a:pt x="0"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Freeform 224"/>
              <p:cNvSpPr>
                <a:spLocks/>
              </p:cNvSpPr>
              <p:nvPr/>
            </p:nvSpPr>
            <p:spPr bwMode="auto">
              <a:xfrm>
                <a:off x="4775" y="1103"/>
                <a:ext cx="12" cy="3"/>
              </a:xfrm>
              <a:custGeom>
                <a:avLst/>
                <a:gdLst>
                  <a:gd name="T0" fmla="*/ 6 w 9"/>
                  <a:gd name="T1" fmla="*/ 0 h 2"/>
                  <a:gd name="T2" fmla="*/ 1 w 9"/>
                  <a:gd name="T3" fmla="*/ 2 h 2"/>
                  <a:gd name="T4" fmla="*/ 6 w 9"/>
                  <a:gd name="T5" fmla="*/ 0 h 2"/>
                </a:gdLst>
                <a:ahLst/>
                <a:cxnLst>
                  <a:cxn ang="0">
                    <a:pos x="T0" y="T1"/>
                  </a:cxn>
                  <a:cxn ang="0">
                    <a:pos x="T2" y="T3"/>
                  </a:cxn>
                  <a:cxn ang="0">
                    <a:pos x="T4" y="T5"/>
                  </a:cxn>
                </a:cxnLst>
                <a:rect l="0" t="0" r="r" b="b"/>
                <a:pathLst>
                  <a:path w="9" h="2">
                    <a:moveTo>
                      <a:pt x="6" y="0"/>
                    </a:moveTo>
                    <a:cubicBezTo>
                      <a:pt x="4" y="0"/>
                      <a:pt x="0" y="2"/>
                      <a:pt x="1" y="2"/>
                    </a:cubicBezTo>
                    <a:cubicBezTo>
                      <a:pt x="4" y="2"/>
                      <a:pt x="9"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Freeform 225"/>
              <p:cNvSpPr>
                <a:spLocks/>
              </p:cNvSpPr>
              <p:nvPr/>
            </p:nvSpPr>
            <p:spPr bwMode="auto">
              <a:xfrm>
                <a:off x="4768" y="1099"/>
                <a:ext cx="15" cy="7"/>
              </a:xfrm>
              <a:custGeom>
                <a:avLst/>
                <a:gdLst>
                  <a:gd name="T0" fmla="*/ 2 w 11"/>
                  <a:gd name="T1" fmla="*/ 3 h 5"/>
                  <a:gd name="T2" fmla="*/ 11 w 11"/>
                  <a:gd name="T3" fmla="*/ 0 h 5"/>
                  <a:gd name="T4" fmla="*/ 2 w 11"/>
                  <a:gd name="T5" fmla="*/ 3 h 5"/>
                </a:gdLst>
                <a:ahLst/>
                <a:cxnLst>
                  <a:cxn ang="0">
                    <a:pos x="T0" y="T1"/>
                  </a:cxn>
                  <a:cxn ang="0">
                    <a:pos x="T2" y="T3"/>
                  </a:cxn>
                  <a:cxn ang="0">
                    <a:pos x="T4" y="T5"/>
                  </a:cxn>
                </a:cxnLst>
                <a:rect l="0" t="0" r="r" b="b"/>
                <a:pathLst>
                  <a:path w="11" h="5">
                    <a:moveTo>
                      <a:pt x="2" y="3"/>
                    </a:moveTo>
                    <a:cubicBezTo>
                      <a:pt x="7" y="5"/>
                      <a:pt x="11" y="1"/>
                      <a:pt x="11" y="0"/>
                    </a:cubicBezTo>
                    <a:cubicBezTo>
                      <a:pt x="11" y="0"/>
                      <a:pt x="0" y="2"/>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Freeform 226"/>
              <p:cNvSpPr>
                <a:spLocks/>
              </p:cNvSpPr>
              <p:nvPr/>
            </p:nvSpPr>
            <p:spPr bwMode="auto">
              <a:xfrm>
                <a:off x="4768" y="1093"/>
                <a:ext cx="15" cy="6"/>
              </a:xfrm>
              <a:custGeom>
                <a:avLst/>
                <a:gdLst>
                  <a:gd name="T0" fmla="*/ 2 w 11"/>
                  <a:gd name="T1" fmla="*/ 0 h 4"/>
                  <a:gd name="T2" fmla="*/ 3 w 11"/>
                  <a:gd name="T3" fmla="*/ 4 h 4"/>
                  <a:gd name="T4" fmla="*/ 9 w 11"/>
                  <a:gd name="T5" fmla="*/ 4 h 4"/>
                  <a:gd name="T6" fmla="*/ 2 w 11"/>
                  <a:gd name="T7" fmla="*/ 0 h 4"/>
                </a:gdLst>
                <a:ahLst/>
                <a:cxnLst>
                  <a:cxn ang="0">
                    <a:pos x="T0" y="T1"/>
                  </a:cxn>
                  <a:cxn ang="0">
                    <a:pos x="T2" y="T3"/>
                  </a:cxn>
                  <a:cxn ang="0">
                    <a:pos x="T4" y="T5"/>
                  </a:cxn>
                  <a:cxn ang="0">
                    <a:pos x="T6" y="T7"/>
                  </a:cxn>
                </a:cxnLst>
                <a:rect l="0" t="0" r="r" b="b"/>
                <a:pathLst>
                  <a:path w="11" h="4">
                    <a:moveTo>
                      <a:pt x="2" y="0"/>
                    </a:moveTo>
                    <a:cubicBezTo>
                      <a:pt x="0" y="0"/>
                      <a:pt x="1" y="4"/>
                      <a:pt x="3" y="4"/>
                    </a:cubicBezTo>
                    <a:cubicBezTo>
                      <a:pt x="5" y="4"/>
                      <a:pt x="6" y="4"/>
                      <a:pt x="9" y="4"/>
                    </a:cubicBezTo>
                    <a:cubicBezTo>
                      <a:pt x="11" y="4"/>
                      <a:pt x="4"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Freeform 227"/>
              <p:cNvSpPr>
                <a:spLocks/>
              </p:cNvSpPr>
              <p:nvPr/>
            </p:nvSpPr>
            <p:spPr bwMode="auto">
              <a:xfrm>
                <a:off x="4754" y="1073"/>
                <a:ext cx="19" cy="13"/>
              </a:xfrm>
              <a:custGeom>
                <a:avLst/>
                <a:gdLst>
                  <a:gd name="T0" fmla="*/ 9 w 14"/>
                  <a:gd name="T1" fmla="*/ 10 h 10"/>
                  <a:gd name="T2" fmla="*/ 3 w 14"/>
                  <a:gd name="T3" fmla="*/ 2 h 10"/>
                  <a:gd name="T4" fmla="*/ 9 w 14"/>
                  <a:gd name="T5" fmla="*/ 10 h 10"/>
                </a:gdLst>
                <a:ahLst/>
                <a:cxnLst>
                  <a:cxn ang="0">
                    <a:pos x="T0" y="T1"/>
                  </a:cxn>
                  <a:cxn ang="0">
                    <a:pos x="T2" y="T3"/>
                  </a:cxn>
                  <a:cxn ang="0">
                    <a:pos x="T4" y="T5"/>
                  </a:cxn>
                </a:cxnLst>
                <a:rect l="0" t="0" r="r" b="b"/>
                <a:pathLst>
                  <a:path w="14" h="10">
                    <a:moveTo>
                      <a:pt x="9" y="10"/>
                    </a:moveTo>
                    <a:cubicBezTo>
                      <a:pt x="14" y="10"/>
                      <a:pt x="7" y="3"/>
                      <a:pt x="3" y="2"/>
                    </a:cubicBezTo>
                    <a:cubicBezTo>
                      <a:pt x="0" y="0"/>
                      <a:pt x="7" y="10"/>
                      <a:pt x="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Freeform 228"/>
              <p:cNvSpPr>
                <a:spLocks/>
              </p:cNvSpPr>
              <p:nvPr/>
            </p:nvSpPr>
            <p:spPr bwMode="auto">
              <a:xfrm>
                <a:off x="4783" y="1073"/>
                <a:ext cx="15" cy="4"/>
              </a:xfrm>
              <a:custGeom>
                <a:avLst/>
                <a:gdLst>
                  <a:gd name="T0" fmla="*/ 9 w 11"/>
                  <a:gd name="T1" fmla="*/ 2 h 3"/>
                  <a:gd name="T2" fmla="*/ 3 w 11"/>
                  <a:gd name="T3" fmla="*/ 0 h 3"/>
                  <a:gd name="T4" fmla="*/ 9 w 11"/>
                  <a:gd name="T5" fmla="*/ 2 h 3"/>
                </a:gdLst>
                <a:ahLst/>
                <a:cxnLst>
                  <a:cxn ang="0">
                    <a:pos x="T0" y="T1"/>
                  </a:cxn>
                  <a:cxn ang="0">
                    <a:pos x="T2" y="T3"/>
                  </a:cxn>
                  <a:cxn ang="0">
                    <a:pos x="T4" y="T5"/>
                  </a:cxn>
                </a:cxnLst>
                <a:rect l="0" t="0" r="r" b="b"/>
                <a:pathLst>
                  <a:path w="11" h="3">
                    <a:moveTo>
                      <a:pt x="9" y="2"/>
                    </a:moveTo>
                    <a:cubicBezTo>
                      <a:pt x="11" y="1"/>
                      <a:pt x="5" y="0"/>
                      <a:pt x="3" y="0"/>
                    </a:cubicBezTo>
                    <a:cubicBezTo>
                      <a:pt x="0" y="1"/>
                      <a:pt x="4" y="3"/>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Freeform 229"/>
              <p:cNvSpPr>
                <a:spLocks/>
              </p:cNvSpPr>
              <p:nvPr/>
            </p:nvSpPr>
            <p:spPr bwMode="auto">
              <a:xfrm>
                <a:off x="4760" y="1046"/>
                <a:ext cx="53" cy="29"/>
              </a:xfrm>
              <a:custGeom>
                <a:avLst/>
                <a:gdLst>
                  <a:gd name="T0" fmla="*/ 4 w 39"/>
                  <a:gd name="T1" fmla="*/ 6 h 21"/>
                  <a:gd name="T2" fmla="*/ 6 w 39"/>
                  <a:gd name="T3" fmla="*/ 7 h 21"/>
                  <a:gd name="T4" fmla="*/ 9 w 39"/>
                  <a:gd name="T5" fmla="*/ 6 h 21"/>
                  <a:gd name="T6" fmla="*/ 10 w 39"/>
                  <a:gd name="T7" fmla="*/ 8 h 21"/>
                  <a:gd name="T8" fmla="*/ 13 w 39"/>
                  <a:gd name="T9" fmla="*/ 8 h 21"/>
                  <a:gd name="T10" fmla="*/ 12 w 39"/>
                  <a:gd name="T11" fmla="*/ 10 h 21"/>
                  <a:gd name="T12" fmla="*/ 13 w 39"/>
                  <a:gd name="T13" fmla="*/ 11 h 21"/>
                  <a:gd name="T14" fmla="*/ 8 w 39"/>
                  <a:gd name="T15" fmla="*/ 11 h 21"/>
                  <a:gd name="T16" fmla="*/ 5 w 39"/>
                  <a:gd name="T17" fmla="*/ 12 h 21"/>
                  <a:gd name="T18" fmla="*/ 9 w 39"/>
                  <a:gd name="T19" fmla="*/ 14 h 21"/>
                  <a:gd name="T20" fmla="*/ 17 w 39"/>
                  <a:gd name="T21" fmla="*/ 14 h 21"/>
                  <a:gd name="T22" fmla="*/ 15 w 39"/>
                  <a:gd name="T23" fmla="*/ 16 h 21"/>
                  <a:gd name="T24" fmla="*/ 20 w 39"/>
                  <a:gd name="T25" fmla="*/ 15 h 21"/>
                  <a:gd name="T26" fmla="*/ 27 w 39"/>
                  <a:gd name="T27" fmla="*/ 17 h 21"/>
                  <a:gd name="T28" fmla="*/ 30 w 39"/>
                  <a:gd name="T29" fmla="*/ 19 h 21"/>
                  <a:gd name="T30" fmla="*/ 38 w 39"/>
                  <a:gd name="T31" fmla="*/ 18 h 21"/>
                  <a:gd name="T32" fmla="*/ 36 w 39"/>
                  <a:gd name="T33" fmla="*/ 14 h 21"/>
                  <a:gd name="T34" fmla="*/ 33 w 39"/>
                  <a:gd name="T35" fmla="*/ 9 h 21"/>
                  <a:gd name="T36" fmla="*/ 27 w 39"/>
                  <a:gd name="T37" fmla="*/ 8 h 21"/>
                  <a:gd name="T38" fmla="*/ 24 w 39"/>
                  <a:gd name="T39" fmla="*/ 6 h 21"/>
                  <a:gd name="T40" fmla="*/ 21 w 39"/>
                  <a:gd name="T41" fmla="*/ 5 h 21"/>
                  <a:gd name="T42" fmla="*/ 17 w 39"/>
                  <a:gd name="T43" fmla="*/ 6 h 21"/>
                  <a:gd name="T44" fmla="*/ 17 w 39"/>
                  <a:gd name="T45" fmla="*/ 2 h 21"/>
                  <a:gd name="T46" fmla="*/ 8 w 39"/>
                  <a:gd name="T47" fmla="*/ 1 h 21"/>
                  <a:gd name="T48" fmla="*/ 2 w 39"/>
                  <a:gd name="T49" fmla="*/ 1 h 21"/>
                  <a:gd name="T50" fmla="*/ 1 w 39"/>
                  <a:gd name="T51" fmla="*/ 5 h 21"/>
                  <a:gd name="T52" fmla="*/ 4 w 39"/>
                  <a:gd name="T53" fmla="*/ 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9" h="21">
                    <a:moveTo>
                      <a:pt x="4" y="6"/>
                    </a:moveTo>
                    <a:cubicBezTo>
                      <a:pt x="6" y="7"/>
                      <a:pt x="5" y="7"/>
                      <a:pt x="6" y="7"/>
                    </a:cubicBezTo>
                    <a:cubicBezTo>
                      <a:pt x="8" y="7"/>
                      <a:pt x="7" y="6"/>
                      <a:pt x="9" y="6"/>
                    </a:cubicBezTo>
                    <a:cubicBezTo>
                      <a:pt x="10" y="6"/>
                      <a:pt x="10" y="7"/>
                      <a:pt x="10" y="8"/>
                    </a:cubicBezTo>
                    <a:cubicBezTo>
                      <a:pt x="10" y="10"/>
                      <a:pt x="12" y="8"/>
                      <a:pt x="13" y="8"/>
                    </a:cubicBezTo>
                    <a:cubicBezTo>
                      <a:pt x="14" y="8"/>
                      <a:pt x="13" y="9"/>
                      <a:pt x="12" y="10"/>
                    </a:cubicBezTo>
                    <a:cubicBezTo>
                      <a:pt x="10" y="10"/>
                      <a:pt x="12" y="10"/>
                      <a:pt x="13" y="11"/>
                    </a:cubicBezTo>
                    <a:cubicBezTo>
                      <a:pt x="14" y="12"/>
                      <a:pt x="11" y="11"/>
                      <a:pt x="8" y="11"/>
                    </a:cubicBezTo>
                    <a:cubicBezTo>
                      <a:pt x="5" y="11"/>
                      <a:pt x="5" y="11"/>
                      <a:pt x="5" y="12"/>
                    </a:cubicBezTo>
                    <a:cubicBezTo>
                      <a:pt x="5" y="13"/>
                      <a:pt x="8" y="14"/>
                      <a:pt x="9" y="14"/>
                    </a:cubicBezTo>
                    <a:cubicBezTo>
                      <a:pt x="10" y="14"/>
                      <a:pt x="15" y="14"/>
                      <a:pt x="17" y="14"/>
                    </a:cubicBezTo>
                    <a:cubicBezTo>
                      <a:pt x="20" y="14"/>
                      <a:pt x="17" y="14"/>
                      <a:pt x="15" y="16"/>
                    </a:cubicBezTo>
                    <a:cubicBezTo>
                      <a:pt x="12" y="17"/>
                      <a:pt x="17" y="15"/>
                      <a:pt x="20" y="15"/>
                    </a:cubicBezTo>
                    <a:cubicBezTo>
                      <a:pt x="23" y="14"/>
                      <a:pt x="24" y="15"/>
                      <a:pt x="27" y="17"/>
                    </a:cubicBezTo>
                    <a:cubicBezTo>
                      <a:pt x="30" y="18"/>
                      <a:pt x="28" y="19"/>
                      <a:pt x="30" y="19"/>
                    </a:cubicBezTo>
                    <a:cubicBezTo>
                      <a:pt x="34" y="21"/>
                      <a:pt x="37" y="19"/>
                      <a:pt x="38" y="18"/>
                    </a:cubicBezTo>
                    <a:cubicBezTo>
                      <a:pt x="39" y="16"/>
                      <a:pt x="37" y="15"/>
                      <a:pt x="36" y="14"/>
                    </a:cubicBezTo>
                    <a:cubicBezTo>
                      <a:pt x="35" y="13"/>
                      <a:pt x="34" y="11"/>
                      <a:pt x="33" y="9"/>
                    </a:cubicBezTo>
                    <a:cubicBezTo>
                      <a:pt x="32" y="7"/>
                      <a:pt x="29" y="8"/>
                      <a:pt x="27" y="8"/>
                    </a:cubicBezTo>
                    <a:cubicBezTo>
                      <a:pt x="24" y="8"/>
                      <a:pt x="26" y="7"/>
                      <a:pt x="24" y="6"/>
                    </a:cubicBezTo>
                    <a:cubicBezTo>
                      <a:pt x="23" y="5"/>
                      <a:pt x="23" y="4"/>
                      <a:pt x="21" y="5"/>
                    </a:cubicBezTo>
                    <a:cubicBezTo>
                      <a:pt x="19" y="5"/>
                      <a:pt x="20" y="6"/>
                      <a:pt x="17" y="6"/>
                    </a:cubicBezTo>
                    <a:cubicBezTo>
                      <a:pt x="15" y="7"/>
                      <a:pt x="17" y="4"/>
                      <a:pt x="17" y="2"/>
                    </a:cubicBezTo>
                    <a:cubicBezTo>
                      <a:pt x="17" y="0"/>
                      <a:pt x="9" y="1"/>
                      <a:pt x="8" y="1"/>
                    </a:cubicBezTo>
                    <a:cubicBezTo>
                      <a:pt x="7" y="2"/>
                      <a:pt x="4" y="1"/>
                      <a:pt x="2" y="1"/>
                    </a:cubicBezTo>
                    <a:cubicBezTo>
                      <a:pt x="0" y="1"/>
                      <a:pt x="1" y="3"/>
                      <a:pt x="1" y="5"/>
                    </a:cubicBezTo>
                    <a:cubicBezTo>
                      <a:pt x="1" y="6"/>
                      <a:pt x="2" y="5"/>
                      <a:pt x="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Freeform 230"/>
              <p:cNvSpPr>
                <a:spLocks/>
              </p:cNvSpPr>
              <p:nvPr/>
            </p:nvSpPr>
            <p:spPr bwMode="auto">
              <a:xfrm>
                <a:off x="4801" y="1033"/>
                <a:ext cx="15" cy="7"/>
              </a:xfrm>
              <a:custGeom>
                <a:avLst/>
                <a:gdLst>
                  <a:gd name="T0" fmla="*/ 5 w 11"/>
                  <a:gd name="T1" fmla="*/ 4 h 5"/>
                  <a:gd name="T2" fmla="*/ 9 w 11"/>
                  <a:gd name="T3" fmla="*/ 5 h 5"/>
                  <a:gd name="T4" fmla="*/ 8 w 11"/>
                  <a:gd name="T5" fmla="*/ 2 h 5"/>
                  <a:gd name="T6" fmla="*/ 2 w 11"/>
                  <a:gd name="T7" fmla="*/ 3 h 5"/>
                  <a:gd name="T8" fmla="*/ 5 w 11"/>
                  <a:gd name="T9" fmla="*/ 4 h 5"/>
                </a:gdLst>
                <a:ahLst/>
                <a:cxnLst>
                  <a:cxn ang="0">
                    <a:pos x="T0" y="T1"/>
                  </a:cxn>
                  <a:cxn ang="0">
                    <a:pos x="T2" y="T3"/>
                  </a:cxn>
                  <a:cxn ang="0">
                    <a:pos x="T4" y="T5"/>
                  </a:cxn>
                  <a:cxn ang="0">
                    <a:pos x="T6" y="T7"/>
                  </a:cxn>
                  <a:cxn ang="0">
                    <a:pos x="T8" y="T9"/>
                  </a:cxn>
                </a:cxnLst>
                <a:rect l="0" t="0" r="r" b="b"/>
                <a:pathLst>
                  <a:path w="11" h="5">
                    <a:moveTo>
                      <a:pt x="5" y="4"/>
                    </a:moveTo>
                    <a:cubicBezTo>
                      <a:pt x="8" y="5"/>
                      <a:pt x="6" y="5"/>
                      <a:pt x="9" y="5"/>
                    </a:cubicBezTo>
                    <a:cubicBezTo>
                      <a:pt x="11" y="5"/>
                      <a:pt x="11" y="4"/>
                      <a:pt x="8" y="2"/>
                    </a:cubicBezTo>
                    <a:cubicBezTo>
                      <a:pt x="6" y="0"/>
                      <a:pt x="3" y="2"/>
                      <a:pt x="2" y="3"/>
                    </a:cubicBezTo>
                    <a:cubicBezTo>
                      <a:pt x="0" y="4"/>
                      <a:pt x="1" y="4"/>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Freeform 231"/>
              <p:cNvSpPr>
                <a:spLocks/>
              </p:cNvSpPr>
              <p:nvPr/>
            </p:nvSpPr>
            <p:spPr bwMode="auto">
              <a:xfrm>
                <a:off x="4815" y="1058"/>
                <a:ext cx="31" cy="17"/>
              </a:xfrm>
              <a:custGeom>
                <a:avLst/>
                <a:gdLst>
                  <a:gd name="T0" fmla="*/ 4 w 23"/>
                  <a:gd name="T1" fmla="*/ 2 h 13"/>
                  <a:gd name="T2" fmla="*/ 3 w 23"/>
                  <a:gd name="T3" fmla="*/ 4 h 13"/>
                  <a:gd name="T4" fmla="*/ 9 w 23"/>
                  <a:gd name="T5" fmla="*/ 8 h 13"/>
                  <a:gd name="T6" fmla="*/ 5 w 23"/>
                  <a:gd name="T7" fmla="*/ 9 h 13"/>
                  <a:gd name="T8" fmla="*/ 10 w 23"/>
                  <a:gd name="T9" fmla="*/ 12 h 13"/>
                  <a:gd name="T10" fmla="*/ 20 w 23"/>
                  <a:gd name="T11" fmla="*/ 10 h 13"/>
                  <a:gd name="T12" fmla="*/ 19 w 23"/>
                  <a:gd name="T13" fmla="*/ 7 h 13"/>
                  <a:gd name="T14" fmla="*/ 22 w 23"/>
                  <a:gd name="T15" fmla="*/ 5 h 13"/>
                  <a:gd name="T16" fmla="*/ 14 w 23"/>
                  <a:gd name="T17" fmla="*/ 3 h 13"/>
                  <a:gd name="T18" fmla="*/ 3 w 23"/>
                  <a:gd name="T19" fmla="*/ 0 h 13"/>
                  <a:gd name="T20" fmla="*/ 4 w 23"/>
                  <a:gd name="T21"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3">
                    <a:moveTo>
                      <a:pt x="4" y="2"/>
                    </a:moveTo>
                    <a:cubicBezTo>
                      <a:pt x="6" y="3"/>
                      <a:pt x="4" y="3"/>
                      <a:pt x="3" y="4"/>
                    </a:cubicBezTo>
                    <a:cubicBezTo>
                      <a:pt x="1" y="6"/>
                      <a:pt x="6" y="7"/>
                      <a:pt x="9" y="8"/>
                    </a:cubicBezTo>
                    <a:cubicBezTo>
                      <a:pt x="11" y="8"/>
                      <a:pt x="7" y="9"/>
                      <a:pt x="5" y="9"/>
                    </a:cubicBezTo>
                    <a:cubicBezTo>
                      <a:pt x="4" y="9"/>
                      <a:pt x="8" y="11"/>
                      <a:pt x="10" y="12"/>
                    </a:cubicBezTo>
                    <a:cubicBezTo>
                      <a:pt x="12" y="13"/>
                      <a:pt x="18" y="10"/>
                      <a:pt x="20" y="10"/>
                    </a:cubicBezTo>
                    <a:cubicBezTo>
                      <a:pt x="22" y="10"/>
                      <a:pt x="20" y="8"/>
                      <a:pt x="19" y="7"/>
                    </a:cubicBezTo>
                    <a:cubicBezTo>
                      <a:pt x="18" y="6"/>
                      <a:pt x="20" y="6"/>
                      <a:pt x="22" y="5"/>
                    </a:cubicBezTo>
                    <a:cubicBezTo>
                      <a:pt x="23" y="4"/>
                      <a:pt x="16" y="4"/>
                      <a:pt x="14" y="3"/>
                    </a:cubicBezTo>
                    <a:cubicBezTo>
                      <a:pt x="12" y="2"/>
                      <a:pt x="6" y="0"/>
                      <a:pt x="3" y="0"/>
                    </a:cubicBezTo>
                    <a:cubicBezTo>
                      <a:pt x="0" y="1"/>
                      <a:pt x="3" y="2"/>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Freeform 232"/>
              <p:cNvSpPr>
                <a:spLocks/>
              </p:cNvSpPr>
              <p:nvPr/>
            </p:nvSpPr>
            <p:spPr bwMode="auto">
              <a:xfrm>
                <a:off x="4834" y="1073"/>
                <a:ext cx="26" cy="8"/>
              </a:xfrm>
              <a:custGeom>
                <a:avLst/>
                <a:gdLst>
                  <a:gd name="T0" fmla="*/ 14 w 19"/>
                  <a:gd name="T1" fmla="*/ 5 h 6"/>
                  <a:gd name="T2" fmla="*/ 17 w 19"/>
                  <a:gd name="T3" fmla="*/ 2 h 6"/>
                  <a:gd name="T4" fmla="*/ 0 w 19"/>
                  <a:gd name="T5" fmla="*/ 2 h 6"/>
                  <a:gd name="T6" fmla="*/ 2 w 19"/>
                  <a:gd name="T7" fmla="*/ 5 h 6"/>
                  <a:gd name="T8" fmla="*/ 14 w 19"/>
                  <a:gd name="T9" fmla="*/ 5 h 6"/>
                </a:gdLst>
                <a:ahLst/>
                <a:cxnLst>
                  <a:cxn ang="0">
                    <a:pos x="T0" y="T1"/>
                  </a:cxn>
                  <a:cxn ang="0">
                    <a:pos x="T2" y="T3"/>
                  </a:cxn>
                  <a:cxn ang="0">
                    <a:pos x="T4" y="T5"/>
                  </a:cxn>
                  <a:cxn ang="0">
                    <a:pos x="T6" y="T7"/>
                  </a:cxn>
                  <a:cxn ang="0">
                    <a:pos x="T8" y="T9"/>
                  </a:cxn>
                </a:cxnLst>
                <a:rect l="0" t="0" r="r" b="b"/>
                <a:pathLst>
                  <a:path w="19" h="6">
                    <a:moveTo>
                      <a:pt x="14" y="5"/>
                    </a:moveTo>
                    <a:cubicBezTo>
                      <a:pt x="16" y="5"/>
                      <a:pt x="19" y="2"/>
                      <a:pt x="17" y="2"/>
                    </a:cubicBezTo>
                    <a:cubicBezTo>
                      <a:pt x="14" y="2"/>
                      <a:pt x="0" y="0"/>
                      <a:pt x="0" y="2"/>
                    </a:cubicBezTo>
                    <a:cubicBezTo>
                      <a:pt x="0" y="3"/>
                      <a:pt x="0" y="5"/>
                      <a:pt x="2" y="5"/>
                    </a:cubicBezTo>
                    <a:cubicBezTo>
                      <a:pt x="5" y="5"/>
                      <a:pt x="13" y="6"/>
                      <a:pt x="1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Freeform 233"/>
              <p:cNvSpPr>
                <a:spLocks/>
              </p:cNvSpPr>
              <p:nvPr/>
            </p:nvSpPr>
            <p:spPr bwMode="auto">
              <a:xfrm>
                <a:off x="4831" y="1110"/>
                <a:ext cx="26" cy="18"/>
              </a:xfrm>
              <a:custGeom>
                <a:avLst/>
                <a:gdLst>
                  <a:gd name="T0" fmla="*/ 16 w 19"/>
                  <a:gd name="T1" fmla="*/ 11 h 13"/>
                  <a:gd name="T2" fmla="*/ 17 w 19"/>
                  <a:gd name="T3" fmla="*/ 7 h 13"/>
                  <a:gd name="T4" fmla="*/ 17 w 19"/>
                  <a:gd name="T5" fmla="*/ 5 h 13"/>
                  <a:gd name="T6" fmla="*/ 8 w 19"/>
                  <a:gd name="T7" fmla="*/ 1 h 13"/>
                  <a:gd name="T8" fmla="*/ 1 w 19"/>
                  <a:gd name="T9" fmla="*/ 6 h 13"/>
                  <a:gd name="T10" fmla="*/ 8 w 19"/>
                  <a:gd name="T11" fmla="*/ 10 h 13"/>
                  <a:gd name="T12" fmla="*/ 16 w 19"/>
                  <a:gd name="T13" fmla="*/ 11 h 13"/>
                </a:gdLst>
                <a:ahLst/>
                <a:cxnLst>
                  <a:cxn ang="0">
                    <a:pos x="T0" y="T1"/>
                  </a:cxn>
                  <a:cxn ang="0">
                    <a:pos x="T2" y="T3"/>
                  </a:cxn>
                  <a:cxn ang="0">
                    <a:pos x="T4" y="T5"/>
                  </a:cxn>
                  <a:cxn ang="0">
                    <a:pos x="T6" y="T7"/>
                  </a:cxn>
                  <a:cxn ang="0">
                    <a:pos x="T8" y="T9"/>
                  </a:cxn>
                  <a:cxn ang="0">
                    <a:pos x="T10" y="T11"/>
                  </a:cxn>
                  <a:cxn ang="0">
                    <a:pos x="T12" y="T13"/>
                  </a:cxn>
                </a:cxnLst>
                <a:rect l="0" t="0" r="r" b="b"/>
                <a:pathLst>
                  <a:path w="19" h="13">
                    <a:moveTo>
                      <a:pt x="16" y="11"/>
                    </a:moveTo>
                    <a:cubicBezTo>
                      <a:pt x="18" y="10"/>
                      <a:pt x="16" y="8"/>
                      <a:pt x="17" y="7"/>
                    </a:cubicBezTo>
                    <a:cubicBezTo>
                      <a:pt x="17" y="6"/>
                      <a:pt x="19" y="6"/>
                      <a:pt x="17" y="5"/>
                    </a:cubicBezTo>
                    <a:cubicBezTo>
                      <a:pt x="15" y="3"/>
                      <a:pt x="9" y="1"/>
                      <a:pt x="8" y="1"/>
                    </a:cubicBezTo>
                    <a:cubicBezTo>
                      <a:pt x="5" y="0"/>
                      <a:pt x="0" y="6"/>
                      <a:pt x="1" y="6"/>
                    </a:cubicBezTo>
                    <a:cubicBezTo>
                      <a:pt x="2" y="7"/>
                      <a:pt x="5" y="10"/>
                      <a:pt x="8" y="10"/>
                    </a:cubicBezTo>
                    <a:cubicBezTo>
                      <a:pt x="10" y="11"/>
                      <a:pt x="15" y="13"/>
                      <a:pt x="16"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234"/>
              <p:cNvSpPr>
                <a:spLocks/>
              </p:cNvSpPr>
              <p:nvPr/>
            </p:nvSpPr>
            <p:spPr bwMode="auto">
              <a:xfrm>
                <a:off x="4842" y="1104"/>
                <a:ext cx="7" cy="4"/>
              </a:xfrm>
              <a:custGeom>
                <a:avLst/>
                <a:gdLst>
                  <a:gd name="T0" fmla="*/ 2 w 5"/>
                  <a:gd name="T1" fmla="*/ 1 h 3"/>
                  <a:gd name="T2" fmla="*/ 4 w 5"/>
                  <a:gd name="T3" fmla="*/ 3 h 3"/>
                  <a:gd name="T4" fmla="*/ 2 w 5"/>
                  <a:gd name="T5" fmla="*/ 1 h 3"/>
                </a:gdLst>
                <a:ahLst/>
                <a:cxnLst>
                  <a:cxn ang="0">
                    <a:pos x="T0" y="T1"/>
                  </a:cxn>
                  <a:cxn ang="0">
                    <a:pos x="T2" y="T3"/>
                  </a:cxn>
                  <a:cxn ang="0">
                    <a:pos x="T4" y="T5"/>
                  </a:cxn>
                </a:cxnLst>
                <a:rect l="0" t="0" r="r" b="b"/>
                <a:pathLst>
                  <a:path w="5" h="3">
                    <a:moveTo>
                      <a:pt x="2" y="1"/>
                    </a:moveTo>
                    <a:cubicBezTo>
                      <a:pt x="0" y="1"/>
                      <a:pt x="2" y="3"/>
                      <a:pt x="4" y="3"/>
                    </a:cubicBezTo>
                    <a:cubicBezTo>
                      <a:pt x="5" y="2"/>
                      <a:pt x="3"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Freeform 235"/>
              <p:cNvSpPr>
                <a:spLocks/>
              </p:cNvSpPr>
              <p:nvPr/>
            </p:nvSpPr>
            <p:spPr bwMode="auto">
              <a:xfrm>
                <a:off x="4871" y="1077"/>
                <a:ext cx="16" cy="9"/>
              </a:xfrm>
              <a:custGeom>
                <a:avLst/>
                <a:gdLst>
                  <a:gd name="T0" fmla="*/ 2 w 12"/>
                  <a:gd name="T1" fmla="*/ 5 h 7"/>
                  <a:gd name="T2" fmla="*/ 4 w 12"/>
                  <a:gd name="T3" fmla="*/ 6 h 7"/>
                  <a:gd name="T4" fmla="*/ 10 w 12"/>
                  <a:gd name="T5" fmla="*/ 4 h 7"/>
                  <a:gd name="T6" fmla="*/ 3 w 12"/>
                  <a:gd name="T7" fmla="*/ 0 h 7"/>
                  <a:gd name="T8" fmla="*/ 2 w 12"/>
                  <a:gd name="T9" fmla="*/ 3 h 7"/>
                  <a:gd name="T10" fmla="*/ 2 w 12"/>
                  <a:gd name="T11" fmla="*/ 5 h 7"/>
                </a:gdLst>
                <a:ahLst/>
                <a:cxnLst>
                  <a:cxn ang="0">
                    <a:pos x="T0" y="T1"/>
                  </a:cxn>
                  <a:cxn ang="0">
                    <a:pos x="T2" y="T3"/>
                  </a:cxn>
                  <a:cxn ang="0">
                    <a:pos x="T4" y="T5"/>
                  </a:cxn>
                  <a:cxn ang="0">
                    <a:pos x="T6" y="T7"/>
                  </a:cxn>
                  <a:cxn ang="0">
                    <a:pos x="T8" y="T9"/>
                  </a:cxn>
                  <a:cxn ang="0">
                    <a:pos x="T10" y="T11"/>
                  </a:cxn>
                </a:cxnLst>
                <a:rect l="0" t="0" r="r" b="b"/>
                <a:pathLst>
                  <a:path w="12" h="7">
                    <a:moveTo>
                      <a:pt x="2" y="5"/>
                    </a:moveTo>
                    <a:cubicBezTo>
                      <a:pt x="3" y="6"/>
                      <a:pt x="3" y="7"/>
                      <a:pt x="4" y="6"/>
                    </a:cubicBezTo>
                    <a:cubicBezTo>
                      <a:pt x="6" y="5"/>
                      <a:pt x="8" y="5"/>
                      <a:pt x="10" y="4"/>
                    </a:cubicBezTo>
                    <a:cubicBezTo>
                      <a:pt x="12" y="2"/>
                      <a:pt x="6" y="1"/>
                      <a:pt x="3" y="0"/>
                    </a:cubicBezTo>
                    <a:cubicBezTo>
                      <a:pt x="0" y="0"/>
                      <a:pt x="2" y="1"/>
                      <a:pt x="2" y="3"/>
                    </a:cubicBezTo>
                    <a:cubicBezTo>
                      <a:pt x="2" y="5"/>
                      <a:pt x="1" y="5"/>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Freeform 236"/>
              <p:cNvSpPr>
                <a:spLocks/>
              </p:cNvSpPr>
              <p:nvPr/>
            </p:nvSpPr>
            <p:spPr bwMode="auto">
              <a:xfrm>
                <a:off x="4878" y="1089"/>
                <a:ext cx="7" cy="7"/>
              </a:xfrm>
              <a:custGeom>
                <a:avLst/>
                <a:gdLst>
                  <a:gd name="T0" fmla="*/ 2 w 5"/>
                  <a:gd name="T1" fmla="*/ 4 h 5"/>
                  <a:gd name="T2" fmla="*/ 3 w 5"/>
                  <a:gd name="T3" fmla="*/ 2 h 5"/>
                  <a:gd name="T4" fmla="*/ 2 w 5"/>
                  <a:gd name="T5" fmla="*/ 4 h 5"/>
                </a:gdLst>
                <a:ahLst/>
                <a:cxnLst>
                  <a:cxn ang="0">
                    <a:pos x="T0" y="T1"/>
                  </a:cxn>
                  <a:cxn ang="0">
                    <a:pos x="T2" y="T3"/>
                  </a:cxn>
                  <a:cxn ang="0">
                    <a:pos x="T4" y="T5"/>
                  </a:cxn>
                </a:cxnLst>
                <a:rect l="0" t="0" r="r" b="b"/>
                <a:pathLst>
                  <a:path w="5" h="5">
                    <a:moveTo>
                      <a:pt x="2" y="4"/>
                    </a:moveTo>
                    <a:cubicBezTo>
                      <a:pt x="3" y="5"/>
                      <a:pt x="5" y="3"/>
                      <a:pt x="3" y="2"/>
                    </a:cubicBezTo>
                    <a:cubicBezTo>
                      <a:pt x="1" y="0"/>
                      <a:pt x="0"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 name="Freeform 237"/>
              <p:cNvSpPr>
                <a:spLocks/>
              </p:cNvSpPr>
              <p:nvPr/>
            </p:nvSpPr>
            <p:spPr bwMode="auto">
              <a:xfrm>
                <a:off x="4826" y="1086"/>
                <a:ext cx="138" cy="43"/>
              </a:xfrm>
              <a:custGeom>
                <a:avLst/>
                <a:gdLst>
                  <a:gd name="T0" fmla="*/ 47 w 101"/>
                  <a:gd name="T1" fmla="*/ 28 h 31"/>
                  <a:gd name="T2" fmla="*/ 50 w 101"/>
                  <a:gd name="T3" fmla="*/ 27 h 31"/>
                  <a:gd name="T4" fmla="*/ 54 w 101"/>
                  <a:gd name="T5" fmla="*/ 30 h 31"/>
                  <a:gd name="T6" fmla="*/ 76 w 101"/>
                  <a:gd name="T7" fmla="*/ 30 h 31"/>
                  <a:gd name="T8" fmla="*/ 78 w 101"/>
                  <a:gd name="T9" fmla="*/ 26 h 31"/>
                  <a:gd name="T10" fmla="*/ 80 w 101"/>
                  <a:gd name="T11" fmla="*/ 27 h 31"/>
                  <a:gd name="T12" fmla="*/ 89 w 101"/>
                  <a:gd name="T13" fmla="*/ 30 h 31"/>
                  <a:gd name="T14" fmla="*/ 96 w 101"/>
                  <a:gd name="T15" fmla="*/ 29 h 31"/>
                  <a:gd name="T16" fmla="*/ 98 w 101"/>
                  <a:gd name="T17" fmla="*/ 27 h 31"/>
                  <a:gd name="T18" fmla="*/ 99 w 101"/>
                  <a:gd name="T19" fmla="*/ 24 h 31"/>
                  <a:gd name="T20" fmla="*/ 96 w 101"/>
                  <a:gd name="T21" fmla="*/ 24 h 31"/>
                  <a:gd name="T22" fmla="*/ 100 w 101"/>
                  <a:gd name="T23" fmla="*/ 19 h 31"/>
                  <a:gd name="T24" fmla="*/ 96 w 101"/>
                  <a:gd name="T25" fmla="*/ 18 h 31"/>
                  <a:gd name="T26" fmla="*/ 92 w 101"/>
                  <a:gd name="T27" fmla="*/ 17 h 31"/>
                  <a:gd name="T28" fmla="*/ 90 w 101"/>
                  <a:gd name="T29" fmla="*/ 16 h 31"/>
                  <a:gd name="T30" fmla="*/ 81 w 101"/>
                  <a:gd name="T31" fmla="*/ 16 h 31"/>
                  <a:gd name="T32" fmla="*/ 76 w 101"/>
                  <a:gd name="T33" fmla="*/ 15 h 31"/>
                  <a:gd name="T34" fmla="*/ 65 w 101"/>
                  <a:gd name="T35" fmla="*/ 18 h 31"/>
                  <a:gd name="T36" fmla="*/ 65 w 101"/>
                  <a:gd name="T37" fmla="*/ 19 h 31"/>
                  <a:gd name="T38" fmla="*/ 63 w 101"/>
                  <a:gd name="T39" fmla="*/ 20 h 31"/>
                  <a:gd name="T40" fmla="*/ 59 w 101"/>
                  <a:gd name="T41" fmla="*/ 19 h 31"/>
                  <a:gd name="T42" fmla="*/ 53 w 101"/>
                  <a:gd name="T43" fmla="*/ 18 h 31"/>
                  <a:gd name="T44" fmla="*/ 49 w 101"/>
                  <a:gd name="T45" fmla="*/ 18 h 31"/>
                  <a:gd name="T46" fmla="*/ 48 w 101"/>
                  <a:gd name="T47" fmla="*/ 20 h 31"/>
                  <a:gd name="T48" fmla="*/ 45 w 101"/>
                  <a:gd name="T49" fmla="*/ 18 h 31"/>
                  <a:gd name="T50" fmla="*/ 44 w 101"/>
                  <a:gd name="T51" fmla="*/ 17 h 31"/>
                  <a:gd name="T52" fmla="*/ 44 w 101"/>
                  <a:gd name="T53" fmla="*/ 15 h 31"/>
                  <a:gd name="T54" fmla="*/ 41 w 101"/>
                  <a:gd name="T55" fmla="*/ 13 h 31"/>
                  <a:gd name="T56" fmla="*/ 36 w 101"/>
                  <a:gd name="T57" fmla="*/ 14 h 31"/>
                  <a:gd name="T58" fmla="*/ 37 w 101"/>
                  <a:gd name="T59" fmla="*/ 12 h 31"/>
                  <a:gd name="T60" fmla="*/ 33 w 101"/>
                  <a:gd name="T61" fmla="*/ 10 h 31"/>
                  <a:gd name="T62" fmla="*/ 44 w 101"/>
                  <a:gd name="T63" fmla="*/ 10 h 31"/>
                  <a:gd name="T64" fmla="*/ 40 w 101"/>
                  <a:gd name="T65" fmla="*/ 8 h 31"/>
                  <a:gd name="T66" fmla="*/ 34 w 101"/>
                  <a:gd name="T67" fmla="*/ 7 h 31"/>
                  <a:gd name="T68" fmla="*/ 37 w 101"/>
                  <a:gd name="T69" fmla="*/ 6 h 31"/>
                  <a:gd name="T70" fmla="*/ 32 w 101"/>
                  <a:gd name="T71" fmla="*/ 5 h 31"/>
                  <a:gd name="T72" fmla="*/ 24 w 101"/>
                  <a:gd name="T73" fmla="*/ 6 h 31"/>
                  <a:gd name="T74" fmla="*/ 21 w 101"/>
                  <a:gd name="T75" fmla="*/ 7 h 31"/>
                  <a:gd name="T76" fmla="*/ 23 w 101"/>
                  <a:gd name="T77" fmla="*/ 4 h 31"/>
                  <a:gd name="T78" fmla="*/ 18 w 101"/>
                  <a:gd name="T79" fmla="*/ 2 h 31"/>
                  <a:gd name="T80" fmla="*/ 10 w 101"/>
                  <a:gd name="T81" fmla="*/ 0 h 31"/>
                  <a:gd name="T82" fmla="*/ 4 w 101"/>
                  <a:gd name="T83" fmla="*/ 2 h 31"/>
                  <a:gd name="T84" fmla="*/ 3 w 101"/>
                  <a:gd name="T85" fmla="*/ 3 h 31"/>
                  <a:gd name="T86" fmla="*/ 3 w 101"/>
                  <a:gd name="T87" fmla="*/ 4 h 31"/>
                  <a:gd name="T88" fmla="*/ 9 w 101"/>
                  <a:gd name="T89" fmla="*/ 6 h 31"/>
                  <a:gd name="T90" fmla="*/ 8 w 101"/>
                  <a:gd name="T91" fmla="*/ 8 h 31"/>
                  <a:gd name="T92" fmla="*/ 11 w 101"/>
                  <a:gd name="T93" fmla="*/ 9 h 31"/>
                  <a:gd name="T94" fmla="*/ 17 w 101"/>
                  <a:gd name="T95" fmla="*/ 9 h 31"/>
                  <a:gd name="T96" fmla="*/ 22 w 101"/>
                  <a:gd name="T97" fmla="*/ 9 h 31"/>
                  <a:gd name="T98" fmla="*/ 26 w 101"/>
                  <a:gd name="T99" fmla="*/ 11 h 31"/>
                  <a:gd name="T100" fmla="*/ 29 w 101"/>
                  <a:gd name="T101" fmla="*/ 15 h 31"/>
                  <a:gd name="T102" fmla="*/ 30 w 101"/>
                  <a:gd name="T103" fmla="*/ 18 h 31"/>
                  <a:gd name="T104" fmla="*/ 28 w 101"/>
                  <a:gd name="T105" fmla="*/ 21 h 31"/>
                  <a:gd name="T106" fmla="*/ 30 w 101"/>
                  <a:gd name="T107" fmla="*/ 25 h 31"/>
                  <a:gd name="T108" fmla="*/ 33 w 101"/>
                  <a:gd name="T109" fmla="*/ 28 h 31"/>
                  <a:gd name="T110" fmla="*/ 36 w 101"/>
                  <a:gd name="T111" fmla="*/ 27 h 31"/>
                  <a:gd name="T112" fmla="*/ 42 w 101"/>
                  <a:gd name="T113" fmla="*/ 29 h 31"/>
                  <a:gd name="T114" fmla="*/ 47 w 101"/>
                  <a:gd name="T115" fmla="*/ 2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1" h="31">
                    <a:moveTo>
                      <a:pt x="47" y="28"/>
                    </a:moveTo>
                    <a:cubicBezTo>
                      <a:pt x="49" y="27"/>
                      <a:pt x="50" y="25"/>
                      <a:pt x="50" y="27"/>
                    </a:cubicBezTo>
                    <a:cubicBezTo>
                      <a:pt x="50" y="29"/>
                      <a:pt x="52" y="30"/>
                      <a:pt x="54" y="30"/>
                    </a:cubicBezTo>
                    <a:cubicBezTo>
                      <a:pt x="57" y="30"/>
                      <a:pt x="74" y="31"/>
                      <a:pt x="76" y="30"/>
                    </a:cubicBezTo>
                    <a:cubicBezTo>
                      <a:pt x="78" y="29"/>
                      <a:pt x="77" y="27"/>
                      <a:pt x="78" y="26"/>
                    </a:cubicBezTo>
                    <a:cubicBezTo>
                      <a:pt x="79" y="26"/>
                      <a:pt x="78" y="26"/>
                      <a:pt x="80" y="27"/>
                    </a:cubicBezTo>
                    <a:cubicBezTo>
                      <a:pt x="82" y="29"/>
                      <a:pt x="86" y="31"/>
                      <a:pt x="89" y="30"/>
                    </a:cubicBezTo>
                    <a:cubicBezTo>
                      <a:pt x="92" y="29"/>
                      <a:pt x="96" y="30"/>
                      <a:pt x="96" y="29"/>
                    </a:cubicBezTo>
                    <a:cubicBezTo>
                      <a:pt x="97" y="27"/>
                      <a:pt x="96" y="27"/>
                      <a:pt x="98" y="27"/>
                    </a:cubicBezTo>
                    <a:cubicBezTo>
                      <a:pt x="100" y="26"/>
                      <a:pt x="100" y="24"/>
                      <a:pt x="99" y="24"/>
                    </a:cubicBezTo>
                    <a:cubicBezTo>
                      <a:pt x="98" y="24"/>
                      <a:pt x="93" y="25"/>
                      <a:pt x="96" y="24"/>
                    </a:cubicBezTo>
                    <a:cubicBezTo>
                      <a:pt x="98" y="23"/>
                      <a:pt x="101" y="19"/>
                      <a:pt x="100" y="19"/>
                    </a:cubicBezTo>
                    <a:cubicBezTo>
                      <a:pt x="98" y="19"/>
                      <a:pt x="99" y="19"/>
                      <a:pt x="96" y="18"/>
                    </a:cubicBezTo>
                    <a:cubicBezTo>
                      <a:pt x="94" y="17"/>
                      <a:pt x="93" y="18"/>
                      <a:pt x="92" y="17"/>
                    </a:cubicBezTo>
                    <a:cubicBezTo>
                      <a:pt x="90" y="17"/>
                      <a:pt x="93" y="16"/>
                      <a:pt x="90" y="16"/>
                    </a:cubicBezTo>
                    <a:cubicBezTo>
                      <a:pt x="87" y="16"/>
                      <a:pt x="84" y="16"/>
                      <a:pt x="81" y="16"/>
                    </a:cubicBezTo>
                    <a:cubicBezTo>
                      <a:pt x="78" y="16"/>
                      <a:pt x="77" y="14"/>
                      <a:pt x="76" y="15"/>
                    </a:cubicBezTo>
                    <a:cubicBezTo>
                      <a:pt x="74" y="16"/>
                      <a:pt x="67" y="18"/>
                      <a:pt x="65" y="18"/>
                    </a:cubicBezTo>
                    <a:cubicBezTo>
                      <a:pt x="63" y="18"/>
                      <a:pt x="63" y="19"/>
                      <a:pt x="65" y="19"/>
                    </a:cubicBezTo>
                    <a:cubicBezTo>
                      <a:pt x="67" y="20"/>
                      <a:pt x="65" y="20"/>
                      <a:pt x="63" y="20"/>
                    </a:cubicBezTo>
                    <a:cubicBezTo>
                      <a:pt x="62" y="20"/>
                      <a:pt x="62" y="21"/>
                      <a:pt x="59" y="19"/>
                    </a:cubicBezTo>
                    <a:cubicBezTo>
                      <a:pt x="55" y="17"/>
                      <a:pt x="56" y="18"/>
                      <a:pt x="53" y="18"/>
                    </a:cubicBezTo>
                    <a:cubicBezTo>
                      <a:pt x="51" y="18"/>
                      <a:pt x="50" y="18"/>
                      <a:pt x="49" y="18"/>
                    </a:cubicBezTo>
                    <a:cubicBezTo>
                      <a:pt x="49" y="18"/>
                      <a:pt x="50" y="20"/>
                      <a:pt x="48" y="20"/>
                    </a:cubicBezTo>
                    <a:cubicBezTo>
                      <a:pt x="47" y="20"/>
                      <a:pt x="46" y="18"/>
                      <a:pt x="45" y="18"/>
                    </a:cubicBezTo>
                    <a:cubicBezTo>
                      <a:pt x="44" y="18"/>
                      <a:pt x="43" y="18"/>
                      <a:pt x="44" y="17"/>
                    </a:cubicBezTo>
                    <a:cubicBezTo>
                      <a:pt x="46" y="16"/>
                      <a:pt x="46" y="16"/>
                      <a:pt x="44" y="15"/>
                    </a:cubicBezTo>
                    <a:cubicBezTo>
                      <a:pt x="42" y="14"/>
                      <a:pt x="42" y="13"/>
                      <a:pt x="41" y="13"/>
                    </a:cubicBezTo>
                    <a:cubicBezTo>
                      <a:pt x="39" y="14"/>
                      <a:pt x="34" y="14"/>
                      <a:pt x="36" y="14"/>
                    </a:cubicBezTo>
                    <a:cubicBezTo>
                      <a:pt x="37" y="13"/>
                      <a:pt x="39" y="13"/>
                      <a:pt x="37" y="12"/>
                    </a:cubicBezTo>
                    <a:cubicBezTo>
                      <a:pt x="36" y="12"/>
                      <a:pt x="32" y="10"/>
                      <a:pt x="33" y="10"/>
                    </a:cubicBezTo>
                    <a:cubicBezTo>
                      <a:pt x="35" y="10"/>
                      <a:pt x="46" y="11"/>
                      <a:pt x="44" y="10"/>
                    </a:cubicBezTo>
                    <a:cubicBezTo>
                      <a:pt x="43" y="9"/>
                      <a:pt x="42" y="9"/>
                      <a:pt x="40" y="8"/>
                    </a:cubicBezTo>
                    <a:cubicBezTo>
                      <a:pt x="39" y="7"/>
                      <a:pt x="35" y="7"/>
                      <a:pt x="34" y="7"/>
                    </a:cubicBezTo>
                    <a:cubicBezTo>
                      <a:pt x="36" y="7"/>
                      <a:pt x="38" y="7"/>
                      <a:pt x="37" y="6"/>
                    </a:cubicBezTo>
                    <a:cubicBezTo>
                      <a:pt x="36" y="5"/>
                      <a:pt x="34" y="5"/>
                      <a:pt x="32" y="5"/>
                    </a:cubicBezTo>
                    <a:cubicBezTo>
                      <a:pt x="29" y="5"/>
                      <a:pt x="24" y="6"/>
                      <a:pt x="24" y="6"/>
                    </a:cubicBezTo>
                    <a:cubicBezTo>
                      <a:pt x="23" y="6"/>
                      <a:pt x="22" y="7"/>
                      <a:pt x="21" y="7"/>
                    </a:cubicBezTo>
                    <a:cubicBezTo>
                      <a:pt x="21" y="7"/>
                      <a:pt x="24" y="5"/>
                      <a:pt x="23" y="4"/>
                    </a:cubicBezTo>
                    <a:cubicBezTo>
                      <a:pt x="21" y="3"/>
                      <a:pt x="20" y="1"/>
                      <a:pt x="18" y="2"/>
                    </a:cubicBezTo>
                    <a:cubicBezTo>
                      <a:pt x="17" y="2"/>
                      <a:pt x="12" y="1"/>
                      <a:pt x="10" y="0"/>
                    </a:cubicBezTo>
                    <a:cubicBezTo>
                      <a:pt x="7" y="0"/>
                      <a:pt x="1" y="1"/>
                      <a:pt x="4" y="2"/>
                    </a:cubicBezTo>
                    <a:cubicBezTo>
                      <a:pt x="6" y="3"/>
                      <a:pt x="5" y="3"/>
                      <a:pt x="3" y="3"/>
                    </a:cubicBezTo>
                    <a:cubicBezTo>
                      <a:pt x="1" y="4"/>
                      <a:pt x="0" y="4"/>
                      <a:pt x="3" y="4"/>
                    </a:cubicBezTo>
                    <a:cubicBezTo>
                      <a:pt x="6" y="5"/>
                      <a:pt x="7" y="6"/>
                      <a:pt x="9" y="6"/>
                    </a:cubicBezTo>
                    <a:cubicBezTo>
                      <a:pt x="10" y="7"/>
                      <a:pt x="9" y="8"/>
                      <a:pt x="8" y="8"/>
                    </a:cubicBezTo>
                    <a:cubicBezTo>
                      <a:pt x="7" y="8"/>
                      <a:pt x="9" y="8"/>
                      <a:pt x="11" y="9"/>
                    </a:cubicBezTo>
                    <a:cubicBezTo>
                      <a:pt x="14" y="9"/>
                      <a:pt x="14" y="9"/>
                      <a:pt x="17" y="9"/>
                    </a:cubicBezTo>
                    <a:cubicBezTo>
                      <a:pt x="20" y="9"/>
                      <a:pt x="20" y="8"/>
                      <a:pt x="22" y="9"/>
                    </a:cubicBezTo>
                    <a:cubicBezTo>
                      <a:pt x="24" y="9"/>
                      <a:pt x="24" y="10"/>
                      <a:pt x="26" y="11"/>
                    </a:cubicBezTo>
                    <a:cubicBezTo>
                      <a:pt x="28" y="12"/>
                      <a:pt x="28" y="14"/>
                      <a:pt x="29" y="15"/>
                    </a:cubicBezTo>
                    <a:cubicBezTo>
                      <a:pt x="30" y="16"/>
                      <a:pt x="31" y="17"/>
                      <a:pt x="30" y="18"/>
                    </a:cubicBezTo>
                    <a:cubicBezTo>
                      <a:pt x="29" y="19"/>
                      <a:pt x="28" y="19"/>
                      <a:pt x="28" y="21"/>
                    </a:cubicBezTo>
                    <a:cubicBezTo>
                      <a:pt x="28" y="23"/>
                      <a:pt x="28" y="24"/>
                      <a:pt x="30" y="25"/>
                    </a:cubicBezTo>
                    <a:cubicBezTo>
                      <a:pt x="31" y="27"/>
                      <a:pt x="30" y="29"/>
                      <a:pt x="33" y="28"/>
                    </a:cubicBezTo>
                    <a:cubicBezTo>
                      <a:pt x="35" y="28"/>
                      <a:pt x="36" y="26"/>
                      <a:pt x="36" y="27"/>
                    </a:cubicBezTo>
                    <a:cubicBezTo>
                      <a:pt x="36" y="28"/>
                      <a:pt x="39" y="30"/>
                      <a:pt x="42" y="29"/>
                    </a:cubicBezTo>
                    <a:cubicBezTo>
                      <a:pt x="45" y="29"/>
                      <a:pt x="44" y="29"/>
                      <a:pt x="47"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 name="Freeform 238"/>
              <p:cNvSpPr>
                <a:spLocks/>
              </p:cNvSpPr>
              <p:nvPr/>
            </p:nvSpPr>
            <p:spPr bwMode="auto">
              <a:xfrm>
                <a:off x="4830" y="1011"/>
                <a:ext cx="92" cy="58"/>
              </a:xfrm>
              <a:custGeom>
                <a:avLst/>
                <a:gdLst>
                  <a:gd name="T0" fmla="*/ 8 w 67"/>
                  <a:gd name="T1" fmla="*/ 24 h 42"/>
                  <a:gd name="T2" fmla="*/ 11 w 67"/>
                  <a:gd name="T3" fmla="*/ 27 h 42"/>
                  <a:gd name="T4" fmla="*/ 17 w 67"/>
                  <a:gd name="T5" fmla="*/ 27 h 42"/>
                  <a:gd name="T6" fmla="*/ 26 w 67"/>
                  <a:gd name="T7" fmla="*/ 27 h 42"/>
                  <a:gd name="T8" fmla="*/ 25 w 67"/>
                  <a:gd name="T9" fmla="*/ 27 h 42"/>
                  <a:gd name="T10" fmla="*/ 19 w 67"/>
                  <a:gd name="T11" fmla="*/ 30 h 42"/>
                  <a:gd name="T12" fmla="*/ 18 w 67"/>
                  <a:gd name="T13" fmla="*/ 33 h 42"/>
                  <a:gd name="T14" fmla="*/ 26 w 67"/>
                  <a:gd name="T15" fmla="*/ 37 h 42"/>
                  <a:gd name="T16" fmla="*/ 23 w 67"/>
                  <a:gd name="T17" fmla="*/ 39 h 42"/>
                  <a:gd name="T18" fmla="*/ 34 w 67"/>
                  <a:gd name="T19" fmla="*/ 42 h 42"/>
                  <a:gd name="T20" fmla="*/ 38 w 67"/>
                  <a:gd name="T21" fmla="*/ 40 h 42"/>
                  <a:gd name="T22" fmla="*/ 39 w 67"/>
                  <a:gd name="T23" fmla="*/ 38 h 42"/>
                  <a:gd name="T24" fmla="*/ 46 w 67"/>
                  <a:gd name="T25" fmla="*/ 39 h 42"/>
                  <a:gd name="T26" fmla="*/ 48 w 67"/>
                  <a:gd name="T27" fmla="*/ 40 h 42"/>
                  <a:gd name="T28" fmla="*/ 48 w 67"/>
                  <a:gd name="T29" fmla="*/ 33 h 42"/>
                  <a:gd name="T30" fmla="*/ 51 w 67"/>
                  <a:gd name="T31" fmla="*/ 36 h 42"/>
                  <a:gd name="T32" fmla="*/ 60 w 67"/>
                  <a:gd name="T33" fmla="*/ 31 h 42"/>
                  <a:gd name="T34" fmla="*/ 64 w 67"/>
                  <a:gd name="T35" fmla="*/ 31 h 42"/>
                  <a:gd name="T36" fmla="*/ 67 w 67"/>
                  <a:gd name="T37" fmla="*/ 28 h 42"/>
                  <a:gd name="T38" fmla="*/ 61 w 67"/>
                  <a:gd name="T39" fmla="*/ 25 h 42"/>
                  <a:gd name="T40" fmla="*/ 55 w 67"/>
                  <a:gd name="T41" fmla="*/ 24 h 42"/>
                  <a:gd name="T42" fmla="*/ 55 w 67"/>
                  <a:gd name="T43" fmla="*/ 21 h 42"/>
                  <a:gd name="T44" fmla="*/ 54 w 67"/>
                  <a:gd name="T45" fmla="*/ 19 h 42"/>
                  <a:gd name="T46" fmla="*/ 51 w 67"/>
                  <a:gd name="T47" fmla="*/ 17 h 42"/>
                  <a:gd name="T48" fmla="*/ 48 w 67"/>
                  <a:gd name="T49" fmla="*/ 13 h 42"/>
                  <a:gd name="T50" fmla="*/ 49 w 67"/>
                  <a:gd name="T51" fmla="*/ 18 h 42"/>
                  <a:gd name="T52" fmla="*/ 43 w 67"/>
                  <a:gd name="T53" fmla="*/ 15 h 42"/>
                  <a:gd name="T54" fmla="*/ 34 w 67"/>
                  <a:gd name="T55" fmla="*/ 11 h 42"/>
                  <a:gd name="T56" fmla="*/ 18 w 67"/>
                  <a:gd name="T57" fmla="*/ 1 h 42"/>
                  <a:gd name="T58" fmla="*/ 20 w 67"/>
                  <a:gd name="T59" fmla="*/ 3 h 42"/>
                  <a:gd name="T60" fmla="*/ 14 w 67"/>
                  <a:gd name="T61" fmla="*/ 4 h 42"/>
                  <a:gd name="T62" fmla="*/ 11 w 67"/>
                  <a:gd name="T63" fmla="*/ 5 h 42"/>
                  <a:gd name="T64" fmla="*/ 9 w 67"/>
                  <a:gd name="T65" fmla="*/ 7 h 42"/>
                  <a:gd name="T66" fmla="*/ 12 w 67"/>
                  <a:gd name="T67" fmla="*/ 10 h 42"/>
                  <a:gd name="T68" fmla="*/ 8 w 67"/>
                  <a:gd name="T69" fmla="*/ 10 h 42"/>
                  <a:gd name="T70" fmla="*/ 7 w 67"/>
                  <a:gd name="T71" fmla="*/ 11 h 42"/>
                  <a:gd name="T72" fmla="*/ 6 w 67"/>
                  <a:gd name="T73" fmla="*/ 14 h 42"/>
                  <a:gd name="T74" fmla="*/ 4 w 67"/>
                  <a:gd name="T75" fmla="*/ 16 h 42"/>
                  <a:gd name="T76" fmla="*/ 14 w 67"/>
                  <a:gd name="T77" fmla="*/ 16 h 42"/>
                  <a:gd name="T78" fmla="*/ 13 w 67"/>
                  <a:gd name="T79" fmla="*/ 19 h 42"/>
                  <a:gd name="T80" fmla="*/ 2 w 67"/>
                  <a:gd name="T81" fmla="*/ 18 h 42"/>
                  <a:gd name="T82" fmla="*/ 6 w 67"/>
                  <a:gd name="T83" fmla="*/ 2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 h="42">
                    <a:moveTo>
                      <a:pt x="6" y="23"/>
                    </a:moveTo>
                    <a:cubicBezTo>
                      <a:pt x="9" y="23"/>
                      <a:pt x="10" y="24"/>
                      <a:pt x="8" y="24"/>
                    </a:cubicBezTo>
                    <a:cubicBezTo>
                      <a:pt x="7" y="24"/>
                      <a:pt x="7" y="26"/>
                      <a:pt x="7" y="26"/>
                    </a:cubicBezTo>
                    <a:cubicBezTo>
                      <a:pt x="8" y="26"/>
                      <a:pt x="10" y="28"/>
                      <a:pt x="11" y="27"/>
                    </a:cubicBezTo>
                    <a:cubicBezTo>
                      <a:pt x="12" y="27"/>
                      <a:pt x="13" y="26"/>
                      <a:pt x="14" y="27"/>
                    </a:cubicBezTo>
                    <a:cubicBezTo>
                      <a:pt x="15" y="27"/>
                      <a:pt x="16" y="28"/>
                      <a:pt x="17" y="27"/>
                    </a:cubicBezTo>
                    <a:cubicBezTo>
                      <a:pt x="18" y="27"/>
                      <a:pt x="21" y="25"/>
                      <a:pt x="23" y="25"/>
                    </a:cubicBezTo>
                    <a:cubicBezTo>
                      <a:pt x="24" y="26"/>
                      <a:pt x="26" y="27"/>
                      <a:pt x="26" y="27"/>
                    </a:cubicBezTo>
                    <a:cubicBezTo>
                      <a:pt x="25" y="27"/>
                      <a:pt x="28" y="27"/>
                      <a:pt x="30" y="27"/>
                    </a:cubicBezTo>
                    <a:cubicBezTo>
                      <a:pt x="32" y="27"/>
                      <a:pt x="24" y="27"/>
                      <a:pt x="25" y="27"/>
                    </a:cubicBezTo>
                    <a:cubicBezTo>
                      <a:pt x="25" y="27"/>
                      <a:pt x="33" y="28"/>
                      <a:pt x="33" y="29"/>
                    </a:cubicBezTo>
                    <a:cubicBezTo>
                      <a:pt x="32" y="29"/>
                      <a:pt x="20" y="29"/>
                      <a:pt x="19" y="30"/>
                    </a:cubicBezTo>
                    <a:cubicBezTo>
                      <a:pt x="17" y="30"/>
                      <a:pt x="15" y="31"/>
                      <a:pt x="15" y="32"/>
                    </a:cubicBezTo>
                    <a:cubicBezTo>
                      <a:pt x="16" y="33"/>
                      <a:pt x="17" y="33"/>
                      <a:pt x="18" y="33"/>
                    </a:cubicBezTo>
                    <a:cubicBezTo>
                      <a:pt x="18" y="34"/>
                      <a:pt x="18" y="35"/>
                      <a:pt x="19" y="36"/>
                    </a:cubicBezTo>
                    <a:cubicBezTo>
                      <a:pt x="20" y="36"/>
                      <a:pt x="24" y="36"/>
                      <a:pt x="26" y="37"/>
                    </a:cubicBezTo>
                    <a:cubicBezTo>
                      <a:pt x="28" y="37"/>
                      <a:pt x="26" y="37"/>
                      <a:pt x="25" y="37"/>
                    </a:cubicBezTo>
                    <a:cubicBezTo>
                      <a:pt x="23" y="37"/>
                      <a:pt x="21" y="38"/>
                      <a:pt x="23" y="39"/>
                    </a:cubicBezTo>
                    <a:cubicBezTo>
                      <a:pt x="25" y="40"/>
                      <a:pt x="26" y="41"/>
                      <a:pt x="28" y="41"/>
                    </a:cubicBezTo>
                    <a:cubicBezTo>
                      <a:pt x="31" y="42"/>
                      <a:pt x="33" y="42"/>
                      <a:pt x="34" y="42"/>
                    </a:cubicBezTo>
                    <a:cubicBezTo>
                      <a:pt x="35" y="41"/>
                      <a:pt x="38" y="41"/>
                      <a:pt x="37" y="41"/>
                    </a:cubicBezTo>
                    <a:cubicBezTo>
                      <a:pt x="35" y="40"/>
                      <a:pt x="37" y="39"/>
                      <a:pt x="38" y="40"/>
                    </a:cubicBezTo>
                    <a:cubicBezTo>
                      <a:pt x="39" y="41"/>
                      <a:pt x="40" y="42"/>
                      <a:pt x="40" y="41"/>
                    </a:cubicBezTo>
                    <a:cubicBezTo>
                      <a:pt x="40" y="40"/>
                      <a:pt x="37" y="36"/>
                      <a:pt x="39" y="38"/>
                    </a:cubicBezTo>
                    <a:cubicBezTo>
                      <a:pt x="42" y="40"/>
                      <a:pt x="44" y="42"/>
                      <a:pt x="44" y="42"/>
                    </a:cubicBezTo>
                    <a:cubicBezTo>
                      <a:pt x="45" y="41"/>
                      <a:pt x="47" y="40"/>
                      <a:pt x="46" y="39"/>
                    </a:cubicBezTo>
                    <a:cubicBezTo>
                      <a:pt x="46" y="38"/>
                      <a:pt x="45" y="37"/>
                      <a:pt x="46" y="37"/>
                    </a:cubicBezTo>
                    <a:cubicBezTo>
                      <a:pt x="48" y="37"/>
                      <a:pt x="47" y="41"/>
                      <a:pt x="48" y="40"/>
                    </a:cubicBezTo>
                    <a:cubicBezTo>
                      <a:pt x="49" y="39"/>
                      <a:pt x="50" y="37"/>
                      <a:pt x="49" y="36"/>
                    </a:cubicBezTo>
                    <a:cubicBezTo>
                      <a:pt x="49" y="36"/>
                      <a:pt x="47" y="33"/>
                      <a:pt x="48" y="33"/>
                    </a:cubicBezTo>
                    <a:cubicBezTo>
                      <a:pt x="48" y="32"/>
                      <a:pt x="49" y="30"/>
                      <a:pt x="49" y="32"/>
                    </a:cubicBezTo>
                    <a:cubicBezTo>
                      <a:pt x="49" y="35"/>
                      <a:pt x="50" y="36"/>
                      <a:pt x="51" y="36"/>
                    </a:cubicBezTo>
                    <a:cubicBezTo>
                      <a:pt x="52" y="35"/>
                      <a:pt x="55" y="32"/>
                      <a:pt x="57" y="31"/>
                    </a:cubicBezTo>
                    <a:cubicBezTo>
                      <a:pt x="59" y="31"/>
                      <a:pt x="61" y="31"/>
                      <a:pt x="60" y="31"/>
                    </a:cubicBezTo>
                    <a:cubicBezTo>
                      <a:pt x="60" y="32"/>
                      <a:pt x="58" y="33"/>
                      <a:pt x="59" y="32"/>
                    </a:cubicBezTo>
                    <a:cubicBezTo>
                      <a:pt x="61" y="32"/>
                      <a:pt x="65" y="31"/>
                      <a:pt x="64" y="31"/>
                    </a:cubicBezTo>
                    <a:cubicBezTo>
                      <a:pt x="63" y="31"/>
                      <a:pt x="61" y="31"/>
                      <a:pt x="63" y="30"/>
                    </a:cubicBezTo>
                    <a:cubicBezTo>
                      <a:pt x="64" y="30"/>
                      <a:pt x="67" y="29"/>
                      <a:pt x="67" y="28"/>
                    </a:cubicBezTo>
                    <a:cubicBezTo>
                      <a:pt x="67" y="26"/>
                      <a:pt x="64" y="26"/>
                      <a:pt x="63" y="25"/>
                    </a:cubicBezTo>
                    <a:cubicBezTo>
                      <a:pt x="63" y="24"/>
                      <a:pt x="63" y="24"/>
                      <a:pt x="61" y="25"/>
                    </a:cubicBezTo>
                    <a:cubicBezTo>
                      <a:pt x="60" y="25"/>
                      <a:pt x="60" y="24"/>
                      <a:pt x="58" y="24"/>
                    </a:cubicBezTo>
                    <a:cubicBezTo>
                      <a:pt x="57" y="23"/>
                      <a:pt x="58" y="24"/>
                      <a:pt x="55" y="24"/>
                    </a:cubicBezTo>
                    <a:cubicBezTo>
                      <a:pt x="53" y="24"/>
                      <a:pt x="52" y="24"/>
                      <a:pt x="53" y="23"/>
                    </a:cubicBezTo>
                    <a:cubicBezTo>
                      <a:pt x="54" y="23"/>
                      <a:pt x="56" y="21"/>
                      <a:pt x="55" y="21"/>
                    </a:cubicBezTo>
                    <a:cubicBezTo>
                      <a:pt x="53" y="21"/>
                      <a:pt x="52" y="22"/>
                      <a:pt x="53" y="21"/>
                    </a:cubicBezTo>
                    <a:cubicBezTo>
                      <a:pt x="54" y="20"/>
                      <a:pt x="55" y="20"/>
                      <a:pt x="54" y="19"/>
                    </a:cubicBezTo>
                    <a:cubicBezTo>
                      <a:pt x="53" y="18"/>
                      <a:pt x="51" y="18"/>
                      <a:pt x="51" y="18"/>
                    </a:cubicBezTo>
                    <a:cubicBezTo>
                      <a:pt x="50" y="18"/>
                      <a:pt x="50" y="18"/>
                      <a:pt x="51" y="17"/>
                    </a:cubicBezTo>
                    <a:cubicBezTo>
                      <a:pt x="52" y="16"/>
                      <a:pt x="53" y="16"/>
                      <a:pt x="52" y="15"/>
                    </a:cubicBezTo>
                    <a:cubicBezTo>
                      <a:pt x="50" y="14"/>
                      <a:pt x="50" y="13"/>
                      <a:pt x="48" y="13"/>
                    </a:cubicBezTo>
                    <a:cubicBezTo>
                      <a:pt x="45" y="13"/>
                      <a:pt x="43" y="14"/>
                      <a:pt x="45" y="14"/>
                    </a:cubicBezTo>
                    <a:cubicBezTo>
                      <a:pt x="47" y="15"/>
                      <a:pt x="50" y="18"/>
                      <a:pt x="49" y="18"/>
                    </a:cubicBezTo>
                    <a:cubicBezTo>
                      <a:pt x="47" y="18"/>
                      <a:pt x="47" y="18"/>
                      <a:pt x="46" y="17"/>
                    </a:cubicBezTo>
                    <a:cubicBezTo>
                      <a:pt x="44" y="16"/>
                      <a:pt x="43" y="16"/>
                      <a:pt x="43" y="15"/>
                    </a:cubicBezTo>
                    <a:cubicBezTo>
                      <a:pt x="43" y="13"/>
                      <a:pt x="44" y="12"/>
                      <a:pt x="42" y="12"/>
                    </a:cubicBezTo>
                    <a:cubicBezTo>
                      <a:pt x="40" y="12"/>
                      <a:pt x="35" y="12"/>
                      <a:pt x="34" y="11"/>
                    </a:cubicBezTo>
                    <a:cubicBezTo>
                      <a:pt x="33" y="9"/>
                      <a:pt x="30" y="5"/>
                      <a:pt x="27" y="3"/>
                    </a:cubicBezTo>
                    <a:cubicBezTo>
                      <a:pt x="24" y="2"/>
                      <a:pt x="22" y="1"/>
                      <a:pt x="18" y="1"/>
                    </a:cubicBezTo>
                    <a:cubicBezTo>
                      <a:pt x="14" y="0"/>
                      <a:pt x="13" y="1"/>
                      <a:pt x="14" y="1"/>
                    </a:cubicBezTo>
                    <a:cubicBezTo>
                      <a:pt x="15" y="2"/>
                      <a:pt x="20" y="3"/>
                      <a:pt x="20" y="3"/>
                    </a:cubicBezTo>
                    <a:cubicBezTo>
                      <a:pt x="20" y="4"/>
                      <a:pt x="20" y="4"/>
                      <a:pt x="19" y="4"/>
                    </a:cubicBezTo>
                    <a:cubicBezTo>
                      <a:pt x="17" y="4"/>
                      <a:pt x="15" y="4"/>
                      <a:pt x="14" y="4"/>
                    </a:cubicBezTo>
                    <a:cubicBezTo>
                      <a:pt x="13" y="4"/>
                      <a:pt x="17" y="5"/>
                      <a:pt x="15" y="5"/>
                    </a:cubicBezTo>
                    <a:cubicBezTo>
                      <a:pt x="14" y="5"/>
                      <a:pt x="12" y="5"/>
                      <a:pt x="11" y="5"/>
                    </a:cubicBezTo>
                    <a:cubicBezTo>
                      <a:pt x="9" y="5"/>
                      <a:pt x="8" y="5"/>
                      <a:pt x="8" y="6"/>
                    </a:cubicBezTo>
                    <a:cubicBezTo>
                      <a:pt x="8" y="7"/>
                      <a:pt x="7" y="7"/>
                      <a:pt x="9" y="7"/>
                    </a:cubicBezTo>
                    <a:cubicBezTo>
                      <a:pt x="10" y="7"/>
                      <a:pt x="11" y="9"/>
                      <a:pt x="13" y="9"/>
                    </a:cubicBezTo>
                    <a:cubicBezTo>
                      <a:pt x="15" y="9"/>
                      <a:pt x="12" y="9"/>
                      <a:pt x="12" y="10"/>
                    </a:cubicBezTo>
                    <a:cubicBezTo>
                      <a:pt x="13" y="10"/>
                      <a:pt x="14" y="12"/>
                      <a:pt x="13" y="11"/>
                    </a:cubicBezTo>
                    <a:cubicBezTo>
                      <a:pt x="11" y="11"/>
                      <a:pt x="8" y="10"/>
                      <a:pt x="8" y="10"/>
                    </a:cubicBezTo>
                    <a:cubicBezTo>
                      <a:pt x="7" y="10"/>
                      <a:pt x="3" y="9"/>
                      <a:pt x="4" y="9"/>
                    </a:cubicBezTo>
                    <a:cubicBezTo>
                      <a:pt x="5" y="10"/>
                      <a:pt x="8" y="11"/>
                      <a:pt x="7" y="11"/>
                    </a:cubicBezTo>
                    <a:cubicBezTo>
                      <a:pt x="6" y="11"/>
                      <a:pt x="4" y="11"/>
                      <a:pt x="5" y="12"/>
                    </a:cubicBezTo>
                    <a:cubicBezTo>
                      <a:pt x="6" y="13"/>
                      <a:pt x="9" y="14"/>
                      <a:pt x="6" y="14"/>
                    </a:cubicBezTo>
                    <a:cubicBezTo>
                      <a:pt x="4" y="14"/>
                      <a:pt x="1" y="15"/>
                      <a:pt x="2" y="15"/>
                    </a:cubicBezTo>
                    <a:cubicBezTo>
                      <a:pt x="2" y="15"/>
                      <a:pt x="3" y="15"/>
                      <a:pt x="4" y="16"/>
                    </a:cubicBezTo>
                    <a:cubicBezTo>
                      <a:pt x="6" y="16"/>
                      <a:pt x="8" y="17"/>
                      <a:pt x="10" y="16"/>
                    </a:cubicBezTo>
                    <a:cubicBezTo>
                      <a:pt x="12" y="16"/>
                      <a:pt x="15" y="16"/>
                      <a:pt x="14" y="16"/>
                    </a:cubicBezTo>
                    <a:cubicBezTo>
                      <a:pt x="13" y="16"/>
                      <a:pt x="11" y="17"/>
                      <a:pt x="12" y="18"/>
                    </a:cubicBezTo>
                    <a:cubicBezTo>
                      <a:pt x="13" y="18"/>
                      <a:pt x="13" y="19"/>
                      <a:pt x="13" y="19"/>
                    </a:cubicBezTo>
                    <a:cubicBezTo>
                      <a:pt x="12" y="19"/>
                      <a:pt x="9" y="19"/>
                      <a:pt x="7" y="18"/>
                    </a:cubicBezTo>
                    <a:cubicBezTo>
                      <a:pt x="5" y="18"/>
                      <a:pt x="3" y="18"/>
                      <a:pt x="2" y="18"/>
                    </a:cubicBezTo>
                    <a:cubicBezTo>
                      <a:pt x="1" y="17"/>
                      <a:pt x="0" y="17"/>
                      <a:pt x="1" y="18"/>
                    </a:cubicBezTo>
                    <a:cubicBezTo>
                      <a:pt x="2" y="19"/>
                      <a:pt x="3" y="23"/>
                      <a:pt x="6"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 name="Freeform 239"/>
              <p:cNvSpPr>
                <a:spLocks/>
              </p:cNvSpPr>
              <p:nvPr/>
            </p:nvSpPr>
            <p:spPr bwMode="auto">
              <a:xfrm>
                <a:off x="4867" y="978"/>
                <a:ext cx="242" cy="124"/>
              </a:xfrm>
              <a:custGeom>
                <a:avLst/>
                <a:gdLst>
                  <a:gd name="T0" fmla="*/ 7 w 176"/>
                  <a:gd name="T1" fmla="*/ 23 h 90"/>
                  <a:gd name="T2" fmla="*/ 14 w 176"/>
                  <a:gd name="T3" fmla="*/ 29 h 90"/>
                  <a:gd name="T4" fmla="*/ 31 w 176"/>
                  <a:gd name="T5" fmla="*/ 28 h 90"/>
                  <a:gd name="T6" fmla="*/ 34 w 176"/>
                  <a:gd name="T7" fmla="*/ 30 h 90"/>
                  <a:gd name="T8" fmla="*/ 36 w 176"/>
                  <a:gd name="T9" fmla="*/ 35 h 90"/>
                  <a:gd name="T10" fmla="*/ 57 w 176"/>
                  <a:gd name="T11" fmla="*/ 32 h 90"/>
                  <a:gd name="T12" fmla="*/ 73 w 176"/>
                  <a:gd name="T13" fmla="*/ 27 h 90"/>
                  <a:gd name="T14" fmla="*/ 76 w 176"/>
                  <a:gd name="T15" fmla="*/ 31 h 90"/>
                  <a:gd name="T16" fmla="*/ 61 w 176"/>
                  <a:gd name="T17" fmla="*/ 37 h 90"/>
                  <a:gd name="T18" fmla="*/ 67 w 176"/>
                  <a:gd name="T19" fmla="*/ 47 h 90"/>
                  <a:gd name="T20" fmla="*/ 34 w 176"/>
                  <a:gd name="T21" fmla="*/ 39 h 90"/>
                  <a:gd name="T22" fmla="*/ 32 w 176"/>
                  <a:gd name="T23" fmla="*/ 46 h 90"/>
                  <a:gd name="T24" fmla="*/ 59 w 176"/>
                  <a:gd name="T25" fmla="*/ 56 h 90"/>
                  <a:gd name="T26" fmla="*/ 45 w 176"/>
                  <a:gd name="T27" fmla="*/ 57 h 90"/>
                  <a:gd name="T28" fmla="*/ 26 w 176"/>
                  <a:gd name="T29" fmla="*/ 62 h 90"/>
                  <a:gd name="T30" fmla="*/ 38 w 176"/>
                  <a:gd name="T31" fmla="*/ 66 h 90"/>
                  <a:gd name="T32" fmla="*/ 40 w 176"/>
                  <a:gd name="T33" fmla="*/ 67 h 90"/>
                  <a:gd name="T34" fmla="*/ 43 w 176"/>
                  <a:gd name="T35" fmla="*/ 72 h 90"/>
                  <a:gd name="T36" fmla="*/ 47 w 176"/>
                  <a:gd name="T37" fmla="*/ 74 h 90"/>
                  <a:gd name="T38" fmla="*/ 28 w 176"/>
                  <a:gd name="T39" fmla="*/ 69 h 90"/>
                  <a:gd name="T40" fmla="*/ 30 w 176"/>
                  <a:gd name="T41" fmla="*/ 78 h 90"/>
                  <a:gd name="T42" fmla="*/ 19 w 176"/>
                  <a:gd name="T43" fmla="*/ 86 h 90"/>
                  <a:gd name="T44" fmla="*/ 30 w 176"/>
                  <a:gd name="T45" fmla="*/ 87 h 90"/>
                  <a:gd name="T46" fmla="*/ 41 w 176"/>
                  <a:gd name="T47" fmla="*/ 86 h 90"/>
                  <a:gd name="T48" fmla="*/ 49 w 176"/>
                  <a:gd name="T49" fmla="*/ 84 h 90"/>
                  <a:gd name="T50" fmla="*/ 58 w 176"/>
                  <a:gd name="T51" fmla="*/ 85 h 90"/>
                  <a:gd name="T52" fmla="*/ 75 w 176"/>
                  <a:gd name="T53" fmla="*/ 86 h 90"/>
                  <a:gd name="T54" fmla="*/ 71 w 176"/>
                  <a:gd name="T55" fmla="*/ 81 h 90"/>
                  <a:gd name="T56" fmla="*/ 62 w 176"/>
                  <a:gd name="T57" fmla="*/ 77 h 90"/>
                  <a:gd name="T58" fmla="*/ 67 w 176"/>
                  <a:gd name="T59" fmla="*/ 76 h 90"/>
                  <a:gd name="T60" fmla="*/ 92 w 176"/>
                  <a:gd name="T61" fmla="*/ 67 h 90"/>
                  <a:gd name="T62" fmla="*/ 98 w 176"/>
                  <a:gd name="T63" fmla="*/ 59 h 90"/>
                  <a:gd name="T64" fmla="*/ 81 w 176"/>
                  <a:gd name="T65" fmla="*/ 55 h 90"/>
                  <a:gd name="T66" fmla="*/ 82 w 176"/>
                  <a:gd name="T67" fmla="*/ 54 h 90"/>
                  <a:gd name="T68" fmla="*/ 90 w 176"/>
                  <a:gd name="T69" fmla="*/ 50 h 90"/>
                  <a:gd name="T70" fmla="*/ 106 w 176"/>
                  <a:gd name="T71" fmla="*/ 48 h 90"/>
                  <a:gd name="T72" fmla="*/ 113 w 176"/>
                  <a:gd name="T73" fmla="*/ 46 h 90"/>
                  <a:gd name="T74" fmla="*/ 112 w 176"/>
                  <a:gd name="T75" fmla="*/ 40 h 90"/>
                  <a:gd name="T76" fmla="*/ 126 w 176"/>
                  <a:gd name="T77" fmla="*/ 37 h 90"/>
                  <a:gd name="T78" fmla="*/ 124 w 176"/>
                  <a:gd name="T79" fmla="*/ 27 h 90"/>
                  <a:gd name="T80" fmla="*/ 135 w 176"/>
                  <a:gd name="T81" fmla="*/ 21 h 90"/>
                  <a:gd name="T82" fmla="*/ 176 w 176"/>
                  <a:gd name="T83" fmla="*/ 12 h 90"/>
                  <a:gd name="T84" fmla="*/ 162 w 176"/>
                  <a:gd name="T85" fmla="*/ 6 h 90"/>
                  <a:gd name="T86" fmla="*/ 151 w 176"/>
                  <a:gd name="T87" fmla="*/ 4 h 90"/>
                  <a:gd name="T88" fmla="*/ 133 w 176"/>
                  <a:gd name="T89" fmla="*/ 2 h 90"/>
                  <a:gd name="T90" fmla="*/ 119 w 176"/>
                  <a:gd name="T91" fmla="*/ 3 h 90"/>
                  <a:gd name="T92" fmla="*/ 103 w 176"/>
                  <a:gd name="T93" fmla="*/ 4 h 90"/>
                  <a:gd name="T94" fmla="*/ 89 w 176"/>
                  <a:gd name="T95" fmla="*/ 10 h 90"/>
                  <a:gd name="T96" fmla="*/ 67 w 176"/>
                  <a:gd name="T97" fmla="*/ 3 h 90"/>
                  <a:gd name="T98" fmla="*/ 61 w 176"/>
                  <a:gd name="T99" fmla="*/ 4 h 90"/>
                  <a:gd name="T100" fmla="*/ 59 w 176"/>
                  <a:gd name="T101" fmla="*/ 9 h 90"/>
                  <a:gd name="T102" fmla="*/ 63 w 176"/>
                  <a:gd name="T103" fmla="*/ 16 h 90"/>
                  <a:gd name="T104" fmla="*/ 45 w 176"/>
                  <a:gd name="T105" fmla="*/ 11 h 90"/>
                  <a:gd name="T106" fmla="*/ 36 w 176"/>
                  <a:gd name="T107" fmla="*/ 14 h 90"/>
                  <a:gd name="T108" fmla="*/ 31 w 176"/>
                  <a:gd name="T109" fmla="*/ 15 h 90"/>
                  <a:gd name="T110" fmla="*/ 13 w 176"/>
                  <a:gd name="T111" fmla="*/ 18 h 90"/>
                  <a:gd name="T112" fmla="*/ 5 w 176"/>
                  <a:gd name="T113" fmla="*/ 2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90">
                    <a:moveTo>
                      <a:pt x="5" y="21"/>
                    </a:moveTo>
                    <a:cubicBezTo>
                      <a:pt x="7" y="21"/>
                      <a:pt x="9" y="20"/>
                      <a:pt x="11" y="21"/>
                    </a:cubicBezTo>
                    <a:cubicBezTo>
                      <a:pt x="12" y="21"/>
                      <a:pt x="11" y="22"/>
                      <a:pt x="9" y="22"/>
                    </a:cubicBezTo>
                    <a:cubicBezTo>
                      <a:pt x="8" y="22"/>
                      <a:pt x="5" y="24"/>
                      <a:pt x="7" y="23"/>
                    </a:cubicBezTo>
                    <a:cubicBezTo>
                      <a:pt x="10" y="23"/>
                      <a:pt x="17" y="23"/>
                      <a:pt x="20" y="22"/>
                    </a:cubicBezTo>
                    <a:cubicBezTo>
                      <a:pt x="23" y="22"/>
                      <a:pt x="18" y="23"/>
                      <a:pt x="16" y="23"/>
                    </a:cubicBezTo>
                    <a:cubicBezTo>
                      <a:pt x="13" y="24"/>
                      <a:pt x="9" y="26"/>
                      <a:pt x="10" y="27"/>
                    </a:cubicBezTo>
                    <a:cubicBezTo>
                      <a:pt x="10" y="28"/>
                      <a:pt x="11" y="29"/>
                      <a:pt x="14" y="29"/>
                    </a:cubicBezTo>
                    <a:cubicBezTo>
                      <a:pt x="17" y="29"/>
                      <a:pt x="22" y="29"/>
                      <a:pt x="24" y="29"/>
                    </a:cubicBezTo>
                    <a:cubicBezTo>
                      <a:pt x="27" y="28"/>
                      <a:pt x="33" y="25"/>
                      <a:pt x="36" y="25"/>
                    </a:cubicBezTo>
                    <a:cubicBezTo>
                      <a:pt x="39" y="25"/>
                      <a:pt x="41" y="25"/>
                      <a:pt x="39" y="26"/>
                    </a:cubicBezTo>
                    <a:cubicBezTo>
                      <a:pt x="37" y="27"/>
                      <a:pt x="34" y="28"/>
                      <a:pt x="31" y="28"/>
                    </a:cubicBezTo>
                    <a:cubicBezTo>
                      <a:pt x="28" y="29"/>
                      <a:pt x="19" y="30"/>
                      <a:pt x="16" y="30"/>
                    </a:cubicBezTo>
                    <a:cubicBezTo>
                      <a:pt x="14" y="30"/>
                      <a:pt x="16" y="31"/>
                      <a:pt x="19" y="32"/>
                    </a:cubicBezTo>
                    <a:cubicBezTo>
                      <a:pt x="21" y="32"/>
                      <a:pt x="22" y="35"/>
                      <a:pt x="25" y="34"/>
                    </a:cubicBezTo>
                    <a:cubicBezTo>
                      <a:pt x="28" y="33"/>
                      <a:pt x="31" y="30"/>
                      <a:pt x="34" y="30"/>
                    </a:cubicBezTo>
                    <a:cubicBezTo>
                      <a:pt x="36" y="29"/>
                      <a:pt x="49" y="27"/>
                      <a:pt x="51" y="27"/>
                    </a:cubicBezTo>
                    <a:cubicBezTo>
                      <a:pt x="54" y="27"/>
                      <a:pt x="39" y="29"/>
                      <a:pt x="36" y="30"/>
                    </a:cubicBezTo>
                    <a:cubicBezTo>
                      <a:pt x="32" y="32"/>
                      <a:pt x="28" y="34"/>
                      <a:pt x="31" y="35"/>
                    </a:cubicBezTo>
                    <a:cubicBezTo>
                      <a:pt x="33" y="35"/>
                      <a:pt x="32" y="35"/>
                      <a:pt x="36" y="35"/>
                    </a:cubicBezTo>
                    <a:cubicBezTo>
                      <a:pt x="41" y="36"/>
                      <a:pt x="43" y="36"/>
                      <a:pt x="45" y="34"/>
                    </a:cubicBezTo>
                    <a:cubicBezTo>
                      <a:pt x="47" y="33"/>
                      <a:pt x="46" y="32"/>
                      <a:pt x="48" y="32"/>
                    </a:cubicBezTo>
                    <a:cubicBezTo>
                      <a:pt x="51" y="32"/>
                      <a:pt x="45" y="33"/>
                      <a:pt x="51" y="32"/>
                    </a:cubicBezTo>
                    <a:cubicBezTo>
                      <a:pt x="56" y="32"/>
                      <a:pt x="59" y="31"/>
                      <a:pt x="57" y="32"/>
                    </a:cubicBezTo>
                    <a:cubicBezTo>
                      <a:pt x="55" y="33"/>
                      <a:pt x="47" y="35"/>
                      <a:pt x="51" y="35"/>
                    </a:cubicBezTo>
                    <a:cubicBezTo>
                      <a:pt x="54" y="35"/>
                      <a:pt x="64" y="35"/>
                      <a:pt x="66" y="33"/>
                    </a:cubicBezTo>
                    <a:cubicBezTo>
                      <a:pt x="69" y="31"/>
                      <a:pt x="72" y="30"/>
                      <a:pt x="72" y="28"/>
                    </a:cubicBezTo>
                    <a:cubicBezTo>
                      <a:pt x="71" y="27"/>
                      <a:pt x="72" y="27"/>
                      <a:pt x="73" y="27"/>
                    </a:cubicBezTo>
                    <a:cubicBezTo>
                      <a:pt x="75" y="27"/>
                      <a:pt x="75" y="26"/>
                      <a:pt x="78" y="25"/>
                    </a:cubicBezTo>
                    <a:cubicBezTo>
                      <a:pt x="80" y="23"/>
                      <a:pt x="86" y="22"/>
                      <a:pt x="84" y="23"/>
                    </a:cubicBezTo>
                    <a:cubicBezTo>
                      <a:pt x="81" y="24"/>
                      <a:pt x="79" y="26"/>
                      <a:pt x="77" y="28"/>
                    </a:cubicBezTo>
                    <a:cubicBezTo>
                      <a:pt x="75" y="30"/>
                      <a:pt x="72" y="31"/>
                      <a:pt x="76" y="31"/>
                    </a:cubicBezTo>
                    <a:cubicBezTo>
                      <a:pt x="79" y="31"/>
                      <a:pt x="90" y="31"/>
                      <a:pt x="86" y="31"/>
                    </a:cubicBezTo>
                    <a:cubicBezTo>
                      <a:pt x="82" y="32"/>
                      <a:pt x="66" y="34"/>
                      <a:pt x="70" y="34"/>
                    </a:cubicBezTo>
                    <a:cubicBezTo>
                      <a:pt x="74" y="34"/>
                      <a:pt x="81" y="35"/>
                      <a:pt x="78" y="35"/>
                    </a:cubicBezTo>
                    <a:cubicBezTo>
                      <a:pt x="75" y="36"/>
                      <a:pt x="64" y="37"/>
                      <a:pt x="61" y="37"/>
                    </a:cubicBezTo>
                    <a:cubicBezTo>
                      <a:pt x="58" y="37"/>
                      <a:pt x="48" y="38"/>
                      <a:pt x="50" y="39"/>
                    </a:cubicBezTo>
                    <a:cubicBezTo>
                      <a:pt x="53" y="40"/>
                      <a:pt x="59" y="43"/>
                      <a:pt x="59" y="44"/>
                    </a:cubicBezTo>
                    <a:cubicBezTo>
                      <a:pt x="58" y="45"/>
                      <a:pt x="59" y="47"/>
                      <a:pt x="60" y="47"/>
                    </a:cubicBezTo>
                    <a:cubicBezTo>
                      <a:pt x="62" y="47"/>
                      <a:pt x="68" y="47"/>
                      <a:pt x="67" y="47"/>
                    </a:cubicBezTo>
                    <a:cubicBezTo>
                      <a:pt x="65" y="47"/>
                      <a:pt x="60" y="49"/>
                      <a:pt x="58" y="48"/>
                    </a:cubicBezTo>
                    <a:cubicBezTo>
                      <a:pt x="57" y="47"/>
                      <a:pt x="54" y="45"/>
                      <a:pt x="52" y="44"/>
                    </a:cubicBezTo>
                    <a:cubicBezTo>
                      <a:pt x="50" y="43"/>
                      <a:pt x="48" y="40"/>
                      <a:pt x="45" y="40"/>
                    </a:cubicBezTo>
                    <a:cubicBezTo>
                      <a:pt x="43" y="39"/>
                      <a:pt x="36" y="39"/>
                      <a:pt x="34" y="39"/>
                    </a:cubicBezTo>
                    <a:cubicBezTo>
                      <a:pt x="32" y="38"/>
                      <a:pt x="31" y="38"/>
                      <a:pt x="31" y="39"/>
                    </a:cubicBezTo>
                    <a:cubicBezTo>
                      <a:pt x="31" y="41"/>
                      <a:pt x="27" y="42"/>
                      <a:pt x="32" y="42"/>
                    </a:cubicBezTo>
                    <a:cubicBezTo>
                      <a:pt x="36" y="42"/>
                      <a:pt x="39" y="43"/>
                      <a:pt x="36" y="43"/>
                    </a:cubicBezTo>
                    <a:cubicBezTo>
                      <a:pt x="32" y="43"/>
                      <a:pt x="28" y="46"/>
                      <a:pt x="32" y="46"/>
                    </a:cubicBezTo>
                    <a:cubicBezTo>
                      <a:pt x="36" y="46"/>
                      <a:pt x="38" y="47"/>
                      <a:pt x="40" y="48"/>
                    </a:cubicBezTo>
                    <a:cubicBezTo>
                      <a:pt x="41" y="50"/>
                      <a:pt x="43" y="52"/>
                      <a:pt x="46" y="54"/>
                    </a:cubicBezTo>
                    <a:cubicBezTo>
                      <a:pt x="49" y="55"/>
                      <a:pt x="51" y="57"/>
                      <a:pt x="53" y="56"/>
                    </a:cubicBezTo>
                    <a:cubicBezTo>
                      <a:pt x="56" y="56"/>
                      <a:pt x="60" y="55"/>
                      <a:pt x="59" y="56"/>
                    </a:cubicBezTo>
                    <a:cubicBezTo>
                      <a:pt x="58" y="56"/>
                      <a:pt x="59" y="58"/>
                      <a:pt x="56" y="58"/>
                    </a:cubicBezTo>
                    <a:cubicBezTo>
                      <a:pt x="53" y="58"/>
                      <a:pt x="49" y="57"/>
                      <a:pt x="51" y="58"/>
                    </a:cubicBezTo>
                    <a:cubicBezTo>
                      <a:pt x="53" y="59"/>
                      <a:pt x="58" y="62"/>
                      <a:pt x="54" y="60"/>
                    </a:cubicBezTo>
                    <a:cubicBezTo>
                      <a:pt x="50" y="59"/>
                      <a:pt x="49" y="58"/>
                      <a:pt x="45" y="57"/>
                    </a:cubicBezTo>
                    <a:cubicBezTo>
                      <a:pt x="42" y="57"/>
                      <a:pt x="38" y="56"/>
                      <a:pt x="37" y="57"/>
                    </a:cubicBezTo>
                    <a:cubicBezTo>
                      <a:pt x="36" y="57"/>
                      <a:pt x="34" y="59"/>
                      <a:pt x="32" y="59"/>
                    </a:cubicBezTo>
                    <a:cubicBezTo>
                      <a:pt x="30" y="59"/>
                      <a:pt x="30" y="59"/>
                      <a:pt x="29" y="60"/>
                    </a:cubicBezTo>
                    <a:cubicBezTo>
                      <a:pt x="29" y="62"/>
                      <a:pt x="28" y="62"/>
                      <a:pt x="26" y="62"/>
                    </a:cubicBezTo>
                    <a:cubicBezTo>
                      <a:pt x="25" y="63"/>
                      <a:pt x="26" y="65"/>
                      <a:pt x="27" y="66"/>
                    </a:cubicBezTo>
                    <a:cubicBezTo>
                      <a:pt x="29" y="66"/>
                      <a:pt x="30" y="66"/>
                      <a:pt x="31" y="65"/>
                    </a:cubicBezTo>
                    <a:cubicBezTo>
                      <a:pt x="33" y="65"/>
                      <a:pt x="31" y="67"/>
                      <a:pt x="33" y="67"/>
                    </a:cubicBezTo>
                    <a:cubicBezTo>
                      <a:pt x="36" y="67"/>
                      <a:pt x="36" y="67"/>
                      <a:pt x="38" y="66"/>
                    </a:cubicBezTo>
                    <a:cubicBezTo>
                      <a:pt x="40" y="65"/>
                      <a:pt x="41" y="60"/>
                      <a:pt x="41" y="62"/>
                    </a:cubicBezTo>
                    <a:cubicBezTo>
                      <a:pt x="41" y="63"/>
                      <a:pt x="40" y="64"/>
                      <a:pt x="42" y="64"/>
                    </a:cubicBezTo>
                    <a:cubicBezTo>
                      <a:pt x="43" y="64"/>
                      <a:pt x="40" y="65"/>
                      <a:pt x="41" y="65"/>
                    </a:cubicBezTo>
                    <a:cubicBezTo>
                      <a:pt x="43" y="65"/>
                      <a:pt x="38" y="67"/>
                      <a:pt x="40" y="67"/>
                    </a:cubicBezTo>
                    <a:cubicBezTo>
                      <a:pt x="42" y="67"/>
                      <a:pt x="33" y="69"/>
                      <a:pt x="36" y="69"/>
                    </a:cubicBezTo>
                    <a:cubicBezTo>
                      <a:pt x="40" y="69"/>
                      <a:pt x="43" y="68"/>
                      <a:pt x="41" y="70"/>
                    </a:cubicBezTo>
                    <a:cubicBezTo>
                      <a:pt x="38" y="71"/>
                      <a:pt x="36" y="74"/>
                      <a:pt x="38" y="73"/>
                    </a:cubicBezTo>
                    <a:cubicBezTo>
                      <a:pt x="40" y="73"/>
                      <a:pt x="44" y="72"/>
                      <a:pt x="43" y="72"/>
                    </a:cubicBezTo>
                    <a:cubicBezTo>
                      <a:pt x="42" y="73"/>
                      <a:pt x="41" y="73"/>
                      <a:pt x="44" y="73"/>
                    </a:cubicBezTo>
                    <a:cubicBezTo>
                      <a:pt x="47" y="73"/>
                      <a:pt x="49" y="72"/>
                      <a:pt x="51" y="69"/>
                    </a:cubicBezTo>
                    <a:cubicBezTo>
                      <a:pt x="53" y="67"/>
                      <a:pt x="56" y="66"/>
                      <a:pt x="54" y="69"/>
                    </a:cubicBezTo>
                    <a:cubicBezTo>
                      <a:pt x="52" y="71"/>
                      <a:pt x="49" y="73"/>
                      <a:pt x="47" y="74"/>
                    </a:cubicBezTo>
                    <a:cubicBezTo>
                      <a:pt x="46" y="76"/>
                      <a:pt x="45" y="75"/>
                      <a:pt x="43" y="76"/>
                    </a:cubicBezTo>
                    <a:cubicBezTo>
                      <a:pt x="41" y="76"/>
                      <a:pt x="39" y="77"/>
                      <a:pt x="37" y="75"/>
                    </a:cubicBezTo>
                    <a:cubicBezTo>
                      <a:pt x="35" y="74"/>
                      <a:pt x="35" y="74"/>
                      <a:pt x="34" y="73"/>
                    </a:cubicBezTo>
                    <a:cubicBezTo>
                      <a:pt x="33" y="71"/>
                      <a:pt x="31" y="69"/>
                      <a:pt x="28" y="69"/>
                    </a:cubicBezTo>
                    <a:cubicBezTo>
                      <a:pt x="25" y="69"/>
                      <a:pt x="19" y="69"/>
                      <a:pt x="22" y="71"/>
                    </a:cubicBezTo>
                    <a:cubicBezTo>
                      <a:pt x="24" y="74"/>
                      <a:pt x="22" y="74"/>
                      <a:pt x="26" y="75"/>
                    </a:cubicBezTo>
                    <a:cubicBezTo>
                      <a:pt x="30" y="75"/>
                      <a:pt x="25" y="76"/>
                      <a:pt x="27" y="76"/>
                    </a:cubicBezTo>
                    <a:cubicBezTo>
                      <a:pt x="28" y="77"/>
                      <a:pt x="31" y="78"/>
                      <a:pt x="30" y="78"/>
                    </a:cubicBezTo>
                    <a:cubicBezTo>
                      <a:pt x="28" y="78"/>
                      <a:pt x="22" y="78"/>
                      <a:pt x="21" y="79"/>
                    </a:cubicBezTo>
                    <a:cubicBezTo>
                      <a:pt x="19" y="79"/>
                      <a:pt x="14" y="80"/>
                      <a:pt x="14" y="82"/>
                    </a:cubicBezTo>
                    <a:cubicBezTo>
                      <a:pt x="14" y="84"/>
                      <a:pt x="14" y="86"/>
                      <a:pt x="15" y="86"/>
                    </a:cubicBezTo>
                    <a:cubicBezTo>
                      <a:pt x="17" y="86"/>
                      <a:pt x="18" y="88"/>
                      <a:pt x="19" y="86"/>
                    </a:cubicBezTo>
                    <a:cubicBezTo>
                      <a:pt x="20" y="85"/>
                      <a:pt x="19" y="83"/>
                      <a:pt x="20" y="84"/>
                    </a:cubicBezTo>
                    <a:cubicBezTo>
                      <a:pt x="21" y="85"/>
                      <a:pt x="19" y="87"/>
                      <a:pt x="22" y="87"/>
                    </a:cubicBezTo>
                    <a:cubicBezTo>
                      <a:pt x="24" y="87"/>
                      <a:pt x="24" y="87"/>
                      <a:pt x="27" y="87"/>
                    </a:cubicBezTo>
                    <a:cubicBezTo>
                      <a:pt x="29" y="88"/>
                      <a:pt x="30" y="88"/>
                      <a:pt x="30" y="87"/>
                    </a:cubicBezTo>
                    <a:cubicBezTo>
                      <a:pt x="31" y="86"/>
                      <a:pt x="32" y="84"/>
                      <a:pt x="32" y="86"/>
                    </a:cubicBezTo>
                    <a:cubicBezTo>
                      <a:pt x="33" y="87"/>
                      <a:pt x="29" y="87"/>
                      <a:pt x="34" y="88"/>
                    </a:cubicBezTo>
                    <a:cubicBezTo>
                      <a:pt x="38" y="88"/>
                      <a:pt x="44" y="89"/>
                      <a:pt x="42" y="88"/>
                    </a:cubicBezTo>
                    <a:cubicBezTo>
                      <a:pt x="41" y="86"/>
                      <a:pt x="38" y="85"/>
                      <a:pt x="41" y="86"/>
                    </a:cubicBezTo>
                    <a:cubicBezTo>
                      <a:pt x="43" y="86"/>
                      <a:pt x="43" y="88"/>
                      <a:pt x="44" y="87"/>
                    </a:cubicBezTo>
                    <a:cubicBezTo>
                      <a:pt x="44" y="86"/>
                      <a:pt x="44" y="85"/>
                      <a:pt x="45" y="85"/>
                    </a:cubicBezTo>
                    <a:cubicBezTo>
                      <a:pt x="46" y="86"/>
                      <a:pt x="48" y="88"/>
                      <a:pt x="49" y="87"/>
                    </a:cubicBezTo>
                    <a:cubicBezTo>
                      <a:pt x="49" y="87"/>
                      <a:pt x="47" y="84"/>
                      <a:pt x="49" y="84"/>
                    </a:cubicBezTo>
                    <a:cubicBezTo>
                      <a:pt x="51" y="85"/>
                      <a:pt x="51" y="86"/>
                      <a:pt x="53" y="86"/>
                    </a:cubicBezTo>
                    <a:cubicBezTo>
                      <a:pt x="55" y="86"/>
                      <a:pt x="57" y="87"/>
                      <a:pt x="55" y="85"/>
                    </a:cubicBezTo>
                    <a:cubicBezTo>
                      <a:pt x="53" y="84"/>
                      <a:pt x="53" y="83"/>
                      <a:pt x="55" y="84"/>
                    </a:cubicBezTo>
                    <a:cubicBezTo>
                      <a:pt x="57" y="84"/>
                      <a:pt x="54" y="84"/>
                      <a:pt x="58" y="85"/>
                    </a:cubicBezTo>
                    <a:cubicBezTo>
                      <a:pt x="61" y="86"/>
                      <a:pt x="63" y="85"/>
                      <a:pt x="63" y="86"/>
                    </a:cubicBezTo>
                    <a:cubicBezTo>
                      <a:pt x="63" y="88"/>
                      <a:pt x="59" y="90"/>
                      <a:pt x="60" y="90"/>
                    </a:cubicBezTo>
                    <a:cubicBezTo>
                      <a:pt x="62" y="90"/>
                      <a:pt x="67" y="89"/>
                      <a:pt x="70" y="88"/>
                    </a:cubicBezTo>
                    <a:cubicBezTo>
                      <a:pt x="72" y="87"/>
                      <a:pt x="73" y="86"/>
                      <a:pt x="75" y="86"/>
                    </a:cubicBezTo>
                    <a:cubicBezTo>
                      <a:pt x="78" y="85"/>
                      <a:pt x="80" y="84"/>
                      <a:pt x="80" y="83"/>
                    </a:cubicBezTo>
                    <a:cubicBezTo>
                      <a:pt x="80" y="81"/>
                      <a:pt x="79" y="80"/>
                      <a:pt x="78" y="80"/>
                    </a:cubicBezTo>
                    <a:cubicBezTo>
                      <a:pt x="77" y="81"/>
                      <a:pt x="76" y="81"/>
                      <a:pt x="75" y="81"/>
                    </a:cubicBezTo>
                    <a:cubicBezTo>
                      <a:pt x="73" y="81"/>
                      <a:pt x="70" y="81"/>
                      <a:pt x="71" y="81"/>
                    </a:cubicBezTo>
                    <a:cubicBezTo>
                      <a:pt x="72" y="80"/>
                      <a:pt x="74" y="78"/>
                      <a:pt x="73" y="78"/>
                    </a:cubicBezTo>
                    <a:cubicBezTo>
                      <a:pt x="71" y="78"/>
                      <a:pt x="70" y="78"/>
                      <a:pt x="69" y="78"/>
                    </a:cubicBezTo>
                    <a:cubicBezTo>
                      <a:pt x="67" y="78"/>
                      <a:pt x="66" y="79"/>
                      <a:pt x="65" y="78"/>
                    </a:cubicBezTo>
                    <a:cubicBezTo>
                      <a:pt x="64" y="76"/>
                      <a:pt x="63" y="77"/>
                      <a:pt x="62" y="77"/>
                    </a:cubicBezTo>
                    <a:cubicBezTo>
                      <a:pt x="61" y="77"/>
                      <a:pt x="55" y="77"/>
                      <a:pt x="56" y="77"/>
                    </a:cubicBezTo>
                    <a:cubicBezTo>
                      <a:pt x="57" y="77"/>
                      <a:pt x="60" y="77"/>
                      <a:pt x="59" y="76"/>
                    </a:cubicBezTo>
                    <a:cubicBezTo>
                      <a:pt x="58" y="74"/>
                      <a:pt x="57" y="73"/>
                      <a:pt x="58" y="73"/>
                    </a:cubicBezTo>
                    <a:cubicBezTo>
                      <a:pt x="59" y="74"/>
                      <a:pt x="62" y="76"/>
                      <a:pt x="67" y="76"/>
                    </a:cubicBezTo>
                    <a:cubicBezTo>
                      <a:pt x="72" y="76"/>
                      <a:pt x="75" y="77"/>
                      <a:pt x="77" y="75"/>
                    </a:cubicBezTo>
                    <a:cubicBezTo>
                      <a:pt x="79" y="73"/>
                      <a:pt x="80" y="72"/>
                      <a:pt x="78" y="71"/>
                    </a:cubicBezTo>
                    <a:cubicBezTo>
                      <a:pt x="77" y="70"/>
                      <a:pt x="77" y="69"/>
                      <a:pt x="79" y="69"/>
                    </a:cubicBezTo>
                    <a:cubicBezTo>
                      <a:pt x="81" y="68"/>
                      <a:pt x="95" y="68"/>
                      <a:pt x="92" y="67"/>
                    </a:cubicBezTo>
                    <a:cubicBezTo>
                      <a:pt x="88" y="66"/>
                      <a:pt x="85" y="65"/>
                      <a:pt x="87" y="65"/>
                    </a:cubicBezTo>
                    <a:cubicBezTo>
                      <a:pt x="89" y="65"/>
                      <a:pt x="96" y="64"/>
                      <a:pt x="94" y="63"/>
                    </a:cubicBezTo>
                    <a:cubicBezTo>
                      <a:pt x="92" y="62"/>
                      <a:pt x="86" y="61"/>
                      <a:pt x="88" y="61"/>
                    </a:cubicBezTo>
                    <a:cubicBezTo>
                      <a:pt x="90" y="60"/>
                      <a:pt x="100" y="60"/>
                      <a:pt x="98" y="59"/>
                    </a:cubicBezTo>
                    <a:cubicBezTo>
                      <a:pt x="96" y="57"/>
                      <a:pt x="95" y="57"/>
                      <a:pt x="94" y="57"/>
                    </a:cubicBezTo>
                    <a:cubicBezTo>
                      <a:pt x="92" y="57"/>
                      <a:pt x="87" y="57"/>
                      <a:pt x="89" y="56"/>
                    </a:cubicBezTo>
                    <a:cubicBezTo>
                      <a:pt x="90" y="56"/>
                      <a:pt x="92" y="55"/>
                      <a:pt x="90" y="55"/>
                    </a:cubicBezTo>
                    <a:cubicBezTo>
                      <a:pt x="89" y="55"/>
                      <a:pt x="82" y="55"/>
                      <a:pt x="81" y="55"/>
                    </a:cubicBezTo>
                    <a:cubicBezTo>
                      <a:pt x="80" y="55"/>
                      <a:pt x="75" y="59"/>
                      <a:pt x="77" y="58"/>
                    </a:cubicBezTo>
                    <a:cubicBezTo>
                      <a:pt x="78" y="57"/>
                      <a:pt x="81" y="55"/>
                      <a:pt x="79" y="55"/>
                    </a:cubicBezTo>
                    <a:cubicBezTo>
                      <a:pt x="77" y="54"/>
                      <a:pt x="73" y="54"/>
                      <a:pt x="74" y="54"/>
                    </a:cubicBezTo>
                    <a:cubicBezTo>
                      <a:pt x="75" y="54"/>
                      <a:pt x="81" y="54"/>
                      <a:pt x="82" y="54"/>
                    </a:cubicBezTo>
                    <a:cubicBezTo>
                      <a:pt x="81" y="54"/>
                      <a:pt x="77" y="52"/>
                      <a:pt x="79" y="52"/>
                    </a:cubicBezTo>
                    <a:cubicBezTo>
                      <a:pt x="81" y="52"/>
                      <a:pt x="86" y="53"/>
                      <a:pt x="84" y="52"/>
                    </a:cubicBezTo>
                    <a:cubicBezTo>
                      <a:pt x="82" y="52"/>
                      <a:pt x="78" y="51"/>
                      <a:pt x="81" y="51"/>
                    </a:cubicBezTo>
                    <a:cubicBezTo>
                      <a:pt x="84" y="50"/>
                      <a:pt x="90" y="51"/>
                      <a:pt x="90" y="50"/>
                    </a:cubicBezTo>
                    <a:cubicBezTo>
                      <a:pt x="89" y="50"/>
                      <a:pt x="84" y="48"/>
                      <a:pt x="87" y="48"/>
                    </a:cubicBezTo>
                    <a:cubicBezTo>
                      <a:pt x="89" y="49"/>
                      <a:pt x="90" y="51"/>
                      <a:pt x="94" y="51"/>
                    </a:cubicBezTo>
                    <a:cubicBezTo>
                      <a:pt x="98" y="51"/>
                      <a:pt x="97" y="50"/>
                      <a:pt x="100" y="50"/>
                    </a:cubicBezTo>
                    <a:cubicBezTo>
                      <a:pt x="103" y="49"/>
                      <a:pt x="108" y="49"/>
                      <a:pt x="106" y="48"/>
                    </a:cubicBezTo>
                    <a:cubicBezTo>
                      <a:pt x="104" y="47"/>
                      <a:pt x="95" y="45"/>
                      <a:pt x="97" y="44"/>
                    </a:cubicBezTo>
                    <a:cubicBezTo>
                      <a:pt x="100" y="44"/>
                      <a:pt x="98" y="43"/>
                      <a:pt x="101" y="44"/>
                    </a:cubicBezTo>
                    <a:cubicBezTo>
                      <a:pt x="105" y="44"/>
                      <a:pt x="107" y="44"/>
                      <a:pt x="108" y="45"/>
                    </a:cubicBezTo>
                    <a:cubicBezTo>
                      <a:pt x="109" y="46"/>
                      <a:pt x="110" y="47"/>
                      <a:pt x="113" y="46"/>
                    </a:cubicBezTo>
                    <a:cubicBezTo>
                      <a:pt x="116" y="45"/>
                      <a:pt x="119" y="44"/>
                      <a:pt x="120" y="43"/>
                    </a:cubicBezTo>
                    <a:cubicBezTo>
                      <a:pt x="121" y="42"/>
                      <a:pt x="122" y="40"/>
                      <a:pt x="121" y="40"/>
                    </a:cubicBezTo>
                    <a:cubicBezTo>
                      <a:pt x="120" y="41"/>
                      <a:pt x="112" y="43"/>
                      <a:pt x="112" y="42"/>
                    </a:cubicBezTo>
                    <a:cubicBezTo>
                      <a:pt x="111" y="41"/>
                      <a:pt x="111" y="39"/>
                      <a:pt x="112" y="40"/>
                    </a:cubicBezTo>
                    <a:cubicBezTo>
                      <a:pt x="113" y="40"/>
                      <a:pt x="113" y="42"/>
                      <a:pt x="116" y="41"/>
                    </a:cubicBezTo>
                    <a:cubicBezTo>
                      <a:pt x="119" y="40"/>
                      <a:pt x="124" y="39"/>
                      <a:pt x="124" y="39"/>
                    </a:cubicBezTo>
                    <a:cubicBezTo>
                      <a:pt x="124" y="39"/>
                      <a:pt x="119" y="35"/>
                      <a:pt x="121" y="35"/>
                    </a:cubicBezTo>
                    <a:cubicBezTo>
                      <a:pt x="123" y="36"/>
                      <a:pt x="123" y="38"/>
                      <a:pt x="126" y="37"/>
                    </a:cubicBezTo>
                    <a:cubicBezTo>
                      <a:pt x="130" y="36"/>
                      <a:pt x="130" y="34"/>
                      <a:pt x="133" y="33"/>
                    </a:cubicBezTo>
                    <a:cubicBezTo>
                      <a:pt x="137" y="32"/>
                      <a:pt x="145" y="27"/>
                      <a:pt x="149" y="26"/>
                    </a:cubicBezTo>
                    <a:cubicBezTo>
                      <a:pt x="152" y="25"/>
                      <a:pt x="157" y="22"/>
                      <a:pt x="156" y="22"/>
                    </a:cubicBezTo>
                    <a:cubicBezTo>
                      <a:pt x="154" y="22"/>
                      <a:pt x="119" y="29"/>
                      <a:pt x="124" y="27"/>
                    </a:cubicBezTo>
                    <a:cubicBezTo>
                      <a:pt x="130" y="26"/>
                      <a:pt x="143" y="22"/>
                      <a:pt x="141" y="22"/>
                    </a:cubicBezTo>
                    <a:cubicBezTo>
                      <a:pt x="140" y="22"/>
                      <a:pt x="136" y="23"/>
                      <a:pt x="133" y="22"/>
                    </a:cubicBezTo>
                    <a:cubicBezTo>
                      <a:pt x="131" y="21"/>
                      <a:pt x="130" y="20"/>
                      <a:pt x="131" y="20"/>
                    </a:cubicBezTo>
                    <a:cubicBezTo>
                      <a:pt x="132" y="20"/>
                      <a:pt x="133" y="21"/>
                      <a:pt x="135" y="21"/>
                    </a:cubicBezTo>
                    <a:cubicBezTo>
                      <a:pt x="137" y="21"/>
                      <a:pt x="142" y="21"/>
                      <a:pt x="145" y="21"/>
                    </a:cubicBezTo>
                    <a:cubicBezTo>
                      <a:pt x="147" y="21"/>
                      <a:pt x="151" y="19"/>
                      <a:pt x="153" y="19"/>
                    </a:cubicBezTo>
                    <a:cubicBezTo>
                      <a:pt x="155" y="19"/>
                      <a:pt x="154" y="19"/>
                      <a:pt x="157" y="19"/>
                    </a:cubicBezTo>
                    <a:cubicBezTo>
                      <a:pt x="160" y="19"/>
                      <a:pt x="176" y="14"/>
                      <a:pt x="176" y="12"/>
                    </a:cubicBezTo>
                    <a:cubicBezTo>
                      <a:pt x="176" y="10"/>
                      <a:pt x="176" y="10"/>
                      <a:pt x="173" y="10"/>
                    </a:cubicBezTo>
                    <a:cubicBezTo>
                      <a:pt x="171" y="10"/>
                      <a:pt x="166" y="9"/>
                      <a:pt x="165" y="9"/>
                    </a:cubicBezTo>
                    <a:cubicBezTo>
                      <a:pt x="164" y="10"/>
                      <a:pt x="164" y="10"/>
                      <a:pt x="164" y="9"/>
                    </a:cubicBezTo>
                    <a:cubicBezTo>
                      <a:pt x="164" y="7"/>
                      <a:pt x="162" y="6"/>
                      <a:pt x="162" y="6"/>
                    </a:cubicBezTo>
                    <a:cubicBezTo>
                      <a:pt x="162" y="5"/>
                      <a:pt x="162" y="4"/>
                      <a:pt x="160" y="5"/>
                    </a:cubicBezTo>
                    <a:cubicBezTo>
                      <a:pt x="158" y="5"/>
                      <a:pt x="157" y="6"/>
                      <a:pt x="155" y="5"/>
                    </a:cubicBezTo>
                    <a:cubicBezTo>
                      <a:pt x="154" y="3"/>
                      <a:pt x="154" y="2"/>
                      <a:pt x="153" y="3"/>
                    </a:cubicBezTo>
                    <a:cubicBezTo>
                      <a:pt x="152" y="4"/>
                      <a:pt x="153" y="4"/>
                      <a:pt x="151" y="4"/>
                    </a:cubicBezTo>
                    <a:cubicBezTo>
                      <a:pt x="148" y="5"/>
                      <a:pt x="145" y="6"/>
                      <a:pt x="142" y="6"/>
                    </a:cubicBezTo>
                    <a:cubicBezTo>
                      <a:pt x="139" y="7"/>
                      <a:pt x="131" y="7"/>
                      <a:pt x="134" y="6"/>
                    </a:cubicBezTo>
                    <a:cubicBezTo>
                      <a:pt x="137" y="6"/>
                      <a:pt x="146" y="2"/>
                      <a:pt x="144" y="2"/>
                    </a:cubicBezTo>
                    <a:cubicBezTo>
                      <a:pt x="143" y="3"/>
                      <a:pt x="136" y="2"/>
                      <a:pt x="133" y="2"/>
                    </a:cubicBezTo>
                    <a:cubicBezTo>
                      <a:pt x="131" y="2"/>
                      <a:pt x="129" y="2"/>
                      <a:pt x="127" y="1"/>
                    </a:cubicBezTo>
                    <a:cubicBezTo>
                      <a:pt x="126" y="0"/>
                      <a:pt x="126" y="0"/>
                      <a:pt x="124" y="0"/>
                    </a:cubicBezTo>
                    <a:cubicBezTo>
                      <a:pt x="122" y="0"/>
                      <a:pt x="117" y="0"/>
                      <a:pt x="118" y="1"/>
                    </a:cubicBezTo>
                    <a:cubicBezTo>
                      <a:pt x="119" y="2"/>
                      <a:pt x="122" y="4"/>
                      <a:pt x="119" y="3"/>
                    </a:cubicBezTo>
                    <a:cubicBezTo>
                      <a:pt x="117" y="3"/>
                      <a:pt x="116" y="1"/>
                      <a:pt x="113" y="1"/>
                    </a:cubicBezTo>
                    <a:cubicBezTo>
                      <a:pt x="111" y="0"/>
                      <a:pt x="104" y="1"/>
                      <a:pt x="105" y="2"/>
                    </a:cubicBezTo>
                    <a:cubicBezTo>
                      <a:pt x="105" y="2"/>
                      <a:pt x="106" y="5"/>
                      <a:pt x="109" y="5"/>
                    </a:cubicBezTo>
                    <a:cubicBezTo>
                      <a:pt x="111" y="6"/>
                      <a:pt x="105" y="5"/>
                      <a:pt x="103" y="4"/>
                    </a:cubicBezTo>
                    <a:cubicBezTo>
                      <a:pt x="101" y="3"/>
                      <a:pt x="100" y="1"/>
                      <a:pt x="98" y="1"/>
                    </a:cubicBezTo>
                    <a:cubicBezTo>
                      <a:pt x="96" y="1"/>
                      <a:pt x="80" y="1"/>
                      <a:pt x="83" y="2"/>
                    </a:cubicBezTo>
                    <a:cubicBezTo>
                      <a:pt x="86" y="3"/>
                      <a:pt x="93" y="8"/>
                      <a:pt x="92" y="8"/>
                    </a:cubicBezTo>
                    <a:cubicBezTo>
                      <a:pt x="91" y="8"/>
                      <a:pt x="88" y="11"/>
                      <a:pt x="89" y="10"/>
                    </a:cubicBezTo>
                    <a:cubicBezTo>
                      <a:pt x="89" y="9"/>
                      <a:pt x="91" y="9"/>
                      <a:pt x="89" y="8"/>
                    </a:cubicBezTo>
                    <a:cubicBezTo>
                      <a:pt x="86" y="6"/>
                      <a:pt x="84" y="4"/>
                      <a:pt x="82" y="4"/>
                    </a:cubicBezTo>
                    <a:cubicBezTo>
                      <a:pt x="81" y="3"/>
                      <a:pt x="78" y="4"/>
                      <a:pt x="75" y="3"/>
                    </a:cubicBezTo>
                    <a:cubicBezTo>
                      <a:pt x="71" y="2"/>
                      <a:pt x="66" y="3"/>
                      <a:pt x="67" y="3"/>
                    </a:cubicBezTo>
                    <a:cubicBezTo>
                      <a:pt x="68" y="3"/>
                      <a:pt x="68" y="5"/>
                      <a:pt x="71" y="5"/>
                    </a:cubicBezTo>
                    <a:cubicBezTo>
                      <a:pt x="73" y="5"/>
                      <a:pt x="77" y="6"/>
                      <a:pt x="75" y="6"/>
                    </a:cubicBezTo>
                    <a:cubicBezTo>
                      <a:pt x="73" y="6"/>
                      <a:pt x="69" y="8"/>
                      <a:pt x="67" y="7"/>
                    </a:cubicBezTo>
                    <a:cubicBezTo>
                      <a:pt x="65" y="5"/>
                      <a:pt x="63" y="4"/>
                      <a:pt x="61" y="4"/>
                    </a:cubicBezTo>
                    <a:cubicBezTo>
                      <a:pt x="59" y="4"/>
                      <a:pt x="59" y="4"/>
                      <a:pt x="61" y="5"/>
                    </a:cubicBezTo>
                    <a:cubicBezTo>
                      <a:pt x="63" y="6"/>
                      <a:pt x="64" y="9"/>
                      <a:pt x="62" y="8"/>
                    </a:cubicBezTo>
                    <a:cubicBezTo>
                      <a:pt x="60" y="8"/>
                      <a:pt x="54" y="7"/>
                      <a:pt x="55" y="7"/>
                    </a:cubicBezTo>
                    <a:cubicBezTo>
                      <a:pt x="56" y="7"/>
                      <a:pt x="60" y="9"/>
                      <a:pt x="59" y="9"/>
                    </a:cubicBezTo>
                    <a:cubicBezTo>
                      <a:pt x="57" y="9"/>
                      <a:pt x="52" y="9"/>
                      <a:pt x="54" y="10"/>
                    </a:cubicBezTo>
                    <a:cubicBezTo>
                      <a:pt x="55" y="12"/>
                      <a:pt x="64" y="14"/>
                      <a:pt x="66" y="15"/>
                    </a:cubicBezTo>
                    <a:cubicBezTo>
                      <a:pt x="68" y="15"/>
                      <a:pt x="72" y="20"/>
                      <a:pt x="70" y="18"/>
                    </a:cubicBezTo>
                    <a:cubicBezTo>
                      <a:pt x="68" y="17"/>
                      <a:pt x="65" y="16"/>
                      <a:pt x="63" y="16"/>
                    </a:cubicBezTo>
                    <a:cubicBezTo>
                      <a:pt x="61" y="15"/>
                      <a:pt x="50" y="11"/>
                      <a:pt x="52" y="12"/>
                    </a:cubicBezTo>
                    <a:cubicBezTo>
                      <a:pt x="54" y="13"/>
                      <a:pt x="58" y="15"/>
                      <a:pt x="55" y="15"/>
                    </a:cubicBezTo>
                    <a:cubicBezTo>
                      <a:pt x="53" y="15"/>
                      <a:pt x="53" y="16"/>
                      <a:pt x="51" y="14"/>
                    </a:cubicBezTo>
                    <a:cubicBezTo>
                      <a:pt x="49" y="13"/>
                      <a:pt x="47" y="11"/>
                      <a:pt x="45" y="11"/>
                    </a:cubicBezTo>
                    <a:cubicBezTo>
                      <a:pt x="43" y="10"/>
                      <a:pt x="37" y="9"/>
                      <a:pt x="36" y="9"/>
                    </a:cubicBezTo>
                    <a:cubicBezTo>
                      <a:pt x="35" y="10"/>
                      <a:pt x="40" y="11"/>
                      <a:pt x="38" y="11"/>
                    </a:cubicBezTo>
                    <a:cubicBezTo>
                      <a:pt x="36" y="12"/>
                      <a:pt x="28" y="14"/>
                      <a:pt x="30" y="14"/>
                    </a:cubicBezTo>
                    <a:cubicBezTo>
                      <a:pt x="32" y="14"/>
                      <a:pt x="33" y="13"/>
                      <a:pt x="36" y="14"/>
                    </a:cubicBezTo>
                    <a:cubicBezTo>
                      <a:pt x="39" y="16"/>
                      <a:pt x="41" y="17"/>
                      <a:pt x="39" y="17"/>
                    </a:cubicBezTo>
                    <a:cubicBezTo>
                      <a:pt x="37" y="17"/>
                      <a:pt x="36" y="17"/>
                      <a:pt x="37" y="17"/>
                    </a:cubicBezTo>
                    <a:cubicBezTo>
                      <a:pt x="38" y="18"/>
                      <a:pt x="37" y="19"/>
                      <a:pt x="36" y="18"/>
                    </a:cubicBezTo>
                    <a:cubicBezTo>
                      <a:pt x="34" y="17"/>
                      <a:pt x="33" y="15"/>
                      <a:pt x="31" y="15"/>
                    </a:cubicBezTo>
                    <a:cubicBezTo>
                      <a:pt x="29" y="15"/>
                      <a:pt x="29" y="19"/>
                      <a:pt x="27" y="17"/>
                    </a:cubicBezTo>
                    <a:cubicBezTo>
                      <a:pt x="25" y="16"/>
                      <a:pt x="26" y="15"/>
                      <a:pt x="23" y="15"/>
                    </a:cubicBezTo>
                    <a:cubicBezTo>
                      <a:pt x="20" y="15"/>
                      <a:pt x="16" y="16"/>
                      <a:pt x="16" y="17"/>
                    </a:cubicBezTo>
                    <a:cubicBezTo>
                      <a:pt x="16" y="18"/>
                      <a:pt x="14" y="19"/>
                      <a:pt x="13" y="18"/>
                    </a:cubicBezTo>
                    <a:cubicBezTo>
                      <a:pt x="12" y="18"/>
                      <a:pt x="12" y="17"/>
                      <a:pt x="10" y="17"/>
                    </a:cubicBezTo>
                    <a:cubicBezTo>
                      <a:pt x="8" y="17"/>
                      <a:pt x="5" y="19"/>
                      <a:pt x="4" y="19"/>
                    </a:cubicBezTo>
                    <a:cubicBezTo>
                      <a:pt x="2" y="19"/>
                      <a:pt x="0" y="20"/>
                      <a:pt x="1" y="21"/>
                    </a:cubicBezTo>
                    <a:cubicBezTo>
                      <a:pt x="3" y="21"/>
                      <a:pt x="3" y="21"/>
                      <a:pt x="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240"/>
              <p:cNvSpPr>
                <a:spLocks/>
              </p:cNvSpPr>
              <p:nvPr/>
            </p:nvSpPr>
            <p:spPr bwMode="auto">
              <a:xfrm>
                <a:off x="4978" y="1046"/>
                <a:ext cx="26" cy="7"/>
              </a:xfrm>
              <a:custGeom>
                <a:avLst/>
                <a:gdLst>
                  <a:gd name="T0" fmla="*/ 3 w 19"/>
                  <a:gd name="T1" fmla="*/ 4 h 5"/>
                  <a:gd name="T2" fmla="*/ 11 w 19"/>
                  <a:gd name="T3" fmla="*/ 4 h 5"/>
                  <a:gd name="T4" fmla="*/ 18 w 19"/>
                  <a:gd name="T5" fmla="*/ 4 h 5"/>
                  <a:gd name="T6" fmla="*/ 16 w 19"/>
                  <a:gd name="T7" fmla="*/ 3 h 5"/>
                  <a:gd name="T8" fmla="*/ 5 w 19"/>
                  <a:gd name="T9" fmla="*/ 2 h 5"/>
                  <a:gd name="T10" fmla="*/ 3 w 19"/>
                  <a:gd name="T11" fmla="*/ 4 h 5"/>
                </a:gdLst>
                <a:ahLst/>
                <a:cxnLst>
                  <a:cxn ang="0">
                    <a:pos x="T0" y="T1"/>
                  </a:cxn>
                  <a:cxn ang="0">
                    <a:pos x="T2" y="T3"/>
                  </a:cxn>
                  <a:cxn ang="0">
                    <a:pos x="T4" y="T5"/>
                  </a:cxn>
                  <a:cxn ang="0">
                    <a:pos x="T6" y="T7"/>
                  </a:cxn>
                  <a:cxn ang="0">
                    <a:pos x="T8" y="T9"/>
                  </a:cxn>
                  <a:cxn ang="0">
                    <a:pos x="T10" y="T11"/>
                  </a:cxn>
                </a:cxnLst>
                <a:rect l="0" t="0" r="r" b="b"/>
                <a:pathLst>
                  <a:path w="19" h="5">
                    <a:moveTo>
                      <a:pt x="3" y="4"/>
                    </a:moveTo>
                    <a:cubicBezTo>
                      <a:pt x="6" y="4"/>
                      <a:pt x="9" y="3"/>
                      <a:pt x="11" y="4"/>
                    </a:cubicBezTo>
                    <a:cubicBezTo>
                      <a:pt x="13" y="5"/>
                      <a:pt x="19" y="5"/>
                      <a:pt x="18" y="4"/>
                    </a:cubicBezTo>
                    <a:cubicBezTo>
                      <a:pt x="17" y="4"/>
                      <a:pt x="19" y="3"/>
                      <a:pt x="16" y="3"/>
                    </a:cubicBezTo>
                    <a:cubicBezTo>
                      <a:pt x="14" y="2"/>
                      <a:pt x="2" y="0"/>
                      <a:pt x="5" y="2"/>
                    </a:cubicBezTo>
                    <a:cubicBezTo>
                      <a:pt x="8" y="3"/>
                      <a:pt x="0"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241"/>
              <p:cNvSpPr>
                <a:spLocks/>
              </p:cNvSpPr>
              <p:nvPr/>
            </p:nvSpPr>
            <p:spPr bwMode="auto">
              <a:xfrm>
                <a:off x="4922" y="1052"/>
                <a:ext cx="9" cy="3"/>
              </a:xfrm>
              <a:custGeom>
                <a:avLst/>
                <a:gdLst>
                  <a:gd name="T0" fmla="*/ 6 w 7"/>
                  <a:gd name="T1" fmla="*/ 2 h 2"/>
                  <a:gd name="T2" fmla="*/ 2 w 7"/>
                  <a:gd name="T3" fmla="*/ 0 h 2"/>
                  <a:gd name="T4" fmla="*/ 6 w 7"/>
                  <a:gd name="T5" fmla="*/ 2 h 2"/>
                </a:gdLst>
                <a:ahLst/>
                <a:cxnLst>
                  <a:cxn ang="0">
                    <a:pos x="T0" y="T1"/>
                  </a:cxn>
                  <a:cxn ang="0">
                    <a:pos x="T2" y="T3"/>
                  </a:cxn>
                  <a:cxn ang="0">
                    <a:pos x="T4" y="T5"/>
                  </a:cxn>
                </a:cxnLst>
                <a:rect l="0" t="0" r="r" b="b"/>
                <a:pathLst>
                  <a:path w="7" h="2">
                    <a:moveTo>
                      <a:pt x="6" y="2"/>
                    </a:moveTo>
                    <a:cubicBezTo>
                      <a:pt x="7" y="1"/>
                      <a:pt x="3" y="0"/>
                      <a:pt x="2" y="0"/>
                    </a:cubicBezTo>
                    <a:cubicBezTo>
                      <a:pt x="0" y="0"/>
                      <a:pt x="5" y="2"/>
                      <a:pt x="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242"/>
              <p:cNvSpPr>
                <a:spLocks/>
              </p:cNvSpPr>
              <p:nvPr/>
            </p:nvSpPr>
            <p:spPr bwMode="auto">
              <a:xfrm>
                <a:off x="4962" y="1102"/>
                <a:ext cx="9" cy="4"/>
              </a:xfrm>
              <a:custGeom>
                <a:avLst/>
                <a:gdLst>
                  <a:gd name="T0" fmla="*/ 5 w 7"/>
                  <a:gd name="T1" fmla="*/ 1 h 3"/>
                  <a:gd name="T2" fmla="*/ 2 w 7"/>
                  <a:gd name="T3" fmla="*/ 2 h 3"/>
                  <a:gd name="T4" fmla="*/ 5 w 7"/>
                  <a:gd name="T5" fmla="*/ 1 h 3"/>
                </a:gdLst>
                <a:ahLst/>
                <a:cxnLst>
                  <a:cxn ang="0">
                    <a:pos x="T0" y="T1"/>
                  </a:cxn>
                  <a:cxn ang="0">
                    <a:pos x="T2" y="T3"/>
                  </a:cxn>
                  <a:cxn ang="0">
                    <a:pos x="T4" y="T5"/>
                  </a:cxn>
                </a:cxnLst>
                <a:rect l="0" t="0" r="r" b="b"/>
                <a:pathLst>
                  <a:path w="7" h="3">
                    <a:moveTo>
                      <a:pt x="5" y="1"/>
                    </a:moveTo>
                    <a:cubicBezTo>
                      <a:pt x="4" y="0"/>
                      <a:pt x="0" y="2"/>
                      <a:pt x="2" y="2"/>
                    </a:cubicBezTo>
                    <a:cubicBezTo>
                      <a:pt x="3" y="3"/>
                      <a:pt x="7" y="1"/>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243"/>
              <p:cNvSpPr>
                <a:spLocks/>
              </p:cNvSpPr>
              <p:nvPr/>
            </p:nvSpPr>
            <p:spPr bwMode="auto">
              <a:xfrm>
                <a:off x="4429" y="1321"/>
                <a:ext cx="7" cy="5"/>
              </a:xfrm>
              <a:custGeom>
                <a:avLst/>
                <a:gdLst>
                  <a:gd name="T0" fmla="*/ 0 w 5"/>
                  <a:gd name="T1" fmla="*/ 4 h 4"/>
                  <a:gd name="T2" fmla="*/ 4 w 5"/>
                  <a:gd name="T3" fmla="*/ 0 h 4"/>
                  <a:gd name="T4" fmla="*/ 0 w 5"/>
                  <a:gd name="T5" fmla="*/ 4 h 4"/>
                </a:gdLst>
                <a:ahLst/>
                <a:cxnLst>
                  <a:cxn ang="0">
                    <a:pos x="T0" y="T1"/>
                  </a:cxn>
                  <a:cxn ang="0">
                    <a:pos x="T2" y="T3"/>
                  </a:cxn>
                  <a:cxn ang="0">
                    <a:pos x="T4" y="T5"/>
                  </a:cxn>
                </a:cxnLst>
                <a:rect l="0" t="0" r="r" b="b"/>
                <a:pathLst>
                  <a:path w="5" h="4">
                    <a:moveTo>
                      <a:pt x="0" y="4"/>
                    </a:moveTo>
                    <a:cubicBezTo>
                      <a:pt x="1" y="4"/>
                      <a:pt x="5" y="1"/>
                      <a:pt x="4" y="0"/>
                    </a:cubicBezTo>
                    <a:cubicBezTo>
                      <a:pt x="3" y="0"/>
                      <a:pt x="0" y="3"/>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244"/>
              <p:cNvSpPr>
                <a:spLocks/>
              </p:cNvSpPr>
              <p:nvPr/>
            </p:nvSpPr>
            <p:spPr bwMode="auto">
              <a:xfrm>
                <a:off x="4439" y="1318"/>
                <a:ext cx="3" cy="3"/>
              </a:xfrm>
              <a:custGeom>
                <a:avLst/>
                <a:gdLst>
                  <a:gd name="T0" fmla="*/ 0 w 2"/>
                  <a:gd name="T1" fmla="*/ 1 h 2"/>
                  <a:gd name="T2" fmla="*/ 2 w 2"/>
                  <a:gd name="T3" fmla="*/ 1 h 2"/>
                  <a:gd name="T4" fmla="*/ 0 w 2"/>
                  <a:gd name="T5" fmla="*/ 1 h 2"/>
                </a:gdLst>
                <a:ahLst/>
                <a:cxnLst>
                  <a:cxn ang="0">
                    <a:pos x="T0" y="T1"/>
                  </a:cxn>
                  <a:cxn ang="0">
                    <a:pos x="T2" y="T3"/>
                  </a:cxn>
                  <a:cxn ang="0">
                    <a:pos x="T4" y="T5"/>
                  </a:cxn>
                </a:cxnLst>
                <a:rect l="0" t="0" r="r" b="b"/>
                <a:pathLst>
                  <a:path w="2" h="2">
                    <a:moveTo>
                      <a:pt x="0" y="1"/>
                    </a:moveTo>
                    <a:cubicBezTo>
                      <a:pt x="0" y="1"/>
                      <a:pt x="2" y="2"/>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245"/>
              <p:cNvSpPr>
                <a:spLocks/>
              </p:cNvSpPr>
              <p:nvPr/>
            </p:nvSpPr>
            <p:spPr bwMode="auto">
              <a:xfrm>
                <a:off x="4281" y="1319"/>
                <a:ext cx="8" cy="10"/>
              </a:xfrm>
              <a:custGeom>
                <a:avLst/>
                <a:gdLst>
                  <a:gd name="T0" fmla="*/ 3 w 6"/>
                  <a:gd name="T1" fmla="*/ 1 h 7"/>
                  <a:gd name="T2" fmla="*/ 0 w 6"/>
                  <a:gd name="T3" fmla="*/ 3 h 7"/>
                  <a:gd name="T4" fmla="*/ 5 w 6"/>
                  <a:gd name="T5" fmla="*/ 3 h 7"/>
                  <a:gd name="T6" fmla="*/ 3 w 6"/>
                  <a:gd name="T7" fmla="*/ 1 h 7"/>
                </a:gdLst>
                <a:ahLst/>
                <a:cxnLst>
                  <a:cxn ang="0">
                    <a:pos x="T0" y="T1"/>
                  </a:cxn>
                  <a:cxn ang="0">
                    <a:pos x="T2" y="T3"/>
                  </a:cxn>
                  <a:cxn ang="0">
                    <a:pos x="T4" y="T5"/>
                  </a:cxn>
                  <a:cxn ang="0">
                    <a:pos x="T6" y="T7"/>
                  </a:cxn>
                </a:cxnLst>
                <a:rect l="0" t="0" r="r" b="b"/>
                <a:pathLst>
                  <a:path w="6" h="7">
                    <a:moveTo>
                      <a:pt x="3" y="1"/>
                    </a:moveTo>
                    <a:cubicBezTo>
                      <a:pt x="2" y="1"/>
                      <a:pt x="0" y="2"/>
                      <a:pt x="0" y="3"/>
                    </a:cubicBezTo>
                    <a:cubicBezTo>
                      <a:pt x="0" y="3"/>
                      <a:pt x="2" y="7"/>
                      <a:pt x="5" y="3"/>
                    </a:cubicBezTo>
                    <a:cubicBezTo>
                      <a:pt x="6" y="1"/>
                      <a:pt x="4" y="0"/>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246"/>
              <p:cNvSpPr>
                <a:spLocks/>
              </p:cNvSpPr>
              <p:nvPr/>
            </p:nvSpPr>
            <p:spPr bwMode="auto">
              <a:xfrm>
                <a:off x="6007" y="1026"/>
                <a:ext cx="4" cy="3"/>
              </a:xfrm>
              <a:custGeom>
                <a:avLst/>
                <a:gdLst>
                  <a:gd name="T0" fmla="*/ 3 w 3"/>
                  <a:gd name="T1" fmla="*/ 2 h 2"/>
                  <a:gd name="T2" fmla="*/ 1 w 3"/>
                  <a:gd name="T3" fmla="*/ 1 h 2"/>
                  <a:gd name="T4" fmla="*/ 3 w 3"/>
                  <a:gd name="T5" fmla="*/ 2 h 2"/>
                </a:gdLst>
                <a:ahLst/>
                <a:cxnLst>
                  <a:cxn ang="0">
                    <a:pos x="T0" y="T1"/>
                  </a:cxn>
                  <a:cxn ang="0">
                    <a:pos x="T2" y="T3"/>
                  </a:cxn>
                  <a:cxn ang="0">
                    <a:pos x="T4" y="T5"/>
                  </a:cxn>
                </a:cxnLst>
                <a:rect l="0" t="0" r="r" b="b"/>
                <a:pathLst>
                  <a:path w="3" h="2">
                    <a:moveTo>
                      <a:pt x="3" y="2"/>
                    </a:moveTo>
                    <a:cubicBezTo>
                      <a:pt x="3" y="1"/>
                      <a:pt x="2" y="0"/>
                      <a:pt x="1" y="1"/>
                    </a:cubicBezTo>
                    <a:cubicBezTo>
                      <a:pt x="0" y="2"/>
                      <a:pt x="3"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247"/>
              <p:cNvSpPr>
                <a:spLocks/>
              </p:cNvSpPr>
              <p:nvPr/>
            </p:nvSpPr>
            <p:spPr bwMode="auto">
              <a:xfrm>
                <a:off x="6589" y="1878"/>
                <a:ext cx="3" cy="2"/>
              </a:xfrm>
              <a:custGeom>
                <a:avLst/>
                <a:gdLst>
                  <a:gd name="T0" fmla="*/ 1 w 2"/>
                  <a:gd name="T1" fmla="*/ 1 h 2"/>
                  <a:gd name="T2" fmla="*/ 2 w 2"/>
                  <a:gd name="T3" fmla="*/ 1 h 2"/>
                  <a:gd name="T4" fmla="*/ 1 w 2"/>
                  <a:gd name="T5" fmla="*/ 1 h 2"/>
                </a:gdLst>
                <a:ahLst/>
                <a:cxnLst>
                  <a:cxn ang="0">
                    <a:pos x="T0" y="T1"/>
                  </a:cxn>
                  <a:cxn ang="0">
                    <a:pos x="T2" y="T3"/>
                  </a:cxn>
                  <a:cxn ang="0">
                    <a:pos x="T4" y="T5"/>
                  </a:cxn>
                </a:cxnLst>
                <a:rect l="0" t="0" r="r" b="b"/>
                <a:pathLst>
                  <a:path w="2" h="2">
                    <a:moveTo>
                      <a:pt x="1" y="1"/>
                    </a:moveTo>
                    <a:cubicBezTo>
                      <a:pt x="0" y="1"/>
                      <a:pt x="2" y="2"/>
                      <a:pt x="2" y="1"/>
                    </a:cubicBezTo>
                    <a:cubicBezTo>
                      <a:pt x="2" y="0"/>
                      <a:pt x="1"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248"/>
              <p:cNvSpPr>
                <a:spLocks/>
              </p:cNvSpPr>
              <p:nvPr/>
            </p:nvSpPr>
            <p:spPr bwMode="auto">
              <a:xfrm>
                <a:off x="6570" y="1875"/>
                <a:ext cx="2" cy="3"/>
              </a:xfrm>
              <a:custGeom>
                <a:avLst/>
                <a:gdLst>
                  <a:gd name="T0" fmla="*/ 0 w 2"/>
                  <a:gd name="T1" fmla="*/ 1 h 2"/>
                  <a:gd name="T2" fmla="*/ 2 w 2"/>
                  <a:gd name="T3" fmla="*/ 0 h 2"/>
                  <a:gd name="T4" fmla="*/ 0 w 2"/>
                  <a:gd name="T5" fmla="*/ 1 h 2"/>
                </a:gdLst>
                <a:ahLst/>
                <a:cxnLst>
                  <a:cxn ang="0">
                    <a:pos x="T0" y="T1"/>
                  </a:cxn>
                  <a:cxn ang="0">
                    <a:pos x="T2" y="T3"/>
                  </a:cxn>
                  <a:cxn ang="0">
                    <a:pos x="T4" y="T5"/>
                  </a:cxn>
                </a:cxnLst>
                <a:rect l="0" t="0" r="r" b="b"/>
                <a:pathLst>
                  <a:path w="2" h="2">
                    <a:moveTo>
                      <a:pt x="0" y="1"/>
                    </a:moveTo>
                    <a:cubicBezTo>
                      <a:pt x="0" y="2"/>
                      <a:pt x="2" y="2"/>
                      <a:pt x="2" y="0"/>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249"/>
              <p:cNvSpPr>
                <a:spLocks/>
              </p:cNvSpPr>
              <p:nvPr/>
            </p:nvSpPr>
            <p:spPr bwMode="auto">
              <a:xfrm>
                <a:off x="6640" y="2155"/>
                <a:ext cx="11" cy="8"/>
              </a:xfrm>
              <a:custGeom>
                <a:avLst/>
                <a:gdLst>
                  <a:gd name="T0" fmla="*/ 1 w 8"/>
                  <a:gd name="T1" fmla="*/ 2 h 6"/>
                  <a:gd name="T2" fmla="*/ 7 w 8"/>
                  <a:gd name="T3" fmla="*/ 2 h 6"/>
                  <a:gd name="T4" fmla="*/ 1 w 8"/>
                  <a:gd name="T5" fmla="*/ 2 h 6"/>
                </a:gdLst>
                <a:ahLst/>
                <a:cxnLst>
                  <a:cxn ang="0">
                    <a:pos x="T0" y="T1"/>
                  </a:cxn>
                  <a:cxn ang="0">
                    <a:pos x="T2" y="T3"/>
                  </a:cxn>
                  <a:cxn ang="0">
                    <a:pos x="T4" y="T5"/>
                  </a:cxn>
                </a:cxnLst>
                <a:rect l="0" t="0" r="r" b="b"/>
                <a:pathLst>
                  <a:path w="8" h="6">
                    <a:moveTo>
                      <a:pt x="1" y="2"/>
                    </a:moveTo>
                    <a:cubicBezTo>
                      <a:pt x="1" y="3"/>
                      <a:pt x="6" y="6"/>
                      <a:pt x="7" y="2"/>
                    </a:cubicBezTo>
                    <a:cubicBezTo>
                      <a:pt x="8" y="0"/>
                      <a:pt x="0" y="1"/>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250"/>
              <p:cNvSpPr>
                <a:spLocks/>
              </p:cNvSpPr>
              <p:nvPr/>
            </p:nvSpPr>
            <p:spPr bwMode="auto">
              <a:xfrm>
                <a:off x="5713" y="1216"/>
                <a:ext cx="1" cy="1"/>
              </a:xfrm>
              <a:custGeom>
                <a:avLst/>
                <a:gdLst>
                  <a:gd name="T0" fmla="*/ 1 w 1"/>
                  <a:gd name="T1" fmla="*/ 0 h 1"/>
                  <a:gd name="T2" fmla="*/ 1 w 1"/>
                  <a:gd name="T3" fmla="*/ 0 h 1"/>
                </a:gdLst>
                <a:ahLst/>
                <a:cxnLst>
                  <a:cxn ang="0">
                    <a:pos x="T0" y="T1"/>
                  </a:cxn>
                  <a:cxn ang="0">
                    <a:pos x="T2" y="T3"/>
                  </a:cxn>
                </a:cxnLst>
                <a:rect l="0" t="0" r="r" b="b"/>
                <a:pathLst>
                  <a:path w="1" h="1">
                    <a:moveTo>
                      <a:pt x="1" y="0"/>
                    </a:move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251"/>
              <p:cNvSpPr>
                <a:spLocks/>
              </p:cNvSpPr>
              <p:nvPr/>
            </p:nvSpPr>
            <p:spPr bwMode="auto">
              <a:xfrm>
                <a:off x="4936" y="1474"/>
                <a:ext cx="11" cy="5"/>
              </a:xfrm>
              <a:custGeom>
                <a:avLst/>
                <a:gdLst>
                  <a:gd name="T0" fmla="*/ 8 w 8"/>
                  <a:gd name="T1" fmla="*/ 1 h 4"/>
                  <a:gd name="T2" fmla="*/ 1 w 8"/>
                  <a:gd name="T3" fmla="*/ 0 h 4"/>
                  <a:gd name="T4" fmla="*/ 8 w 8"/>
                  <a:gd name="T5" fmla="*/ 1 h 4"/>
                </a:gdLst>
                <a:ahLst/>
                <a:cxnLst>
                  <a:cxn ang="0">
                    <a:pos x="T0" y="T1"/>
                  </a:cxn>
                  <a:cxn ang="0">
                    <a:pos x="T2" y="T3"/>
                  </a:cxn>
                  <a:cxn ang="0">
                    <a:pos x="T4" y="T5"/>
                  </a:cxn>
                </a:cxnLst>
                <a:rect l="0" t="0" r="r" b="b"/>
                <a:pathLst>
                  <a:path w="8" h="4">
                    <a:moveTo>
                      <a:pt x="8" y="1"/>
                    </a:moveTo>
                    <a:cubicBezTo>
                      <a:pt x="8" y="0"/>
                      <a:pt x="0" y="0"/>
                      <a:pt x="1" y="0"/>
                    </a:cubicBezTo>
                    <a:cubicBezTo>
                      <a:pt x="2" y="0"/>
                      <a:pt x="7" y="4"/>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252"/>
              <p:cNvSpPr>
                <a:spLocks/>
              </p:cNvSpPr>
              <p:nvPr/>
            </p:nvSpPr>
            <p:spPr bwMode="auto">
              <a:xfrm>
                <a:off x="5017" y="2317"/>
                <a:ext cx="60" cy="37"/>
              </a:xfrm>
              <a:custGeom>
                <a:avLst/>
                <a:gdLst>
                  <a:gd name="T0" fmla="*/ 42 w 44"/>
                  <a:gd name="T1" fmla="*/ 17 h 27"/>
                  <a:gd name="T2" fmla="*/ 34 w 44"/>
                  <a:gd name="T3" fmla="*/ 14 h 27"/>
                  <a:gd name="T4" fmla="*/ 25 w 44"/>
                  <a:gd name="T5" fmla="*/ 7 h 27"/>
                  <a:gd name="T6" fmla="*/ 23 w 44"/>
                  <a:gd name="T7" fmla="*/ 5 h 27"/>
                  <a:gd name="T8" fmla="*/ 24 w 44"/>
                  <a:gd name="T9" fmla="*/ 4 h 27"/>
                  <a:gd name="T10" fmla="*/ 22 w 44"/>
                  <a:gd name="T11" fmla="*/ 2 h 27"/>
                  <a:gd name="T12" fmla="*/ 20 w 44"/>
                  <a:gd name="T13" fmla="*/ 1 h 27"/>
                  <a:gd name="T14" fmla="*/ 18 w 44"/>
                  <a:gd name="T15" fmla="*/ 1 h 27"/>
                  <a:gd name="T16" fmla="*/ 16 w 44"/>
                  <a:gd name="T17" fmla="*/ 2 h 27"/>
                  <a:gd name="T18" fmla="*/ 14 w 44"/>
                  <a:gd name="T19" fmla="*/ 2 h 27"/>
                  <a:gd name="T20" fmla="*/ 13 w 44"/>
                  <a:gd name="T21" fmla="*/ 4 h 27"/>
                  <a:gd name="T22" fmla="*/ 13 w 44"/>
                  <a:gd name="T23" fmla="*/ 7 h 27"/>
                  <a:gd name="T24" fmla="*/ 14 w 44"/>
                  <a:gd name="T25" fmla="*/ 7 h 27"/>
                  <a:gd name="T26" fmla="*/ 18 w 44"/>
                  <a:gd name="T27" fmla="*/ 7 h 27"/>
                  <a:gd name="T28" fmla="*/ 16 w 44"/>
                  <a:gd name="T29" fmla="*/ 9 h 27"/>
                  <a:gd name="T30" fmla="*/ 14 w 44"/>
                  <a:gd name="T31" fmla="*/ 11 h 27"/>
                  <a:gd name="T32" fmla="*/ 17 w 44"/>
                  <a:gd name="T33" fmla="*/ 13 h 27"/>
                  <a:gd name="T34" fmla="*/ 18 w 44"/>
                  <a:gd name="T35" fmla="*/ 15 h 27"/>
                  <a:gd name="T36" fmla="*/ 14 w 44"/>
                  <a:gd name="T37" fmla="*/ 14 h 27"/>
                  <a:gd name="T38" fmla="*/ 12 w 44"/>
                  <a:gd name="T39" fmla="*/ 14 h 27"/>
                  <a:gd name="T40" fmla="*/ 11 w 44"/>
                  <a:gd name="T41" fmla="*/ 14 h 27"/>
                  <a:gd name="T42" fmla="*/ 11 w 44"/>
                  <a:gd name="T43" fmla="*/ 12 h 27"/>
                  <a:gd name="T44" fmla="*/ 12 w 44"/>
                  <a:gd name="T45" fmla="*/ 10 h 27"/>
                  <a:gd name="T46" fmla="*/ 11 w 44"/>
                  <a:gd name="T47" fmla="*/ 11 h 27"/>
                  <a:gd name="T48" fmla="*/ 9 w 44"/>
                  <a:gd name="T49" fmla="*/ 13 h 27"/>
                  <a:gd name="T50" fmla="*/ 8 w 44"/>
                  <a:gd name="T51" fmla="*/ 13 h 27"/>
                  <a:gd name="T52" fmla="*/ 6 w 44"/>
                  <a:gd name="T53" fmla="*/ 12 h 27"/>
                  <a:gd name="T54" fmla="*/ 3 w 44"/>
                  <a:gd name="T55" fmla="*/ 12 h 27"/>
                  <a:gd name="T56" fmla="*/ 1 w 44"/>
                  <a:gd name="T57" fmla="*/ 14 h 27"/>
                  <a:gd name="T58" fmla="*/ 3 w 44"/>
                  <a:gd name="T59" fmla="*/ 13 h 27"/>
                  <a:gd name="T60" fmla="*/ 4 w 44"/>
                  <a:gd name="T61" fmla="*/ 13 h 27"/>
                  <a:gd name="T62" fmla="*/ 6 w 44"/>
                  <a:gd name="T63" fmla="*/ 14 h 27"/>
                  <a:gd name="T64" fmla="*/ 7 w 44"/>
                  <a:gd name="T65" fmla="*/ 15 h 27"/>
                  <a:gd name="T66" fmla="*/ 5 w 44"/>
                  <a:gd name="T67" fmla="*/ 15 h 27"/>
                  <a:gd name="T68" fmla="*/ 5 w 44"/>
                  <a:gd name="T69" fmla="*/ 17 h 27"/>
                  <a:gd name="T70" fmla="*/ 8 w 44"/>
                  <a:gd name="T71" fmla="*/ 17 h 27"/>
                  <a:gd name="T72" fmla="*/ 9 w 44"/>
                  <a:gd name="T73" fmla="*/ 18 h 27"/>
                  <a:gd name="T74" fmla="*/ 9 w 44"/>
                  <a:gd name="T75" fmla="*/ 19 h 27"/>
                  <a:gd name="T76" fmla="*/ 12 w 44"/>
                  <a:gd name="T77" fmla="*/ 19 h 27"/>
                  <a:gd name="T78" fmla="*/ 14 w 44"/>
                  <a:gd name="T79" fmla="*/ 19 h 27"/>
                  <a:gd name="T80" fmla="*/ 16 w 44"/>
                  <a:gd name="T81" fmla="*/ 21 h 27"/>
                  <a:gd name="T82" fmla="*/ 20 w 44"/>
                  <a:gd name="T83" fmla="*/ 23 h 27"/>
                  <a:gd name="T84" fmla="*/ 19 w 44"/>
                  <a:gd name="T85" fmla="*/ 22 h 27"/>
                  <a:gd name="T86" fmla="*/ 26 w 44"/>
                  <a:gd name="T87" fmla="*/ 25 h 27"/>
                  <a:gd name="T88" fmla="*/ 23 w 44"/>
                  <a:gd name="T89" fmla="*/ 20 h 27"/>
                  <a:gd name="T90" fmla="*/ 30 w 44"/>
                  <a:gd name="T91" fmla="*/ 21 h 27"/>
                  <a:gd name="T92" fmla="*/ 34 w 44"/>
                  <a:gd name="T93" fmla="*/ 20 h 27"/>
                  <a:gd name="T94" fmla="*/ 35 w 44"/>
                  <a:gd name="T95" fmla="*/ 20 h 27"/>
                  <a:gd name="T96" fmla="*/ 38 w 44"/>
                  <a:gd name="T97" fmla="*/ 19 h 27"/>
                  <a:gd name="T98" fmla="*/ 42 w 44"/>
                  <a:gd name="T99" fmla="*/ 1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4" h="27">
                    <a:moveTo>
                      <a:pt x="42" y="17"/>
                    </a:moveTo>
                    <a:cubicBezTo>
                      <a:pt x="39" y="17"/>
                      <a:pt x="37" y="17"/>
                      <a:pt x="34" y="14"/>
                    </a:cubicBezTo>
                    <a:cubicBezTo>
                      <a:pt x="31" y="12"/>
                      <a:pt x="27" y="8"/>
                      <a:pt x="25" y="7"/>
                    </a:cubicBezTo>
                    <a:cubicBezTo>
                      <a:pt x="24" y="6"/>
                      <a:pt x="22" y="6"/>
                      <a:pt x="23" y="5"/>
                    </a:cubicBezTo>
                    <a:cubicBezTo>
                      <a:pt x="24" y="5"/>
                      <a:pt x="25" y="5"/>
                      <a:pt x="24" y="4"/>
                    </a:cubicBezTo>
                    <a:cubicBezTo>
                      <a:pt x="24" y="3"/>
                      <a:pt x="23" y="3"/>
                      <a:pt x="22" y="2"/>
                    </a:cubicBezTo>
                    <a:cubicBezTo>
                      <a:pt x="22" y="2"/>
                      <a:pt x="21" y="1"/>
                      <a:pt x="20" y="1"/>
                    </a:cubicBezTo>
                    <a:cubicBezTo>
                      <a:pt x="18" y="1"/>
                      <a:pt x="18" y="0"/>
                      <a:pt x="18" y="1"/>
                    </a:cubicBezTo>
                    <a:cubicBezTo>
                      <a:pt x="17" y="1"/>
                      <a:pt x="17" y="2"/>
                      <a:pt x="16" y="2"/>
                    </a:cubicBezTo>
                    <a:cubicBezTo>
                      <a:pt x="14" y="2"/>
                      <a:pt x="14" y="2"/>
                      <a:pt x="14" y="2"/>
                    </a:cubicBezTo>
                    <a:cubicBezTo>
                      <a:pt x="13" y="3"/>
                      <a:pt x="14" y="3"/>
                      <a:pt x="13" y="4"/>
                    </a:cubicBezTo>
                    <a:cubicBezTo>
                      <a:pt x="13" y="5"/>
                      <a:pt x="12" y="6"/>
                      <a:pt x="13" y="7"/>
                    </a:cubicBezTo>
                    <a:cubicBezTo>
                      <a:pt x="13" y="8"/>
                      <a:pt x="13" y="8"/>
                      <a:pt x="14" y="7"/>
                    </a:cubicBezTo>
                    <a:cubicBezTo>
                      <a:pt x="14" y="7"/>
                      <a:pt x="18" y="6"/>
                      <a:pt x="18" y="7"/>
                    </a:cubicBezTo>
                    <a:cubicBezTo>
                      <a:pt x="18" y="8"/>
                      <a:pt x="17" y="9"/>
                      <a:pt x="16" y="9"/>
                    </a:cubicBezTo>
                    <a:cubicBezTo>
                      <a:pt x="15" y="9"/>
                      <a:pt x="14" y="10"/>
                      <a:pt x="14" y="11"/>
                    </a:cubicBezTo>
                    <a:cubicBezTo>
                      <a:pt x="14" y="12"/>
                      <a:pt x="16" y="13"/>
                      <a:pt x="17" y="13"/>
                    </a:cubicBezTo>
                    <a:cubicBezTo>
                      <a:pt x="18" y="14"/>
                      <a:pt x="20" y="15"/>
                      <a:pt x="18" y="15"/>
                    </a:cubicBezTo>
                    <a:cubicBezTo>
                      <a:pt x="17" y="14"/>
                      <a:pt x="15" y="14"/>
                      <a:pt x="14" y="14"/>
                    </a:cubicBezTo>
                    <a:cubicBezTo>
                      <a:pt x="13" y="15"/>
                      <a:pt x="12" y="15"/>
                      <a:pt x="12" y="14"/>
                    </a:cubicBezTo>
                    <a:cubicBezTo>
                      <a:pt x="11" y="14"/>
                      <a:pt x="9" y="14"/>
                      <a:pt x="11" y="14"/>
                    </a:cubicBezTo>
                    <a:cubicBezTo>
                      <a:pt x="12" y="14"/>
                      <a:pt x="11" y="13"/>
                      <a:pt x="11" y="12"/>
                    </a:cubicBezTo>
                    <a:cubicBezTo>
                      <a:pt x="12" y="11"/>
                      <a:pt x="12" y="11"/>
                      <a:pt x="12" y="10"/>
                    </a:cubicBezTo>
                    <a:cubicBezTo>
                      <a:pt x="11" y="10"/>
                      <a:pt x="11" y="10"/>
                      <a:pt x="11" y="11"/>
                    </a:cubicBezTo>
                    <a:cubicBezTo>
                      <a:pt x="10" y="12"/>
                      <a:pt x="10" y="12"/>
                      <a:pt x="9" y="13"/>
                    </a:cubicBezTo>
                    <a:cubicBezTo>
                      <a:pt x="9" y="13"/>
                      <a:pt x="9" y="13"/>
                      <a:pt x="8" y="13"/>
                    </a:cubicBezTo>
                    <a:cubicBezTo>
                      <a:pt x="7" y="12"/>
                      <a:pt x="7" y="12"/>
                      <a:pt x="6" y="12"/>
                    </a:cubicBezTo>
                    <a:cubicBezTo>
                      <a:pt x="5" y="12"/>
                      <a:pt x="4" y="11"/>
                      <a:pt x="3" y="12"/>
                    </a:cubicBezTo>
                    <a:cubicBezTo>
                      <a:pt x="2" y="12"/>
                      <a:pt x="0" y="14"/>
                      <a:pt x="1" y="14"/>
                    </a:cubicBezTo>
                    <a:cubicBezTo>
                      <a:pt x="2" y="14"/>
                      <a:pt x="3" y="12"/>
                      <a:pt x="3" y="13"/>
                    </a:cubicBezTo>
                    <a:cubicBezTo>
                      <a:pt x="4" y="13"/>
                      <a:pt x="4" y="14"/>
                      <a:pt x="4" y="13"/>
                    </a:cubicBezTo>
                    <a:cubicBezTo>
                      <a:pt x="5" y="12"/>
                      <a:pt x="6" y="13"/>
                      <a:pt x="6" y="14"/>
                    </a:cubicBezTo>
                    <a:cubicBezTo>
                      <a:pt x="7" y="14"/>
                      <a:pt x="8" y="14"/>
                      <a:pt x="7" y="15"/>
                    </a:cubicBezTo>
                    <a:cubicBezTo>
                      <a:pt x="6" y="15"/>
                      <a:pt x="5" y="15"/>
                      <a:pt x="5" y="15"/>
                    </a:cubicBezTo>
                    <a:cubicBezTo>
                      <a:pt x="4" y="16"/>
                      <a:pt x="4" y="17"/>
                      <a:pt x="5" y="17"/>
                    </a:cubicBezTo>
                    <a:cubicBezTo>
                      <a:pt x="7" y="16"/>
                      <a:pt x="7" y="16"/>
                      <a:pt x="8" y="17"/>
                    </a:cubicBezTo>
                    <a:cubicBezTo>
                      <a:pt x="10" y="18"/>
                      <a:pt x="10" y="18"/>
                      <a:pt x="9" y="18"/>
                    </a:cubicBezTo>
                    <a:cubicBezTo>
                      <a:pt x="8" y="18"/>
                      <a:pt x="8" y="19"/>
                      <a:pt x="9" y="19"/>
                    </a:cubicBezTo>
                    <a:cubicBezTo>
                      <a:pt x="10" y="19"/>
                      <a:pt x="12" y="20"/>
                      <a:pt x="12" y="19"/>
                    </a:cubicBezTo>
                    <a:cubicBezTo>
                      <a:pt x="12" y="18"/>
                      <a:pt x="13" y="18"/>
                      <a:pt x="14" y="19"/>
                    </a:cubicBezTo>
                    <a:cubicBezTo>
                      <a:pt x="15" y="20"/>
                      <a:pt x="15" y="20"/>
                      <a:pt x="16" y="21"/>
                    </a:cubicBezTo>
                    <a:cubicBezTo>
                      <a:pt x="17" y="22"/>
                      <a:pt x="20" y="25"/>
                      <a:pt x="20" y="23"/>
                    </a:cubicBezTo>
                    <a:cubicBezTo>
                      <a:pt x="19" y="22"/>
                      <a:pt x="18" y="22"/>
                      <a:pt x="19" y="22"/>
                    </a:cubicBezTo>
                    <a:cubicBezTo>
                      <a:pt x="20" y="22"/>
                      <a:pt x="27" y="27"/>
                      <a:pt x="26" y="25"/>
                    </a:cubicBezTo>
                    <a:cubicBezTo>
                      <a:pt x="25" y="23"/>
                      <a:pt x="21" y="20"/>
                      <a:pt x="23" y="20"/>
                    </a:cubicBezTo>
                    <a:cubicBezTo>
                      <a:pt x="24" y="20"/>
                      <a:pt x="28" y="21"/>
                      <a:pt x="30" y="21"/>
                    </a:cubicBezTo>
                    <a:cubicBezTo>
                      <a:pt x="32" y="21"/>
                      <a:pt x="33" y="21"/>
                      <a:pt x="34" y="20"/>
                    </a:cubicBezTo>
                    <a:cubicBezTo>
                      <a:pt x="34" y="20"/>
                      <a:pt x="35" y="20"/>
                      <a:pt x="35" y="20"/>
                    </a:cubicBezTo>
                    <a:cubicBezTo>
                      <a:pt x="36" y="20"/>
                      <a:pt x="37" y="19"/>
                      <a:pt x="38" y="19"/>
                    </a:cubicBezTo>
                    <a:cubicBezTo>
                      <a:pt x="40" y="19"/>
                      <a:pt x="44" y="17"/>
                      <a:pt x="42"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253"/>
              <p:cNvSpPr>
                <a:spLocks noEditPoints="1"/>
              </p:cNvSpPr>
              <p:nvPr/>
            </p:nvSpPr>
            <p:spPr bwMode="auto">
              <a:xfrm>
                <a:off x="4273" y="1168"/>
                <a:ext cx="1044" cy="1164"/>
              </a:xfrm>
              <a:custGeom>
                <a:avLst/>
                <a:gdLst>
                  <a:gd name="T0" fmla="*/ 660 w 759"/>
                  <a:gd name="T1" fmla="*/ 511 h 845"/>
                  <a:gd name="T2" fmla="*/ 615 w 759"/>
                  <a:gd name="T3" fmla="*/ 455 h 845"/>
                  <a:gd name="T4" fmla="*/ 551 w 759"/>
                  <a:gd name="T5" fmla="*/ 448 h 845"/>
                  <a:gd name="T6" fmla="*/ 490 w 759"/>
                  <a:gd name="T7" fmla="*/ 452 h 845"/>
                  <a:gd name="T8" fmla="*/ 442 w 759"/>
                  <a:gd name="T9" fmla="*/ 382 h 845"/>
                  <a:gd name="T10" fmla="*/ 431 w 759"/>
                  <a:gd name="T11" fmla="*/ 330 h 845"/>
                  <a:gd name="T12" fmla="*/ 486 w 759"/>
                  <a:gd name="T13" fmla="*/ 346 h 845"/>
                  <a:gd name="T14" fmla="*/ 519 w 759"/>
                  <a:gd name="T15" fmla="*/ 292 h 845"/>
                  <a:gd name="T16" fmla="*/ 520 w 759"/>
                  <a:gd name="T17" fmla="*/ 268 h 845"/>
                  <a:gd name="T18" fmla="*/ 553 w 759"/>
                  <a:gd name="T19" fmla="*/ 252 h 845"/>
                  <a:gd name="T20" fmla="*/ 588 w 759"/>
                  <a:gd name="T21" fmla="*/ 224 h 845"/>
                  <a:gd name="T22" fmla="*/ 596 w 759"/>
                  <a:gd name="T23" fmla="*/ 230 h 845"/>
                  <a:gd name="T24" fmla="*/ 588 w 759"/>
                  <a:gd name="T25" fmla="*/ 204 h 845"/>
                  <a:gd name="T26" fmla="*/ 638 w 759"/>
                  <a:gd name="T27" fmla="*/ 174 h 845"/>
                  <a:gd name="T28" fmla="*/ 620 w 759"/>
                  <a:gd name="T29" fmla="*/ 153 h 845"/>
                  <a:gd name="T30" fmla="*/ 594 w 759"/>
                  <a:gd name="T31" fmla="*/ 126 h 845"/>
                  <a:gd name="T32" fmla="*/ 564 w 759"/>
                  <a:gd name="T33" fmla="*/ 130 h 845"/>
                  <a:gd name="T34" fmla="*/ 544 w 759"/>
                  <a:gd name="T35" fmla="*/ 98 h 845"/>
                  <a:gd name="T36" fmla="*/ 505 w 759"/>
                  <a:gd name="T37" fmla="*/ 164 h 845"/>
                  <a:gd name="T38" fmla="*/ 448 w 759"/>
                  <a:gd name="T39" fmla="*/ 139 h 845"/>
                  <a:gd name="T40" fmla="*/ 429 w 759"/>
                  <a:gd name="T41" fmla="*/ 80 h 845"/>
                  <a:gd name="T42" fmla="*/ 447 w 759"/>
                  <a:gd name="T43" fmla="*/ 60 h 845"/>
                  <a:gd name="T44" fmla="*/ 490 w 759"/>
                  <a:gd name="T45" fmla="*/ 30 h 845"/>
                  <a:gd name="T46" fmla="*/ 444 w 759"/>
                  <a:gd name="T47" fmla="*/ 34 h 845"/>
                  <a:gd name="T48" fmla="*/ 411 w 759"/>
                  <a:gd name="T49" fmla="*/ 3 h 845"/>
                  <a:gd name="T50" fmla="*/ 408 w 759"/>
                  <a:gd name="T51" fmla="*/ 46 h 845"/>
                  <a:gd name="T52" fmla="*/ 343 w 759"/>
                  <a:gd name="T53" fmla="*/ 38 h 845"/>
                  <a:gd name="T54" fmla="*/ 335 w 759"/>
                  <a:gd name="T55" fmla="*/ 42 h 845"/>
                  <a:gd name="T56" fmla="*/ 242 w 759"/>
                  <a:gd name="T57" fmla="*/ 24 h 845"/>
                  <a:gd name="T58" fmla="*/ 210 w 759"/>
                  <a:gd name="T59" fmla="*/ 24 h 845"/>
                  <a:gd name="T60" fmla="*/ 165 w 759"/>
                  <a:gd name="T61" fmla="*/ 26 h 845"/>
                  <a:gd name="T62" fmla="*/ 45 w 759"/>
                  <a:gd name="T63" fmla="*/ 15 h 845"/>
                  <a:gd name="T64" fmla="*/ 35 w 759"/>
                  <a:gd name="T65" fmla="*/ 59 h 845"/>
                  <a:gd name="T66" fmla="*/ 36 w 759"/>
                  <a:gd name="T67" fmla="*/ 83 h 845"/>
                  <a:gd name="T68" fmla="*/ 27 w 759"/>
                  <a:gd name="T69" fmla="*/ 114 h 845"/>
                  <a:gd name="T70" fmla="*/ 60 w 759"/>
                  <a:gd name="T71" fmla="*/ 128 h 845"/>
                  <a:gd name="T72" fmla="*/ 65 w 759"/>
                  <a:gd name="T73" fmla="*/ 136 h 845"/>
                  <a:gd name="T74" fmla="*/ 117 w 759"/>
                  <a:gd name="T75" fmla="*/ 105 h 845"/>
                  <a:gd name="T76" fmla="*/ 198 w 759"/>
                  <a:gd name="T77" fmla="*/ 135 h 845"/>
                  <a:gd name="T78" fmla="*/ 220 w 759"/>
                  <a:gd name="T79" fmla="*/ 167 h 845"/>
                  <a:gd name="T80" fmla="*/ 241 w 759"/>
                  <a:gd name="T81" fmla="*/ 185 h 845"/>
                  <a:gd name="T82" fmla="*/ 251 w 759"/>
                  <a:gd name="T83" fmla="*/ 218 h 845"/>
                  <a:gd name="T84" fmla="*/ 299 w 759"/>
                  <a:gd name="T85" fmla="*/ 330 h 845"/>
                  <a:gd name="T86" fmla="*/ 304 w 759"/>
                  <a:gd name="T87" fmla="*/ 316 h 845"/>
                  <a:gd name="T88" fmla="*/ 361 w 759"/>
                  <a:gd name="T89" fmla="*/ 393 h 845"/>
                  <a:gd name="T90" fmla="*/ 468 w 759"/>
                  <a:gd name="T91" fmla="*/ 447 h 845"/>
                  <a:gd name="T92" fmla="*/ 515 w 759"/>
                  <a:gd name="T93" fmla="*/ 472 h 845"/>
                  <a:gd name="T94" fmla="*/ 495 w 759"/>
                  <a:gd name="T95" fmla="*/ 537 h 845"/>
                  <a:gd name="T96" fmla="*/ 538 w 759"/>
                  <a:gd name="T97" fmla="*/ 723 h 845"/>
                  <a:gd name="T98" fmla="*/ 531 w 759"/>
                  <a:gd name="T99" fmla="*/ 784 h 845"/>
                  <a:gd name="T100" fmla="*/ 532 w 759"/>
                  <a:gd name="T101" fmla="*/ 816 h 845"/>
                  <a:gd name="T102" fmla="*/ 541 w 759"/>
                  <a:gd name="T103" fmla="*/ 831 h 845"/>
                  <a:gd name="T104" fmla="*/ 562 w 759"/>
                  <a:gd name="T105" fmla="*/ 815 h 845"/>
                  <a:gd name="T106" fmla="*/ 591 w 759"/>
                  <a:gd name="T107" fmla="*/ 760 h 845"/>
                  <a:gd name="T108" fmla="*/ 630 w 759"/>
                  <a:gd name="T109" fmla="*/ 708 h 845"/>
                  <a:gd name="T110" fmla="*/ 706 w 759"/>
                  <a:gd name="T111" fmla="*/ 638 h 845"/>
                  <a:gd name="T112" fmla="*/ 752 w 759"/>
                  <a:gd name="T113" fmla="*/ 533 h 845"/>
                  <a:gd name="T114" fmla="*/ 448 w 759"/>
                  <a:gd name="T115" fmla="*/ 205 h 845"/>
                  <a:gd name="T116" fmla="*/ 469 w 759"/>
                  <a:gd name="T117" fmla="*/ 228 h 845"/>
                  <a:gd name="T118" fmla="*/ 440 w 759"/>
                  <a:gd name="T119" fmla="*/ 209 h 845"/>
                  <a:gd name="T120" fmla="*/ 274 w 759"/>
                  <a:gd name="T121" fmla="*/ 53 h 845"/>
                  <a:gd name="T122" fmla="*/ 309 w 759"/>
                  <a:gd name="T123" fmla="*/ 94 h 845"/>
                  <a:gd name="T124" fmla="*/ 626 w 759"/>
                  <a:gd name="T125" fmla="*/ 682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9" h="845">
                    <a:moveTo>
                      <a:pt x="752" y="533"/>
                    </a:moveTo>
                    <a:cubicBezTo>
                      <a:pt x="748" y="533"/>
                      <a:pt x="744" y="532"/>
                      <a:pt x="743" y="531"/>
                    </a:cubicBezTo>
                    <a:cubicBezTo>
                      <a:pt x="741" y="529"/>
                      <a:pt x="738" y="526"/>
                      <a:pt x="736" y="525"/>
                    </a:cubicBezTo>
                    <a:cubicBezTo>
                      <a:pt x="734" y="524"/>
                      <a:pt x="729" y="520"/>
                      <a:pt x="727" y="520"/>
                    </a:cubicBezTo>
                    <a:cubicBezTo>
                      <a:pt x="724" y="520"/>
                      <a:pt x="723" y="521"/>
                      <a:pt x="721" y="521"/>
                    </a:cubicBezTo>
                    <a:cubicBezTo>
                      <a:pt x="718" y="521"/>
                      <a:pt x="713" y="518"/>
                      <a:pt x="711" y="518"/>
                    </a:cubicBezTo>
                    <a:cubicBezTo>
                      <a:pt x="709" y="517"/>
                      <a:pt x="708" y="518"/>
                      <a:pt x="707" y="519"/>
                    </a:cubicBezTo>
                    <a:cubicBezTo>
                      <a:pt x="706" y="519"/>
                      <a:pt x="703" y="517"/>
                      <a:pt x="703" y="516"/>
                    </a:cubicBezTo>
                    <a:cubicBezTo>
                      <a:pt x="702" y="515"/>
                      <a:pt x="701" y="514"/>
                      <a:pt x="699" y="513"/>
                    </a:cubicBezTo>
                    <a:cubicBezTo>
                      <a:pt x="696" y="512"/>
                      <a:pt x="689" y="509"/>
                      <a:pt x="688" y="508"/>
                    </a:cubicBezTo>
                    <a:cubicBezTo>
                      <a:pt x="686" y="508"/>
                      <a:pt x="683" y="507"/>
                      <a:pt x="682" y="509"/>
                    </a:cubicBezTo>
                    <a:cubicBezTo>
                      <a:pt x="681" y="511"/>
                      <a:pt x="679" y="513"/>
                      <a:pt x="677" y="514"/>
                    </a:cubicBezTo>
                    <a:cubicBezTo>
                      <a:pt x="676" y="515"/>
                      <a:pt x="676" y="516"/>
                      <a:pt x="675" y="517"/>
                    </a:cubicBezTo>
                    <a:cubicBezTo>
                      <a:pt x="674" y="518"/>
                      <a:pt x="674" y="518"/>
                      <a:pt x="674" y="517"/>
                    </a:cubicBezTo>
                    <a:cubicBezTo>
                      <a:pt x="674" y="516"/>
                      <a:pt x="673" y="516"/>
                      <a:pt x="673" y="516"/>
                    </a:cubicBezTo>
                    <a:cubicBezTo>
                      <a:pt x="672" y="515"/>
                      <a:pt x="672" y="515"/>
                      <a:pt x="671" y="515"/>
                    </a:cubicBezTo>
                    <a:cubicBezTo>
                      <a:pt x="671" y="514"/>
                      <a:pt x="670" y="513"/>
                      <a:pt x="670" y="515"/>
                    </a:cubicBezTo>
                    <a:cubicBezTo>
                      <a:pt x="669" y="516"/>
                      <a:pt x="669" y="517"/>
                      <a:pt x="669" y="516"/>
                    </a:cubicBezTo>
                    <a:cubicBezTo>
                      <a:pt x="668" y="515"/>
                      <a:pt x="668" y="515"/>
                      <a:pt x="668" y="514"/>
                    </a:cubicBezTo>
                    <a:cubicBezTo>
                      <a:pt x="667" y="514"/>
                      <a:pt x="667" y="513"/>
                      <a:pt x="667" y="513"/>
                    </a:cubicBezTo>
                    <a:cubicBezTo>
                      <a:pt x="666" y="512"/>
                      <a:pt x="666" y="511"/>
                      <a:pt x="666" y="510"/>
                    </a:cubicBezTo>
                    <a:cubicBezTo>
                      <a:pt x="666" y="509"/>
                      <a:pt x="666" y="507"/>
                      <a:pt x="665" y="508"/>
                    </a:cubicBezTo>
                    <a:cubicBezTo>
                      <a:pt x="665" y="509"/>
                      <a:pt x="663" y="512"/>
                      <a:pt x="662" y="512"/>
                    </a:cubicBezTo>
                    <a:cubicBezTo>
                      <a:pt x="660" y="513"/>
                      <a:pt x="660" y="513"/>
                      <a:pt x="662" y="512"/>
                    </a:cubicBezTo>
                    <a:cubicBezTo>
                      <a:pt x="663" y="511"/>
                      <a:pt x="665" y="509"/>
                      <a:pt x="665" y="508"/>
                    </a:cubicBezTo>
                    <a:cubicBezTo>
                      <a:pt x="665" y="507"/>
                      <a:pt x="663" y="507"/>
                      <a:pt x="663" y="508"/>
                    </a:cubicBezTo>
                    <a:cubicBezTo>
                      <a:pt x="662" y="508"/>
                      <a:pt x="662" y="511"/>
                      <a:pt x="660" y="511"/>
                    </a:cubicBezTo>
                    <a:cubicBezTo>
                      <a:pt x="659" y="512"/>
                      <a:pt x="659" y="512"/>
                      <a:pt x="660" y="510"/>
                    </a:cubicBezTo>
                    <a:cubicBezTo>
                      <a:pt x="662" y="509"/>
                      <a:pt x="661" y="509"/>
                      <a:pt x="662" y="507"/>
                    </a:cubicBezTo>
                    <a:cubicBezTo>
                      <a:pt x="662" y="506"/>
                      <a:pt x="663" y="506"/>
                      <a:pt x="664" y="505"/>
                    </a:cubicBezTo>
                    <a:cubicBezTo>
                      <a:pt x="665" y="504"/>
                      <a:pt x="664" y="504"/>
                      <a:pt x="665" y="503"/>
                    </a:cubicBezTo>
                    <a:cubicBezTo>
                      <a:pt x="666" y="503"/>
                      <a:pt x="667" y="502"/>
                      <a:pt x="667" y="502"/>
                    </a:cubicBezTo>
                    <a:cubicBezTo>
                      <a:pt x="667" y="501"/>
                      <a:pt x="669" y="501"/>
                      <a:pt x="669" y="502"/>
                    </a:cubicBezTo>
                    <a:cubicBezTo>
                      <a:pt x="669" y="502"/>
                      <a:pt x="670" y="502"/>
                      <a:pt x="670" y="501"/>
                    </a:cubicBezTo>
                    <a:cubicBezTo>
                      <a:pt x="671" y="500"/>
                      <a:pt x="671" y="500"/>
                      <a:pt x="670" y="499"/>
                    </a:cubicBezTo>
                    <a:cubicBezTo>
                      <a:pt x="670" y="498"/>
                      <a:pt x="671" y="497"/>
                      <a:pt x="671" y="496"/>
                    </a:cubicBezTo>
                    <a:cubicBezTo>
                      <a:pt x="672" y="494"/>
                      <a:pt x="670" y="493"/>
                      <a:pt x="668" y="493"/>
                    </a:cubicBezTo>
                    <a:cubicBezTo>
                      <a:pt x="666" y="492"/>
                      <a:pt x="666" y="488"/>
                      <a:pt x="666" y="486"/>
                    </a:cubicBezTo>
                    <a:cubicBezTo>
                      <a:pt x="665" y="484"/>
                      <a:pt x="665" y="481"/>
                      <a:pt x="664" y="480"/>
                    </a:cubicBezTo>
                    <a:cubicBezTo>
                      <a:pt x="664" y="480"/>
                      <a:pt x="663" y="480"/>
                      <a:pt x="663" y="479"/>
                    </a:cubicBezTo>
                    <a:cubicBezTo>
                      <a:pt x="662" y="479"/>
                      <a:pt x="660" y="478"/>
                      <a:pt x="659" y="477"/>
                    </a:cubicBezTo>
                    <a:cubicBezTo>
                      <a:pt x="657" y="475"/>
                      <a:pt x="655" y="473"/>
                      <a:pt x="653" y="472"/>
                    </a:cubicBezTo>
                    <a:cubicBezTo>
                      <a:pt x="653" y="472"/>
                      <a:pt x="651" y="471"/>
                      <a:pt x="649" y="471"/>
                    </a:cubicBezTo>
                    <a:cubicBezTo>
                      <a:pt x="647" y="470"/>
                      <a:pt x="645" y="470"/>
                      <a:pt x="644" y="470"/>
                    </a:cubicBezTo>
                    <a:cubicBezTo>
                      <a:pt x="643" y="470"/>
                      <a:pt x="642" y="470"/>
                      <a:pt x="640" y="470"/>
                    </a:cubicBezTo>
                    <a:cubicBezTo>
                      <a:pt x="638" y="470"/>
                      <a:pt x="638" y="471"/>
                      <a:pt x="637" y="471"/>
                    </a:cubicBezTo>
                    <a:cubicBezTo>
                      <a:pt x="636" y="471"/>
                      <a:pt x="635" y="471"/>
                      <a:pt x="635" y="470"/>
                    </a:cubicBezTo>
                    <a:cubicBezTo>
                      <a:pt x="634" y="469"/>
                      <a:pt x="634" y="468"/>
                      <a:pt x="634" y="469"/>
                    </a:cubicBezTo>
                    <a:cubicBezTo>
                      <a:pt x="633" y="469"/>
                      <a:pt x="633" y="470"/>
                      <a:pt x="632" y="470"/>
                    </a:cubicBezTo>
                    <a:cubicBezTo>
                      <a:pt x="631" y="470"/>
                      <a:pt x="631" y="470"/>
                      <a:pt x="631" y="469"/>
                    </a:cubicBezTo>
                    <a:cubicBezTo>
                      <a:pt x="630" y="469"/>
                      <a:pt x="629" y="469"/>
                      <a:pt x="628" y="467"/>
                    </a:cubicBezTo>
                    <a:cubicBezTo>
                      <a:pt x="627" y="465"/>
                      <a:pt x="625" y="466"/>
                      <a:pt x="624" y="465"/>
                    </a:cubicBezTo>
                    <a:cubicBezTo>
                      <a:pt x="623" y="464"/>
                      <a:pt x="623" y="463"/>
                      <a:pt x="622" y="461"/>
                    </a:cubicBezTo>
                    <a:cubicBezTo>
                      <a:pt x="621" y="460"/>
                      <a:pt x="618" y="456"/>
                      <a:pt x="615" y="455"/>
                    </a:cubicBezTo>
                    <a:cubicBezTo>
                      <a:pt x="615" y="455"/>
                      <a:pt x="614" y="455"/>
                      <a:pt x="614" y="455"/>
                    </a:cubicBezTo>
                    <a:cubicBezTo>
                      <a:pt x="611" y="455"/>
                      <a:pt x="609" y="455"/>
                      <a:pt x="608" y="455"/>
                    </a:cubicBezTo>
                    <a:cubicBezTo>
                      <a:pt x="608" y="455"/>
                      <a:pt x="603" y="455"/>
                      <a:pt x="605" y="455"/>
                    </a:cubicBezTo>
                    <a:cubicBezTo>
                      <a:pt x="607" y="454"/>
                      <a:pt x="608" y="454"/>
                      <a:pt x="608" y="453"/>
                    </a:cubicBezTo>
                    <a:cubicBezTo>
                      <a:pt x="609" y="451"/>
                      <a:pt x="610" y="450"/>
                      <a:pt x="608" y="450"/>
                    </a:cubicBezTo>
                    <a:cubicBezTo>
                      <a:pt x="606" y="449"/>
                      <a:pt x="605" y="448"/>
                      <a:pt x="605" y="448"/>
                    </a:cubicBezTo>
                    <a:cubicBezTo>
                      <a:pt x="604" y="448"/>
                      <a:pt x="605" y="449"/>
                      <a:pt x="604" y="448"/>
                    </a:cubicBezTo>
                    <a:cubicBezTo>
                      <a:pt x="604" y="448"/>
                      <a:pt x="603" y="448"/>
                      <a:pt x="603" y="447"/>
                    </a:cubicBezTo>
                    <a:cubicBezTo>
                      <a:pt x="602" y="447"/>
                      <a:pt x="602" y="448"/>
                      <a:pt x="602" y="448"/>
                    </a:cubicBezTo>
                    <a:cubicBezTo>
                      <a:pt x="601" y="449"/>
                      <a:pt x="601" y="448"/>
                      <a:pt x="601" y="448"/>
                    </a:cubicBezTo>
                    <a:cubicBezTo>
                      <a:pt x="601" y="447"/>
                      <a:pt x="600" y="446"/>
                      <a:pt x="599" y="446"/>
                    </a:cubicBezTo>
                    <a:cubicBezTo>
                      <a:pt x="598" y="446"/>
                      <a:pt x="598" y="447"/>
                      <a:pt x="598" y="447"/>
                    </a:cubicBezTo>
                    <a:cubicBezTo>
                      <a:pt x="597" y="446"/>
                      <a:pt x="597" y="446"/>
                      <a:pt x="598" y="445"/>
                    </a:cubicBezTo>
                    <a:cubicBezTo>
                      <a:pt x="598" y="444"/>
                      <a:pt x="597" y="444"/>
                      <a:pt x="598" y="444"/>
                    </a:cubicBezTo>
                    <a:cubicBezTo>
                      <a:pt x="599" y="443"/>
                      <a:pt x="603" y="444"/>
                      <a:pt x="602" y="443"/>
                    </a:cubicBezTo>
                    <a:cubicBezTo>
                      <a:pt x="601" y="442"/>
                      <a:pt x="601" y="442"/>
                      <a:pt x="599" y="442"/>
                    </a:cubicBezTo>
                    <a:cubicBezTo>
                      <a:pt x="597" y="442"/>
                      <a:pt x="593" y="441"/>
                      <a:pt x="591" y="443"/>
                    </a:cubicBezTo>
                    <a:cubicBezTo>
                      <a:pt x="589" y="445"/>
                      <a:pt x="587" y="446"/>
                      <a:pt x="586" y="446"/>
                    </a:cubicBezTo>
                    <a:cubicBezTo>
                      <a:pt x="584" y="446"/>
                      <a:pt x="582" y="446"/>
                      <a:pt x="581" y="445"/>
                    </a:cubicBezTo>
                    <a:cubicBezTo>
                      <a:pt x="580" y="444"/>
                      <a:pt x="579" y="443"/>
                      <a:pt x="578" y="443"/>
                    </a:cubicBezTo>
                    <a:cubicBezTo>
                      <a:pt x="576" y="443"/>
                      <a:pt x="571" y="444"/>
                      <a:pt x="569" y="444"/>
                    </a:cubicBezTo>
                    <a:cubicBezTo>
                      <a:pt x="567" y="444"/>
                      <a:pt x="566" y="444"/>
                      <a:pt x="566" y="442"/>
                    </a:cubicBezTo>
                    <a:cubicBezTo>
                      <a:pt x="566" y="441"/>
                      <a:pt x="565" y="438"/>
                      <a:pt x="563" y="438"/>
                    </a:cubicBezTo>
                    <a:cubicBezTo>
                      <a:pt x="561" y="438"/>
                      <a:pt x="558" y="437"/>
                      <a:pt x="556" y="438"/>
                    </a:cubicBezTo>
                    <a:cubicBezTo>
                      <a:pt x="554" y="438"/>
                      <a:pt x="552" y="440"/>
                      <a:pt x="551" y="440"/>
                    </a:cubicBezTo>
                    <a:cubicBezTo>
                      <a:pt x="550" y="440"/>
                      <a:pt x="548" y="441"/>
                      <a:pt x="548" y="442"/>
                    </a:cubicBezTo>
                    <a:cubicBezTo>
                      <a:pt x="548" y="444"/>
                      <a:pt x="551" y="447"/>
                      <a:pt x="551" y="448"/>
                    </a:cubicBezTo>
                    <a:cubicBezTo>
                      <a:pt x="551" y="449"/>
                      <a:pt x="550" y="452"/>
                      <a:pt x="549" y="452"/>
                    </a:cubicBezTo>
                    <a:cubicBezTo>
                      <a:pt x="548" y="452"/>
                      <a:pt x="544" y="448"/>
                      <a:pt x="544" y="447"/>
                    </a:cubicBezTo>
                    <a:cubicBezTo>
                      <a:pt x="544" y="447"/>
                      <a:pt x="547" y="443"/>
                      <a:pt x="547" y="443"/>
                    </a:cubicBezTo>
                    <a:cubicBezTo>
                      <a:pt x="547" y="442"/>
                      <a:pt x="545" y="440"/>
                      <a:pt x="545" y="439"/>
                    </a:cubicBezTo>
                    <a:cubicBezTo>
                      <a:pt x="545" y="439"/>
                      <a:pt x="545" y="439"/>
                      <a:pt x="545" y="439"/>
                    </a:cubicBezTo>
                    <a:cubicBezTo>
                      <a:pt x="545" y="438"/>
                      <a:pt x="546" y="437"/>
                      <a:pt x="547" y="436"/>
                    </a:cubicBezTo>
                    <a:cubicBezTo>
                      <a:pt x="549" y="436"/>
                      <a:pt x="551" y="434"/>
                      <a:pt x="550" y="433"/>
                    </a:cubicBezTo>
                    <a:cubicBezTo>
                      <a:pt x="548" y="432"/>
                      <a:pt x="546" y="432"/>
                      <a:pt x="545" y="433"/>
                    </a:cubicBezTo>
                    <a:cubicBezTo>
                      <a:pt x="545" y="434"/>
                      <a:pt x="544" y="435"/>
                      <a:pt x="543" y="435"/>
                    </a:cubicBezTo>
                    <a:cubicBezTo>
                      <a:pt x="543" y="436"/>
                      <a:pt x="542" y="436"/>
                      <a:pt x="541" y="437"/>
                    </a:cubicBezTo>
                    <a:cubicBezTo>
                      <a:pt x="540" y="437"/>
                      <a:pt x="539" y="439"/>
                      <a:pt x="538" y="439"/>
                    </a:cubicBezTo>
                    <a:cubicBezTo>
                      <a:pt x="537" y="439"/>
                      <a:pt x="534" y="438"/>
                      <a:pt x="533" y="440"/>
                    </a:cubicBezTo>
                    <a:cubicBezTo>
                      <a:pt x="532" y="441"/>
                      <a:pt x="532" y="443"/>
                      <a:pt x="531" y="442"/>
                    </a:cubicBezTo>
                    <a:cubicBezTo>
                      <a:pt x="530" y="441"/>
                      <a:pt x="531" y="441"/>
                      <a:pt x="530" y="440"/>
                    </a:cubicBezTo>
                    <a:cubicBezTo>
                      <a:pt x="529" y="440"/>
                      <a:pt x="528" y="441"/>
                      <a:pt x="527" y="441"/>
                    </a:cubicBezTo>
                    <a:cubicBezTo>
                      <a:pt x="527" y="442"/>
                      <a:pt x="525" y="443"/>
                      <a:pt x="525" y="445"/>
                    </a:cubicBezTo>
                    <a:cubicBezTo>
                      <a:pt x="524" y="447"/>
                      <a:pt x="525" y="448"/>
                      <a:pt x="524" y="449"/>
                    </a:cubicBezTo>
                    <a:cubicBezTo>
                      <a:pt x="523" y="451"/>
                      <a:pt x="519" y="453"/>
                      <a:pt x="519" y="455"/>
                    </a:cubicBezTo>
                    <a:cubicBezTo>
                      <a:pt x="518" y="456"/>
                      <a:pt x="518" y="459"/>
                      <a:pt x="517" y="458"/>
                    </a:cubicBezTo>
                    <a:cubicBezTo>
                      <a:pt x="517" y="458"/>
                      <a:pt x="515" y="454"/>
                      <a:pt x="513" y="453"/>
                    </a:cubicBezTo>
                    <a:cubicBezTo>
                      <a:pt x="512" y="452"/>
                      <a:pt x="510" y="451"/>
                      <a:pt x="510" y="451"/>
                    </a:cubicBezTo>
                    <a:cubicBezTo>
                      <a:pt x="510" y="452"/>
                      <a:pt x="509" y="451"/>
                      <a:pt x="508" y="451"/>
                    </a:cubicBezTo>
                    <a:cubicBezTo>
                      <a:pt x="507" y="450"/>
                      <a:pt x="504" y="449"/>
                      <a:pt x="503" y="449"/>
                    </a:cubicBezTo>
                    <a:cubicBezTo>
                      <a:pt x="501" y="449"/>
                      <a:pt x="501" y="449"/>
                      <a:pt x="500" y="450"/>
                    </a:cubicBezTo>
                    <a:cubicBezTo>
                      <a:pt x="499" y="450"/>
                      <a:pt x="497" y="452"/>
                      <a:pt x="496" y="452"/>
                    </a:cubicBezTo>
                    <a:cubicBezTo>
                      <a:pt x="496" y="452"/>
                      <a:pt x="496" y="453"/>
                      <a:pt x="495" y="453"/>
                    </a:cubicBezTo>
                    <a:cubicBezTo>
                      <a:pt x="493" y="453"/>
                      <a:pt x="491" y="453"/>
                      <a:pt x="490" y="452"/>
                    </a:cubicBezTo>
                    <a:cubicBezTo>
                      <a:pt x="489" y="451"/>
                      <a:pt x="487" y="451"/>
                      <a:pt x="486" y="451"/>
                    </a:cubicBezTo>
                    <a:cubicBezTo>
                      <a:pt x="486" y="451"/>
                      <a:pt x="485" y="450"/>
                      <a:pt x="484" y="449"/>
                    </a:cubicBezTo>
                    <a:cubicBezTo>
                      <a:pt x="484" y="448"/>
                      <a:pt x="483" y="448"/>
                      <a:pt x="483" y="447"/>
                    </a:cubicBezTo>
                    <a:cubicBezTo>
                      <a:pt x="482" y="446"/>
                      <a:pt x="480" y="444"/>
                      <a:pt x="478" y="442"/>
                    </a:cubicBezTo>
                    <a:cubicBezTo>
                      <a:pt x="478" y="441"/>
                      <a:pt x="477" y="441"/>
                      <a:pt x="477" y="440"/>
                    </a:cubicBezTo>
                    <a:cubicBezTo>
                      <a:pt x="477" y="439"/>
                      <a:pt x="478" y="437"/>
                      <a:pt x="479" y="435"/>
                    </a:cubicBezTo>
                    <a:cubicBezTo>
                      <a:pt x="479" y="433"/>
                      <a:pt x="480" y="429"/>
                      <a:pt x="480" y="426"/>
                    </a:cubicBezTo>
                    <a:cubicBezTo>
                      <a:pt x="480" y="424"/>
                      <a:pt x="481" y="423"/>
                      <a:pt x="481" y="421"/>
                    </a:cubicBezTo>
                    <a:cubicBezTo>
                      <a:pt x="481" y="419"/>
                      <a:pt x="482" y="419"/>
                      <a:pt x="481" y="418"/>
                    </a:cubicBezTo>
                    <a:cubicBezTo>
                      <a:pt x="481" y="418"/>
                      <a:pt x="482" y="418"/>
                      <a:pt x="481" y="417"/>
                    </a:cubicBezTo>
                    <a:cubicBezTo>
                      <a:pt x="481" y="417"/>
                      <a:pt x="481" y="417"/>
                      <a:pt x="480" y="417"/>
                    </a:cubicBezTo>
                    <a:cubicBezTo>
                      <a:pt x="479" y="417"/>
                      <a:pt x="477" y="414"/>
                      <a:pt x="475" y="413"/>
                    </a:cubicBezTo>
                    <a:cubicBezTo>
                      <a:pt x="473" y="412"/>
                      <a:pt x="471" y="412"/>
                      <a:pt x="468" y="413"/>
                    </a:cubicBezTo>
                    <a:cubicBezTo>
                      <a:pt x="465" y="413"/>
                      <a:pt x="463" y="414"/>
                      <a:pt x="461" y="414"/>
                    </a:cubicBezTo>
                    <a:cubicBezTo>
                      <a:pt x="459" y="413"/>
                      <a:pt x="459" y="413"/>
                      <a:pt x="457" y="413"/>
                    </a:cubicBezTo>
                    <a:cubicBezTo>
                      <a:pt x="455" y="413"/>
                      <a:pt x="454" y="414"/>
                      <a:pt x="452" y="414"/>
                    </a:cubicBezTo>
                    <a:cubicBezTo>
                      <a:pt x="452" y="414"/>
                      <a:pt x="451" y="414"/>
                      <a:pt x="451" y="413"/>
                    </a:cubicBezTo>
                    <a:cubicBezTo>
                      <a:pt x="450" y="413"/>
                      <a:pt x="450" y="413"/>
                      <a:pt x="449" y="412"/>
                    </a:cubicBezTo>
                    <a:cubicBezTo>
                      <a:pt x="449" y="412"/>
                      <a:pt x="449" y="412"/>
                      <a:pt x="450" y="411"/>
                    </a:cubicBezTo>
                    <a:cubicBezTo>
                      <a:pt x="451" y="410"/>
                      <a:pt x="453" y="407"/>
                      <a:pt x="453" y="404"/>
                    </a:cubicBezTo>
                    <a:cubicBezTo>
                      <a:pt x="453" y="401"/>
                      <a:pt x="454" y="400"/>
                      <a:pt x="455" y="399"/>
                    </a:cubicBezTo>
                    <a:cubicBezTo>
                      <a:pt x="455" y="399"/>
                      <a:pt x="455" y="399"/>
                      <a:pt x="455" y="399"/>
                    </a:cubicBezTo>
                    <a:cubicBezTo>
                      <a:pt x="456" y="397"/>
                      <a:pt x="457" y="395"/>
                      <a:pt x="457" y="394"/>
                    </a:cubicBezTo>
                    <a:cubicBezTo>
                      <a:pt x="457" y="392"/>
                      <a:pt x="456" y="388"/>
                      <a:pt x="458" y="386"/>
                    </a:cubicBezTo>
                    <a:cubicBezTo>
                      <a:pt x="459" y="384"/>
                      <a:pt x="461" y="383"/>
                      <a:pt x="461" y="382"/>
                    </a:cubicBezTo>
                    <a:cubicBezTo>
                      <a:pt x="461" y="380"/>
                      <a:pt x="461" y="379"/>
                      <a:pt x="458" y="379"/>
                    </a:cubicBezTo>
                    <a:cubicBezTo>
                      <a:pt x="454" y="379"/>
                      <a:pt x="444" y="380"/>
                      <a:pt x="442" y="382"/>
                    </a:cubicBezTo>
                    <a:cubicBezTo>
                      <a:pt x="440" y="384"/>
                      <a:pt x="441" y="389"/>
                      <a:pt x="440" y="390"/>
                    </a:cubicBezTo>
                    <a:cubicBezTo>
                      <a:pt x="439" y="391"/>
                      <a:pt x="436" y="395"/>
                      <a:pt x="435" y="395"/>
                    </a:cubicBezTo>
                    <a:cubicBezTo>
                      <a:pt x="435" y="395"/>
                      <a:pt x="436" y="397"/>
                      <a:pt x="435" y="397"/>
                    </a:cubicBezTo>
                    <a:cubicBezTo>
                      <a:pt x="434" y="397"/>
                      <a:pt x="433" y="396"/>
                      <a:pt x="432" y="396"/>
                    </a:cubicBezTo>
                    <a:cubicBezTo>
                      <a:pt x="431" y="396"/>
                      <a:pt x="425" y="397"/>
                      <a:pt x="423" y="398"/>
                    </a:cubicBezTo>
                    <a:cubicBezTo>
                      <a:pt x="421" y="398"/>
                      <a:pt x="419" y="399"/>
                      <a:pt x="418" y="398"/>
                    </a:cubicBezTo>
                    <a:cubicBezTo>
                      <a:pt x="416" y="397"/>
                      <a:pt x="416" y="396"/>
                      <a:pt x="414" y="396"/>
                    </a:cubicBezTo>
                    <a:cubicBezTo>
                      <a:pt x="412" y="395"/>
                      <a:pt x="409" y="395"/>
                      <a:pt x="407" y="392"/>
                    </a:cubicBezTo>
                    <a:cubicBezTo>
                      <a:pt x="406" y="389"/>
                      <a:pt x="405" y="387"/>
                      <a:pt x="404" y="385"/>
                    </a:cubicBezTo>
                    <a:cubicBezTo>
                      <a:pt x="402" y="383"/>
                      <a:pt x="401" y="381"/>
                      <a:pt x="400" y="376"/>
                    </a:cubicBezTo>
                    <a:cubicBezTo>
                      <a:pt x="399" y="371"/>
                      <a:pt x="399" y="368"/>
                      <a:pt x="400" y="367"/>
                    </a:cubicBezTo>
                    <a:cubicBezTo>
                      <a:pt x="400" y="365"/>
                      <a:pt x="399" y="361"/>
                      <a:pt x="399" y="360"/>
                    </a:cubicBezTo>
                    <a:cubicBezTo>
                      <a:pt x="400" y="358"/>
                      <a:pt x="402" y="356"/>
                      <a:pt x="403" y="354"/>
                    </a:cubicBezTo>
                    <a:cubicBezTo>
                      <a:pt x="403" y="353"/>
                      <a:pt x="403" y="353"/>
                      <a:pt x="403" y="352"/>
                    </a:cubicBezTo>
                    <a:cubicBezTo>
                      <a:pt x="402" y="349"/>
                      <a:pt x="400" y="346"/>
                      <a:pt x="400" y="344"/>
                    </a:cubicBezTo>
                    <a:cubicBezTo>
                      <a:pt x="400" y="343"/>
                      <a:pt x="401" y="344"/>
                      <a:pt x="401" y="343"/>
                    </a:cubicBezTo>
                    <a:cubicBezTo>
                      <a:pt x="402" y="342"/>
                      <a:pt x="401" y="341"/>
                      <a:pt x="402" y="341"/>
                    </a:cubicBezTo>
                    <a:cubicBezTo>
                      <a:pt x="402" y="340"/>
                      <a:pt x="403" y="340"/>
                      <a:pt x="403" y="340"/>
                    </a:cubicBezTo>
                    <a:cubicBezTo>
                      <a:pt x="404" y="339"/>
                      <a:pt x="407" y="338"/>
                      <a:pt x="407" y="337"/>
                    </a:cubicBezTo>
                    <a:cubicBezTo>
                      <a:pt x="407" y="335"/>
                      <a:pt x="408" y="336"/>
                      <a:pt x="408" y="336"/>
                    </a:cubicBezTo>
                    <a:cubicBezTo>
                      <a:pt x="409" y="337"/>
                      <a:pt x="412" y="335"/>
                      <a:pt x="414" y="334"/>
                    </a:cubicBezTo>
                    <a:cubicBezTo>
                      <a:pt x="416" y="332"/>
                      <a:pt x="417" y="331"/>
                      <a:pt x="416" y="331"/>
                    </a:cubicBezTo>
                    <a:cubicBezTo>
                      <a:pt x="415" y="330"/>
                      <a:pt x="414" y="329"/>
                      <a:pt x="415" y="330"/>
                    </a:cubicBezTo>
                    <a:cubicBezTo>
                      <a:pt x="417" y="330"/>
                      <a:pt x="417" y="331"/>
                      <a:pt x="419" y="330"/>
                    </a:cubicBezTo>
                    <a:cubicBezTo>
                      <a:pt x="420" y="329"/>
                      <a:pt x="420" y="328"/>
                      <a:pt x="423" y="328"/>
                    </a:cubicBezTo>
                    <a:cubicBezTo>
                      <a:pt x="425" y="328"/>
                      <a:pt x="427" y="328"/>
                      <a:pt x="428" y="330"/>
                    </a:cubicBezTo>
                    <a:cubicBezTo>
                      <a:pt x="429" y="331"/>
                      <a:pt x="430" y="331"/>
                      <a:pt x="431" y="330"/>
                    </a:cubicBezTo>
                    <a:cubicBezTo>
                      <a:pt x="432" y="330"/>
                      <a:pt x="433" y="329"/>
                      <a:pt x="434" y="330"/>
                    </a:cubicBezTo>
                    <a:cubicBezTo>
                      <a:pt x="436" y="330"/>
                      <a:pt x="437" y="332"/>
                      <a:pt x="439" y="332"/>
                    </a:cubicBezTo>
                    <a:cubicBezTo>
                      <a:pt x="440" y="332"/>
                      <a:pt x="442" y="330"/>
                      <a:pt x="443" y="330"/>
                    </a:cubicBezTo>
                    <a:cubicBezTo>
                      <a:pt x="444" y="330"/>
                      <a:pt x="447" y="333"/>
                      <a:pt x="447" y="333"/>
                    </a:cubicBezTo>
                    <a:cubicBezTo>
                      <a:pt x="447" y="334"/>
                      <a:pt x="448" y="333"/>
                      <a:pt x="448" y="332"/>
                    </a:cubicBezTo>
                    <a:cubicBezTo>
                      <a:pt x="449" y="332"/>
                      <a:pt x="448" y="332"/>
                      <a:pt x="447" y="332"/>
                    </a:cubicBezTo>
                    <a:cubicBezTo>
                      <a:pt x="447" y="331"/>
                      <a:pt x="445" y="330"/>
                      <a:pt x="446" y="329"/>
                    </a:cubicBezTo>
                    <a:cubicBezTo>
                      <a:pt x="446" y="329"/>
                      <a:pt x="447" y="329"/>
                      <a:pt x="446" y="329"/>
                    </a:cubicBezTo>
                    <a:cubicBezTo>
                      <a:pt x="445" y="328"/>
                      <a:pt x="445" y="327"/>
                      <a:pt x="445" y="327"/>
                    </a:cubicBezTo>
                    <a:cubicBezTo>
                      <a:pt x="445" y="326"/>
                      <a:pt x="445" y="326"/>
                      <a:pt x="444" y="327"/>
                    </a:cubicBezTo>
                    <a:cubicBezTo>
                      <a:pt x="443" y="327"/>
                      <a:pt x="440" y="327"/>
                      <a:pt x="441" y="326"/>
                    </a:cubicBezTo>
                    <a:cubicBezTo>
                      <a:pt x="441" y="325"/>
                      <a:pt x="442" y="325"/>
                      <a:pt x="443" y="325"/>
                    </a:cubicBezTo>
                    <a:cubicBezTo>
                      <a:pt x="444" y="326"/>
                      <a:pt x="444" y="326"/>
                      <a:pt x="446" y="326"/>
                    </a:cubicBezTo>
                    <a:cubicBezTo>
                      <a:pt x="448" y="325"/>
                      <a:pt x="450" y="325"/>
                      <a:pt x="452" y="325"/>
                    </a:cubicBezTo>
                    <a:cubicBezTo>
                      <a:pt x="453" y="325"/>
                      <a:pt x="454" y="324"/>
                      <a:pt x="455" y="325"/>
                    </a:cubicBezTo>
                    <a:cubicBezTo>
                      <a:pt x="455" y="325"/>
                      <a:pt x="455" y="326"/>
                      <a:pt x="456" y="326"/>
                    </a:cubicBezTo>
                    <a:cubicBezTo>
                      <a:pt x="457" y="326"/>
                      <a:pt x="458" y="325"/>
                      <a:pt x="460" y="325"/>
                    </a:cubicBezTo>
                    <a:cubicBezTo>
                      <a:pt x="462" y="325"/>
                      <a:pt x="465" y="324"/>
                      <a:pt x="467" y="326"/>
                    </a:cubicBezTo>
                    <a:cubicBezTo>
                      <a:pt x="468" y="327"/>
                      <a:pt x="469" y="328"/>
                      <a:pt x="470" y="329"/>
                    </a:cubicBezTo>
                    <a:cubicBezTo>
                      <a:pt x="471" y="329"/>
                      <a:pt x="471" y="330"/>
                      <a:pt x="472" y="329"/>
                    </a:cubicBezTo>
                    <a:cubicBezTo>
                      <a:pt x="474" y="329"/>
                      <a:pt x="476" y="327"/>
                      <a:pt x="476" y="327"/>
                    </a:cubicBezTo>
                    <a:cubicBezTo>
                      <a:pt x="477" y="327"/>
                      <a:pt x="479" y="330"/>
                      <a:pt x="481" y="331"/>
                    </a:cubicBezTo>
                    <a:cubicBezTo>
                      <a:pt x="482" y="332"/>
                      <a:pt x="485" y="334"/>
                      <a:pt x="485" y="335"/>
                    </a:cubicBezTo>
                    <a:cubicBezTo>
                      <a:pt x="485" y="337"/>
                      <a:pt x="484" y="338"/>
                      <a:pt x="484" y="339"/>
                    </a:cubicBezTo>
                    <a:cubicBezTo>
                      <a:pt x="484" y="340"/>
                      <a:pt x="485" y="341"/>
                      <a:pt x="485" y="341"/>
                    </a:cubicBezTo>
                    <a:cubicBezTo>
                      <a:pt x="486" y="342"/>
                      <a:pt x="485" y="341"/>
                      <a:pt x="485" y="342"/>
                    </a:cubicBezTo>
                    <a:cubicBezTo>
                      <a:pt x="485" y="344"/>
                      <a:pt x="485" y="345"/>
                      <a:pt x="486" y="346"/>
                    </a:cubicBezTo>
                    <a:cubicBezTo>
                      <a:pt x="487" y="347"/>
                      <a:pt x="488" y="347"/>
                      <a:pt x="488" y="347"/>
                    </a:cubicBezTo>
                    <a:cubicBezTo>
                      <a:pt x="488" y="348"/>
                      <a:pt x="489" y="348"/>
                      <a:pt x="489" y="348"/>
                    </a:cubicBezTo>
                    <a:cubicBezTo>
                      <a:pt x="489" y="348"/>
                      <a:pt x="489" y="350"/>
                      <a:pt x="489" y="351"/>
                    </a:cubicBezTo>
                    <a:cubicBezTo>
                      <a:pt x="490" y="353"/>
                      <a:pt x="491" y="353"/>
                      <a:pt x="492" y="354"/>
                    </a:cubicBezTo>
                    <a:cubicBezTo>
                      <a:pt x="493" y="354"/>
                      <a:pt x="494" y="357"/>
                      <a:pt x="495" y="358"/>
                    </a:cubicBezTo>
                    <a:cubicBezTo>
                      <a:pt x="495" y="358"/>
                      <a:pt x="496" y="357"/>
                      <a:pt x="497" y="357"/>
                    </a:cubicBezTo>
                    <a:cubicBezTo>
                      <a:pt x="497" y="357"/>
                      <a:pt x="497" y="358"/>
                      <a:pt x="496" y="358"/>
                    </a:cubicBezTo>
                    <a:cubicBezTo>
                      <a:pt x="496" y="359"/>
                      <a:pt x="497" y="359"/>
                      <a:pt x="497" y="358"/>
                    </a:cubicBezTo>
                    <a:cubicBezTo>
                      <a:pt x="497" y="357"/>
                      <a:pt x="497" y="355"/>
                      <a:pt x="498" y="353"/>
                    </a:cubicBezTo>
                    <a:cubicBezTo>
                      <a:pt x="499" y="351"/>
                      <a:pt x="500" y="346"/>
                      <a:pt x="498" y="343"/>
                    </a:cubicBezTo>
                    <a:cubicBezTo>
                      <a:pt x="497" y="341"/>
                      <a:pt x="496" y="339"/>
                      <a:pt x="495" y="337"/>
                    </a:cubicBezTo>
                    <a:cubicBezTo>
                      <a:pt x="495" y="335"/>
                      <a:pt x="494" y="332"/>
                      <a:pt x="493" y="330"/>
                    </a:cubicBezTo>
                    <a:cubicBezTo>
                      <a:pt x="492" y="328"/>
                      <a:pt x="490" y="323"/>
                      <a:pt x="491" y="321"/>
                    </a:cubicBezTo>
                    <a:cubicBezTo>
                      <a:pt x="491" y="318"/>
                      <a:pt x="493" y="316"/>
                      <a:pt x="494" y="314"/>
                    </a:cubicBezTo>
                    <a:cubicBezTo>
                      <a:pt x="496" y="312"/>
                      <a:pt x="498" y="311"/>
                      <a:pt x="500" y="310"/>
                    </a:cubicBezTo>
                    <a:cubicBezTo>
                      <a:pt x="501" y="309"/>
                      <a:pt x="502" y="308"/>
                      <a:pt x="503" y="307"/>
                    </a:cubicBezTo>
                    <a:cubicBezTo>
                      <a:pt x="504" y="306"/>
                      <a:pt x="503" y="306"/>
                      <a:pt x="504" y="305"/>
                    </a:cubicBezTo>
                    <a:cubicBezTo>
                      <a:pt x="505" y="305"/>
                      <a:pt x="507" y="303"/>
                      <a:pt x="508" y="303"/>
                    </a:cubicBezTo>
                    <a:cubicBezTo>
                      <a:pt x="510" y="302"/>
                      <a:pt x="511" y="302"/>
                      <a:pt x="511" y="302"/>
                    </a:cubicBezTo>
                    <a:cubicBezTo>
                      <a:pt x="512" y="301"/>
                      <a:pt x="514" y="299"/>
                      <a:pt x="516" y="298"/>
                    </a:cubicBezTo>
                    <a:cubicBezTo>
                      <a:pt x="517" y="297"/>
                      <a:pt x="519" y="298"/>
                      <a:pt x="520" y="297"/>
                    </a:cubicBezTo>
                    <a:cubicBezTo>
                      <a:pt x="521" y="296"/>
                      <a:pt x="521" y="295"/>
                      <a:pt x="520" y="296"/>
                    </a:cubicBezTo>
                    <a:cubicBezTo>
                      <a:pt x="519" y="296"/>
                      <a:pt x="517" y="297"/>
                      <a:pt x="517" y="296"/>
                    </a:cubicBezTo>
                    <a:cubicBezTo>
                      <a:pt x="517" y="296"/>
                      <a:pt x="518" y="296"/>
                      <a:pt x="519" y="295"/>
                    </a:cubicBezTo>
                    <a:cubicBezTo>
                      <a:pt x="519" y="295"/>
                      <a:pt x="519" y="294"/>
                      <a:pt x="518" y="293"/>
                    </a:cubicBezTo>
                    <a:cubicBezTo>
                      <a:pt x="518" y="293"/>
                      <a:pt x="518" y="292"/>
                      <a:pt x="518" y="292"/>
                    </a:cubicBezTo>
                    <a:cubicBezTo>
                      <a:pt x="519" y="293"/>
                      <a:pt x="519" y="293"/>
                      <a:pt x="519" y="292"/>
                    </a:cubicBezTo>
                    <a:cubicBezTo>
                      <a:pt x="519" y="292"/>
                      <a:pt x="520" y="291"/>
                      <a:pt x="520" y="292"/>
                    </a:cubicBezTo>
                    <a:cubicBezTo>
                      <a:pt x="520" y="293"/>
                      <a:pt x="520" y="293"/>
                      <a:pt x="521" y="293"/>
                    </a:cubicBezTo>
                    <a:cubicBezTo>
                      <a:pt x="521" y="293"/>
                      <a:pt x="522" y="293"/>
                      <a:pt x="523" y="292"/>
                    </a:cubicBezTo>
                    <a:cubicBezTo>
                      <a:pt x="524" y="291"/>
                      <a:pt x="525" y="290"/>
                      <a:pt x="524" y="289"/>
                    </a:cubicBezTo>
                    <a:cubicBezTo>
                      <a:pt x="524" y="289"/>
                      <a:pt x="523" y="289"/>
                      <a:pt x="523" y="290"/>
                    </a:cubicBezTo>
                    <a:cubicBezTo>
                      <a:pt x="523" y="290"/>
                      <a:pt x="522" y="290"/>
                      <a:pt x="522" y="290"/>
                    </a:cubicBezTo>
                    <a:cubicBezTo>
                      <a:pt x="521" y="289"/>
                      <a:pt x="522" y="289"/>
                      <a:pt x="521" y="289"/>
                    </a:cubicBezTo>
                    <a:cubicBezTo>
                      <a:pt x="519" y="289"/>
                      <a:pt x="518" y="290"/>
                      <a:pt x="518" y="289"/>
                    </a:cubicBezTo>
                    <a:cubicBezTo>
                      <a:pt x="518" y="289"/>
                      <a:pt x="518" y="288"/>
                      <a:pt x="518" y="288"/>
                    </a:cubicBezTo>
                    <a:cubicBezTo>
                      <a:pt x="519" y="289"/>
                      <a:pt x="520" y="289"/>
                      <a:pt x="521" y="289"/>
                    </a:cubicBezTo>
                    <a:cubicBezTo>
                      <a:pt x="521" y="288"/>
                      <a:pt x="522" y="288"/>
                      <a:pt x="523" y="288"/>
                    </a:cubicBezTo>
                    <a:cubicBezTo>
                      <a:pt x="524" y="288"/>
                      <a:pt x="524" y="288"/>
                      <a:pt x="523" y="287"/>
                    </a:cubicBezTo>
                    <a:cubicBezTo>
                      <a:pt x="522" y="286"/>
                      <a:pt x="522" y="286"/>
                      <a:pt x="522" y="285"/>
                    </a:cubicBezTo>
                    <a:cubicBezTo>
                      <a:pt x="523" y="284"/>
                      <a:pt x="523" y="283"/>
                      <a:pt x="522" y="283"/>
                    </a:cubicBezTo>
                    <a:cubicBezTo>
                      <a:pt x="521" y="283"/>
                      <a:pt x="519" y="283"/>
                      <a:pt x="518" y="282"/>
                    </a:cubicBezTo>
                    <a:cubicBezTo>
                      <a:pt x="518" y="281"/>
                      <a:pt x="517" y="281"/>
                      <a:pt x="516" y="280"/>
                    </a:cubicBezTo>
                    <a:cubicBezTo>
                      <a:pt x="515" y="280"/>
                      <a:pt x="516" y="280"/>
                      <a:pt x="517" y="280"/>
                    </a:cubicBezTo>
                    <a:cubicBezTo>
                      <a:pt x="518" y="280"/>
                      <a:pt x="519" y="280"/>
                      <a:pt x="520" y="280"/>
                    </a:cubicBezTo>
                    <a:cubicBezTo>
                      <a:pt x="521" y="279"/>
                      <a:pt x="520" y="279"/>
                      <a:pt x="519" y="278"/>
                    </a:cubicBezTo>
                    <a:cubicBezTo>
                      <a:pt x="519" y="278"/>
                      <a:pt x="515" y="275"/>
                      <a:pt x="515" y="274"/>
                    </a:cubicBezTo>
                    <a:cubicBezTo>
                      <a:pt x="514" y="273"/>
                      <a:pt x="514" y="272"/>
                      <a:pt x="515" y="272"/>
                    </a:cubicBezTo>
                    <a:cubicBezTo>
                      <a:pt x="516" y="271"/>
                      <a:pt x="516" y="270"/>
                      <a:pt x="516" y="269"/>
                    </a:cubicBezTo>
                    <a:cubicBezTo>
                      <a:pt x="516" y="269"/>
                      <a:pt x="517" y="270"/>
                      <a:pt x="517" y="271"/>
                    </a:cubicBezTo>
                    <a:cubicBezTo>
                      <a:pt x="517" y="271"/>
                      <a:pt x="516" y="271"/>
                      <a:pt x="516" y="272"/>
                    </a:cubicBezTo>
                    <a:cubicBezTo>
                      <a:pt x="516" y="273"/>
                      <a:pt x="518" y="274"/>
                      <a:pt x="519" y="274"/>
                    </a:cubicBezTo>
                    <a:cubicBezTo>
                      <a:pt x="519" y="274"/>
                      <a:pt x="519" y="273"/>
                      <a:pt x="519" y="271"/>
                    </a:cubicBezTo>
                    <a:cubicBezTo>
                      <a:pt x="519" y="270"/>
                      <a:pt x="519" y="268"/>
                      <a:pt x="520" y="268"/>
                    </a:cubicBezTo>
                    <a:cubicBezTo>
                      <a:pt x="521" y="267"/>
                      <a:pt x="522" y="265"/>
                      <a:pt x="522" y="265"/>
                    </a:cubicBezTo>
                    <a:cubicBezTo>
                      <a:pt x="522" y="266"/>
                      <a:pt x="521" y="266"/>
                      <a:pt x="521" y="269"/>
                    </a:cubicBezTo>
                    <a:cubicBezTo>
                      <a:pt x="521" y="271"/>
                      <a:pt x="521" y="272"/>
                      <a:pt x="522" y="273"/>
                    </a:cubicBezTo>
                    <a:cubicBezTo>
                      <a:pt x="523" y="274"/>
                      <a:pt x="524" y="276"/>
                      <a:pt x="524" y="277"/>
                    </a:cubicBezTo>
                    <a:cubicBezTo>
                      <a:pt x="524" y="278"/>
                      <a:pt x="522" y="279"/>
                      <a:pt x="522" y="281"/>
                    </a:cubicBezTo>
                    <a:cubicBezTo>
                      <a:pt x="522" y="282"/>
                      <a:pt x="522" y="282"/>
                      <a:pt x="522" y="282"/>
                    </a:cubicBezTo>
                    <a:cubicBezTo>
                      <a:pt x="523" y="281"/>
                      <a:pt x="524" y="279"/>
                      <a:pt x="525" y="278"/>
                    </a:cubicBezTo>
                    <a:cubicBezTo>
                      <a:pt x="526" y="277"/>
                      <a:pt x="528" y="274"/>
                      <a:pt x="528" y="272"/>
                    </a:cubicBezTo>
                    <a:cubicBezTo>
                      <a:pt x="527" y="271"/>
                      <a:pt x="525" y="268"/>
                      <a:pt x="525" y="266"/>
                    </a:cubicBezTo>
                    <a:cubicBezTo>
                      <a:pt x="524" y="265"/>
                      <a:pt x="524" y="265"/>
                      <a:pt x="525" y="264"/>
                    </a:cubicBezTo>
                    <a:cubicBezTo>
                      <a:pt x="526" y="263"/>
                      <a:pt x="528" y="263"/>
                      <a:pt x="527" y="264"/>
                    </a:cubicBezTo>
                    <a:cubicBezTo>
                      <a:pt x="526" y="264"/>
                      <a:pt x="525" y="264"/>
                      <a:pt x="526" y="265"/>
                    </a:cubicBezTo>
                    <a:cubicBezTo>
                      <a:pt x="526" y="266"/>
                      <a:pt x="526" y="267"/>
                      <a:pt x="527" y="268"/>
                    </a:cubicBezTo>
                    <a:cubicBezTo>
                      <a:pt x="528" y="269"/>
                      <a:pt x="529" y="270"/>
                      <a:pt x="529" y="269"/>
                    </a:cubicBezTo>
                    <a:cubicBezTo>
                      <a:pt x="530" y="268"/>
                      <a:pt x="531" y="267"/>
                      <a:pt x="532" y="265"/>
                    </a:cubicBezTo>
                    <a:cubicBezTo>
                      <a:pt x="533" y="263"/>
                      <a:pt x="534" y="261"/>
                      <a:pt x="534" y="260"/>
                    </a:cubicBezTo>
                    <a:cubicBezTo>
                      <a:pt x="533" y="259"/>
                      <a:pt x="533" y="258"/>
                      <a:pt x="533" y="258"/>
                    </a:cubicBezTo>
                    <a:cubicBezTo>
                      <a:pt x="533" y="258"/>
                      <a:pt x="534" y="256"/>
                      <a:pt x="534" y="256"/>
                    </a:cubicBezTo>
                    <a:cubicBezTo>
                      <a:pt x="534" y="255"/>
                      <a:pt x="534" y="255"/>
                      <a:pt x="534" y="256"/>
                    </a:cubicBezTo>
                    <a:cubicBezTo>
                      <a:pt x="534" y="257"/>
                      <a:pt x="533" y="258"/>
                      <a:pt x="534" y="257"/>
                    </a:cubicBezTo>
                    <a:cubicBezTo>
                      <a:pt x="536" y="257"/>
                      <a:pt x="536" y="256"/>
                      <a:pt x="538" y="255"/>
                    </a:cubicBezTo>
                    <a:cubicBezTo>
                      <a:pt x="540" y="254"/>
                      <a:pt x="541" y="254"/>
                      <a:pt x="543" y="254"/>
                    </a:cubicBezTo>
                    <a:cubicBezTo>
                      <a:pt x="545" y="253"/>
                      <a:pt x="548" y="254"/>
                      <a:pt x="548" y="253"/>
                    </a:cubicBezTo>
                    <a:cubicBezTo>
                      <a:pt x="549" y="252"/>
                      <a:pt x="548" y="250"/>
                      <a:pt x="549" y="251"/>
                    </a:cubicBezTo>
                    <a:cubicBezTo>
                      <a:pt x="550" y="252"/>
                      <a:pt x="549" y="253"/>
                      <a:pt x="550" y="253"/>
                    </a:cubicBezTo>
                    <a:cubicBezTo>
                      <a:pt x="551" y="253"/>
                      <a:pt x="552" y="252"/>
                      <a:pt x="553" y="252"/>
                    </a:cubicBezTo>
                    <a:cubicBezTo>
                      <a:pt x="553" y="251"/>
                      <a:pt x="553" y="252"/>
                      <a:pt x="553" y="252"/>
                    </a:cubicBezTo>
                    <a:cubicBezTo>
                      <a:pt x="553" y="253"/>
                      <a:pt x="554" y="252"/>
                      <a:pt x="555" y="252"/>
                    </a:cubicBezTo>
                    <a:cubicBezTo>
                      <a:pt x="556" y="251"/>
                      <a:pt x="557" y="251"/>
                      <a:pt x="557" y="250"/>
                    </a:cubicBezTo>
                    <a:cubicBezTo>
                      <a:pt x="558" y="250"/>
                      <a:pt x="558" y="249"/>
                      <a:pt x="557" y="249"/>
                    </a:cubicBezTo>
                    <a:cubicBezTo>
                      <a:pt x="556" y="249"/>
                      <a:pt x="555" y="249"/>
                      <a:pt x="556" y="249"/>
                    </a:cubicBezTo>
                    <a:cubicBezTo>
                      <a:pt x="556" y="249"/>
                      <a:pt x="556" y="250"/>
                      <a:pt x="556" y="250"/>
                    </a:cubicBezTo>
                    <a:cubicBezTo>
                      <a:pt x="555" y="251"/>
                      <a:pt x="554" y="251"/>
                      <a:pt x="554" y="250"/>
                    </a:cubicBezTo>
                    <a:cubicBezTo>
                      <a:pt x="554" y="249"/>
                      <a:pt x="553" y="248"/>
                      <a:pt x="552" y="247"/>
                    </a:cubicBezTo>
                    <a:cubicBezTo>
                      <a:pt x="552" y="247"/>
                      <a:pt x="551" y="246"/>
                      <a:pt x="552" y="246"/>
                    </a:cubicBezTo>
                    <a:cubicBezTo>
                      <a:pt x="553" y="245"/>
                      <a:pt x="553" y="245"/>
                      <a:pt x="552" y="244"/>
                    </a:cubicBezTo>
                    <a:cubicBezTo>
                      <a:pt x="552" y="243"/>
                      <a:pt x="552" y="244"/>
                      <a:pt x="553" y="242"/>
                    </a:cubicBezTo>
                    <a:cubicBezTo>
                      <a:pt x="553" y="241"/>
                      <a:pt x="553" y="241"/>
                      <a:pt x="554" y="240"/>
                    </a:cubicBezTo>
                    <a:cubicBezTo>
                      <a:pt x="555" y="239"/>
                      <a:pt x="555" y="239"/>
                      <a:pt x="556" y="238"/>
                    </a:cubicBezTo>
                    <a:cubicBezTo>
                      <a:pt x="556" y="237"/>
                      <a:pt x="556" y="237"/>
                      <a:pt x="557" y="237"/>
                    </a:cubicBezTo>
                    <a:cubicBezTo>
                      <a:pt x="558" y="237"/>
                      <a:pt x="558" y="236"/>
                      <a:pt x="559" y="236"/>
                    </a:cubicBezTo>
                    <a:cubicBezTo>
                      <a:pt x="559" y="235"/>
                      <a:pt x="558" y="235"/>
                      <a:pt x="559" y="236"/>
                    </a:cubicBezTo>
                    <a:cubicBezTo>
                      <a:pt x="559" y="236"/>
                      <a:pt x="561" y="236"/>
                      <a:pt x="562" y="234"/>
                    </a:cubicBezTo>
                    <a:cubicBezTo>
                      <a:pt x="563" y="233"/>
                      <a:pt x="563" y="231"/>
                      <a:pt x="563" y="232"/>
                    </a:cubicBezTo>
                    <a:cubicBezTo>
                      <a:pt x="564" y="232"/>
                      <a:pt x="564" y="234"/>
                      <a:pt x="565" y="234"/>
                    </a:cubicBezTo>
                    <a:cubicBezTo>
                      <a:pt x="566" y="234"/>
                      <a:pt x="567" y="233"/>
                      <a:pt x="568" y="232"/>
                    </a:cubicBezTo>
                    <a:cubicBezTo>
                      <a:pt x="568" y="232"/>
                      <a:pt x="569" y="232"/>
                      <a:pt x="571" y="231"/>
                    </a:cubicBezTo>
                    <a:cubicBezTo>
                      <a:pt x="573" y="230"/>
                      <a:pt x="574" y="230"/>
                      <a:pt x="574" y="229"/>
                    </a:cubicBezTo>
                    <a:cubicBezTo>
                      <a:pt x="574" y="229"/>
                      <a:pt x="574" y="229"/>
                      <a:pt x="575" y="229"/>
                    </a:cubicBezTo>
                    <a:cubicBezTo>
                      <a:pt x="575" y="228"/>
                      <a:pt x="575" y="228"/>
                      <a:pt x="576" y="228"/>
                    </a:cubicBezTo>
                    <a:cubicBezTo>
                      <a:pt x="577" y="227"/>
                      <a:pt x="578" y="227"/>
                      <a:pt x="579" y="226"/>
                    </a:cubicBezTo>
                    <a:cubicBezTo>
                      <a:pt x="580" y="225"/>
                      <a:pt x="579" y="226"/>
                      <a:pt x="580" y="226"/>
                    </a:cubicBezTo>
                    <a:cubicBezTo>
                      <a:pt x="581" y="226"/>
                      <a:pt x="583" y="225"/>
                      <a:pt x="584" y="224"/>
                    </a:cubicBezTo>
                    <a:cubicBezTo>
                      <a:pt x="586" y="224"/>
                      <a:pt x="587" y="224"/>
                      <a:pt x="588" y="224"/>
                    </a:cubicBezTo>
                    <a:cubicBezTo>
                      <a:pt x="588" y="223"/>
                      <a:pt x="589" y="224"/>
                      <a:pt x="588" y="223"/>
                    </a:cubicBezTo>
                    <a:cubicBezTo>
                      <a:pt x="587" y="222"/>
                      <a:pt x="587" y="220"/>
                      <a:pt x="587" y="221"/>
                    </a:cubicBezTo>
                    <a:cubicBezTo>
                      <a:pt x="588" y="221"/>
                      <a:pt x="588" y="223"/>
                      <a:pt x="589" y="223"/>
                    </a:cubicBezTo>
                    <a:cubicBezTo>
                      <a:pt x="590" y="223"/>
                      <a:pt x="590" y="223"/>
                      <a:pt x="589" y="223"/>
                    </a:cubicBezTo>
                    <a:cubicBezTo>
                      <a:pt x="588" y="224"/>
                      <a:pt x="586" y="225"/>
                      <a:pt x="587" y="225"/>
                    </a:cubicBezTo>
                    <a:cubicBezTo>
                      <a:pt x="587" y="225"/>
                      <a:pt x="587" y="225"/>
                      <a:pt x="589" y="225"/>
                    </a:cubicBezTo>
                    <a:cubicBezTo>
                      <a:pt x="590" y="225"/>
                      <a:pt x="593" y="225"/>
                      <a:pt x="594" y="225"/>
                    </a:cubicBezTo>
                    <a:cubicBezTo>
                      <a:pt x="594" y="225"/>
                      <a:pt x="594" y="226"/>
                      <a:pt x="594" y="226"/>
                    </a:cubicBezTo>
                    <a:cubicBezTo>
                      <a:pt x="593" y="226"/>
                      <a:pt x="593" y="226"/>
                      <a:pt x="594" y="226"/>
                    </a:cubicBezTo>
                    <a:cubicBezTo>
                      <a:pt x="595" y="226"/>
                      <a:pt x="593" y="227"/>
                      <a:pt x="592" y="227"/>
                    </a:cubicBezTo>
                    <a:cubicBezTo>
                      <a:pt x="592" y="227"/>
                      <a:pt x="591" y="227"/>
                      <a:pt x="591" y="227"/>
                    </a:cubicBezTo>
                    <a:cubicBezTo>
                      <a:pt x="591" y="228"/>
                      <a:pt x="591" y="229"/>
                      <a:pt x="590" y="228"/>
                    </a:cubicBezTo>
                    <a:cubicBezTo>
                      <a:pt x="590" y="227"/>
                      <a:pt x="589" y="227"/>
                      <a:pt x="589" y="227"/>
                    </a:cubicBezTo>
                    <a:cubicBezTo>
                      <a:pt x="589" y="226"/>
                      <a:pt x="589" y="225"/>
                      <a:pt x="588" y="226"/>
                    </a:cubicBezTo>
                    <a:cubicBezTo>
                      <a:pt x="588" y="227"/>
                      <a:pt x="588" y="227"/>
                      <a:pt x="588" y="226"/>
                    </a:cubicBezTo>
                    <a:cubicBezTo>
                      <a:pt x="587" y="226"/>
                      <a:pt x="587" y="226"/>
                      <a:pt x="586" y="227"/>
                    </a:cubicBezTo>
                    <a:cubicBezTo>
                      <a:pt x="585" y="228"/>
                      <a:pt x="586" y="228"/>
                      <a:pt x="585" y="228"/>
                    </a:cubicBezTo>
                    <a:cubicBezTo>
                      <a:pt x="584" y="229"/>
                      <a:pt x="582" y="229"/>
                      <a:pt x="581" y="230"/>
                    </a:cubicBezTo>
                    <a:cubicBezTo>
                      <a:pt x="580" y="231"/>
                      <a:pt x="580" y="232"/>
                      <a:pt x="579" y="233"/>
                    </a:cubicBezTo>
                    <a:cubicBezTo>
                      <a:pt x="579" y="234"/>
                      <a:pt x="579" y="236"/>
                      <a:pt x="579" y="237"/>
                    </a:cubicBezTo>
                    <a:cubicBezTo>
                      <a:pt x="580" y="237"/>
                      <a:pt x="582" y="238"/>
                      <a:pt x="583" y="238"/>
                    </a:cubicBezTo>
                    <a:cubicBezTo>
                      <a:pt x="583" y="238"/>
                      <a:pt x="583" y="238"/>
                      <a:pt x="584" y="237"/>
                    </a:cubicBezTo>
                    <a:cubicBezTo>
                      <a:pt x="585" y="237"/>
                      <a:pt x="587" y="235"/>
                      <a:pt x="588" y="233"/>
                    </a:cubicBezTo>
                    <a:cubicBezTo>
                      <a:pt x="590" y="232"/>
                      <a:pt x="592" y="230"/>
                      <a:pt x="592" y="230"/>
                    </a:cubicBezTo>
                    <a:cubicBezTo>
                      <a:pt x="592" y="231"/>
                      <a:pt x="591" y="232"/>
                      <a:pt x="592" y="232"/>
                    </a:cubicBezTo>
                    <a:cubicBezTo>
                      <a:pt x="592" y="232"/>
                      <a:pt x="594" y="232"/>
                      <a:pt x="594" y="231"/>
                    </a:cubicBezTo>
                    <a:cubicBezTo>
                      <a:pt x="595" y="231"/>
                      <a:pt x="595" y="231"/>
                      <a:pt x="596" y="230"/>
                    </a:cubicBezTo>
                    <a:cubicBezTo>
                      <a:pt x="598" y="230"/>
                      <a:pt x="601" y="229"/>
                      <a:pt x="603" y="228"/>
                    </a:cubicBezTo>
                    <a:cubicBezTo>
                      <a:pt x="605" y="227"/>
                      <a:pt x="607" y="227"/>
                      <a:pt x="607" y="227"/>
                    </a:cubicBezTo>
                    <a:cubicBezTo>
                      <a:pt x="608" y="226"/>
                      <a:pt x="608" y="226"/>
                      <a:pt x="607" y="225"/>
                    </a:cubicBezTo>
                    <a:cubicBezTo>
                      <a:pt x="607" y="225"/>
                      <a:pt x="606" y="225"/>
                      <a:pt x="607" y="225"/>
                    </a:cubicBezTo>
                    <a:cubicBezTo>
                      <a:pt x="607" y="224"/>
                      <a:pt x="608" y="224"/>
                      <a:pt x="607" y="224"/>
                    </a:cubicBezTo>
                    <a:cubicBezTo>
                      <a:pt x="606" y="224"/>
                      <a:pt x="604" y="224"/>
                      <a:pt x="604" y="223"/>
                    </a:cubicBezTo>
                    <a:cubicBezTo>
                      <a:pt x="604" y="222"/>
                      <a:pt x="603" y="222"/>
                      <a:pt x="602" y="223"/>
                    </a:cubicBezTo>
                    <a:cubicBezTo>
                      <a:pt x="601" y="223"/>
                      <a:pt x="600" y="224"/>
                      <a:pt x="599" y="223"/>
                    </a:cubicBezTo>
                    <a:cubicBezTo>
                      <a:pt x="598" y="223"/>
                      <a:pt x="598" y="223"/>
                      <a:pt x="597" y="223"/>
                    </a:cubicBezTo>
                    <a:cubicBezTo>
                      <a:pt x="595" y="222"/>
                      <a:pt x="592" y="223"/>
                      <a:pt x="592" y="222"/>
                    </a:cubicBezTo>
                    <a:cubicBezTo>
                      <a:pt x="592" y="221"/>
                      <a:pt x="592" y="221"/>
                      <a:pt x="592" y="220"/>
                    </a:cubicBezTo>
                    <a:cubicBezTo>
                      <a:pt x="593" y="220"/>
                      <a:pt x="592" y="220"/>
                      <a:pt x="591" y="220"/>
                    </a:cubicBezTo>
                    <a:cubicBezTo>
                      <a:pt x="590" y="220"/>
                      <a:pt x="588" y="220"/>
                      <a:pt x="588" y="218"/>
                    </a:cubicBezTo>
                    <a:cubicBezTo>
                      <a:pt x="587" y="217"/>
                      <a:pt x="587" y="216"/>
                      <a:pt x="587" y="215"/>
                    </a:cubicBezTo>
                    <a:cubicBezTo>
                      <a:pt x="587" y="213"/>
                      <a:pt x="585" y="213"/>
                      <a:pt x="585" y="213"/>
                    </a:cubicBezTo>
                    <a:cubicBezTo>
                      <a:pt x="584" y="213"/>
                      <a:pt x="583" y="213"/>
                      <a:pt x="584" y="213"/>
                    </a:cubicBezTo>
                    <a:cubicBezTo>
                      <a:pt x="585" y="212"/>
                      <a:pt x="586" y="211"/>
                      <a:pt x="586" y="210"/>
                    </a:cubicBezTo>
                    <a:cubicBezTo>
                      <a:pt x="587" y="209"/>
                      <a:pt x="587" y="209"/>
                      <a:pt x="586" y="208"/>
                    </a:cubicBezTo>
                    <a:cubicBezTo>
                      <a:pt x="586" y="208"/>
                      <a:pt x="586" y="207"/>
                      <a:pt x="585" y="207"/>
                    </a:cubicBezTo>
                    <a:cubicBezTo>
                      <a:pt x="585" y="207"/>
                      <a:pt x="585" y="207"/>
                      <a:pt x="584" y="207"/>
                    </a:cubicBezTo>
                    <a:cubicBezTo>
                      <a:pt x="584" y="208"/>
                      <a:pt x="584" y="209"/>
                      <a:pt x="583" y="209"/>
                    </a:cubicBezTo>
                    <a:cubicBezTo>
                      <a:pt x="582" y="209"/>
                      <a:pt x="582" y="209"/>
                      <a:pt x="581" y="208"/>
                    </a:cubicBezTo>
                    <a:cubicBezTo>
                      <a:pt x="581" y="207"/>
                      <a:pt x="582" y="207"/>
                      <a:pt x="581" y="207"/>
                    </a:cubicBezTo>
                    <a:cubicBezTo>
                      <a:pt x="580" y="207"/>
                      <a:pt x="579" y="206"/>
                      <a:pt x="579" y="206"/>
                    </a:cubicBezTo>
                    <a:cubicBezTo>
                      <a:pt x="580" y="206"/>
                      <a:pt x="581" y="206"/>
                      <a:pt x="582" y="206"/>
                    </a:cubicBezTo>
                    <a:cubicBezTo>
                      <a:pt x="582" y="206"/>
                      <a:pt x="583" y="207"/>
                      <a:pt x="584" y="206"/>
                    </a:cubicBezTo>
                    <a:cubicBezTo>
                      <a:pt x="585" y="206"/>
                      <a:pt x="587" y="205"/>
                      <a:pt x="588" y="204"/>
                    </a:cubicBezTo>
                    <a:cubicBezTo>
                      <a:pt x="588" y="204"/>
                      <a:pt x="590" y="204"/>
                      <a:pt x="590" y="203"/>
                    </a:cubicBezTo>
                    <a:cubicBezTo>
                      <a:pt x="590" y="202"/>
                      <a:pt x="590" y="202"/>
                      <a:pt x="590" y="201"/>
                    </a:cubicBezTo>
                    <a:cubicBezTo>
                      <a:pt x="589" y="201"/>
                      <a:pt x="588" y="201"/>
                      <a:pt x="589" y="200"/>
                    </a:cubicBezTo>
                    <a:cubicBezTo>
                      <a:pt x="590" y="200"/>
                      <a:pt x="591" y="201"/>
                      <a:pt x="590" y="200"/>
                    </a:cubicBezTo>
                    <a:cubicBezTo>
                      <a:pt x="589" y="200"/>
                      <a:pt x="585" y="198"/>
                      <a:pt x="581" y="198"/>
                    </a:cubicBezTo>
                    <a:cubicBezTo>
                      <a:pt x="578" y="198"/>
                      <a:pt x="570" y="201"/>
                      <a:pt x="569" y="202"/>
                    </a:cubicBezTo>
                    <a:cubicBezTo>
                      <a:pt x="567" y="203"/>
                      <a:pt x="563" y="205"/>
                      <a:pt x="562" y="206"/>
                    </a:cubicBezTo>
                    <a:cubicBezTo>
                      <a:pt x="561" y="206"/>
                      <a:pt x="556" y="211"/>
                      <a:pt x="555" y="213"/>
                    </a:cubicBezTo>
                    <a:cubicBezTo>
                      <a:pt x="554" y="214"/>
                      <a:pt x="553" y="214"/>
                      <a:pt x="551" y="215"/>
                    </a:cubicBezTo>
                    <a:cubicBezTo>
                      <a:pt x="550" y="215"/>
                      <a:pt x="550" y="215"/>
                      <a:pt x="551" y="214"/>
                    </a:cubicBezTo>
                    <a:cubicBezTo>
                      <a:pt x="552" y="214"/>
                      <a:pt x="557" y="209"/>
                      <a:pt x="557" y="208"/>
                    </a:cubicBezTo>
                    <a:cubicBezTo>
                      <a:pt x="558" y="207"/>
                      <a:pt x="559" y="206"/>
                      <a:pt x="557" y="206"/>
                    </a:cubicBezTo>
                    <a:cubicBezTo>
                      <a:pt x="556" y="205"/>
                      <a:pt x="553" y="204"/>
                      <a:pt x="553" y="204"/>
                    </a:cubicBezTo>
                    <a:cubicBezTo>
                      <a:pt x="552" y="203"/>
                      <a:pt x="557" y="205"/>
                      <a:pt x="558" y="205"/>
                    </a:cubicBezTo>
                    <a:cubicBezTo>
                      <a:pt x="560" y="205"/>
                      <a:pt x="562" y="203"/>
                      <a:pt x="563" y="201"/>
                    </a:cubicBezTo>
                    <a:cubicBezTo>
                      <a:pt x="563" y="200"/>
                      <a:pt x="566" y="198"/>
                      <a:pt x="567" y="198"/>
                    </a:cubicBezTo>
                    <a:cubicBezTo>
                      <a:pt x="568" y="197"/>
                      <a:pt x="572" y="198"/>
                      <a:pt x="573" y="196"/>
                    </a:cubicBezTo>
                    <a:cubicBezTo>
                      <a:pt x="573" y="195"/>
                      <a:pt x="574" y="192"/>
                      <a:pt x="575" y="191"/>
                    </a:cubicBezTo>
                    <a:cubicBezTo>
                      <a:pt x="577" y="190"/>
                      <a:pt x="578" y="190"/>
                      <a:pt x="579" y="190"/>
                    </a:cubicBezTo>
                    <a:cubicBezTo>
                      <a:pt x="580" y="190"/>
                      <a:pt x="599" y="190"/>
                      <a:pt x="602" y="190"/>
                    </a:cubicBezTo>
                    <a:cubicBezTo>
                      <a:pt x="604" y="190"/>
                      <a:pt x="604" y="191"/>
                      <a:pt x="606" y="191"/>
                    </a:cubicBezTo>
                    <a:cubicBezTo>
                      <a:pt x="608" y="190"/>
                      <a:pt x="611" y="190"/>
                      <a:pt x="613" y="190"/>
                    </a:cubicBezTo>
                    <a:cubicBezTo>
                      <a:pt x="615" y="189"/>
                      <a:pt x="616" y="189"/>
                      <a:pt x="618" y="187"/>
                    </a:cubicBezTo>
                    <a:cubicBezTo>
                      <a:pt x="620" y="186"/>
                      <a:pt x="621" y="183"/>
                      <a:pt x="623" y="182"/>
                    </a:cubicBezTo>
                    <a:cubicBezTo>
                      <a:pt x="625" y="181"/>
                      <a:pt x="629" y="182"/>
                      <a:pt x="631" y="181"/>
                    </a:cubicBezTo>
                    <a:cubicBezTo>
                      <a:pt x="634" y="180"/>
                      <a:pt x="638" y="177"/>
                      <a:pt x="639" y="176"/>
                    </a:cubicBezTo>
                    <a:cubicBezTo>
                      <a:pt x="639" y="175"/>
                      <a:pt x="639" y="174"/>
                      <a:pt x="638" y="174"/>
                    </a:cubicBezTo>
                    <a:cubicBezTo>
                      <a:pt x="636" y="173"/>
                      <a:pt x="634" y="173"/>
                      <a:pt x="635" y="172"/>
                    </a:cubicBezTo>
                    <a:cubicBezTo>
                      <a:pt x="636" y="172"/>
                      <a:pt x="638" y="173"/>
                      <a:pt x="637" y="171"/>
                    </a:cubicBezTo>
                    <a:cubicBezTo>
                      <a:pt x="637" y="170"/>
                      <a:pt x="638" y="169"/>
                      <a:pt x="637" y="169"/>
                    </a:cubicBezTo>
                    <a:cubicBezTo>
                      <a:pt x="636" y="169"/>
                      <a:pt x="637" y="169"/>
                      <a:pt x="638" y="168"/>
                    </a:cubicBezTo>
                    <a:cubicBezTo>
                      <a:pt x="638" y="168"/>
                      <a:pt x="639" y="167"/>
                      <a:pt x="637" y="166"/>
                    </a:cubicBezTo>
                    <a:cubicBezTo>
                      <a:pt x="636" y="165"/>
                      <a:pt x="635" y="165"/>
                      <a:pt x="634" y="164"/>
                    </a:cubicBezTo>
                    <a:cubicBezTo>
                      <a:pt x="634" y="164"/>
                      <a:pt x="634" y="163"/>
                      <a:pt x="633" y="164"/>
                    </a:cubicBezTo>
                    <a:cubicBezTo>
                      <a:pt x="632" y="164"/>
                      <a:pt x="631" y="165"/>
                      <a:pt x="630" y="165"/>
                    </a:cubicBezTo>
                    <a:cubicBezTo>
                      <a:pt x="629" y="165"/>
                      <a:pt x="630" y="164"/>
                      <a:pt x="630" y="163"/>
                    </a:cubicBezTo>
                    <a:cubicBezTo>
                      <a:pt x="631" y="163"/>
                      <a:pt x="631" y="162"/>
                      <a:pt x="630" y="161"/>
                    </a:cubicBezTo>
                    <a:cubicBezTo>
                      <a:pt x="629" y="161"/>
                      <a:pt x="629" y="160"/>
                      <a:pt x="627" y="160"/>
                    </a:cubicBezTo>
                    <a:cubicBezTo>
                      <a:pt x="625" y="160"/>
                      <a:pt x="624" y="160"/>
                      <a:pt x="623" y="161"/>
                    </a:cubicBezTo>
                    <a:cubicBezTo>
                      <a:pt x="623" y="161"/>
                      <a:pt x="622" y="161"/>
                      <a:pt x="621" y="162"/>
                    </a:cubicBezTo>
                    <a:cubicBezTo>
                      <a:pt x="621" y="163"/>
                      <a:pt x="619" y="164"/>
                      <a:pt x="618" y="165"/>
                    </a:cubicBezTo>
                    <a:cubicBezTo>
                      <a:pt x="616" y="165"/>
                      <a:pt x="615" y="166"/>
                      <a:pt x="614" y="166"/>
                    </a:cubicBezTo>
                    <a:cubicBezTo>
                      <a:pt x="613" y="166"/>
                      <a:pt x="611" y="164"/>
                      <a:pt x="610" y="163"/>
                    </a:cubicBezTo>
                    <a:cubicBezTo>
                      <a:pt x="609" y="163"/>
                      <a:pt x="609" y="162"/>
                      <a:pt x="611" y="163"/>
                    </a:cubicBezTo>
                    <a:cubicBezTo>
                      <a:pt x="613" y="164"/>
                      <a:pt x="613" y="165"/>
                      <a:pt x="614" y="164"/>
                    </a:cubicBezTo>
                    <a:cubicBezTo>
                      <a:pt x="615" y="163"/>
                      <a:pt x="617" y="162"/>
                      <a:pt x="618" y="161"/>
                    </a:cubicBezTo>
                    <a:cubicBezTo>
                      <a:pt x="620" y="161"/>
                      <a:pt x="618" y="161"/>
                      <a:pt x="617" y="161"/>
                    </a:cubicBezTo>
                    <a:cubicBezTo>
                      <a:pt x="617" y="161"/>
                      <a:pt x="618" y="161"/>
                      <a:pt x="619" y="160"/>
                    </a:cubicBezTo>
                    <a:cubicBezTo>
                      <a:pt x="621" y="160"/>
                      <a:pt x="622" y="160"/>
                      <a:pt x="624" y="159"/>
                    </a:cubicBezTo>
                    <a:cubicBezTo>
                      <a:pt x="626" y="158"/>
                      <a:pt x="629" y="158"/>
                      <a:pt x="629" y="157"/>
                    </a:cubicBezTo>
                    <a:cubicBezTo>
                      <a:pt x="629" y="157"/>
                      <a:pt x="628" y="156"/>
                      <a:pt x="627" y="156"/>
                    </a:cubicBezTo>
                    <a:cubicBezTo>
                      <a:pt x="626" y="155"/>
                      <a:pt x="626" y="155"/>
                      <a:pt x="626" y="154"/>
                    </a:cubicBezTo>
                    <a:cubicBezTo>
                      <a:pt x="626" y="154"/>
                      <a:pt x="626" y="154"/>
                      <a:pt x="625" y="155"/>
                    </a:cubicBezTo>
                    <a:cubicBezTo>
                      <a:pt x="624" y="155"/>
                      <a:pt x="621" y="154"/>
                      <a:pt x="620" y="153"/>
                    </a:cubicBezTo>
                    <a:cubicBezTo>
                      <a:pt x="619" y="152"/>
                      <a:pt x="619" y="152"/>
                      <a:pt x="617" y="154"/>
                    </a:cubicBezTo>
                    <a:cubicBezTo>
                      <a:pt x="615" y="156"/>
                      <a:pt x="614" y="156"/>
                      <a:pt x="615" y="155"/>
                    </a:cubicBezTo>
                    <a:cubicBezTo>
                      <a:pt x="616" y="154"/>
                      <a:pt x="617" y="153"/>
                      <a:pt x="616" y="152"/>
                    </a:cubicBezTo>
                    <a:cubicBezTo>
                      <a:pt x="615" y="152"/>
                      <a:pt x="612" y="153"/>
                      <a:pt x="611" y="153"/>
                    </a:cubicBezTo>
                    <a:cubicBezTo>
                      <a:pt x="610" y="154"/>
                      <a:pt x="610" y="154"/>
                      <a:pt x="611" y="152"/>
                    </a:cubicBezTo>
                    <a:cubicBezTo>
                      <a:pt x="612" y="151"/>
                      <a:pt x="612" y="151"/>
                      <a:pt x="612" y="151"/>
                    </a:cubicBezTo>
                    <a:cubicBezTo>
                      <a:pt x="613" y="150"/>
                      <a:pt x="612" y="148"/>
                      <a:pt x="612" y="148"/>
                    </a:cubicBezTo>
                    <a:cubicBezTo>
                      <a:pt x="611" y="148"/>
                      <a:pt x="609" y="147"/>
                      <a:pt x="608" y="146"/>
                    </a:cubicBezTo>
                    <a:cubicBezTo>
                      <a:pt x="608" y="145"/>
                      <a:pt x="607" y="146"/>
                      <a:pt x="606" y="145"/>
                    </a:cubicBezTo>
                    <a:cubicBezTo>
                      <a:pt x="606" y="145"/>
                      <a:pt x="604" y="144"/>
                      <a:pt x="604" y="143"/>
                    </a:cubicBezTo>
                    <a:cubicBezTo>
                      <a:pt x="604" y="143"/>
                      <a:pt x="604" y="143"/>
                      <a:pt x="603" y="143"/>
                    </a:cubicBezTo>
                    <a:cubicBezTo>
                      <a:pt x="603" y="143"/>
                      <a:pt x="603" y="143"/>
                      <a:pt x="603" y="142"/>
                    </a:cubicBezTo>
                    <a:cubicBezTo>
                      <a:pt x="603" y="141"/>
                      <a:pt x="602" y="141"/>
                      <a:pt x="601" y="140"/>
                    </a:cubicBezTo>
                    <a:cubicBezTo>
                      <a:pt x="601" y="140"/>
                      <a:pt x="600" y="138"/>
                      <a:pt x="601" y="139"/>
                    </a:cubicBezTo>
                    <a:cubicBezTo>
                      <a:pt x="601" y="140"/>
                      <a:pt x="602" y="141"/>
                      <a:pt x="603" y="140"/>
                    </a:cubicBezTo>
                    <a:cubicBezTo>
                      <a:pt x="604" y="140"/>
                      <a:pt x="603" y="139"/>
                      <a:pt x="605" y="139"/>
                    </a:cubicBezTo>
                    <a:cubicBezTo>
                      <a:pt x="606" y="139"/>
                      <a:pt x="607" y="138"/>
                      <a:pt x="606" y="137"/>
                    </a:cubicBezTo>
                    <a:cubicBezTo>
                      <a:pt x="605" y="136"/>
                      <a:pt x="604" y="135"/>
                      <a:pt x="603" y="134"/>
                    </a:cubicBezTo>
                    <a:cubicBezTo>
                      <a:pt x="602" y="134"/>
                      <a:pt x="600" y="134"/>
                      <a:pt x="601" y="134"/>
                    </a:cubicBezTo>
                    <a:cubicBezTo>
                      <a:pt x="602" y="133"/>
                      <a:pt x="603" y="132"/>
                      <a:pt x="603" y="132"/>
                    </a:cubicBezTo>
                    <a:cubicBezTo>
                      <a:pt x="603" y="131"/>
                      <a:pt x="601" y="130"/>
                      <a:pt x="600" y="130"/>
                    </a:cubicBezTo>
                    <a:cubicBezTo>
                      <a:pt x="600" y="129"/>
                      <a:pt x="600" y="129"/>
                      <a:pt x="599" y="129"/>
                    </a:cubicBezTo>
                    <a:cubicBezTo>
                      <a:pt x="599" y="128"/>
                      <a:pt x="598" y="129"/>
                      <a:pt x="597" y="129"/>
                    </a:cubicBezTo>
                    <a:cubicBezTo>
                      <a:pt x="596" y="129"/>
                      <a:pt x="595" y="129"/>
                      <a:pt x="596" y="128"/>
                    </a:cubicBezTo>
                    <a:cubicBezTo>
                      <a:pt x="598" y="128"/>
                      <a:pt x="599" y="127"/>
                      <a:pt x="599" y="126"/>
                    </a:cubicBezTo>
                    <a:cubicBezTo>
                      <a:pt x="598" y="126"/>
                      <a:pt x="598" y="125"/>
                      <a:pt x="597" y="126"/>
                    </a:cubicBezTo>
                    <a:cubicBezTo>
                      <a:pt x="596" y="126"/>
                      <a:pt x="593" y="127"/>
                      <a:pt x="594" y="126"/>
                    </a:cubicBezTo>
                    <a:cubicBezTo>
                      <a:pt x="595" y="125"/>
                      <a:pt x="596" y="125"/>
                      <a:pt x="597" y="124"/>
                    </a:cubicBezTo>
                    <a:cubicBezTo>
                      <a:pt x="597" y="123"/>
                      <a:pt x="597" y="123"/>
                      <a:pt x="596" y="122"/>
                    </a:cubicBezTo>
                    <a:cubicBezTo>
                      <a:pt x="595" y="121"/>
                      <a:pt x="596" y="119"/>
                      <a:pt x="595" y="120"/>
                    </a:cubicBezTo>
                    <a:cubicBezTo>
                      <a:pt x="594" y="120"/>
                      <a:pt x="593" y="120"/>
                      <a:pt x="593" y="120"/>
                    </a:cubicBezTo>
                    <a:cubicBezTo>
                      <a:pt x="594" y="119"/>
                      <a:pt x="592" y="118"/>
                      <a:pt x="591" y="116"/>
                    </a:cubicBezTo>
                    <a:cubicBezTo>
                      <a:pt x="590" y="114"/>
                      <a:pt x="590" y="113"/>
                      <a:pt x="589" y="113"/>
                    </a:cubicBezTo>
                    <a:cubicBezTo>
                      <a:pt x="589" y="112"/>
                      <a:pt x="589" y="109"/>
                      <a:pt x="588" y="109"/>
                    </a:cubicBezTo>
                    <a:cubicBezTo>
                      <a:pt x="588" y="108"/>
                      <a:pt x="587" y="108"/>
                      <a:pt x="587" y="109"/>
                    </a:cubicBezTo>
                    <a:cubicBezTo>
                      <a:pt x="586" y="110"/>
                      <a:pt x="586" y="112"/>
                      <a:pt x="585" y="112"/>
                    </a:cubicBezTo>
                    <a:cubicBezTo>
                      <a:pt x="585" y="113"/>
                      <a:pt x="585" y="114"/>
                      <a:pt x="585" y="114"/>
                    </a:cubicBezTo>
                    <a:cubicBezTo>
                      <a:pt x="586" y="114"/>
                      <a:pt x="585" y="114"/>
                      <a:pt x="584" y="114"/>
                    </a:cubicBezTo>
                    <a:cubicBezTo>
                      <a:pt x="583" y="114"/>
                      <a:pt x="582" y="116"/>
                      <a:pt x="583" y="116"/>
                    </a:cubicBezTo>
                    <a:cubicBezTo>
                      <a:pt x="584" y="117"/>
                      <a:pt x="586" y="118"/>
                      <a:pt x="585" y="118"/>
                    </a:cubicBezTo>
                    <a:cubicBezTo>
                      <a:pt x="584" y="117"/>
                      <a:pt x="583" y="117"/>
                      <a:pt x="583" y="118"/>
                    </a:cubicBezTo>
                    <a:cubicBezTo>
                      <a:pt x="582" y="119"/>
                      <a:pt x="581" y="119"/>
                      <a:pt x="582" y="120"/>
                    </a:cubicBezTo>
                    <a:cubicBezTo>
                      <a:pt x="583" y="121"/>
                      <a:pt x="584" y="121"/>
                      <a:pt x="582" y="121"/>
                    </a:cubicBezTo>
                    <a:cubicBezTo>
                      <a:pt x="581" y="122"/>
                      <a:pt x="580" y="121"/>
                      <a:pt x="580" y="123"/>
                    </a:cubicBezTo>
                    <a:cubicBezTo>
                      <a:pt x="580" y="124"/>
                      <a:pt x="581" y="125"/>
                      <a:pt x="580" y="126"/>
                    </a:cubicBezTo>
                    <a:cubicBezTo>
                      <a:pt x="579" y="127"/>
                      <a:pt x="580" y="127"/>
                      <a:pt x="579" y="125"/>
                    </a:cubicBezTo>
                    <a:cubicBezTo>
                      <a:pt x="579" y="124"/>
                      <a:pt x="577" y="123"/>
                      <a:pt x="576" y="124"/>
                    </a:cubicBezTo>
                    <a:cubicBezTo>
                      <a:pt x="576" y="124"/>
                      <a:pt x="575" y="126"/>
                      <a:pt x="574" y="126"/>
                    </a:cubicBezTo>
                    <a:cubicBezTo>
                      <a:pt x="573" y="127"/>
                      <a:pt x="571" y="128"/>
                      <a:pt x="571" y="128"/>
                    </a:cubicBezTo>
                    <a:cubicBezTo>
                      <a:pt x="571" y="129"/>
                      <a:pt x="570" y="129"/>
                      <a:pt x="570" y="128"/>
                    </a:cubicBezTo>
                    <a:cubicBezTo>
                      <a:pt x="570" y="128"/>
                      <a:pt x="570" y="126"/>
                      <a:pt x="569" y="127"/>
                    </a:cubicBezTo>
                    <a:cubicBezTo>
                      <a:pt x="569" y="128"/>
                      <a:pt x="568" y="128"/>
                      <a:pt x="568" y="127"/>
                    </a:cubicBezTo>
                    <a:cubicBezTo>
                      <a:pt x="569" y="126"/>
                      <a:pt x="568" y="125"/>
                      <a:pt x="568" y="125"/>
                    </a:cubicBezTo>
                    <a:cubicBezTo>
                      <a:pt x="567" y="126"/>
                      <a:pt x="565" y="129"/>
                      <a:pt x="564" y="130"/>
                    </a:cubicBezTo>
                    <a:cubicBezTo>
                      <a:pt x="562" y="130"/>
                      <a:pt x="561" y="131"/>
                      <a:pt x="561" y="131"/>
                    </a:cubicBezTo>
                    <a:cubicBezTo>
                      <a:pt x="560" y="132"/>
                      <a:pt x="560" y="131"/>
                      <a:pt x="561" y="130"/>
                    </a:cubicBezTo>
                    <a:cubicBezTo>
                      <a:pt x="561" y="130"/>
                      <a:pt x="564" y="129"/>
                      <a:pt x="565" y="128"/>
                    </a:cubicBezTo>
                    <a:cubicBezTo>
                      <a:pt x="566" y="127"/>
                      <a:pt x="568" y="126"/>
                      <a:pt x="567" y="125"/>
                    </a:cubicBezTo>
                    <a:cubicBezTo>
                      <a:pt x="566" y="124"/>
                      <a:pt x="566" y="122"/>
                      <a:pt x="565" y="122"/>
                    </a:cubicBezTo>
                    <a:cubicBezTo>
                      <a:pt x="564" y="122"/>
                      <a:pt x="560" y="122"/>
                      <a:pt x="559" y="122"/>
                    </a:cubicBezTo>
                    <a:cubicBezTo>
                      <a:pt x="559" y="123"/>
                      <a:pt x="560" y="124"/>
                      <a:pt x="559" y="124"/>
                    </a:cubicBezTo>
                    <a:cubicBezTo>
                      <a:pt x="557" y="124"/>
                      <a:pt x="556" y="123"/>
                      <a:pt x="556" y="123"/>
                    </a:cubicBezTo>
                    <a:cubicBezTo>
                      <a:pt x="555" y="123"/>
                      <a:pt x="555" y="123"/>
                      <a:pt x="556" y="122"/>
                    </a:cubicBezTo>
                    <a:cubicBezTo>
                      <a:pt x="557" y="122"/>
                      <a:pt x="557" y="121"/>
                      <a:pt x="557" y="121"/>
                    </a:cubicBezTo>
                    <a:cubicBezTo>
                      <a:pt x="558" y="120"/>
                      <a:pt x="558" y="121"/>
                      <a:pt x="559" y="121"/>
                    </a:cubicBezTo>
                    <a:cubicBezTo>
                      <a:pt x="559" y="122"/>
                      <a:pt x="560" y="122"/>
                      <a:pt x="560" y="121"/>
                    </a:cubicBezTo>
                    <a:cubicBezTo>
                      <a:pt x="560" y="121"/>
                      <a:pt x="560" y="120"/>
                      <a:pt x="560" y="120"/>
                    </a:cubicBezTo>
                    <a:cubicBezTo>
                      <a:pt x="561" y="119"/>
                      <a:pt x="561" y="118"/>
                      <a:pt x="560" y="118"/>
                    </a:cubicBezTo>
                    <a:cubicBezTo>
                      <a:pt x="560" y="118"/>
                      <a:pt x="558" y="118"/>
                      <a:pt x="559" y="117"/>
                    </a:cubicBezTo>
                    <a:cubicBezTo>
                      <a:pt x="559" y="116"/>
                      <a:pt x="559" y="115"/>
                      <a:pt x="559" y="114"/>
                    </a:cubicBezTo>
                    <a:cubicBezTo>
                      <a:pt x="558" y="113"/>
                      <a:pt x="558" y="113"/>
                      <a:pt x="557" y="113"/>
                    </a:cubicBezTo>
                    <a:cubicBezTo>
                      <a:pt x="556" y="112"/>
                      <a:pt x="557" y="113"/>
                      <a:pt x="558" y="112"/>
                    </a:cubicBezTo>
                    <a:cubicBezTo>
                      <a:pt x="558" y="111"/>
                      <a:pt x="559" y="111"/>
                      <a:pt x="559" y="110"/>
                    </a:cubicBezTo>
                    <a:cubicBezTo>
                      <a:pt x="558" y="110"/>
                      <a:pt x="557" y="109"/>
                      <a:pt x="557" y="108"/>
                    </a:cubicBezTo>
                    <a:cubicBezTo>
                      <a:pt x="558" y="108"/>
                      <a:pt x="558" y="107"/>
                      <a:pt x="559" y="106"/>
                    </a:cubicBezTo>
                    <a:cubicBezTo>
                      <a:pt x="560" y="105"/>
                      <a:pt x="560" y="104"/>
                      <a:pt x="559" y="104"/>
                    </a:cubicBezTo>
                    <a:cubicBezTo>
                      <a:pt x="559" y="104"/>
                      <a:pt x="558" y="105"/>
                      <a:pt x="557" y="105"/>
                    </a:cubicBezTo>
                    <a:cubicBezTo>
                      <a:pt x="556" y="105"/>
                      <a:pt x="557" y="104"/>
                      <a:pt x="555" y="104"/>
                    </a:cubicBezTo>
                    <a:cubicBezTo>
                      <a:pt x="554" y="104"/>
                      <a:pt x="549" y="103"/>
                      <a:pt x="548" y="102"/>
                    </a:cubicBezTo>
                    <a:cubicBezTo>
                      <a:pt x="547" y="101"/>
                      <a:pt x="548" y="100"/>
                      <a:pt x="547" y="99"/>
                    </a:cubicBezTo>
                    <a:cubicBezTo>
                      <a:pt x="546" y="98"/>
                      <a:pt x="545" y="99"/>
                      <a:pt x="544" y="98"/>
                    </a:cubicBezTo>
                    <a:cubicBezTo>
                      <a:pt x="544" y="98"/>
                      <a:pt x="544" y="97"/>
                      <a:pt x="543" y="96"/>
                    </a:cubicBezTo>
                    <a:cubicBezTo>
                      <a:pt x="543" y="96"/>
                      <a:pt x="543" y="97"/>
                      <a:pt x="542" y="97"/>
                    </a:cubicBezTo>
                    <a:cubicBezTo>
                      <a:pt x="541" y="97"/>
                      <a:pt x="541" y="97"/>
                      <a:pt x="541" y="96"/>
                    </a:cubicBezTo>
                    <a:cubicBezTo>
                      <a:pt x="542" y="96"/>
                      <a:pt x="542" y="95"/>
                      <a:pt x="541" y="94"/>
                    </a:cubicBezTo>
                    <a:cubicBezTo>
                      <a:pt x="540" y="94"/>
                      <a:pt x="539" y="94"/>
                      <a:pt x="539" y="93"/>
                    </a:cubicBezTo>
                    <a:cubicBezTo>
                      <a:pt x="538" y="92"/>
                      <a:pt x="538" y="91"/>
                      <a:pt x="536" y="92"/>
                    </a:cubicBezTo>
                    <a:cubicBezTo>
                      <a:pt x="533" y="92"/>
                      <a:pt x="532" y="94"/>
                      <a:pt x="530" y="94"/>
                    </a:cubicBezTo>
                    <a:cubicBezTo>
                      <a:pt x="528" y="93"/>
                      <a:pt x="528" y="93"/>
                      <a:pt x="526" y="93"/>
                    </a:cubicBezTo>
                    <a:cubicBezTo>
                      <a:pt x="525" y="93"/>
                      <a:pt x="525" y="94"/>
                      <a:pt x="524" y="93"/>
                    </a:cubicBezTo>
                    <a:cubicBezTo>
                      <a:pt x="522" y="93"/>
                      <a:pt x="522" y="92"/>
                      <a:pt x="520" y="91"/>
                    </a:cubicBezTo>
                    <a:cubicBezTo>
                      <a:pt x="518" y="91"/>
                      <a:pt x="516" y="90"/>
                      <a:pt x="514" y="91"/>
                    </a:cubicBezTo>
                    <a:cubicBezTo>
                      <a:pt x="512" y="91"/>
                      <a:pt x="510" y="92"/>
                      <a:pt x="511" y="95"/>
                    </a:cubicBezTo>
                    <a:cubicBezTo>
                      <a:pt x="512" y="97"/>
                      <a:pt x="514" y="98"/>
                      <a:pt x="513" y="99"/>
                    </a:cubicBezTo>
                    <a:cubicBezTo>
                      <a:pt x="512" y="101"/>
                      <a:pt x="512" y="102"/>
                      <a:pt x="512" y="103"/>
                    </a:cubicBezTo>
                    <a:cubicBezTo>
                      <a:pt x="512" y="105"/>
                      <a:pt x="511" y="104"/>
                      <a:pt x="511" y="105"/>
                    </a:cubicBezTo>
                    <a:cubicBezTo>
                      <a:pt x="512" y="106"/>
                      <a:pt x="512" y="106"/>
                      <a:pt x="513" y="107"/>
                    </a:cubicBezTo>
                    <a:cubicBezTo>
                      <a:pt x="513" y="109"/>
                      <a:pt x="513" y="109"/>
                      <a:pt x="513" y="110"/>
                    </a:cubicBezTo>
                    <a:cubicBezTo>
                      <a:pt x="514" y="111"/>
                      <a:pt x="514" y="111"/>
                      <a:pt x="514" y="112"/>
                    </a:cubicBezTo>
                    <a:cubicBezTo>
                      <a:pt x="514" y="112"/>
                      <a:pt x="514" y="115"/>
                      <a:pt x="513" y="115"/>
                    </a:cubicBezTo>
                    <a:cubicBezTo>
                      <a:pt x="513" y="116"/>
                      <a:pt x="512" y="115"/>
                      <a:pt x="512" y="116"/>
                    </a:cubicBezTo>
                    <a:cubicBezTo>
                      <a:pt x="512" y="118"/>
                      <a:pt x="511" y="119"/>
                      <a:pt x="510" y="121"/>
                    </a:cubicBezTo>
                    <a:cubicBezTo>
                      <a:pt x="508" y="122"/>
                      <a:pt x="507" y="124"/>
                      <a:pt x="508" y="124"/>
                    </a:cubicBezTo>
                    <a:cubicBezTo>
                      <a:pt x="509" y="125"/>
                      <a:pt x="519" y="131"/>
                      <a:pt x="519" y="135"/>
                    </a:cubicBezTo>
                    <a:cubicBezTo>
                      <a:pt x="519" y="139"/>
                      <a:pt x="522" y="144"/>
                      <a:pt x="516" y="148"/>
                    </a:cubicBezTo>
                    <a:cubicBezTo>
                      <a:pt x="509" y="153"/>
                      <a:pt x="506" y="155"/>
                      <a:pt x="504" y="155"/>
                    </a:cubicBezTo>
                    <a:cubicBezTo>
                      <a:pt x="502" y="155"/>
                      <a:pt x="502" y="157"/>
                      <a:pt x="504" y="160"/>
                    </a:cubicBezTo>
                    <a:cubicBezTo>
                      <a:pt x="506" y="163"/>
                      <a:pt x="505" y="163"/>
                      <a:pt x="505" y="164"/>
                    </a:cubicBezTo>
                    <a:cubicBezTo>
                      <a:pt x="505" y="165"/>
                      <a:pt x="505" y="166"/>
                      <a:pt x="505" y="166"/>
                    </a:cubicBezTo>
                    <a:cubicBezTo>
                      <a:pt x="505" y="167"/>
                      <a:pt x="505" y="168"/>
                      <a:pt x="506" y="171"/>
                    </a:cubicBezTo>
                    <a:cubicBezTo>
                      <a:pt x="508" y="173"/>
                      <a:pt x="508" y="176"/>
                      <a:pt x="507" y="177"/>
                    </a:cubicBezTo>
                    <a:cubicBezTo>
                      <a:pt x="506" y="177"/>
                      <a:pt x="505" y="178"/>
                      <a:pt x="506" y="179"/>
                    </a:cubicBezTo>
                    <a:cubicBezTo>
                      <a:pt x="507" y="180"/>
                      <a:pt x="506" y="182"/>
                      <a:pt x="506" y="182"/>
                    </a:cubicBezTo>
                    <a:cubicBezTo>
                      <a:pt x="506" y="183"/>
                      <a:pt x="506" y="183"/>
                      <a:pt x="505" y="182"/>
                    </a:cubicBezTo>
                    <a:cubicBezTo>
                      <a:pt x="505" y="181"/>
                      <a:pt x="504" y="180"/>
                      <a:pt x="503" y="180"/>
                    </a:cubicBezTo>
                    <a:cubicBezTo>
                      <a:pt x="502" y="180"/>
                      <a:pt x="502" y="182"/>
                      <a:pt x="502" y="183"/>
                    </a:cubicBezTo>
                    <a:cubicBezTo>
                      <a:pt x="502" y="185"/>
                      <a:pt x="504" y="187"/>
                      <a:pt x="503" y="186"/>
                    </a:cubicBezTo>
                    <a:cubicBezTo>
                      <a:pt x="502" y="185"/>
                      <a:pt x="498" y="182"/>
                      <a:pt x="497" y="182"/>
                    </a:cubicBezTo>
                    <a:cubicBezTo>
                      <a:pt x="496" y="182"/>
                      <a:pt x="492" y="185"/>
                      <a:pt x="494" y="184"/>
                    </a:cubicBezTo>
                    <a:cubicBezTo>
                      <a:pt x="495" y="183"/>
                      <a:pt x="497" y="180"/>
                      <a:pt x="496" y="179"/>
                    </a:cubicBezTo>
                    <a:cubicBezTo>
                      <a:pt x="495" y="178"/>
                      <a:pt x="492" y="176"/>
                      <a:pt x="491" y="175"/>
                    </a:cubicBezTo>
                    <a:cubicBezTo>
                      <a:pt x="489" y="175"/>
                      <a:pt x="489" y="175"/>
                      <a:pt x="490" y="174"/>
                    </a:cubicBezTo>
                    <a:cubicBezTo>
                      <a:pt x="490" y="173"/>
                      <a:pt x="489" y="172"/>
                      <a:pt x="488" y="171"/>
                    </a:cubicBezTo>
                    <a:cubicBezTo>
                      <a:pt x="487" y="169"/>
                      <a:pt x="486" y="168"/>
                      <a:pt x="487" y="166"/>
                    </a:cubicBezTo>
                    <a:cubicBezTo>
                      <a:pt x="488" y="165"/>
                      <a:pt x="487" y="163"/>
                      <a:pt x="487" y="162"/>
                    </a:cubicBezTo>
                    <a:cubicBezTo>
                      <a:pt x="486" y="161"/>
                      <a:pt x="485" y="160"/>
                      <a:pt x="485" y="159"/>
                    </a:cubicBezTo>
                    <a:cubicBezTo>
                      <a:pt x="486" y="158"/>
                      <a:pt x="487" y="156"/>
                      <a:pt x="487" y="155"/>
                    </a:cubicBezTo>
                    <a:cubicBezTo>
                      <a:pt x="486" y="153"/>
                      <a:pt x="485" y="152"/>
                      <a:pt x="483" y="152"/>
                    </a:cubicBezTo>
                    <a:cubicBezTo>
                      <a:pt x="481" y="152"/>
                      <a:pt x="473" y="151"/>
                      <a:pt x="472" y="152"/>
                    </a:cubicBezTo>
                    <a:cubicBezTo>
                      <a:pt x="471" y="152"/>
                      <a:pt x="468" y="155"/>
                      <a:pt x="469" y="153"/>
                    </a:cubicBezTo>
                    <a:cubicBezTo>
                      <a:pt x="470" y="151"/>
                      <a:pt x="469" y="151"/>
                      <a:pt x="468" y="150"/>
                    </a:cubicBezTo>
                    <a:cubicBezTo>
                      <a:pt x="466" y="148"/>
                      <a:pt x="459" y="146"/>
                      <a:pt x="457" y="145"/>
                    </a:cubicBezTo>
                    <a:cubicBezTo>
                      <a:pt x="456" y="145"/>
                      <a:pt x="456" y="144"/>
                      <a:pt x="455" y="143"/>
                    </a:cubicBezTo>
                    <a:cubicBezTo>
                      <a:pt x="454" y="142"/>
                      <a:pt x="453" y="141"/>
                      <a:pt x="451" y="140"/>
                    </a:cubicBezTo>
                    <a:cubicBezTo>
                      <a:pt x="450" y="140"/>
                      <a:pt x="450" y="139"/>
                      <a:pt x="448" y="139"/>
                    </a:cubicBezTo>
                    <a:cubicBezTo>
                      <a:pt x="447" y="138"/>
                      <a:pt x="444" y="138"/>
                      <a:pt x="443" y="137"/>
                    </a:cubicBezTo>
                    <a:cubicBezTo>
                      <a:pt x="442" y="137"/>
                      <a:pt x="441" y="135"/>
                      <a:pt x="438" y="135"/>
                    </a:cubicBezTo>
                    <a:cubicBezTo>
                      <a:pt x="436" y="135"/>
                      <a:pt x="434" y="137"/>
                      <a:pt x="433" y="137"/>
                    </a:cubicBezTo>
                    <a:cubicBezTo>
                      <a:pt x="431" y="137"/>
                      <a:pt x="426" y="138"/>
                      <a:pt x="427" y="137"/>
                    </a:cubicBezTo>
                    <a:cubicBezTo>
                      <a:pt x="428" y="136"/>
                      <a:pt x="430" y="136"/>
                      <a:pt x="429" y="134"/>
                    </a:cubicBezTo>
                    <a:cubicBezTo>
                      <a:pt x="428" y="132"/>
                      <a:pt x="425" y="125"/>
                      <a:pt x="425" y="124"/>
                    </a:cubicBezTo>
                    <a:cubicBezTo>
                      <a:pt x="424" y="123"/>
                      <a:pt x="421" y="123"/>
                      <a:pt x="420" y="123"/>
                    </a:cubicBezTo>
                    <a:cubicBezTo>
                      <a:pt x="419" y="123"/>
                      <a:pt x="416" y="123"/>
                      <a:pt x="416" y="122"/>
                    </a:cubicBezTo>
                    <a:cubicBezTo>
                      <a:pt x="415" y="120"/>
                      <a:pt x="416" y="120"/>
                      <a:pt x="416" y="119"/>
                    </a:cubicBezTo>
                    <a:cubicBezTo>
                      <a:pt x="416" y="119"/>
                      <a:pt x="415" y="113"/>
                      <a:pt x="417" y="110"/>
                    </a:cubicBezTo>
                    <a:cubicBezTo>
                      <a:pt x="418" y="106"/>
                      <a:pt x="421" y="102"/>
                      <a:pt x="421" y="100"/>
                    </a:cubicBezTo>
                    <a:cubicBezTo>
                      <a:pt x="421" y="99"/>
                      <a:pt x="422" y="99"/>
                      <a:pt x="423" y="98"/>
                    </a:cubicBezTo>
                    <a:cubicBezTo>
                      <a:pt x="424" y="98"/>
                      <a:pt x="425" y="98"/>
                      <a:pt x="424" y="97"/>
                    </a:cubicBezTo>
                    <a:cubicBezTo>
                      <a:pt x="424" y="97"/>
                      <a:pt x="425" y="94"/>
                      <a:pt x="426" y="94"/>
                    </a:cubicBezTo>
                    <a:cubicBezTo>
                      <a:pt x="428" y="93"/>
                      <a:pt x="428" y="93"/>
                      <a:pt x="427" y="93"/>
                    </a:cubicBezTo>
                    <a:cubicBezTo>
                      <a:pt x="426" y="93"/>
                      <a:pt x="426" y="92"/>
                      <a:pt x="427" y="92"/>
                    </a:cubicBezTo>
                    <a:cubicBezTo>
                      <a:pt x="428" y="92"/>
                      <a:pt x="427" y="91"/>
                      <a:pt x="428" y="91"/>
                    </a:cubicBezTo>
                    <a:cubicBezTo>
                      <a:pt x="430" y="90"/>
                      <a:pt x="430" y="91"/>
                      <a:pt x="430" y="91"/>
                    </a:cubicBezTo>
                    <a:cubicBezTo>
                      <a:pt x="431" y="91"/>
                      <a:pt x="433" y="89"/>
                      <a:pt x="432" y="89"/>
                    </a:cubicBezTo>
                    <a:cubicBezTo>
                      <a:pt x="431" y="89"/>
                      <a:pt x="429" y="88"/>
                      <a:pt x="430" y="88"/>
                    </a:cubicBezTo>
                    <a:cubicBezTo>
                      <a:pt x="430" y="87"/>
                      <a:pt x="432" y="86"/>
                      <a:pt x="433" y="87"/>
                    </a:cubicBezTo>
                    <a:cubicBezTo>
                      <a:pt x="435" y="88"/>
                      <a:pt x="436" y="89"/>
                      <a:pt x="436" y="89"/>
                    </a:cubicBezTo>
                    <a:cubicBezTo>
                      <a:pt x="437" y="88"/>
                      <a:pt x="437" y="87"/>
                      <a:pt x="438" y="87"/>
                    </a:cubicBezTo>
                    <a:cubicBezTo>
                      <a:pt x="439" y="87"/>
                      <a:pt x="440" y="85"/>
                      <a:pt x="439" y="84"/>
                    </a:cubicBezTo>
                    <a:cubicBezTo>
                      <a:pt x="437" y="82"/>
                      <a:pt x="435" y="81"/>
                      <a:pt x="434" y="81"/>
                    </a:cubicBezTo>
                    <a:cubicBezTo>
                      <a:pt x="433" y="81"/>
                      <a:pt x="430" y="81"/>
                      <a:pt x="429" y="81"/>
                    </a:cubicBezTo>
                    <a:cubicBezTo>
                      <a:pt x="427" y="82"/>
                      <a:pt x="428" y="80"/>
                      <a:pt x="429" y="80"/>
                    </a:cubicBezTo>
                    <a:cubicBezTo>
                      <a:pt x="430" y="79"/>
                      <a:pt x="426" y="78"/>
                      <a:pt x="426" y="78"/>
                    </a:cubicBezTo>
                    <a:cubicBezTo>
                      <a:pt x="425" y="78"/>
                      <a:pt x="424" y="78"/>
                      <a:pt x="424" y="78"/>
                    </a:cubicBezTo>
                    <a:cubicBezTo>
                      <a:pt x="423" y="78"/>
                      <a:pt x="422" y="78"/>
                      <a:pt x="421" y="77"/>
                    </a:cubicBezTo>
                    <a:cubicBezTo>
                      <a:pt x="420" y="77"/>
                      <a:pt x="421" y="77"/>
                      <a:pt x="422" y="77"/>
                    </a:cubicBezTo>
                    <a:cubicBezTo>
                      <a:pt x="423" y="77"/>
                      <a:pt x="422" y="76"/>
                      <a:pt x="423" y="76"/>
                    </a:cubicBezTo>
                    <a:cubicBezTo>
                      <a:pt x="424" y="76"/>
                      <a:pt x="425" y="76"/>
                      <a:pt x="424" y="76"/>
                    </a:cubicBezTo>
                    <a:cubicBezTo>
                      <a:pt x="424" y="77"/>
                      <a:pt x="425" y="77"/>
                      <a:pt x="426" y="77"/>
                    </a:cubicBezTo>
                    <a:cubicBezTo>
                      <a:pt x="427" y="77"/>
                      <a:pt x="429" y="77"/>
                      <a:pt x="429" y="78"/>
                    </a:cubicBezTo>
                    <a:cubicBezTo>
                      <a:pt x="430" y="78"/>
                      <a:pt x="432" y="79"/>
                      <a:pt x="433" y="79"/>
                    </a:cubicBezTo>
                    <a:cubicBezTo>
                      <a:pt x="433" y="79"/>
                      <a:pt x="432" y="80"/>
                      <a:pt x="433" y="80"/>
                    </a:cubicBezTo>
                    <a:cubicBezTo>
                      <a:pt x="434" y="80"/>
                      <a:pt x="434" y="79"/>
                      <a:pt x="435" y="80"/>
                    </a:cubicBezTo>
                    <a:cubicBezTo>
                      <a:pt x="436" y="80"/>
                      <a:pt x="438" y="82"/>
                      <a:pt x="439" y="81"/>
                    </a:cubicBezTo>
                    <a:cubicBezTo>
                      <a:pt x="440" y="81"/>
                      <a:pt x="438" y="80"/>
                      <a:pt x="440" y="80"/>
                    </a:cubicBezTo>
                    <a:cubicBezTo>
                      <a:pt x="442" y="80"/>
                      <a:pt x="444" y="81"/>
                      <a:pt x="443" y="80"/>
                    </a:cubicBezTo>
                    <a:cubicBezTo>
                      <a:pt x="443" y="79"/>
                      <a:pt x="442" y="79"/>
                      <a:pt x="443" y="78"/>
                    </a:cubicBezTo>
                    <a:cubicBezTo>
                      <a:pt x="443" y="77"/>
                      <a:pt x="445" y="75"/>
                      <a:pt x="444" y="76"/>
                    </a:cubicBezTo>
                    <a:cubicBezTo>
                      <a:pt x="444" y="76"/>
                      <a:pt x="448" y="78"/>
                      <a:pt x="450" y="77"/>
                    </a:cubicBezTo>
                    <a:cubicBezTo>
                      <a:pt x="452" y="77"/>
                      <a:pt x="454" y="76"/>
                      <a:pt x="455" y="74"/>
                    </a:cubicBezTo>
                    <a:cubicBezTo>
                      <a:pt x="455" y="73"/>
                      <a:pt x="459" y="70"/>
                      <a:pt x="459" y="69"/>
                    </a:cubicBezTo>
                    <a:cubicBezTo>
                      <a:pt x="460" y="68"/>
                      <a:pt x="459" y="66"/>
                      <a:pt x="458" y="66"/>
                    </a:cubicBezTo>
                    <a:cubicBezTo>
                      <a:pt x="457" y="65"/>
                      <a:pt x="455" y="66"/>
                      <a:pt x="452" y="66"/>
                    </a:cubicBezTo>
                    <a:cubicBezTo>
                      <a:pt x="449" y="66"/>
                      <a:pt x="446" y="63"/>
                      <a:pt x="445" y="62"/>
                    </a:cubicBezTo>
                    <a:cubicBezTo>
                      <a:pt x="443" y="61"/>
                      <a:pt x="443" y="61"/>
                      <a:pt x="441" y="60"/>
                    </a:cubicBezTo>
                    <a:cubicBezTo>
                      <a:pt x="439" y="60"/>
                      <a:pt x="434" y="60"/>
                      <a:pt x="436" y="60"/>
                    </a:cubicBezTo>
                    <a:cubicBezTo>
                      <a:pt x="437" y="59"/>
                      <a:pt x="440" y="60"/>
                      <a:pt x="442" y="60"/>
                    </a:cubicBezTo>
                    <a:cubicBezTo>
                      <a:pt x="443" y="60"/>
                      <a:pt x="442" y="59"/>
                      <a:pt x="444" y="59"/>
                    </a:cubicBezTo>
                    <a:cubicBezTo>
                      <a:pt x="446" y="59"/>
                      <a:pt x="445" y="59"/>
                      <a:pt x="447" y="60"/>
                    </a:cubicBezTo>
                    <a:cubicBezTo>
                      <a:pt x="448" y="61"/>
                      <a:pt x="453" y="64"/>
                      <a:pt x="454" y="64"/>
                    </a:cubicBezTo>
                    <a:cubicBezTo>
                      <a:pt x="455" y="65"/>
                      <a:pt x="457" y="66"/>
                      <a:pt x="459" y="64"/>
                    </a:cubicBezTo>
                    <a:cubicBezTo>
                      <a:pt x="461" y="62"/>
                      <a:pt x="463" y="61"/>
                      <a:pt x="464" y="60"/>
                    </a:cubicBezTo>
                    <a:cubicBezTo>
                      <a:pt x="464" y="59"/>
                      <a:pt x="466" y="58"/>
                      <a:pt x="465" y="57"/>
                    </a:cubicBezTo>
                    <a:cubicBezTo>
                      <a:pt x="465" y="57"/>
                      <a:pt x="462" y="57"/>
                      <a:pt x="462" y="56"/>
                    </a:cubicBezTo>
                    <a:cubicBezTo>
                      <a:pt x="461" y="55"/>
                      <a:pt x="462" y="54"/>
                      <a:pt x="463" y="54"/>
                    </a:cubicBezTo>
                    <a:cubicBezTo>
                      <a:pt x="464" y="54"/>
                      <a:pt x="468" y="54"/>
                      <a:pt x="470" y="55"/>
                    </a:cubicBezTo>
                    <a:cubicBezTo>
                      <a:pt x="472" y="56"/>
                      <a:pt x="473" y="56"/>
                      <a:pt x="474" y="55"/>
                    </a:cubicBezTo>
                    <a:cubicBezTo>
                      <a:pt x="476" y="55"/>
                      <a:pt x="475" y="55"/>
                      <a:pt x="475" y="55"/>
                    </a:cubicBezTo>
                    <a:cubicBezTo>
                      <a:pt x="476" y="56"/>
                      <a:pt x="477" y="56"/>
                      <a:pt x="477" y="55"/>
                    </a:cubicBezTo>
                    <a:cubicBezTo>
                      <a:pt x="477" y="54"/>
                      <a:pt x="477" y="53"/>
                      <a:pt x="475" y="52"/>
                    </a:cubicBezTo>
                    <a:cubicBezTo>
                      <a:pt x="474" y="51"/>
                      <a:pt x="471" y="50"/>
                      <a:pt x="471" y="50"/>
                    </a:cubicBezTo>
                    <a:cubicBezTo>
                      <a:pt x="470" y="50"/>
                      <a:pt x="472" y="50"/>
                      <a:pt x="472" y="49"/>
                    </a:cubicBezTo>
                    <a:cubicBezTo>
                      <a:pt x="473" y="49"/>
                      <a:pt x="475" y="50"/>
                      <a:pt x="476" y="51"/>
                    </a:cubicBezTo>
                    <a:cubicBezTo>
                      <a:pt x="477" y="52"/>
                      <a:pt x="478" y="51"/>
                      <a:pt x="478" y="52"/>
                    </a:cubicBezTo>
                    <a:cubicBezTo>
                      <a:pt x="478" y="53"/>
                      <a:pt x="479" y="54"/>
                      <a:pt x="480" y="54"/>
                    </a:cubicBezTo>
                    <a:cubicBezTo>
                      <a:pt x="481" y="55"/>
                      <a:pt x="483" y="57"/>
                      <a:pt x="483" y="56"/>
                    </a:cubicBezTo>
                    <a:cubicBezTo>
                      <a:pt x="482" y="55"/>
                      <a:pt x="481" y="55"/>
                      <a:pt x="483" y="54"/>
                    </a:cubicBezTo>
                    <a:cubicBezTo>
                      <a:pt x="485" y="53"/>
                      <a:pt x="488" y="51"/>
                      <a:pt x="488" y="50"/>
                    </a:cubicBezTo>
                    <a:cubicBezTo>
                      <a:pt x="489" y="49"/>
                      <a:pt x="490" y="48"/>
                      <a:pt x="491" y="47"/>
                    </a:cubicBezTo>
                    <a:cubicBezTo>
                      <a:pt x="492" y="46"/>
                      <a:pt x="492" y="44"/>
                      <a:pt x="491" y="43"/>
                    </a:cubicBezTo>
                    <a:cubicBezTo>
                      <a:pt x="490" y="43"/>
                      <a:pt x="488" y="41"/>
                      <a:pt x="487" y="39"/>
                    </a:cubicBezTo>
                    <a:cubicBezTo>
                      <a:pt x="487" y="38"/>
                      <a:pt x="486" y="37"/>
                      <a:pt x="485" y="36"/>
                    </a:cubicBezTo>
                    <a:cubicBezTo>
                      <a:pt x="484" y="35"/>
                      <a:pt x="484" y="34"/>
                      <a:pt x="485" y="35"/>
                    </a:cubicBezTo>
                    <a:cubicBezTo>
                      <a:pt x="486" y="35"/>
                      <a:pt x="492" y="34"/>
                      <a:pt x="492" y="33"/>
                    </a:cubicBezTo>
                    <a:cubicBezTo>
                      <a:pt x="492" y="32"/>
                      <a:pt x="493" y="32"/>
                      <a:pt x="490" y="31"/>
                    </a:cubicBezTo>
                    <a:cubicBezTo>
                      <a:pt x="488" y="31"/>
                      <a:pt x="488" y="31"/>
                      <a:pt x="490" y="30"/>
                    </a:cubicBezTo>
                    <a:cubicBezTo>
                      <a:pt x="491" y="29"/>
                      <a:pt x="493" y="29"/>
                      <a:pt x="491" y="28"/>
                    </a:cubicBezTo>
                    <a:cubicBezTo>
                      <a:pt x="490" y="27"/>
                      <a:pt x="489" y="27"/>
                      <a:pt x="487" y="27"/>
                    </a:cubicBezTo>
                    <a:cubicBezTo>
                      <a:pt x="486" y="27"/>
                      <a:pt x="486" y="25"/>
                      <a:pt x="484" y="25"/>
                    </a:cubicBezTo>
                    <a:cubicBezTo>
                      <a:pt x="482" y="24"/>
                      <a:pt x="480" y="24"/>
                      <a:pt x="482" y="24"/>
                    </a:cubicBezTo>
                    <a:cubicBezTo>
                      <a:pt x="484" y="23"/>
                      <a:pt x="487" y="23"/>
                      <a:pt x="484" y="23"/>
                    </a:cubicBezTo>
                    <a:cubicBezTo>
                      <a:pt x="481" y="23"/>
                      <a:pt x="478" y="22"/>
                      <a:pt x="476" y="22"/>
                    </a:cubicBezTo>
                    <a:cubicBezTo>
                      <a:pt x="474" y="21"/>
                      <a:pt x="471" y="21"/>
                      <a:pt x="470" y="21"/>
                    </a:cubicBezTo>
                    <a:cubicBezTo>
                      <a:pt x="470" y="22"/>
                      <a:pt x="469" y="21"/>
                      <a:pt x="468" y="21"/>
                    </a:cubicBezTo>
                    <a:cubicBezTo>
                      <a:pt x="467" y="21"/>
                      <a:pt x="469" y="21"/>
                      <a:pt x="469" y="22"/>
                    </a:cubicBezTo>
                    <a:cubicBezTo>
                      <a:pt x="469" y="23"/>
                      <a:pt x="468" y="24"/>
                      <a:pt x="468" y="25"/>
                    </a:cubicBezTo>
                    <a:cubicBezTo>
                      <a:pt x="468" y="27"/>
                      <a:pt x="469" y="27"/>
                      <a:pt x="471" y="28"/>
                    </a:cubicBezTo>
                    <a:cubicBezTo>
                      <a:pt x="473" y="29"/>
                      <a:pt x="474" y="30"/>
                      <a:pt x="473" y="30"/>
                    </a:cubicBezTo>
                    <a:cubicBezTo>
                      <a:pt x="472" y="30"/>
                      <a:pt x="469" y="30"/>
                      <a:pt x="470" y="31"/>
                    </a:cubicBezTo>
                    <a:cubicBezTo>
                      <a:pt x="471" y="31"/>
                      <a:pt x="473" y="32"/>
                      <a:pt x="471" y="32"/>
                    </a:cubicBezTo>
                    <a:cubicBezTo>
                      <a:pt x="469" y="32"/>
                      <a:pt x="468" y="32"/>
                      <a:pt x="468" y="34"/>
                    </a:cubicBezTo>
                    <a:cubicBezTo>
                      <a:pt x="467" y="36"/>
                      <a:pt x="466" y="39"/>
                      <a:pt x="465" y="41"/>
                    </a:cubicBezTo>
                    <a:cubicBezTo>
                      <a:pt x="464" y="42"/>
                      <a:pt x="463" y="43"/>
                      <a:pt x="463" y="45"/>
                    </a:cubicBezTo>
                    <a:cubicBezTo>
                      <a:pt x="463" y="46"/>
                      <a:pt x="463" y="45"/>
                      <a:pt x="461" y="46"/>
                    </a:cubicBezTo>
                    <a:cubicBezTo>
                      <a:pt x="459" y="47"/>
                      <a:pt x="459" y="49"/>
                      <a:pt x="458" y="48"/>
                    </a:cubicBezTo>
                    <a:cubicBezTo>
                      <a:pt x="457" y="48"/>
                      <a:pt x="458" y="46"/>
                      <a:pt x="456" y="45"/>
                    </a:cubicBezTo>
                    <a:cubicBezTo>
                      <a:pt x="455" y="43"/>
                      <a:pt x="452" y="42"/>
                      <a:pt x="452" y="40"/>
                    </a:cubicBezTo>
                    <a:cubicBezTo>
                      <a:pt x="452" y="38"/>
                      <a:pt x="452" y="36"/>
                      <a:pt x="453" y="36"/>
                    </a:cubicBezTo>
                    <a:cubicBezTo>
                      <a:pt x="454" y="36"/>
                      <a:pt x="456" y="37"/>
                      <a:pt x="455" y="35"/>
                    </a:cubicBezTo>
                    <a:cubicBezTo>
                      <a:pt x="455" y="34"/>
                      <a:pt x="455" y="33"/>
                      <a:pt x="455" y="32"/>
                    </a:cubicBezTo>
                    <a:cubicBezTo>
                      <a:pt x="454" y="31"/>
                      <a:pt x="450" y="27"/>
                      <a:pt x="448" y="27"/>
                    </a:cubicBezTo>
                    <a:cubicBezTo>
                      <a:pt x="447" y="27"/>
                      <a:pt x="446" y="28"/>
                      <a:pt x="445" y="29"/>
                    </a:cubicBezTo>
                    <a:cubicBezTo>
                      <a:pt x="444" y="30"/>
                      <a:pt x="445" y="34"/>
                      <a:pt x="444" y="34"/>
                    </a:cubicBezTo>
                    <a:cubicBezTo>
                      <a:pt x="443" y="35"/>
                      <a:pt x="440" y="35"/>
                      <a:pt x="440" y="34"/>
                    </a:cubicBezTo>
                    <a:cubicBezTo>
                      <a:pt x="440" y="33"/>
                      <a:pt x="439" y="29"/>
                      <a:pt x="438" y="28"/>
                    </a:cubicBezTo>
                    <a:cubicBezTo>
                      <a:pt x="437" y="27"/>
                      <a:pt x="436" y="27"/>
                      <a:pt x="437" y="26"/>
                    </a:cubicBezTo>
                    <a:cubicBezTo>
                      <a:pt x="438" y="26"/>
                      <a:pt x="438" y="26"/>
                      <a:pt x="439" y="26"/>
                    </a:cubicBezTo>
                    <a:cubicBezTo>
                      <a:pt x="439" y="26"/>
                      <a:pt x="440" y="28"/>
                      <a:pt x="440" y="27"/>
                    </a:cubicBezTo>
                    <a:cubicBezTo>
                      <a:pt x="441" y="26"/>
                      <a:pt x="442" y="26"/>
                      <a:pt x="441" y="26"/>
                    </a:cubicBezTo>
                    <a:cubicBezTo>
                      <a:pt x="440" y="25"/>
                      <a:pt x="441" y="24"/>
                      <a:pt x="440" y="24"/>
                    </a:cubicBezTo>
                    <a:cubicBezTo>
                      <a:pt x="439" y="24"/>
                      <a:pt x="439" y="26"/>
                      <a:pt x="438" y="25"/>
                    </a:cubicBezTo>
                    <a:cubicBezTo>
                      <a:pt x="437" y="24"/>
                      <a:pt x="436" y="23"/>
                      <a:pt x="435" y="23"/>
                    </a:cubicBezTo>
                    <a:cubicBezTo>
                      <a:pt x="434" y="24"/>
                      <a:pt x="434" y="24"/>
                      <a:pt x="433" y="24"/>
                    </a:cubicBezTo>
                    <a:cubicBezTo>
                      <a:pt x="431" y="23"/>
                      <a:pt x="431" y="22"/>
                      <a:pt x="430" y="22"/>
                    </a:cubicBezTo>
                    <a:cubicBezTo>
                      <a:pt x="429" y="23"/>
                      <a:pt x="431" y="20"/>
                      <a:pt x="430" y="20"/>
                    </a:cubicBezTo>
                    <a:cubicBezTo>
                      <a:pt x="430" y="20"/>
                      <a:pt x="431" y="20"/>
                      <a:pt x="431" y="20"/>
                    </a:cubicBezTo>
                    <a:cubicBezTo>
                      <a:pt x="432" y="19"/>
                      <a:pt x="431" y="19"/>
                      <a:pt x="432" y="18"/>
                    </a:cubicBezTo>
                    <a:cubicBezTo>
                      <a:pt x="432" y="18"/>
                      <a:pt x="433" y="18"/>
                      <a:pt x="434" y="18"/>
                    </a:cubicBezTo>
                    <a:cubicBezTo>
                      <a:pt x="434" y="17"/>
                      <a:pt x="433" y="17"/>
                      <a:pt x="432" y="16"/>
                    </a:cubicBezTo>
                    <a:cubicBezTo>
                      <a:pt x="431" y="15"/>
                      <a:pt x="431" y="14"/>
                      <a:pt x="431" y="13"/>
                    </a:cubicBezTo>
                    <a:cubicBezTo>
                      <a:pt x="431" y="13"/>
                      <a:pt x="430" y="13"/>
                      <a:pt x="429" y="12"/>
                    </a:cubicBezTo>
                    <a:cubicBezTo>
                      <a:pt x="428" y="12"/>
                      <a:pt x="428" y="11"/>
                      <a:pt x="427" y="11"/>
                    </a:cubicBezTo>
                    <a:cubicBezTo>
                      <a:pt x="426" y="11"/>
                      <a:pt x="427" y="8"/>
                      <a:pt x="426" y="7"/>
                    </a:cubicBezTo>
                    <a:cubicBezTo>
                      <a:pt x="426" y="6"/>
                      <a:pt x="425" y="5"/>
                      <a:pt x="424" y="4"/>
                    </a:cubicBezTo>
                    <a:cubicBezTo>
                      <a:pt x="423" y="3"/>
                      <a:pt x="423" y="2"/>
                      <a:pt x="421" y="1"/>
                    </a:cubicBezTo>
                    <a:cubicBezTo>
                      <a:pt x="419" y="1"/>
                      <a:pt x="417" y="2"/>
                      <a:pt x="417" y="1"/>
                    </a:cubicBezTo>
                    <a:cubicBezTo>
                      <a:pt x="417" y="0"/>
                      <a:pt x="417" y="0"/>
                      <a:pt x="416" y="0"/>
                    </a:cubicBezTo>
                    <a:cubicBezTo>
                      <a:pt x="415" y="0"/>
                      <a:pt x="413" y="0"/>
                      <a:pt x="413" y="1"/>
                    </a:cubicBezTo>
                    <a:cubicBezTo>
                      <a:pt x="413" y="2"/>
                      <a:pt x="413" y="2"/>
                      <a:pt x="412" y="2"/>
                    </a:cubicBezTo>
                    <a:cubicBezTo>
                      <a:pt x="411" y="2"/>
                      <a:pt x="409" y="3"/>
                      <a:pt x="411" y="3"/>
                    </a:cubicBezTo>
                    <a:cubicBezTo>
                      <a:pt x="413" y="3"/>
                      <a:pt x="414" y="4"/>
                      <a:pt x="413" y="4"/>
                    </a:cubicBezTo>
                    <a:cubicBezTo>
                      <a:pt x="412" y="4"/>
                      <a:pt x="413" y="5"/>
                      <a:pt x="412" y="5"/>
                    </a:cubicBezTo>
                    <a:cubicBezTo>
                      <a:pt x="412" y="6"/>
                      <a:pt x="412" y="6"/>
                      <a:pt x="410" y="6"/>
                    </a:cubicBezTo>
                    <a:cubicBezTo>
                      <a:pt x="409" y="5"/>
                      <a:pt x="409" y="4"/>
                      <a:pt x="407" y="6"/>
                    </a:cubicBezTo>
                    <a:cubicBezTo>
                      <a:pt x="406" y="8"/>
                      <a:pt x="405" y="10"/>
                      <a:pt x="406" y="11"/>
                    </a:cubicBezTo>
                    <a:cubicBezTo>
                      <a:pt x="407" y="11"/>
                      <a:pt x="409" y="12"/>
                      <a:pt x="409" y="12"/>
                    </a:cubicBezTo>
                    <a:cubicBezTo>
                      <a:pt x="410" y="13"/>
                      <a:pt x="410" y="13"/>
                      <a:pt x="408" y="13"/>
                    </a:cubicBezTo>
                    <a:cubicBezTo>
                      <a:pt x="407" y="13"/>
                      <a:pt x="406" y="16"/>
                      <a:pt x="406" y="17"/>
                    </a:cubicBezTo>
                    <a:cubicBezTo>
                      <a:pt x="406" y="18"/>
                      <a:pt x="410" y="22"/>
                      <a:pt x="411" y="22"/>
                    </a:cubicBezTo>
                    <a:cubicBezTo>
                      <a:pt x="412" y="22"/>
                      <a:pt x="413" y="24"/>
                      <a:pt x="415" y="23"/>
                    </a:cubicBezTo>
                    <a:cubicBezTo>
                      <a:pt x="416" y="23"/>
                      <a:pt x="416" y="22"/>
                      <a:pt x="417" y="23"/>
                    </a:cubicBezTo>
                    <a:cubicBezTo>
                      <a:pt x="419" y="24"/>
                      <a:pt x="419" y="25"/>
                      <a:pt x="421" y="25"/>
                    </a:cubicBezTo>
                    <a:cubicBezTo>
                      <a:pt x="422" y="25"/>
                      <a:pt x="422" y="26"/>
                      <a:pt x="421" y="26"/>
                    </a:cubicBezTo>
                    <a:cubicBezTo>
                      <a:pt x="420" y="26"/>
                      <a:pt x="419" y="26"/>
                      <a:pt x="419" y="27"/>
                    </a:cubicBezTo>
                    <a:cubicBezTo>
                      <a:pt x="420" y="29"/>
                      <a:pt x="419" y="29"/>
                      <a:pt x="418" y="29"/>
                    </a:cubicBezTo>
                    <a:cubicBezTo>
                      <a:pt x="418" y="30"/>
                      <a:pt x="417" y="33"/>
                      <a:pt x="418" y="32"/>
                    </a:cubicBezTo>
                    <a:cubicBezTo>
                      <a:pt x="420" y="32"/>
                      <a:pt x="421" y="32"/>
                      <a:pt x="421" y="31"/>
                    </a:cubicBezTo>
                    <a:cubicBezTo>
                      <a:pt x="421" y="29"/>
                      <a:pt x="423" y="29"/>
                      <a:pt x="423" y="30"/>
                    </a:cubicBezTo>
                    <a:cubicBezTo>
                      <a:pt x="423" y="31"/>
                      <a:pt x="423" y="34"/>
                      <a:pt x="422" y="34"/>
                    </a:cubicBezTo>
                    <a:cubicBezTo>
                      <a:pt x="421" y="35"/>
                      <a:pt x="419" y="35"/>
                      <a:pt x="419" y="36"/>
                    </a:cubicBezTo>
                    <a:cubicBezTo>
                      <a:pt x="419" y="37"/>
                      <a:pt x="418" y="38"/>
                      <a:pt x="417" y="38"/>
                    </a:cubicBezTo>
                    <a:cubicBezTo>
                      <a:pt x="415" y="39"/>
                      <a:pt x="412" y="39"/>
                      <a:pt x="412" y="40"/>
                    </a:cubicBezTo>
                    <a:cubicBezTo>
                      <a:pt x="412" y="42"/>
                      <a:pt x="411" y="41"/>
                      <a:pt x="411" y="42"/>
                    </a:cubicBezTo>
                    <a:cubicBezTo>
                      <a:pt x="412" y="43"/>
                      <a:pt x="414" y="44"/>
                      <a:pt x="414" y="45"/>
                    </a:cubicBezTo>
                    <a:cubicBezTo>
                      <a:pt x="414" y="46"/>
                      <a:pt x="413" y="47"/>
                      <a:pt x="412" y="47"/>
                    </a:cubicBezTo>
                    <a:cubicBezTo>
                      <a:pt x="411" y="46"/>
                      <a:pt x="411" y="45"/>
                      <a:pt x="410" y="46"/>
                    </a:cubicBezTo>
                    <a:cubicBezTo>
                      <a:pt x="409" y="46"/>
                      <a:pt x="409" y="47"/>
                      <a:pt x="408" y="46"/>
                    </a:cubicBezTo>
                    <a:cubicBezTo>
                      <a:pt x="407" y="45"/>
                      <a:pt x="406" y="44"/>
                      <a:pt x="407" y="43"/>
                    </a:cubicBezTo>
                    <a:cubicBezTo>
                      <a:pt x="408" y="42"/>
                      <a:pt x="408" y="41"/>
                      <a:pt x="408" y="40"/>
                    </a:cubicBezTo>
                    <a:cubicBezTo>
                      <a:pt x="408" y="39"/>
                      <a:pt x="409" y="38"/>
                      <a:pt x="409" y="38"/>
                    </a:cubicBezTo>
                    <a:cubicBezTo>
                      <a:pt x="409" y="37"/>
                      <a:pt x="409" y="37"/>
                      <a:pt x="408" y="38"/>
                    </a:cubicBezTo>
                    <a:cubicBezTo>
                      <a:pt x="407" y="38"/>
                      <a:pt x="406" y="39"/>
                      <a:pt x="406" y="38"/>
                    </a:cubicBezTo>
                    <a:cubicBezTo>
                      <a:pt x="405" y="37"/>
                      <a:pt x="404" y="37"/>
                      <a:pt x="403" y="36"/>
                    </a:cubicBezTo>
                    <a:cubicBezTo>
                      <a:pt x="402" y="35"/>
                      <a:pt x="401" y="34"/>
                      <a:pt x="400" y="34"/>
                    </a:cubicBezTo>
                    <a:cubicBezTo>
                      <a:pt x="399" y="34"/>
                      <a:pt x="398" y="36"/>
                      <a:pt x="397" y="36"/>
                    </a:cubicBezTo>
                    <a:cubicBezTo>
                      <a:pt x="396" y="36"/>
                      <a:pt x="396" y="35"/>
                      <a:pt x="395" y="35"/>
                    </a:cubicBezTo>
                    <a:cubicBezTo>
                      <a:pt x="395" y="35"/>
                      <a:pt x="394" y="35"/>
                      <a:pt x="395" y="36"/>
                    </a:cubicBezTo>
                    <a:cubicBezTo>
                      <a:pt x="395" y="37"/>
                      <a:pt x="395" y="37"/>
                      <a:pt x="396" y="38"/>
                    </a:cubicBezTo>
                    <a:cubicBezTo>
                      <a:pt x="396" y="39"/>
                      <a:pt x="397" y="40"/>
                      <a:pt x="398" y="39"/>
                    </a:cubicBezTo>
                    <a:cubicBezTo>
                      <a:pt x="400" y="39"/>
                      <a:pt x="402" y="40"/>
                      <a:pt x="403" y="41"/>
                    </a:cubicBezTo>
                    <a:cubicBezTo>
                      <a:pt x="403" y="42"/>
                      <a:pt x="404" y="43"/>
                      <a:pt x="402" y="43"/>
                    </a:cubicBezTo>
                    <a:cubicBezTo>
                      <a:pt x="400" y="43"/>
                      <a:pt x="398" y="41"/>
                      <a:pt x="397" y="40"/>
                    </a:cubicBezTo>
                    <a:cubicBezTo>
                      <a:pt x="396" y="40"/>
                      <a:pt x="395" y="40"/>
                      <a:pt x="394" y="41"/>
                    </a:cubicBezTo>
                    <a:cubicBezTo>
                      <a:pt x="392" y="42"/>
                      <a:pt x="391" y="41"/>
                      <a:pt x="389" y="41"/>
                    </a:cubicBezTo>
                    <a:cubicBezTo>
                      <a:pt x="387" y="41"/>
                      <a:pt x="382" y="42"/>
                      <a:pt x="379" y="42"/>
                    </a:cubicBezTo>
                    <a:cubicBezTo>
                      <a:pt x="377" y="42"/>
                      <a:pt x="375" y="42"/>
                      <a:pt x="371" y="41"/>
                    </a:cubicBezTo>
                    <a:cubicBezTo>
                      <a:pt x="368" y="39"/>
                      <a:pt x="364" y="39"/>
                      <a:pt x="363" y="38"/>
                    </a:cubicBezTo>
                    <a:cubicBezTo>
                      <a:pt x="361" y="38"/>
                      <a:pt x="357" y="37"/>
                      <a:pt x="356" y="36"/>
                    </a:cubicBezTo>
                    <a:cubicBezTo>
                      <a:pt x="355" y="34"/>
                      <a:pt x="356" y="31"/>
                      <a:pt x="353" y="31"/>
                    </a:cubicBezTo>
                    <a:cubicBezTo>
                      <a:pt x="350" y="31"/>
                      <a:pt x="347" y="32"/>
                      <a:pt x="344" y="33"/>
                    </a:cubicBezTo>
                    <a:cubicBezTo>
                      <a:pt x="342" y="33"/>
                      <a:pt x="340" y="33"/>
                      <a:pt x="339" y="34"/>
                    </a:cubicBezTo>
                    <a:cubicBezTo>
                      <a:pt x="338" y="35"/>
                      <a:pt x="337" y="36"/>
                      <a:pt x="337" y="36"/>
                    </a:cubicBezTo>
                    <a:cubicBezTo>
                      <a:pt x="337" y="37"/>
                      <a:pt x="340" y="37"/>
                      <a:pt x="341" y="37"/>
                    </a:cubicBezTo>
                    <a:cubicBezTo>
                      <a:pt x="342" y="38"/>
                      <a:pt x="343" y="39"/>
                      <a:pt x="343" y="38"/>
                    </a:cubicBezTo>
                    <a:cubicBezTo>
                      <a:pt x="343" y="37"/>
                      <a:pt x="343" y="36"/>
                      <a:pt x="344" y="36"/>
                    </a:cubicBezTo>
                    <a:cubicBezTo>
                      <a:pt x="345" y="36"/>
                      <a:pt x="345" y="37"/>
                      <a:pt x="346" y="37"/>
                    </a:cubicBezTo>
                    <a:cubicBezTo>
                      <a:pt x="348" y="36"/>
                      <a:pt x="348" y="35"/>
                      <a:pt x="351" y="34"/>
                    </a:cubicBezTo>
                    <a:cubicBezTo>
                      <a:pt x="353" y="33"/>
                      <a:pt x="355" y="33"/>
                      <a:pt x="354" y="34"/>
                    </a:cubicBezTo>
                    <a:cubicBezTo>
                      <a:pt x="353" y="35"/>
                      <a:pt x="351" y="36"/>
                      <a:pt x="350" y="37"/>
                    </a:cubicBezTo>
                    <a:cubicBezTo>
                      <a:pt x="349" y="38"/>
                      <a:pt x="347" y="38"/>
                      <a:pt x="346" y="39"/>
                    </a:cubicBezTo>
                    <a:cubicBezTo>
                      <a:pt x="345" y="39"/>
                      <a:pt x="344" y="39"/>
                      <a:pt x="343" y="39"/>
                    </a:cubicBezTo>
                    <a:cubicBezTo>
                      <a:pt x="342" y="40"/>
                      <a:pt x="341" y="41"/>
                      <a:pt x="342" y="42"/>
                    </a:cubicBezTo>
                    <a:cubicBezTo>
                      <a:pt x="342" y="43"/>
                      <a:pt x="343" y="42"/>
                      <a:pt x="344" y="44"/>
                    </a:cubicBezTo>
                    <a:cubicBezTo>
                      <a:pt x="344" y="46"/>
                      <a:pt x="342" y="46"/>
                      <a:pt x="344" y="47"/>
                    </a:cubicBezTo>
                    <a:cubicBezTo>
                      <a:pt x="345" y="48"/>
                      <a:pt x="345" y="48"/>
                      <a:pt x="346" y="49"/>
                    </a:cubicBezTo>
                    <a:cubicBezTo>
                      <a:pt x="347" y="50"/>
                      <a:pt x="346" y="51"/>
                      <a:pt x="345" y="51"/>
                    </a:cubicBezTo>
                    <a:cubicBezTo>
                      <a:pt x="344" y="50"/>
                      <a:pt x="343" y="49"/>
                      <a:pt x="343" y="49"/>
                    </a:cubicBezTo>
                    <a:cubicBezTo>
                      <a:pt x="343" y="50"/>
                      <a:pt x="343" y="51"/>
                      <a:pt x="343" y="52"/>
                    </a:cubicBezTo>
                    <a:cubicBezTo>
                      <a:pt x="343" y="52"/>
                      <a:pt x="341" y="51"/>
                      <a:pt x="341" y="50"/>
                    </a:cubicBezTo>
                    <a:cubicBezTo>
                      <a:pt x="340" y="49"/>
                      <a:pt x="339" y="49"/>
                      <a:pt x="339" y="49"/>
                    </a:cubicBezTo>
                    <a:cubicBezTo>
                      <a:pt x="338" y="49"/>
                      <a:pt x="338" y="48"/>
                      <a:pt x="339" y="48"/>
                    </a:cubicBezTo>
                    <a:cubicBezTo>
                      <a:pt x="340" y="48"/>
                      <a:pt x="342" y="48"/>
                      <a:pt x="341" y="47"/>
                    </a:cubicBezTo>
                    <a:cubicBezTo>
                      <a:pt x="341" y="46"/>
                      <a:pt x="340" y="46"/>
                      <a:pt x="340" y="46"/>
                    </a:cubicBezTo>
                    <a:cubicBezTo>
                      <a:pt x="341" y="46"/>
                      <a:pt x="342" y="46"/>
                      <a:pt x="342" y="45"/>
                    </a:cubicBezTo>
                    <a:cubicBezTo>
                      <a:pt x="341" y="44"/>
                      <a:pt x="340" y="43"/>
                      <a:pt x="340" y="44"/>
                    </a:cubicBezTo>
                    <a:cubicBezTo>
                      <a:pt x="341" y="44"/>
                      <a:pt x="341" y="45"/>
                      <a:pt x="340" y="45"/>
                    </a:cubicBezTo>
                    <a:cubicBezTo>
                      <a:pt x="339" y="45"/>
                      <a:pt x="338" y="45"/>
                      <a:pt x="338" y="45"/>
                    </a:cubicBezTo>
                    <a:cubicBezTo>
                      <a:pt x="338" y="44"/>
                      <a:pt x="340" y="43"/>
                      <a:pt x="339" y="43"/>
                    </a:cubicBezTo>
                    <a:cubicBezTo>
                      <a:pt x="338" y="43"/>
                      <a:pt x="338" y="44"/>
                      <a:pt x="337" y="44"/>
                    </a:cubicBezTo>
                    <a:cubicBezTo>
                      <a:pt x="336" y="44"/>
                      <a:pt x="335" y="45"/>
                      <a:pt x="335" y="44"/>
                    </a:cubicBezTo>
                    <a:cubicBezTo>
                      <a:pt x="335" y="43"/>
                      <a:pt x="335" y="42"/>
                      <a:pt x="335" y="42"/>
                    </a:cubicBezTo>
                    <a:cubicBezTo>
                      <a:pt x="334" y="42"/>
                      <a:pt x="332" y="42"/>
                      <a:pt x="332" y="42"/>
                    </a:cubicBezTo>
                    <a:cubicBezTo>
                      <a:pt x="331" y="41"/>
                      <a:pt x="330" y="39"/>
                      <a:pt x="329" y="39"/>
                    </a:cubicBezTo>
                    <a:cubicBezTo>
                      <a:pt x="328" y="39"/>
                      <a:pt x="326" y="42"/>
                      <a:pt x="325" y="42"/>
                    </a:cubicBezTo>
                    <a:cubicBezTo>
                      <a:pt x="324" y="42"/>
                      <a:pt x="307" y="43"/>
                      <a:pt x="304" y="42"/>
                    </a:cubicBezTo>
                    <a:cubicBezTo>
                      <a:pt x="302" y="41"/>
                      <a:pt x="297" y="42"/>
                      <a:pt x="300" y="40"/>
                    </a:cubicBezTo>
                    <a:cubicBezTo>
                      <a:pt x="302" y="39"/>
                      <a:pt x="303" y="37"/>
                      <a:pt x="305" y="37"/>
                    </a:cubicBezTo>
                    <a:cubicBezTo>
                      <a:pt x="306" y="37"/>
                      <a:pt x="309" y="37"/>
                      <a:pt x="307" y="35"/>
                    </a:cubicBezTo>
                    <a:cubicBezTo>
                      <a:pt x="304" y="33"/>
                      <a:pt x="304" y="31"/>
                      <a:pt x="301" y="31"/>
                    </a:cubicBezTo>
                    <a:cubicBezTo>
                      <a:pt x="298" y="31"/>
                      <a:pt x="297" y="30"/>
                      <a:pt x="296" y="30"/>
                    </a:cubicBezTo>
                    <a:cubicBezTo>
                      <a:pt x="295" y="31"/>
                      <a:pt x="296" y="32"/>
                      <a:pt x="294" y="32"/>
                    </a:cubicBezTo>
                    <a:cubicBezTo>
                      <a:pt x="292" y="32"/>
                      <a:pt x="292" y="31"/>
                      <a:pt x="291" y="31"/>
                    </a:cubicBezTo>
                    <a:cubicBezTo>
                      <a:pt x="289" y="30"/>
                      <a:pt x="283" y="29"/>
                      <a:pt x="281" y="28"/>
                    </a:cubicBezTo>
                    <a:cubicBezTo>
                      <a:pt x="278" y="27"/>
                      <a:pt x="276" y="28"/>
                      <a:pt x="274" y="27"/>
                    </a:cubicBezTo>
                    <a:cubicBezTo>
                      <a:pt x="272" y="26"/>
                      <a:pt x="268" y="23"/>
                      <a:pt x="266" y="22"/>
                    </a:cubicBezTo>
                    <a:cubicBezTo>
                      <a:pt x="263" y="22"/>
                      <a:pt x="258" y="21"/>
                      <a:pt x="256" y="22"/>
                    </a:cubicBezTo>
                    <a:cubicBezTo>
                      <a:pt x="255" y="23"/>
                      <a:pt x="254" y="26"/>
                      <a:pt x="253" y="26"/>
                    </a:cubicBezTo>
                    <a:cubicBezTo>
                      <a:pt x="252" y="26"/>
                      <a:pt x="248" y="27"/>
                      <a:pt x="248" y="26"/>
                    </a:cubicBezTo>
                    <a:cubicBezTo>
                      <a:pt x="248" y="25"/>
                      <a:pt x="251" y="23"/>
                      <a:pt x="250" y="23"/>
                    </a:cubicBezTo>
                    <a:cubicBezTo>
                      <a:pt x="249" y="22"/>
                      <a:pt x="247" y="23"/>
                      <a:pt x="247" y="22"/>
                    </a:cubicBezTo>
                    <a:cubicBezTo>
                      <a:pt x="248" y="21"/>
                      <a:pt x="248" y="18"/>
                      <a:pt x="247" y="18"/>
                    </a:cubicBezTo>
                    <a:cubicBezTo>
                      <a:pt x="246" y="18"/>
                      <a:pt x="245" y="19"/>
                      <a:pt x="245" y="19"/>
                    </a:cubicBezTo>
                    <a:cubicBezTo>
                      <a:pt x="244" y="19"/>
                      <a:pt x="242" y="20"/>
                      <a:pt x="243" y="20"/>
                    </a:cubicBezTo>
                    <a:cubicBezTo>
                      <a:pt x="243" y="21"/>
                      <a:pt x="242" y="20"/>
                      <a:pt x="243" y="20"/>
                    </a:cubicBezTo>
                    <a:cubicBezTo>
                      <a:pt x="244" y="20"/>
                      <a:pt x="245" y="20"/>
                      <a:pt x="245" y="20"/>
                    </a:cubicBezTo>
                    <a:cubicBezTo>
                      <a:pt x="244" y="21"/>
                      <a:pt x="243" y="22"/>
                      <a:pt x="243" y="22"/>
                    </a:cubicBezTo>
                    <a:cubicBezTo>
                      <a:pt x="244" y="22"/>
                      <a:pt x="246" y="23"/>
                      <a:pt x="245" y="23"/>
                    </a:cubicBezTo>
                    <a:cubicBezTo>
                      <a:pt x="245" y="23"/>
                      <a:pt x="242" y="23"/>
                      <a:pt x="242" y="24"/>
                    </a:cubicBezTo>
                    <a:cubicBezTo>
                      <a:pt x="242" y="25"/>
                      <a:pt x="242" y="27"/>
                      <a:pt x="241" y="26"/>
                    </a:cubicBezTo>
                    <a:cubicBezTo>
                      <a:pt x="240" y="26"/>
                      <a:pt x="236" y="24"/>
                      <a:pt x="235" y="23"/>
                    </a:cubicBezTo>
                    <a:cubicBezTo>
                      <a:pt x="235" y="22"/>
                      <a:pt x="233" y="18"/>
                      <a:pt x="232" y="18"/>
                    </a:cubicBezTo>
                    <a:cubicBezTo>
                      <a:pt x="231" y="17"/>
                      <a:pt x="227" y="13"/>
                      <a:pt x="226" y="13"/>
                    </a:cubicBezTo>
                    <a:cubicBezTo>
                      <a:pt x="225" y="13"/>
                      <a:pt x="225" y="14"/>
                      <a:pt x="226" y="15"/>
                    </a:cubicBezTo>
                    <a:cubicBezTo>
                      <a:pt x="228" y="16"/>
                      <a:pt x="230" y="17"/>
                      <a:pt x="230" y="18"/>
                    </a:cubicBezTo>
                    <a:cubicBezTo>
                      <a:pt x="230" y="18"/>
                      <a:pt x="228" y="18"/>
                      <a:pt x="227" y="18"/>
                    </a:cubicBezTo>
                    <a:cubicBezTo>
                      <a:pt x="227" y="18"/>
                      <a:pt x="225" y="18"/>
                      <a:pt x="225" y="19"/>
                    </a:cubicBezTo>
                    <a:cubicBezTo>
                      <a:pt x="225" y="20"/>
                      <a:pt x="225" y="21"/>
                      <a:pt x="224" y="21"/>
                    </a:cubicBezTo>
                    <a:cubicBezTo>
                      <a:pt x="223" y="21"/>
                      <a:pt x="221" y="23"/>
                      <a:pt x="221" y="23"/>
                    </a:cubicBezTo>
                    <a:cubicBezTo>
                      <a:pt x="220" y="23"/>
                      <a:pt x="222" y="21"/>
                      <a:pt x="221" y="21"/>
                    </a:cubicBezTo>
                    <a:cubicBezTo>
                      <a:pt x="220" y="22"/>
                      <a:pt x="217" y="22"/>
                      <a:pt x="216" y="22"/>
                    </a:cubicBezTo>
                    <a:cubicBezTo>
                      <a:pt x="215" y="23"/>
                      <a:pt x="213" y="26"/>
                      <a:pt x="212" y="27"/>
                    </a:cubicBezTo>
                    <a:cubicBezTo>
                      <a:pt x="211" y="27"/>
                      <a:pt x="210" y="28"/>
                      <a:pt x="210" y="27"/>
                    </a:cubicBezTo>
                    <a:cubicBezTo>
                      <a:pt x="210" y="27"/>
                      <a:pt x="210" y="26"/>
                      <a:pt x="210" y="26"/>
                    </a:cubicBezTo>
                    <a:cubicBezTo>
                      <a:pt x="209" y="25"/>
                      <a:pt x="209" y="25"/>
                      <a:pt x="209" y="26"/>
                    </a:cubicBezTo>
                    <a:cubicBezTo>
                      <a:pt x="208" y="26"/>
                      <a:pt x="205" y="26"/>
                      <a:pt x="205" y="26"/>
                    </a:cubicBezTo>
                    <a:cubicBezTo>
                      <a:pt x="204" y="27"/>
                      <a:pt x="204" y="28"/>
                      <a:pt x="203" y="28"/>
                    </a:cubicBezTo>
                    <a:cubicBezTo>
                      <a:pt x="202" y="28"/>
                      <a:pt x="201" y="30"/>
                      <a:pt x="200" y="30"/>
                    </a:cubicBezTo>
                    <a:cubicBezTo>
                      <a:pt x="199" y="31"/>
                      <a:pt x="201" y="31"/>
                      <a:pt x="201" y="32"/>
                    </a:cubicBezTo>
                    <a:cubicBezTo>
                      <a:pt x="201" y="32"/>
                      <a:pt x="199" y="33"/>
                      <a:pt x="198" y="33"/>
                    </a:cubicBezTo>
                    <a:cubicBezTo>
                      <a:pt x="197" y="33"/>
                      <a:pt x="195" y="32"/>
                      <a:pt x="196" y="31"/>
                    </a:cubicBezTo>
                    <a:cubicBezTo>
                      <a:pt x="197" y="30"/>
                      <a:pt x="199" y="30"/>
                      <a:pt x="199" y="29"/>
                    </a:cubicBezTo>
                    <a:cubicBezTo>
                      <a:pt x="200" y="28"/>
                      <a:pt x="201" y="28"/>
                      <a:pt x="202" y="27"/>
                    </a:cubicBezTo>
                    <a:cubicBezTo>
                      <a:pt x="203" y="26"/>
                      <a:pt x="204" y="24"/>
                      <a:pt x="206" y="24"/>
                    </a:cubicBezTo>
                    <a:cubicBezTo>
                      <a:pt x="207" y="24"/>
                      <a:pt x="209" y="24"/>
                      <a:pt x="209" y="24"/>
                    </a:cubicBezTo>
                    <a:cubicBezTo>
                      <a:pt x="209" y="25"/>
                      <a:pt x="209" y="25"/>
                      <a:pt x="210" y="24"/>
                    </a:cubicBezTo>
                    <a:cubicBezTo>
                      <a:pt x="211" y="23"/>
                      <a:pt x="214" y="21"/>
                      <a:pt x="215" y="21"/>
                    </a:cubicBezTo>
                    <a:cubicBezTo>
                      <a:pt x="217" y="20"/>
                      <a:pt x="218" y="20"/>
                      <a:pt x="218" y="20"/>
                    </a:cubicBezTo>
                    <a:cubicBezTo>
                      <a:pt x="219" y="19"/>
                      <a:pt x="219" y="18"/>
                      <a:pt x="218" y="18"/>
                    </a:cubicBezTo>
                    <a:cubicBezTo>
                      <a:pt x="217" y="18"/>
                      <a:pt x="216" y="18"/>
                      <a:pt x="214" y="18"/>
                    </a:cubicBezTo>
                    <a:cubicBezTo>
                      <a:pt x="213" y="18"/>
                      <a:pt x="211" y="19"/>
                      <a:pt x="210" y="20"/>
                    </a:cubicBezTo>
                    <a:cubicBezTo>
                      <a:pt x="209" y="20"/>
                      <a:pt x="209" y="21"/>
                      <a:pt x="207" y="21"/>
                    </a:cubicBezTo>
                    <a:cubicBezTo>
                      <a:pt x="206" y="21"/>
                      <a:pt x="204" y="22"/>
                      <a:pt x="203" y="22"/>
                    </a:cubicBezTo>
                    <a:cubicBezTo>
                      <a:pt x="202" y="22"/>
                      <a:pt x="200" y="23"/>
                      <a:pt x="199" y="24"/>
                    </a:cubicBezTo>
                    <a:cubicBezTo>
                      <a:pt x="198" y="25"/>
                      <a:pt x="196" y="26"/>
                      <a:pt x="195" y="26"/>
                    </a:cubicBezTo>
                    <a:cubicBezTo>
                      <a:pt x="194" y="27"/>
                      <a:pt x="192" y="28"/>
                      <a:pt x="193" y="27"/>
                    </a:cubicBezTo>
                    <a:cubicBezTo>
                      <a:pt x="194" y="26"/>
                      <a:pt x="195" y="25"/>
                      <a:pt x="194" y="25"/>
                    </a:cubicBezTo>
                    <a:cubicBezTo>
                      <a:pt x="193" y="25"/>
                      <a:pt x="191" y="24"/>
                      <a:pt x="191" y="23"/>
                    </a:cubicBezTo>
                    <a:cubicBezTo>
                      <a:pt x="191" y="23"/>
                      <a:pt x="190" y="24"/>
                      <a:pt x="190" y="25"/>
                    </a:cubicBezTo>
                    <a:cubicBezTo>
                      <a:pt x="190" y="25"/>
                      <a:pt x="189" y="25"/>
                      <a:pt x="187" y="26"/>
                    </a:cubicBezTo>
                    <a:cubicBezTo>
                      <a:pt x="185" y="26"/>
                      <a:pt x="185" y="26"/>
                      <a:pt x="184" y="27"/>
                    </a:cubicBezTo>
                    <a:cubicBezTo>
                      <a:pt x="183" y="27"/>
                      <a:pt x="181" y="28"/>
                      <a:pt x="182" y="28"/>
                    </a:cubicBezTo>
                    <a:cubicBezTo>
                      <a:pt x="182" y="29"/>
                      <a:pt x="183" y="29"/>
                      <a:pt x="183" y="29"/>
                    </a:cubicBezTo>
                    <a:cubicBezTo>
                      <a:pt x="183" y="30"/>
                      <a:pt x="182" y="31"/>
                      <a:pt x="183" y="31"/>
                    </a:cubicBezTo>
                    <a:cubicBezTo>
                      <a:pt x="185" y="31"/>
                      <a:pt x="187" y="31"/>
                      <a:pt x="188" y="30"/>
                    </a:cubicBezTo>
                    <a:cubicBezTo>
                      <a:pt x="189" y="29"/>
                      <a:pt x="192" y="27"/>
                      <a:pt x="192" y="28"/>
                    </a:cubicBezTo>
                    <a:cubicBezTo>
                      <a:pt x="191" y="28"/>
                      <a:pt x="189" y="30"/>
                      <a:pt x="189" y="30"/>
                    </a:cubicBezTo>
                    <a:cubicBezTo>
                      <a:pt x="189" y="31"/>
                      <a:pt x="192" y="34"/>
                      <a:pt x="191" y="33"/>
                    </a:cubicBezTo>
                    <a:cubicBezTo>
                      <a:pt x="190" y="32"/>
                      <a:pt x="191" y="32"/>
                      <a:pt x="188" y="31"/>
                    </a:cubicBezTo>
                    <a:cubicBezTo>
                      <a:pt x="186" y="31"/>
                      <a:pt x="185" y="32"/>
                      <a:pt x="185" y="33"/>
                    </a:cubicBezTo>
                    <a:cubicBezTo>
                      <a:pt x="184" y="33"/>
                      <a:pt x="182" y="32"/>
                      <a:pt x="181" y="32"/>
                    </a:cubicBezTo>
                    <a:cubicBezTo>
                      <a:pt x="180" y="31"/>
                      <a:pt x="176" y="32"/>
                      <a:pt x="174" y="31"/>
                    </a:cubicBezTo>
                    <a:cubicBezTo>
                      <a:pt x="172" y="30"/>
                      <a:pt x="166" y="27"/>
                      <a:pt x="165" y="26"/>
                    </a:cubicBezTo>
                    <a:cubicBezTo>
                      <a:pt x="164" y="25"/>
                      <a:pt x="163" y="24"/>
                      <a:pt x="164" y="24"/>
                    </a:cubicBezTo>
                    <a:cubicBezTo>
                      <a:pt x="165" y="24"/>
                      <a:pt x="164" y="24"/>
                      <a:pt x="163" y="24"/>
                    </a:cubicBezTo>
                    <a:cubicBezTo>
                      <a:pt x="162" y="24"/>
                      <a:pt x="156" y="25"/>
                      <a:pt x="153" y="24"/>
                    </a:cubicBezTo>
                    <a:cubicBezTo>
                      <a:pt x="153" y="24"/>
                      <a:pt x="152" y="24"/>
                      <a:pt x="152" y="24"/>
                    </a:cubicBezTo>
                    <a:cubicBezTo>
                      <a:pt x="150" y="23"/>
                      <a:pt x="146" y="21"/>
                      <a:pt x="144" y="20"/>
                    </a:cubicBezTo>
                    <a:cubicBezTo>
                      <a:pt x="141" y="19"/>
                      <a:pt x="134" y="20"/>
                      <a:pt x="131" y="20"/>
                    </a:cubicBezTo>
                    <a:cubicBezTo>
                      <a:pt x="129" y="20"/>
                      <a:pt x="125" y="19"/>
                      <a:pt x="121" y="18"/>
                    </a:cubicBezTo>
                    <a:cubicBezTo>
                      <a:pt x="116" y="18"/>
                      <a:pt x="111" y="17"/>
                      <a:pt x="108" y="16"/>
                    </a:cubicBezTo>
                    <a:cubicBezTo>
                      <a:pt x="105" y="15"/>
                      <a:pt x="101" y="15"/>
                      <a:pt x="99" y="16"/>
                    </a:cubicBezTo>
                    <a:cubicBezTo>
                      <a:pt x="98" y="16"/>
                      <a:pt x="95" y="16"/>
                      <a:pt x="94" y="16"/>
                    </a:cubicBezTo>
                    <a:cubicBezTo>
                      <a:pt x="93" y="16"/>
                      <a:pt x="91" y="15"/>
                      <a:pt x="90" y="15"/>
                    </a:cubicBezTo>
                    <a:cubicBezTo>
                      <a:pt x="88" y="15"/>
                      <a:pt x="86" y="15"/>
                      <a:pt x="87" y="14"/>
                    </a:cubicBezTo>
                    <a:cubicBezTo>
                      <a:pt x="88" y="13"/>
                      <a:pt x="88" y="12"/>
                      <a:pt x="88" y="12"/>
                    </a:cubicBezTo>
                    <a:cubicBezTo>
                      <a:pt x="88" y="11"/>
                      <a:pt x="84" y="11"/>
                      <a:pt x="84" y="11"/>
                    </a:cubicBezTo>
                    <a:cubicBezTo>
                      <a:pt x="83" y="11"/>
                      <a:pt x="82" y="11"/>
                      <a:pt x="80" y="11"/>
                    </a:cubicBezTo>
                    <a:cubicBezTo>
                      <a:pt x="78" y="12"/>
                      <a:pt x="75" y="13"/>
                      <a:pt x="75" y="11"/>
                    </a:cubicBezTo>
                    <a:cubicBezTo>
                      <a:pt x="75" y="10"/>
                      <a:pt x="75" y="9"/>
                      <a:pt x="74" y="9"/>
                    </a:cubicBezTo>
                    <a:cubicBezTo>
                      <a:pt x="73" y="9"/>
                      <a:pt x="72" y="9"/>
                      <a:pt x="71" y="10"/>
                    </a:cubicBezTo>
                    <a:cubicBezTo>
                      <a:pt x="70" y="11"/>
                      <a:pt x="70" y="12"/>
                      <a:pt x="69" y="12"/>
                    </a:cubicBezTo>
                    <a:cubicBezTo>
                      <a:pt x="68" y="11"/>
                      <a:pt x="66" y="10"/>
                      <a:pt x="67" y="10"/>
                    </a:cubicBezTo>
                    <a:cubicBezTo>
                      <a:pt x="68" y="9"/>
                      <a:pt x="70" y="9"/>
                      <a:pt x="70" y="9"/>
                    </a:cubicBezTo>
                    <a:cubicBezTo>
                      <a:pt x="69" y="8"/>
                      <a:pt x="68" y="8"/>
                      <a:pt x="64" y="7"/>
                    </a:cubicBezTo>
                    <a:cubicBezTo>
                      <a:pt x="61" y="6"/>
                      <a:pt x="61" y="11"/>
                      <a:pt x="58" y="12"/>
                    </a:cubicBezTo>
                    <a:cubicBezTo>
                      <a:pt x="54" y="13"/>
                      <a:pt x="51" y="11"/>
                      <a:pt x="48" y="12"/>
                    </a:cubicBezTo>
                    <a:cubicBezTo>
                      <a:pt x="45" y="13"/>
                      <a:pt x="44" y="14"/>
                      <a:pt x="45" y="14"/>
                    </a:cubicBezTo>
                    <a:cubicBezTo>
                      <a:pt x="46" y="15"/>
                      <a:pt x="47" y="15"/>
                      <a:pt x="47" y="16"/>
                    </a:cubicBezTo>
                    <a:cubicBezTo>
                      <a:pt x="46" y="16"/>
                      <a:pt x="45" y="15"/>
                      <a:pt x="45" y="15"/>
                    </a:cubicBezTo>
                    <a:cubicBezTo>
                      <a:pt x="44" y="16"/>
                      <a:pt x="46" y="18"/>
                      <a:pt x="45" y="18"/>
                    </a:cubicBezTo>
                    <a:cubicBezTo>
                      <a:pt x="44" y="18"/>
                      <a:pt x="44" y="14"/>
                      <a:pt x="43" y="15"/>
                    </a:cubicBezTo>
                    <a:cubicBezTo>
                      <a:pt x="42" y="15"/>
                      <a:pt x="40" y="18"/>
                      <a:pt x="38" y="18"/>
                    </a:cubicBezTo>
                    <a:cubicBezTo>
                      <a:pt x="36" y="18"/>
                      <a:pt x="34" y="17"/>
                      <a:pt x="32" y="19"/>
                    </a:cubicBezTo>
                    <a:cubicBezTo>
                      <a:pt x="30" y="21"/>
                      <a:pt x="28" y="22"/>
                      <a:pt x="27" y="24"/>
                    </a:cubicBezTo>
                    <a:cubicBezTo>
                      <a:pt x="26" y="26"/>
                      <a:pt x="27" y="28"/>
                      <a:pt x="24" y="30"/>
                    </a:cubicBezTo>
                    <a:cubicBezTo>
                      <a:pt x="21" y="31"/>
                      <a:pt x="20" y="32"/>
                      <a:pt x="19" y="32"/>
                    </a:cubicBezTo>
                    <a:cubicBezTo>
                      <a:pt x="18" y="32"/>
                      <a:pt x="12" y="32"/>
                      <a:pt x="11" y="32"/>
                    </a:cubicBezTo>
                    <a:cubicBezTo>
                      <a:pt x="10" y="32"/>
                      <a:pt x="10" y="34"/>
                      <a:pt x="10" y="35"/>
                    </a:cubicBezTo>
                    <a:cubicBezTo>
                      <a:pt x="9" y="36"/>
                      <a:pt x="7" y="37"/>
                      <a:pt x="8" y="37"/>
                    </a:cubicBezTo>
                    <a:cubicBezTo>
                      <a:pt x="8" y="37"/>
                      <a:pt x="10" y="38"/>
                      <a:pt x="11" y="39"/>
                    </a:cubicBezTo>
                    <a:cubicBezTo>
                      <a:pt x="12" y="39"/>
                      <a:pt x="13" y="39"/>
                      <a:pt x="14" y="40"/>
                    </a:cubicBezTo>
                    <a:cubicBezTo>
                      <a:pt x="16" y="41"/>
                      <a:pt x="23" y="45"/>
                      <a:pt x="23" y="47"/>
                    </a:cubicBezTo>
                    <a:cubicBezTo>
                      <a:pt x="24" y="48"/>
                      <a:pt x="24" y="49"/>
                      <a:pt x="25" y="49"/>
                    </a:cubicBezTo>
                    <a:cubicBezTo>
                      <a:pt x="26" y="50"/>
                      <a:pt x="29" y="51"/>
                      <a:pt x="30" y="50"/>
                    </a:cubicBezTo>
                    <a:cubicBezTo>
                      <a:pt x="31" y="49"/>
                      <a:pt x="31" y="49"/>
                      <a:pt x="32" y="49"/>
                    </a:cubicBezTo>
                    <a:cubicBezTo>
                      <a:pt x="32" y="50"/>
                      <a:pt x="35" y="49"/>
                      <a:pt x="35" y="50"/>
                    </a:cubicBezTo>
                    <a:cubicBezTo>
                      <a:pt x="36" y="51"/>
                      <a:pt x="35" y="53"/>
                      <a:pt x="34" y="52"/>
                    </a:cubicBezTo>
                    <a:cubicBezTo>
                      <a:pt x="33" y="52"/>
                      <a:pt x="31" y="51"/>
                      <a:pt x="31" y="52"/>
                    </a:cubicBezTo>
                    <a:cubicBezTo>
                      <a:pt x="30" y="52"/>
                      <a:pt x="31" y="52"/>
                      <a:pt x="32" y="53"/>
                    </a:cubicBezTo>
                    <a:cubicBezTo>
                      <a:pt x="33" y="54"/>
                      <a:pt x="34" y="56"/>
                      <a:pt x="35" y="56"/>
                    </a:cubicBezTo>
                    <a:cubicBezTo>
                      <a:pt x="36" y="56"/>
                      <a:pt x="37" y="55"/>
                      <a:pt x="38" y="54"/>
                    </a:cubicBezTo>
                    <a:cubicBezTo>
                      <a:pt x="39" y="53"/>
                      <a:pt x="41" y="54"/>
                      <a:pt x="43" y="54"/>
                    </a:cubicBezTo>
                    <a:cubicBezTo>
                      <a:pt x="44" y="54"/>
                      <a:pt x="44" y="56"/>
                      <a:pt x="42" y="56"/>
                    </a:cubicBezTo>
                    <a:cubicBezTo>
                      <a:pt x="40" y="56"/>
                      <a:pt x="38" y="56"/>
                      <a:pt x="39" y="57"/>
                    </a:cubicBezTo>
                    <a:cubicBezTo>
                      <a:pt x="39" y="58"/>
                      <a:pt x="39" y="58"/>
                      <a:pt x="38" y="58"/>
                    </a:cubicBezTo>
                    <a:cubicBezTo>
                      <a:pt x="37" y="57"/>
                      <a:pt x="36" y="58"/>
                      <a:pt x="35" y="59"/>
                    </a:cubicBezTo>
                    <a:cubicBezTo>
                      <a:pt x="34" y="60"/>
                      <a:pt x="24" y="60"/>
                      <a:pt x="23" y="59"/>
                    </a:cubicBezTo>
                    <a:cubicBezTo>
                      <a:pt x="22" y="58"/>
                      <a:pt x="22" y="57"/>
                      <a:pt x="23" y="56"/>
                    </a:cubicBezTo>
                    <a:cubicBezTo>
                      <a:pt x="24" y="55"/>
                      <a:pt x="24" y="55"/>
                      <a:pt x="23" y="55"/>
                    </a:cubicBezTo>
                    <a:cubicBezTo>
                      <a:pt x="21" y="55"/>
                      <a:pt x="15" y="56"/>
                      <a:pt x="14" y="56"/>
                    </a:cubicBezTo>
                    <a:cubicBezTo>
                      <a:pt x="13" y="57"/>
                      <a:pt x="12" y="57"/>
                      <a:pt x="13" y="58"/>
                    </a:cubicBezTo>
                    <a:cubicBezTo>
                      <a:pt x="14" y="58"/>
                      <a:pt x="13" y="59"/>
                      <a:pt x="12" y="59"/>
                    </a:cubicBezTo>
                    <a:cubicBezTo>
                      <a:pt x="10" y="58"/>
                      <a:pt x="8" y="58"/>
                      <a:pt x="7" y="59"/>
                    </a:cubicBezTo>
                    <a:cubicBezTo>
                      <a:pt x="5" y="60"/>
                      <a:pt x="6" y="61"/>
                      <a:pt x="4" y="61"/>
                    </a:cubicBezTo>
                    <a:cubicBezTo>
                      <a:pt x="3" y="61"/>
                      <a:pt x="2" y="63"/>
                      <a:pt x="1" y="63"/>
                    </a:cubicBezTo>
                    <a:cubicBezTo>
                      <a:pt x="0" y="64"/>
                      <a:pt x="0" y="64"/>
                      <a:pt x="1" y="65"/>
                    </a:cubicBezTo>
                    <a:cubicBezTo>
                      <a:pt x="3" y="65"/>
                      <a:pt x="6" y="66"/>
                      <a:pt x="8" y="66"/>
                    </a:cubicBezTo>
                    <a:cubicBezTo>
                      <a:pt x="9" y="66"/>
                      <a:pt x="10" y="67"/>
                      <a:pt x="9" y="67"/>
                    </a:cubicBezTo>
                    <a:cubicBezTo>
                      <a:pt x="7" y="68"/>
                      <a:pt x="5" y="69"/>
                      <a:pt x="7" y="69"/>
                    </a:cubicBezTo>
                    <a:cubicBezTo>
                      <a:pt x="8" y="70"/>
                      <a:pt x="8" y="72"/>
                      <a:pt x="9" y="72"/>
                    </a:cubicBezTo>
                    <a:cubicBezTo>
                      <a:pt x="9" y="73"/>
                      <a:pt x="12" y="73"/>
                      <a:pt x="14" y="74"/>
                    </a:cubicBezTo>
                    <a:cubicBezTo>
                      <a:pt x="16" y="74"/>
                      <a:pt x="17" y="73"/>
                      <a:pt x="21" y="73"/>
                    </a:cubicBezTo>
                    <a:cubicBezTo>
                      <a:pt x="24" y="73"/>
                      <a:pt x="25" y="74"/>
                      <a:pt x="26" y="73"/>
                    </a:cubicBezTo>
                    <a:cubicBezTo>
                      <a:pt x="26" y="73"/>
                      <a:pt x="26" y="73"/>
                      <a:pt x="27" y="73"/>
                    </a:cubicBezTo>
                    <a:cubicBezTo>
                      <a:pt x="28" y="73"/>
                      <a:pt x="29" y="75"/>
                      <a:pt x="29" y="75"/>
                    </a:cubicBezTo>
                    <a:cubicBezTo>
                      <a:pt x="30" y="75"/>
                      <a:pt x="31" y="73"/>
                      <a:pt x="32" y="72"/>
                    </a:cubicBezTo>
                    <a:cubicBezTo>
                      <a:pt x="34" y="72"/>
                      <a:pt x="36" y="71"/>
                      <a:pt x="37" y="71"/>
                    </a:cubicBezTo>
                    <a:cubicBezTo>
                      <a:pt x="37" y="71"/>
                      <a:pt x="38" y="70"/>
                      <a:pt x="38" y="70"/>
                    </a:cubicBezTo>
                    <a:cubicBezTo>
                      <a:pt x="39" y="70"/>
                      <a:pt x="40" y="71"/>
                      <a:pt x="40" y="72"/>
                    </a:cubicBezTo>
                    <a:cubicBezTo>
                      <a:pt x="40" y="72"/>
                      <a:pt x="39" y="74"/>
                      <a:pt x="38" y="74"/>
                    </a:cubicBezTo>
                    <a:cubicBezTo>
                      <a:pt x="37" y="74"/>
                      <a:pt x="39" y="76"/>
                      <a:pt x="39" y="77"/>
                    </a:cubicBezTo>
                    <a:cubicBezTo>
                      <a:pt x="40" y="78"/>
                      <a:pt x="41" y="79"/>
                      <a:pt x="40" y="80"/>
                    </a:cubicBezTo>
                    <a:cubicBezTo>
                      <a:pt x="40" y="81"/>
                      <a:pt x="38" y="83"/>
                      <a:pt x="36" y="83"/>
                    </a:cubicBezTo>
                    <a:cubicBezTo>
                      <a:pt x="33" y="83"/>
                      <a:pt x="32" y="82"/>
                      <a:pt x="32" y="83"/>
                    </a:cubicBezTo>
                    <a:cubicBezTo>
                      <a:pt x="31" y="83"/>
                      <a:pt x="29" y="86"/>
                      <a:pt x="28" y="87"/>
                    </a:cubicBezTo>
                    <a:cubicBezTo>
                      <a:pt x="26" y="87"/>
                      <a:pt x="24" y="86"/>
                      <a:pt x="23" y="86"/>
                    </a:cubicBezTo>
                    <a:cubicBezTo>
                      <a:pt x="22" y="85"/>
                      <a:pt x="21" y="85"/>
                      <a:pt x="20" y="86"/>
                    </a:cubicBezTo>
                    <a:cubicBezTo>
                      <a:pt x="19" y="87"/>
                      <a:pt x="21" y="87"/>
                      <a:pt x="20" y="87"/>
                    </a:cubicBezTo>
                    <a:cubicBezTo>
                      <a:pt x="19" y="88"/>
                      <a:pt x="18" y="89"/>
                      <a:pt x="17" y="89"/>
                    </a:cubicBezTo>
                    <a:cubicBezTo>
                      <a:pt x="17" y="90"/>
                      <a:pt x="19" y="89"/>
                      <a:pt x="19" y="90"/>
                    </a:cubicBezTo>
                    <a:cubicBezTo>
                      <a:pt x="19" y="91"/>
                      <a:pt x="18" y="90"/>
                      <a:pt x="18" y="91"/>
                    </a:cubicBezTo>
                    <a:cubicBezTo>
                      <a:pt x="18" y="92"/>
                      <a:pt x="18" y="92"/>
                      <a:pt x="17" y="92"/>
                    </a:cubicBezTo>
                    <a:cubicBezTo>
                      <a:pt x="15" y="92"/>
                      <a:pt x="13" y="95"/>
                      <a:pt x="13" y="96"/>
                    </a:cubicBezTo>
                    <a:cubicBezTo>
                      <a:pt x="12" y="97"/>
                      <a:pt x="13" y="97"/>
                      <a:pt x="13" y="98"/>
                    </a:cubicBezTo>
                    <a:cubicBezTo>
                      <a:pt x="13" y="98"/>
                      <a:pt x="11" y="99"/>
                      <a:pt x="11" y="100"/>
                    </a:cubicBezTo>
                    <a:cubicBezTo>
                      <a:pt x="11" y="100"/>
                      <a:pt x="12" y="103"/>
                      <a:pt x="13" y="104"/>
                    </a:cubicBezTo>
                    <a:cubicBezTo>
                      <a:pt x="14" y="105"/>
                      <a:pt x="15" y="101"/>
                      <a:pt x="16" y="100"/>
                    </a:cubicBezTo>
                    <a:cubicBezTo>
                      <a:pt x="17" y="100"/>
                      <a:pt x="19" y="99"/>
                      <a:pt x="17" y="101"/>
                    </a:cubicBezTo>
                    <a:cubicBezTo>
                      <a:pt x="15" y="103"/>
                      <a:pt x="15" y="103"/>
                      <a:pt x="16" y="104"/>
                    </a:cubicBezTo>
                    <a:cubicBezTo>
                      <a:pt x="18" y="106"/>
                      <a:pt x="20" y="107"/>
                      <a:pt x="20" y="107"/>
                    </a:cubicBezTo>
                    <a:cubicBezTo>
                      <a:pt x="21" y="107"/>
                      <a:pt x="24" y="104"/>
                      <a:pt x="24" y="105"/>
                    </a:cubicBezTo>
                    <a:cubicBezTo>
                      <a:pt x="24" y="105"/>
                      <a:pt x="23" y="107"/>
                      <a:pt x="24" y="107"/>
                    </a:cubicBezTo>
                    <a:cubicBezTo>
                      <a:pt x="24" y="107"/>
                      <a:pt x="26" y="108"/>
                      <a:pt x="25" y="108"/>
                    </a:cubicBezTo>
                    <a:cubicBezTo>
                      <a:pt x="25" y="108"/>
                      <a:pt x="23" y="109"/>
                      <a:pt x="22" y="108"/>
                    </a:cubicBezTo>
                    <a:cubicBezTo>
                      <a:pt x="22" y="108"/>
                      <a:pt x="22" y="108"/>
                      <a:pt x="21" y="108"/>
                    </a:cubicBezTo>
                    <a:cubicBezTo>
                      <a:pt x="19" y="109"/>
                      <a:pt x="18" y="105"/>
                      <a:pt x="17" y="106"/>
                    </a:cubicBezTo>
                    <a:cubicBezTo>
                      <a:pt x="16" y="107"/>
                      <a:pt x="15" y="109"/>
                      <a:pt x="15" y="110"/>
                    </a:cubicBezTo>
                    <a:cubicBezTo>
                      <a:pt x="16" y="110"/>
                      <a:pt x="17" y="110"/>
                      <a:pt x="18" y="111"/>
                    </a:cubicBezTo>
                    <a:cubicBezTo>
                      <a:pt x="19" y="112"/>
                      <a:pt x="21" y="115"/>
                      <a:pt x="22" y="115"/>
                    </a:cubicBezTo>
                    <a:cubicBezTo>
                      <a:pt x="23" y="116"/>
                      <a:pt x="26" y="115"/>
                      <a:pt x="27" y="114"/>
                    </a:cubicBezTo>
                    <a:cubicBezTo>
                      <a:pt x="29" y="114"/>
                      <a:pt x="30" y="114"/>
                      <a:pt x="30" y="113"/>
                    </a:cubicBezTo>
                    <a:cubicBezTo>
                      <a:pt x="30" y="112"/>
                      <a:pt x="30" y="110"/>
                      <a:pt x="32" y="108"/>
                    </a:cubicBezTo>
                    <a:cubicBezTo>
                      <a:pt x="33" y="107"/>
                      <a:pt x="35" y="107"/>
                      <a:pt x="34" y="108"/>
                    </a:cubicBezTo>
                    <a:cubicBezTo>
                      <a:pt x="32" y="110"/>
                      <a:pt x="30" y="111"/>
                      <a:pt x="32" y="113"/>
                    </a:cubicBezTo>
                    <a:cubicBezTo>
                      <a:pt x="34" y="116"/>
                      <a:pt x="35" y="117"/>
                      <a:pt x="35" y="118"/>
                    </a:cubicBezTo>
                    <a:cubicBezTo>
                      <a:pt x="35" y="119"/>
                      <a:pt x="33" y="120"/>
                      <a:pt x="33" y="120"/>
                    </a:cubicBezTo>
                    <a:cubicBezTo>
                      <a:pt x="34" y="121"/>
                      <a:pt x="36" y="121"/>
                      <a:pt x="35" y="122"/>
                    </a:cubicBezTo>
                    <a:cubicBezTo>
                      <a:pt x="35" y="122"/>
                      <a:pt x="35" y="123"/>
                      <a:pt x="34" y="124"/>
                    </a:cubicBezTo>
                    <a:cubicBezTo>
                      <a:pt x="33" y="124"/>
                      <a:pt x="32" y="126"/>
                      <a:pt x="34" y="125"/>
                    </a:cubicBezTo>
                    <a:cubicBezTo>
                      <a:pt x="37" y="124"/>
                      <a:pt x="39" y="122"/>
                      <a:pt x="39" y="123"/>
                    </a:cubicBezTo>
                    <a:cubicBezTo>
                      <a:pt x="39" y="123"/>
                      <a:pt x="38" y="126"/>
                      <a:pt x="39" y="125"/>
                    </a:cubicBezTo>
                    <a:cubicBezTo>
                      <a:pt x="39" y="125"/>
                      <a:pt x="40" y="123"/>
                      <a:pt x="42" y="122"/>
                    </a:cubicBezTo>
                    <a:cubicBezTo>
                      <a:pt x="43" y="122"/>
                      <a:pt x="43" y="122"/>
                      <a:pt x="44" y="123"/>
                    </a:cubicBezTo>
                    <a:cubicBezTo>
                      <a:pt x="46" y="123"/>
                      <a:pt x="47" y="123"/>
                      <a:pt x="47" y="124"/>
                    </a:cubicBezTo>
                    <a:cubicBezTo>
                      <a:pt x="48" y="124"/>
                      <a:pt x="49" y="126"/>
                      <a:pt x="50" y="127"/>
                    </a:cubicBezTo>
                    <a:cubicBezTo>
                      <a:pt x="51" y="127"/>
                      <a:pt x="51" y="126"/>
                      <a:pt x="51" y="125"/>
                    </a:cubicBezTo>
                    <a:cubicBezTo>
                      <a:pt x="51" y="124"/>
                      <a:pt x="53" y="123"/>
                      <a:pt x="53" y="121"/>
                    </a:cubicBezTo>
                    <a:cubicBezTo>
                      <a:pt x="53" y="120"/>
                      <a:pt x="53" y="120"/>
                      <a:pt x="53" y="121"/>
                    </a:cubicBezTo>
                    <a:cubicBezTo>
                      <a:pt x="54" y="121"/>
                      <a:pt x="55" y="122"/>
                      <a:pt x="56" y="122"/>
                    </a:cubicBezTo>
                    <a:cubicBezTo>
                      <a:pt x="56" y="122"/>
                      <a:pt x="56" y="122"/>
                      <a:pt x="55" y="122"/>
                    </a:cubicBezTo>
                    <a:cubicBezTo>
                      <a:pt x="53" y="122"/>
                      <a:pt x="53" y="123"/>
                      <a:pt x="53" y="124"/>
                    </a:cubicBezTo>
                    <a:cubicBezTo>
                      <a:pt x="54" y="125"/>
                      <a:pt x="56" y="125"/>
                      <a:pt x="57" y="124"/>
                    </a:cubicBezTo>
                    <a:cubicBezTo>
                      <a:pt x="59" y="123"/>
                      <a:pt x="60" y="124"/>
                      <a:pt x="61" y="123"/>
                    </a:cubicBezTo>
                    <a:cubicBezTo>
                      <a:pt x="61" y="122"/>
                      <a:pt x="63" y="120"/>
                      <a:pt x="63" y="121"/>
                    </a:cubicBezTo>
                    <a:cubicBezTo>
                      <a:pt x="63" y="121"/>
                      <a:pt x="62" y="122"/>
                      <a:pt x="62" y="123"/>
                    </a:cubicBezTo>
                    <a:cubicBezTo>
                      <a:pt x="61" y="124"/>
                      <a:pt x="60" y="126"/>
                      <a:pt x="59" y="127"/>
                    </a:cubicBezTo>
                    <a:cubicBezTo>
                      <a:pt x="59" y="127"/>
                      <a:pt x="59" y="128"/>
                      <a:pt x="60" y="128"/>
                    </a:cubicBezTo>
                    <a:cubicBezTo>
                      <a:pt x="61" y="128"/>
                      <a:pt x="60" y="129"/>
                      <a:pt x="59" y="129"/>
                    </a:cubicBezTo>
                    <a:cubicBezTo>
                      <a:pt x="58" y="129"/>
                      <a:pt x="58" y="130"/>
                      <a:pt x="58" y="131"/>
                    </a:cubicBezTo>
                    <a:cubicBezTo>
                      <a:pt x="58" y="132"/>
                      <a:pt x="57" y="134"/>
                      <a:pt x="58" y="134"/>
                    </a:cubicBezTo>
                    <a:cubicBezTo>
                      <a:pt x="59" y="134"/>
                      <a:pt x="60" y="134"/>
                      <a:pt x="58" y="135"/>
                    </a:cubicBezTo>
                    <a:cubicBezTo>
                      <a:pt x="56" y="135"/>
                      <a:pt x="54" y="137"/>
                      <a:pt x="53" y="139"/>
                    </a:cubicBezTo>
                    <a:cubicBezTo>
                      <a:pt x="51" y="141"/>
                      <a:pt x="50" y="140"/>
                      <a:pt x="48" y="141"/>
                    </a:cubicBezTo>
                    <a:cubicBezTo>
                      <a:pt x="47" y="142"/>
                      <a:pt x="43" y="145"/>
                      <a:pt x="42" y="146"/>
                    </a:cubicBezTo>
                    <a:cubicBezTo>
                      <a:pt x="42" y="147"/>
                      <a:pt x="42" y="148"/>
                      <a:pt x="42" y="148"/>
                    </a:cubicBezTo>
                    <a:cubicBezTo>
                      <a:pt x="43" y="148"/>
                      <a:pt x="43" y="148"/>
                      <a:pt x="42" y="148"/>
                    </a:cubicBezTo>
                    <a:cubicBezTo>
                      <a:pt x="41" y="148"/>
                      <a:pt x="40" y="149"/>
                      <a:pt x="39" y="148"/>
                    </a:cubicBezTo>
                    <a:cubicBezTo>
                      <a:pt x="39" y="148"/>
                      <a:pt x="39" y="147"/>
                      <a:pt x="38" y="148"/>
                    </a:cubicBezTo>
                    <a:cubicBezTo>
                      <a:pt x="37" y="148"/>
                      <a:pt x="34" y="148"/>
                      <a:pt x="33" y="149"/>
                    </a:cubicBezTo>
                    <a:cubicBezTo>
                      <a:pt x="31" y="151"/>
                      <a:pt x="30" y="152"/>
                      <a:pt x="30" y="152"/>
                    </a:cubicBezTo>
                    <a:cubicBezTo>
                      <a:pt x="30" y="153"/>
                      <a:pt x="30" y="155"/>
                      <a:pt x="32" y="154"/>
                    </a:cubicBezTo>
                    <a:cubicBezTo>
                      <a:pt x="34" y="153"/>
                      <a:pt x="35" y="150"/>
                      <a:pt x="36" y="150"/>
                    </a:cubicBezTo>
                    <a:cubicBezTo>
                      <a:pt x="37" y="150"/>
                      <a:pt x="38" y="150"/>
                      <a:pt x="37" y="150"/>
                    </a:cubicBezTo>
                    <a:cubicBezTo>
                      <a:pt x="37" y="150"/>
                      <a:pt x="36" y="152"/>
                      <a:pt x="37" y="152"/>
                    </a:cubicBezTo>
                    <a:cubicBezTo>
                      <a:pt x="38" y="152"/>
                      <a:pt x="39" y="150"/>
                      <a:pt x="39" y="151"/>
                    </a:cubicBezTo>
                    <a:cubicBezTo>
                      <a:pt x="40" y="151"/>
                      <a:pt x="40" y="152"/>
                      <a:pt x="40" y="152"/>
                    </a:cubicBezTo>
                    <a:cubicBezTo>
                      <a:pt x="41" y="152"/>
                      <a:pt x="43" y="152"/>
                      <a:pt x="43" y="151"/>
                    </a:cubicBezTo>
                    <a:cubicBezTo>
                      <a:pt x="42" y="150"/>
                      <a:pt x="43" y="150"/>
                      <a:pt x="44" y="149"/>
                    </a:cubicBezTo>
                    <a:cubicBezTo>
                      <a:pt x="44" y="149"/>
                      <a:pt x="45" y="149"/>
                      <a:pt x="46" y="149"/>
                    </a:cubicBezTo>
                    <a:cubicBezTo>
                      <a:pt x="47" y="149"/>
                      <a:pt x="47" y="148"/>
                      <a:pt x="48" y="148"/>
                    </a:cubicBezTo>
                    <a:cubicBezTo>
                      <a:pt x="49" y="147"/>
                      <a:pt x="55" y="146"/>
                      <a:pt x="54" y="145"/>
                    </a:cubicBezTo>
                    <a:cubicBezTo>
                      <a:pt x="54" y="145"/>
                      <a:pt x="53" y="144"/>
                      <a:pt x="54" y="143"/>
                    </a:cubicBezTo>
                    <a:cubicBezTo>
                      <a:pt x="55" y="142"/>
                      <a:pt x="65" y="138"/>
                      <a:pt x="65" y="137"/>
                    </a:cubicBezTo>
                    <a:cubicBezTo>
                      <a:pt x="65" y="137"/>
                      <a:pt x="63" y="136"/>
                      <a:pt x="65" y="136"/>
                    </a:cubicBezTo>
                    <a:cubicBezTo>
                      <a:pt x="66" y="135"/>
                      <a:pt x="68" y="134"/>
                      <a:pt x="70" y="133"/>
                    </a:cubicBezTo>
                    <a:cubicBezTo>
                      <a:pt x="71" y="132"/>
                      <a:pt x="75" y="129"/>
                      <a:pt x="76" y="129"/>
                    </a:cubicBezTo>
                    <a:cubicBezTo>
                      <a:pt x="77" y="129"/>
                      <a:pt x="78" y="129"/>
                      <a:pt x="78" y="127"/>
                    </a:cubicBezTo>
                    <a:cubicBezTo>
                      <a:pt x="78" y="125"/>
                      <a:pt x="81" y="126"/>
                      <a:pt x="82" y="124"/>
                    </a:cubicBezTo>
                    <a:cubicBezTo>
                      <a:pt x="83" y="123"/>
                      <a:pt x="80" y="122"/>
                      <a:pt x="79" y="121"/>
                    </a:cubicBezTo>
                    <a:cubicBezTo>
                      <a:pt x="77" y="121"/>
                      <a:pt x="78" y="119"/>
                      <a:pt x="79" y="118"/>
                    </a:cubicBezTo>
                    <a:cubicBezTo>
                      <a:pt x="81" y="117"/>
                      <a:pt x="83" y="116"/>
                      <a:pt x="84" y="115"/>
                    </a:cubicBezTo>
                    <a:cubicBezTo>
                      <a:pt x="85" y="114"/>
                      <a:pt x="87" y="113"/>
                      <a:pt x="85" y="111"/>
                    </a:cubicBezTo>
                    <a:cubicBezTo>
                      <a:pt x="83" y="110"/>
                      <a:pt x="85" y="111"/>
                      <a:pt x="86" y="111"/>
                    </a:cubicBezTo>
                    <a:cubicBezTo>
                      <a:pt x="86" y="112"/>
                      <a:pt x="88" y="111"/>
                      <a:pt x="89" y="110"/>
                    </a:cubicBezTo>
                    <a:cubicBezTo>
                      <a:pt x="89" y="108"/>
                      <a:pt x="91" y="107"/>
                      <a:pt x="93" y="106"/>
                    </a:cubicBezTo>
                    <a:cubicBezTo>
                      <a:pt x="94" y="105"/>
                      <a:pt x="97" y="102"/>
                      <a:pt x="98" y="102"/>
                    </a:cubicBezTo>
                    <a:cubicBezTo>
                      <a:pt x="99" y="102"/>
                      <a:pt x="101" y="103"/>
                      <a:pt x="102" y="103"/>
                    </a:cubicBezTo>
                    <a:cubicBezTo>
                      <a:pt x="104" y="103"/>
                      <a:pt x="104" y="105"/>
                      <a:pt x="102" y="105"/>
                    </a:cubicBezTo>
                    <a:cubicBezTo>
                      <a:pt x="100" y="105"/>
                      <a:pt x="99" y="104"/>
                      <a:pt x="98" y="105"/>
                    </a:cubicBezTo>
                    <a:cubicBezTo>
                      <a:pt x="97" y="105"/>
                      <a:pt x="94" y="107"/>
                      <a:pt x="94" y="109"/>
                    </a:cubicBezTo>
                    <a:cubicBezTo>
                      <a:pt x="95" y="111"/>
                      <a:pt x="92" y="112"/>
                      <a:pt x="92" y="115"/>
                    </a:cubicBezTo>
                    <a:cubicBezTo>
                      <a:pt x="91" y="117"/>
                      <a:pt x="91" y="117"/>
                      <a:pt x="92" y="116"/>
                    </a:cubicBezTo>
                    <a:cubicBezTo>
                      <a:pt x="94" y="116"/>
                      <a:pt x="96" y="117"/>
                      <a:pt x="94" y="117"/>
                    </a:cubicBezTo>
                    <a:cubicBezTo>
                      <a:pt x="92" y="118"/>
                      <a:pt x="91" y="119"/>
                      <a:pt x="91" y="120"/>
                    </a:cubicBezTo>
                    <a:cubicBezTo>
                      <a:pt x="92" y="120"/>
                      <a:pt x="94" y="120"/>
                      <a:pt x="96" y="119"/>
                    </a:cubicBezTo>
                    <a:cubicBezTo>
                      <a:pt x="98" y="118"/>
                      <a:pt x="99" y="117"/>
                      <a:pt x="101" y="116"/>
                    </a:cubicBezTo>
                    <a:cubicBezTo>
                      <a:pt x="102" y="115"/>
                      <a:pt x="105" y="114"/>
                      <a:pt x="107" y="113"/>
                    </a:cubicBezTo>
                    <a:cubicBezTo>
                      <a:pt x="108" y="113"/>
                      <a:pt x="111" y="113"/>
                      <a:pt x="111" y="112"/>
                    </a:cubicBezTo>
                    <a:cubicBezTo>
                      <a:pt x="112" y="111"/>
                      <a:pt x="111" y="108"/>
                      <a:pt x="111" y="107"/>
                    </a:cubicBezTo>
                    <a:cubicBezTo>
                      <a:pt x="111" y="106"/>
                      <a:pt x="113" y="104"/>
                      <a:pt x="113" y="104"/>
                    </a:cubicBezTo>
                    <a:cubicBezTo>
                      <a:pt x="114" y="105"/>
                      <a:pt x="116" y="105"/>
                      <a:pt x="117" y="105"/>
                    </a:cubicBezTo>
                    <a:cubicBezTo>
                      <a:pt x="119" y="104"/>
                      <a:pt x="123" y="107"/>
                      <a:pt x="124" y="107"/>
                    </a:cubicBezTo>
                    <a:cubicBezTo>
                      <a:pt x="125" y="108"/>
                      <a:pt x="128" y="111"/>
                      <a:pt x="129" y="110"/>
                    </a:cubicBezTo>
                    <a:cubicBezTo>
                      <a:pt x="129" y="110"/>
                      <a:pt x="132" y="107"/>
                      <a:pt x="131" y="108"/>
                    </a:cubicBezTo>
                    <a:cubicBezTo>
                      <a:pt x="131" y="110"/>
                      <a:pt x="133" y="112"/>
                      <a:pt x="134" y="112"/>
                    </a:cubicBezTo>
                    <a:cubicBezTo>
                      <a:pt x="135" y="113"/>
                      <a:pt x="139" y="113"/>
                      <a:pt x="141" y="113"/>
                    </a:cubicBezTo>
                    <a:cubicBezTo>
                      <a:pt x="143" y="113"/>
                      <a:pt x="144" y="112"/>
                      <a:pt x="144" y="112"/>
                    </a:cubicBezTo>
                    <a:cubicBezTo>
                      <a:pt x="145" y="112"/>
                      <a:pt x="148" y="113"/>
                      <a:pt x="149" y="113"/>
                    </a:cubicBezTo>
                    <a:cubicBezTo>
                      <a:pt x="150" y="112"/>
                      <a:pt x="149" y="113"/>
                      <a:pt x="151" y="114"/>
                    </a:cubicBezTo>
                    <a:cubicBezTo>
                      <a:pt x="152" y="115"/>
                      <a:pt x="157" y="117"/>
                      <a:pt x="158" y="115"/>
                    </a:cubicBezTo>
                    <a:cubicBezTo>
                      <a:pt x="160" y="114"/>
                      <a:pt x="162" y="113"/>
                      <a:pt x="162" y="114"/>
                    </a:cubicBezTo>
                    <a:cubicBezTo>
                      <a:pt x="162" y="115"/>
                      <a:pt x="160" y="117"/>
                      <a:pt x="160" y="117"/>
                    </a:cubicBezTo>
                    <a:cubicBezTo>
                      <a:pt x="161" y="118"/>
                      <a:pt x="166" y="120"/>
                      <a:pt x="168" y="121"/>
                    </a:cubicBezTo>
                    <a:cubicBezTo>
                      <a:pt x="170" y="123"/>
                      <a:pt x="176" y="127"/>
                      <a:pt x="177" y="128"/>
                    </a:cubicBezTo>
                    <a:cubicBezTo>
                      <a:pt x="178" y="128"/>
                      <a:pt x="180" y="126"/>
                      <a:pt x="180" y="126"/>
                    </a:cubicBezTo>
                    <a:cubicBezTo>
                      <a:pt x="180" y="125"/>
                      <a:pt x="179" y="124"/>
                      <a:pt x="179" y="123"/>
                    </a:cubicBezTo>
                    <a:cubicBezTo>
                      <a:pt x="179" y="123"/>
                      <a:pt x="181" y="124"/>
                      <a:pt x="181" y="124"/>
                    </a:cubicBezTo>
                    <a:cubicBezTo>
                      <a:pt x="182" y="124"/>
                      <a:pt x="182" y="126"/>
                      <a:pt x="183" y="126"/>
                    </a:cubicBezTo>
                    <a:cubicBezTo>
                      <a:pt x="184" y="126"/>
                      <a:pt x="186" y="127"/>
                      <a:pt x="186" y="126"/>
                    </a:cubicBezTo>
                    <a:cubicBezTo>
                      <a:pt x="186" y="126"/>
                      <a:pt x="185" y="123"/>
                      <a:pt x="185" y="121"/>
                    </a:cubicBezTo>
                    <a:cubicBezTo>
                      <a:pt x="184" y="120"/>
                      <a:pt x="184" y="119"/>
                      <a:pt x="185" y="120"/>
                    </a:cubicBezTo>
                    <a:cubicBezTo>
                      <a:pt x="186" y="121"/>
                      <a:pt x="188" y="126"/>
                      <a:pt x="189" y="127"/>
                    </a:cubicBezTo>
                    <a:cubicBezTo>
                      <a:pt x="191" y="128"/>
                      <a:pt x="191" y="129"/>
                      <a:pt x="192" y="128"/>
                    </a:cubicBezTo>
                    <a:cubicBezTo>
                      <a:pt x="193" y="127"/>
                      <a:pt x="194" y="126"/>
                      <a:pt x="193" y="127"/>
                    </a:cubicBezTo>
                    <a:cubicBezTo>
                      <a:pt x="193" y="128"/>
                      <a:pt x="194" y="130"/>
                      <a:pt x="195" y="131"/>
                    </a:cubicBezTo>
                    <a:cubicBezTo>
                      <a:pt x="197" y="132"/>
                      <a:pt x="197" y="133"/>
                      <a:pt x="197" y="133"/>
                    </a:cubicBezTo>
                    <a:cubicBezTo>
                      <a:pt x="198" y="133"/>
                      <a:pt x="197" y="133"/>
                      <a:pt x="197" y="134"/>
                    </a:cubicBezTo>
                    <a:cubicBezTo>
                      <a:pt x="196" y="134"/>
                      <a:pt x="197" y="135"/>
                      <a:pt x="198" y="135"/>
                    </a:cubicBezTo>
                    <a:cubicBezTo>
                      <a:pt x="198" y="135"/>
                      <a:pt x="198" y="135"/>
                      <a:pt x="198" y="136"/>
                    </a:cubicBezTo>
                    <a:cubicBezTo>
                      <a:pt x="197" y="136"/>
                      <a:pt x="196" y="137"/>
                      <a:pt x="197" y="137"/>
                    </a:cubicBezTo>
                    <a:cubicBezTo>
                      <a:pt x="198" y="137"/>
                      <a:pt x="199" y="138"/>
                      <a:pt x="200" y="139"/>
                    </a:cubicBezTo>
                    <a:cubicBezTo>
                      <a:pt x="201" y="140"/>
                      <a:pt x="205" y="144"/>
                      <a:pt x="205" y="144"/>
                    </a:cubicBezTo>
                    <a:cubicBezTo>
                      <a:pt x="205" y="144"/>
                      <a:pt x="207" y="144"/>
                      <a:pt x="206" y="145"/>
                    </a:cubicBezTo>
                    <a:cubicBezTo>
                      <a:pt x="206" y="145"/>
                      <a:pt x="204" y="148"/>
                      <a:pt x="204" y="149"/>
                    </a:cubicBezTo>
                    <a:cubicBezTo>
                      <a:pt x="204" y="150"/>
                      <a:pt x="205" y="150"/>
                      <a:pt x="205" y="149"/>
                    </a:cubicBezTo>
                    <a:cubicBezTo>
                      <a:pt x="206" y="148"/>
                      <a:pt x="206" y="146"/>
                      <a:pt x="207" y="149"/>
                    </a:cubicBezTo>
                    <a:cubicBezTo>
                      <a:pt x="207" y="151"/>
                      <a:pt x="208" y="152"/>
                      <a:pt x="208" y="151"/>
                    </a:cubicBezTo>
                    <a:cubicBezTo>
                      <a:pt x="208" y="150"/>
                      <a:pt x="208" y="149"/>
                      <a:pt x="209" y="150"/>
                    </a:cubicBezTo>
                    <a:cubicBezTo>
                      <a:pt x="209" y="150"/>
                      <a:pt x="209" y="152"/>
                      <a:pt x="210" y="152"/>
                    </a:cubicBezTo>
                    <a:cubicBezTo>
                      <a:pt x="211" y="152"/>
                      <a:pt x="211" y="151"/>
                      <a:pt x="212" y="152"/>
                    </a:cubicBezTo>
                    <a:cubicBezTo>
                      <a:pt x="213" y="153"/>
                      <a:pt x="215" y="154"/>
                      <a:pt x="215" y="153"/>
                    </a:cubicBezTo>
                    <a:cubicBezTo>
                      <a:pt x="216" y="152"/>
                      <a:pt x="216" y="151"/>
                      <a:pt x="216" y="152"/>
                    </a:cubicBezTo>
                    <a:cubicBezTo>
                      <a:pt x="216" y="152"/>
                      <a:pt x="216" y="152"/>
                      <a:pt x="216" y="153"/>
                    </a:cubicBezTo>
                    <a:cubicBezTo>
                      <a:pt x="217" y="153"/>
                      <a:pt x="217" y="154"/>
                      <a:pt x="217" y="154"/>
                    </a:cubicBezTo>
                    <a:cubicBezTo>
                      <a:pt x="218" y="154"/>
                      <a:pt x="216" y="154"/>
                      <a:pt x="215" y="155"/>
                    </a:cubicBezTo>
                    <a:cubicBezTo>
                      <a:pt x="215" y="156"/>
                      <a:pt x="213" y="157"/>
                      <a:pt x="214" y="158"/>
                    </a:cubicBezTo>
                    <a:cubicBezTo>
                      <a:pt x="214" y="159"/>
                      <a:pt x="216" y="161"/>
                      <a:pt x="217" y="161"/>
                    </a:cubicBezTo>
                    <a:cubicBezTo>
                      <a:pt x="217" y="161"/>
                      <a:pt x="217" y="161"/>
                      <a:pt x="216" y="162"/>
                    </a:cubicBezTo>
                    <a:cubicBezTo>
                      <a:pt x="216" y="162"/>
                      <a:pt x="215" y="163"/>
                      <a:pt x="215" y="162"/>
                    </a:cubicBezTo>
                    <a:cubicBezTo>
                      <a:pt x="214" y="162"/>
                      <a:pt x="214" y="160"/>
                      <a:pt x="213" y="161"/>
                    </a:cubicBezTo>
                    <a:cubicBezTo>
                      <a:pt x="213" y="162"/>
                      <a:pt x="214" y="162"/>
                      <a:pt x="214" y="163"/>
                    </a:cubicBezTo>
                    <a:cubicBezTo>
                      <a:pt x="215" y="163"/>
                      <a:pt x="215" y="164"/>
                      <a:pt x="214" y="165"/>
                    </a:cubicBezTo>
                    <a:cubicBezTo>
                      <a:pt x="214" y="165"/>
                      <a:pt x="215" y="167"/>
                      <a:pt x="216" y="168"/>
                    </a:cubicBezTo>
                    <a:cubicBezTo>
                      <a:pt x="217" y="169"/>
                      <a:pt x="217" y="168"/>
                      <a:pt x="218" y="167"/>
                    </a:cubicBezTo>
                    <a:cubicBezTo>
                      <a:pt x="219" y="167"/>
                      <a:pt x="220" y="167"/>
                      <a:pt x="220" y="167"/>
                    </a:cubicBezTo>
                    <a:cubicBezTo>
                      <a:pt x="220" y="166"/>
                      <a:pt x="221" y="164"/>
                      <a:pt x="221" y="165"/>
                    </a:cubicBezTo>
                    <a:cubicBezTo>
                      <a:pt x="221" y="166"/>
                      <a:pt x="222" y="166"/>
                      <a:pt x="222" y="167"/>
                    </a:cubicBezTo>
                    <a:cubicBezTo>
                      <a:pt x="223" y="168"/>
                      <a:pt x="222" y="168"/>
                      <a:pt x="222" y="169"/>
                    </a:cubicBezTo>
                    <a:cubicBezTo>
                      <a:pt x="222" y="169"/>
                      <a:pt x="222" y="171"/>
                      <a:pt x="221" y="172"/>
                    </a:cubicBezTo>
                    <a:cubicBezTo>
                      <a:pt x="221" y="172"/>
                      <a:pt x="221" y="173"/>
                      <a:pt x="222" y="172"/>
                    </a:cubicBezTo>
                    <a:cubicBezTo>
                      <a:pt x="222" y="172"/>
                      <a:pt x="223" y="171"/>
                      <a:pt x="224" y="171"/>
                    </a:cubicBezTo>
                    <a:cubicBezTo>
                      <a:pt x="225" y="171"/>
                      <a:pt x="225" y="171"/>
                      <a:pt x="225" y="170"/>
                    </a:cubicBezTo>
                    <a:cubicBezTo>
                      <a:pt x="225" y="169"/>
                      <a:pt x="224" y="169"/>
                      <a:pt x="225" y="170"/>
                    </a:cubicBezTo>
                    <a:cubicBezTo>
                      <a:pt x="226" y="170"/>
                      <a:pt x="226" y="171"/>
                      <a:pt x="227" y="171"/>
                    </a:cubicBezTo>
                    <a:cubicBezTo>
                      <a:pt x="227" y="172"/>
                      <a:pt x="226" y="171"/>
                      <a:pt x="226" y="173"/>
                    </a:cubicBezTo>
                    <a:cubicBezTo>
                      <a:pt x="227" y="174"/>
                      <a:pt x="227" y="174"/>
                      <a:pt x="228" y="175"/>
                    </a:cubicBezTo>
                    <a:cubicBezTo>
                      <a:pt x="229" y="175"/>
                      <a:pt x="231" y="175"/>
                      <a:pt x="231" y="173"/>
                    </a:cubicBezTo>
                    <a:cubicBezTo>
                      <a:pt x="232" y="172"/>
                      <a:pt x="232" y="173"/>
                      <a:pt x="232" y="174"/>
                    </a:cubicBezTo>
                    <a:cubicBezTo>
                      <a:pt x="231" y="175"/>
                      <a:pt x="231" y="175"/>
                      <a:pt x="232" y="175"/>
                    </a:cubicBezTo>
                    <a:cubicBezTo>
                      <a:pt x="234" y="175"/>
                      <a:pt x="234" y="175"/>
                      <a:pt x="232" y="175"/>
                    </a:cubicBezTo>
                    <a:cubicBezTo>
                      <a:pt x="231" y="175"/>
                      <a:pt x="231" y="176"/>
                      <a:pt x="230" y="176"/>
                    </a:cubicBezTo>
                    <a:cubicBezTo>
                      <a:pt x="229" y="177"/>
                      <a:pt x="227" y="178"/>
                      <a:pt x="228" y="179"/>
                    </a:cubicBezTo>
                    <a:cubicBezTo>
                      <a:pt x="229" y="180"/>
                      <a:pt x="230" y="180"/>
                      <a:pt x="231" y="179"/>
                    </a:cubicBezTo>
                    <a:cubicBezTo>
                      <a:pt x="232" y="179"/>
                      <a:pt x="233" y="179"/>
                      <a:pt x="234" y="179"/>
                    </a:cubicBezTo>
                    <a:cubicBezTo>
                      <a:pt x="235" y="179"/>
                      <a:pt x="235" y="180"/>
                      <a:pt x="234" y="180"/>
                    </a:cubicBezTo>
                    <a:cubicBezTo>
                      <a:pt x="233" y="180"/>
                      <a:pt x="232" y="180"/>
                      <a:pt x="231" y="181"/>
                    </a:cubicBezTo>
                    <a:cubicBezTo>
                      <a:pt x="230" y="181"/>
                      <a:pt x="229" y="182"/>
                      <a:pt x="230" y="182"/>
                    </a:cubicBezTo>
                    <a:cubicBezTo>
                      <a:pt x="232" y="182"/>
                      <a:pt x="233" y="183"/>
                      <a:pt x="231" y="183"/>
                    </a:cubicBezTo>
                    <a:cubicBezTo>
                      <a:pt x="229" y="183"/>
                      <a:pt x="230" y="184"/>
                      <a:pt x="231" y="185"/>
                    </a:cubicBezTo>
                    <a:cubicBezTo>
                      <a:pt x="233" y="186"/>
                      <a:pt x="235" y="186"/>
                      <a:pt x="236" y="186"/>
                    </a:cubicBezTo>
                    <a:cubicBezTo>
                      <a:pt x="237" y="186"/>
                      <a:pt x="237" y="187"/>
                      <a:pt x="238" y="187"/>
                    </a:cubicBezTo>
                    <a:cubicBezTo>
                      <a:pt x="240" y="188"/>
                      <a:pt x="241" y="186"/>
                      <a:pt x="241" y="185"/>
                    </a:cubicBezTo>
                    <a:cubicBezTo>
                      <a:pt x="241" y="184"/>
                      <a:pt x="242" y="185"/>
                      <a:pt x="242" y="185"/>
                    </a:cubicBezTo>
                    <a:cubicBezTo>
                      <a:pt x="242" y="186"/>
                      <a:pt x="241" y="187"/>
                      <a:pt x="240" y="188"/>
                    </a:cubicBezTo>
                    <a:cubicBezTo>
                      <a:pt x="240" y="188"/>
                      <a:pt x="241" y="188"/>
                      <a:pt x="242" y="189"/>
                    </a:cubicBezTo>
                    <a:cubicBezTo>
                      <a:pt x="242" y="189"/>
                      <a:pt x="245" y="189"/>
                      <a:pt x="245" y="187"/>
                    </a:cubicBezTo>
                    <a:cubicBezTo>
                      <a:pt x="245" y="186"/>
                      <a:pt x="245" y="185"/>
                      <a:pt x="245" y="186"/>
                    </a:cubicBezTo>
                    <a:cubicBezTo>
                      <a:pt x="245" y="187"/>
                      <a:pt x="245" y="188"/>
                      <a:pt x="245" y="189"/>
                    </a:cubicBezTo>
                    <a:cubicBezTo>
                      <a:pt x="245" y="190"/>
                      <a:pt x="246" y="190"/>
                      <a:pt x="247" y="189"/>
                    </a:cubicBezTo>
                    <a:cubicBezTo>
                      <a:pt x="247" y="189"/>
                      <a:pt x="248" y="188"/>
                      <a:pt x="247" y="189"/>
                    </a:cubicBezTo>
                    <a:cubicBezTo>
                      <a:pt x="246" y="190"/>
                      <a:pt x="246" y="191"/>
                      <a:pt x="247" y="192"/>
                    </a:cubicBezTo>
                    <a:cubicBezTo>
                      <a:pt x="247" y="193"/>
                      <a:pt x="250" y="196"/>
                      <a:pt x="250" y="193"/>
                    </a:cubicBezTo>
                    <a:cubicBezTo>
                      <a:pt x="251" y="191"/>
                      <a:pt x="251" y="190"/>
                      <a:pt x="251" y="191"/>
                    </a:cubicBezTo>
                    <a:cubicBezTo>
                      <a:pt x="251" y="193"/>
                      <a:pt x="252" y="194"/>
                      <a:pt x="252" y="194"/>
                    </a:cubicBezTo>
                    <a:cubicBezTo>
                      <a:pt x="252" y="195"/>
                      <a:pt x="251" y="195"/>
                      <a:pt x="251" y="195"/>
                    </a:cubicBezTo>
                    <a:cubicBezTo>
                      <a:pt x="250" y="196"/>
                      <a:pt x="251" y="196"/>
                      <a:pt x="252" y="196"/>
                    </a:cubicBezTo>
                    <a:cubicBezTo>
                      <a:pt x="253" y="196"/>
                      <a:pt x="255" y="196"/>
                      <a:pt x="255" y="196"/>
                    </a:cubicBezTo>
                    <a:cubicBezTo>
                      <a:pt x="255" y="195"/>
                      <a:pt x="255" y="195"/>
                      <a:pt x="255" y="196"/>
                    </a:cubicBezTo>
                    <a:cubicBezTo>
                      <a:pt x="256" y="197"/>
                      <a:pt x="256" y="197"/>
                      <a:pt x="257" y="198"/>
                    </a:cubicBezTo>
                    <a:cubicBezTo>
                      <a:pt x="257" y="199"/>
                      <a:pt x="257" y="199"/>
                      <a:pt x="258" y="200"/>
                    </a:cubicBezTo>
                    <a:cubicBezTo>
                      <a:pt x="258" y="201"/>
                      <a:pt x="259" y="201"/>
                      <a:pt x="259" y="201"/>
                    </a:cubicBezTo>
                    <a:cubicBezTo>
                      <a:pt x="259" y="202"/>
                      <a:pt x="260" y="204"/>
                      <a:pt x="260" y="206"/>
                    </a:cubicBezTo>
                    <a:cubicBezTo>
                      <a:pt x="260" y="207"/>
                      <a:pt x="261" y="211"/>
                      <a:pt x="259" y="212"/>
                    </a:cubicBezTo>
                    <a:cubicBezTo>
                      <a:pt x="258" y="212"/>
                      <a:pt x="255" y="212"/>
                      <a:pt x="256" y="211"/>
                    </a:cubicBezTo>
                    <a:cubicBezTo>
                      <a:pt x="257" y="210"/>
                      <a:pt x="259" y="207"/>
                      <a:pt x="258" y="207"/>
                    </a:cubicBezTo>
                    <a:cubicBezTo>
                      <a:pt x="256" y="206"/>
                      <a:pt x="253" y="206"/>
                      <a:pt x="251" y="206"/>
                    </a:cubicBezTo>
                    <a:cubicBezTo>
                      <a:pt x="249" y="205"/>
                      <a:pt x="247" y="203"/>
                      <a:pt x="247" y="205"/>
                    </a:cubicBezTo>
                    <a:cubicBezTo>
                      <a:pt x="246" y="206"/>
                      <a:pt x="248" y="211"/>
                      <a:pt x="250" y="213"/>
                    </a:cubicBezTo>
                    <a:cubicBezTo>
                      <a:pt x="252" y="215"/>
                      <a:pt x="249" y="217"/>
                      <a:pt x="251" y="218"/>
                    </a:cubicBezTo>
                    <a:cubicBezTo>
                      <a:pt x="252" y="219"/>
                      <a:pt x="256" y="219"/>
                      <a:pt x="254" y="219"/>
                    </a:cubicBezTo>
                    <a:cubicBezTo>
                      <a:pt x="252" y="220"/>
                      <a:pt x="251" y="221"/>
                      <a:pt x="251" y="223"/>
                    </a:cubicBezTo>
                    <a:cubicBezTo>
                      <a:pt x="251" y="225"/>
                      <a:pt x="251" y="228"/>
                      <a:pt x="251" y="229"/>
                    </a:cubicBezTo>
                    <a:cubicBezTo>
                      <a:pt x="251" y="230"/>
                      <a:pt x="251" y="236"/>
                      <a:pt x="250" y="238"/>
                    </a:cubicBezTo>
                    <a:cubicBezTo>
                      <a:pt x="249" y="240"/>
                      <a:pt x="248" y="242"/>
                      <a:pt x="248" y="244"/>
                    </a:cubicBezTo>
                    <a:cubicBezTo>
                      <a:pt x="248" y="246"/>
                      <a:pt x="248" y="247"/>
                      <a:pt x="249" y="249"/>
                    </a:cubicBezTo>
                    <a:cubicBezTo>
                      <a:pt x="250" y="250"/>
                      <a:pt x="250" y="254"/>
                      <a:pt x="250" y="255"/>
                    </a:cubicBezTo>
                    <a:cubicBezTo>
                      <a:pt x="250" y="257"/>
                      <a:pt x="249" y="259"/>
                      <a:pt x="249" y="261"/>
                    </a:cubicBezTo>
                    <a:cubicBezTo>
                      <a:pt x="249" y="262"/>
                      <a:pt x="251" y="263"/>
                      <a:pt x="252" y="265"/>
                    </a:cubicBezTo>
                    <a:cubicBezTo>
                      <a:pt x="252" y="267"/>
                      <a:pt x="252" y="270"/>
                      <a:pt x="253" y="271"/>
                    </a:cubicBezTo>
                    <a:cubicBezTo>
                      <a:pt x="255" y="272"/>
                      <a:pt x="255" y="272"/>
                      <a:pt x="256" y="274"/>
                    </a:cubicBezTo>
                    <a:cubicBezTo>
                      <a:pt x="257" y="276"/>
                      <a:pt x="257" y="277"/>
                      <a:pt x="258" y="277"/>
                    </a:cubicBezTo>
                    <a:cubicBezTo>
                      <a:pt x="259" y="277"/>
                      <a:pt x="259" y="275"/>
                      <a:pt x="259" y="276"/>
                    </a:cubicBezTo>
                    <a:cubicBezTo>
                      <a:pt x="260" y="277"/>
                      <a:pt x="261" y="279"/>
                      <a:pt x="261" y="279"/>
                    </a:cubicBezTo>
                    <a:cubicBezTo>
                      <a:pt x="260" y="279"/>
                      <a:pt x="259" y="278"/>
                      <a:pt x="259" y="279"/>
                    </a:cubicBezTo>
                    <a:cubicBezTo>
                      <a:pt x="259" y="279"/>
                      <a:pt x="260" y="282"/>
                      <a:pt x="261" y="283"/>
                    </a:cubicBezTo>
                    <a:cubicBezTo>
                      <a:pt x="262" y="284"/>
                      <a:pt x="263" y="284"/>
                      <a:pt x="263" y="284"/>
                    </a:cubicBezTo>
                    <a:cubicBezTo>
                      <a:pt x="263" y="285"/>
                      <a:pt x="262" y="287"/>
                      <a:pt x="263" y="288"/>
                    </a:cubicBezTo>
                    <a:cubicBezTo>
                      <a:pt x="263" y="289"/>
                      <a:pt x="269" y="294"/>
                      <a:pt x="270" y="295"/>
                    </a:cubicBezTo>
                    <a:cubicBezTo>
                      <a:pt x="270" y="297"/>
                      <a:pt x="269" y="298"/>
                      <a:pt x="271" y="299"/>
                    </a:cubicBezTo>
                    <a:cubicBezTo>
                      <a:pt x="273" y="299"/>
                      <a:pt x="278" y="301"/>
                      <a:pt x="279" y="302"/>
                    </a:cubicBezTo>
                    <a:cubicBezTo>
                      <a:pt x="281" y="303"/>
                      <a:pt x="282" y="302"/>
                      <a:pt x="283" y="303"/>
                    </a:cubicBezTo>
                    <a:cubicBezTo>
                      <a:pt x="285" y="304"/>
                      <a:pt x="289" y="308"/>
                      <a:pt x="289" y="309"/>
                    </a:cubicBezTo>
                    <a:cubicBezTo>
                      <a:pt x="289" y="310"/>
                      <a:pt x="289" y="311"/>
                      <a:pt x="290" y="312"/>
                    </a:cubicBezTo>
                    <a:cubicBezTo>
                      <a:pt x="290" y="313"/>
                      <a:pt x="291" y="315"/>
                      <a:pt x="292" y="316"/>
                    </a:cubicBezTo>
                    <a:cubicBezTo>
                      <a:pt x="293" y="317"/>
                      <a:pt x="296" y="323"/>
                      <a:pt x="297" y="326"/>
                    </a:cubicBezTo>
                    <a:cubicBezTo>
                      <a:pt x="298" y="328"/>
                      <a:pt x="298" y="329"/>
                      <a:pt x="299" y="330"/>
                    </a:cubicBezTo>
                    <a:cubicBezTo>
                      <a:pt x="301" y="331"/>
                      <a:pt x="306" y="335"/>
                      <a:pt x="306" y="336"/>
                    </a:cubicBezTo>
                    <a:cubicBezTo>
                      <a:pt x="307" y="338"/>
                      <a:pt x="307" y="340"/>
                      <a:pt x="307" y="342"/>
                    </a:cubicBezTo>
                    <a:cubicBezTo>
                      <a:pt x="308" y="343"/>
                      <a:pt x="307" y="342"/>
                      <a:pt x="306" y="342"/>
                    </a:cubicBezTo>
                    <a:cubicBezTo>
                      <a:pt x="305" y="341"/>
                      <a:pt x="302" y="341"/>
                      <a:pt x="303" y="342"/>
                    </a:cubicBezTo>
                    <a:cubicBezTo>
                      <a:pt x="304" y="343"/>
                      <a:pt x="308" y="347"/>
                      <a:pt x="309" y="347"/>
                    </a:cubicBezTo>
                    <a:cubicBezTo>
                      <a:pt x="311" y="347"/>
                      <a:pt x="312" y="347"/>
                      <a:pt x="313" y="348"/>
                    </a:cubicBezTo>
                    <a:cubicBezTo>
                      <a:pt x="314" y="349"/>
                      <a:pt x="318" y="352"/>
                      <a:pt x="319" y="353"/>
                    </a:cubicBezTo>
                    <a:cubicBezTo>
                      <a:pt x="319" y="354"/>
                      <a:pt x="319" y="356"/>
                      <a:pt x="319" y="357"/>
                    </a:cubicBezTo>
                    <a:cubicBezTo>
                      <a:pt x="318" y="358"/>
                      <a:pt x="317" y="358"/>
                      <a:pt x="318" y="359"/>
                    </a:cubicBezTo>
                    <a:cubicBezTo>
                      <a:pt x="319" y="360"/>
                      <a:pt x="323" y="362"/>
                      <a:pt x="324" y="364"/>
                    </a:cubicBezTo>
                    <a:cubicBezTo>
                      <a:pt x="325" y="365"/>
                      <a:pt x="328" y="368"/>
                      <a:pt x="329" y="369"/>
                    </a:cubicBezTo>
                    <a:cubicBezTo>
                      <a:pt x="331" y="371"/>
                      <a:pt x="331" y="371"/>
                      <a:pt x="332" y="370"/>
                    </a:cubicBezTo>
                    <a:cubicBezTo>
                      <a:pt x="332" y="370"/>
                      <a:pt x="334" y="368"/>
                      <a:pt x="333" y="367"/>
                    </a:cubicBezTo>
                    <a:cubicBezTo>
                      <a:pt x="332" y="366"/>
                      <a:pt x="332" y="366"/>
                      <a:pt x="331" y="365"/>
                    </a:cubicBezTo>
                    <a:cubicBezTo>
                      <a:pt x="331" y="364"/>
                      <a:pt x="332" y="363"/>
                      <a:pt x="330" y="363"/>
                    </a:cubicBezTo>
                    <a:cubicBezTo>
                      <a:pt x="329" y="362"/>
                      <a:pt x="327" y="363"/>
                      <a:pt x="326" y="361"/>
                    </a:cubicBezTo>
                    <a:cubicBezTo>
                      <a:pt x="325" y="360"/>
                      <a:pt x="327" y="359"/>
                      <a:pt x="327" y="358"/>
                    </a:cubicBezTo>
                    <a:cubicBezTo>
                      <a:pt x="327" y="358"/>
                      <a:pt x="326" y="358"/>
                      <a:pt x="326" y="358"/>
                    </a:cubicBezTo>
                    <a:cubicBezTo>
                      <a:pt x="325" y="357"/>
                      <a:pt x="323" y="353"/>
                      <a:pt x="323" y="352"/>
                    </a:cubicBezTo>
                    <a:cubicBezTo>
                      <a:pt x="322" y="350"/>
                      <a:pt x="322" y="349"/>
                      <a:pt x="321" y="348"/>
                    </a:cubicBezTo>
                    <a:cubicBezTo>
                      <a:pt x="320" y="347"/>
                      <a:pt x="316" y="343"/>
                      <a:pt x="315" y="342"/>
                    </a:cubicBezTo>
                    <a:cubicBezTo>
                      <a:pt x="314" y="341"/>
                      <a:pt x="314" y="338"/>
                      <a:pt x="313" y="336"/>
                    </a:cubicBezTo>
                    <a:cubicBezTo>
                      <a:pt x="312" y="335"/>
                      <a:pt x="311" y="335"/>
                      <a:pt x="310" y="334"/>
                    </a:cubicBezTo>
                    <a:cubicBezTo>
                      <a:pt x="310" y="333"/>
                      <a:pt x="309" y="331"/>
                      <a:pt x="308" y="330"/>
                    </a:cubicBezTo>
                    <a:cubicBezTo>
                      <a:pt x="306" y="329"/>
                      <a:pt x="305" y="328"/>
                      <a:pt x="304" y="326"/>
                    </a:cubicBezTo>
                    <a:cubicBezTo>
                      <a:pt x="304" y="325"/>
                      <a:pt x="303" y="318"/>
                      <a:pt x="303" y="317"/>
                    </a:cubicBezTo>
                    <a:cubicBezTo>
                      <a:pt x="302" y="316"/>
                      <a:pt x="303" y="315"/>
                      <a:pt x="304" y="316"/>
                    </a:cubicBezTo>
                    <a:cubicBezTo>
                      <a:pt x="306" y="317"/>
                      <a:pt x="306" y="318"/>
                      <a:pt x="307" y="318"/>
                    </a:cubicBezTo>
                    <a:cubicBezTo>
                      <a:pt x="308" y="318"/>
                      <a:pt x="309" y="317"/>
                      <a:pt x="310" y="318"/>
                    </a:cubicBezTo>
                    <a:cubicBezTo>
                      <a:pt x="310" y="319"/>
                      <a:pt x="312" y="319"/>
                      <a:pt x="313" y="319"/>
                    </a:cubicBezTo>
                    <a:cubicBezTo>
                      <a:pt x="313" y="320"/>
                      <a:pt x="313" y="324"/>
                      <a:pt x="315" y="327"/>
                    </a:cubicBezTo>
                    <a:cubicBezTo>
                      <a:pt x="317" y="331"/>
                      <a:pt x="317" y="332"/>
                      <a:pt x="317" y="332"/>
                    </a:cubicBezTo>
                    <a:cubicBezTo>
                      <a:pt x="316" y="333"/>
                      <a:pt x="315" y="335"/>
                      <a:pt x="316" y="335"/>
                    </a:cubicBezTo>
                    <a:cubicBezTo>
                      <a:pt x="317" y="334"/>
                      <a:pt x="317" y="331"/>
                      <a:pt x="318" y="333"/>
                    </a:cubicBezTo>
                    <a:cubicBezTo>
                      <a:pt x="319" y="335"/>
                      <a:pt x="320" y="336"/>
                      <a:pt x="322" y="337"/>
                    </a:cubicBezTo>
                    <a:cubicBezTo>
                      <a:pt x="324" y="339"/>
                      <a:pt x="324" y="340"/>
                      <a:pt x="326" y="340"/>
                    </a:cubicBezTo>
                    <a:cubicBezTo>
                      <a:pt x="327" y="341"/>
                      <a:pt x="326" y="342"/>
                      <a:pt x="327" y="343"/>
                    </a:cubicBezTo>
                    <a:cubicBezTo>
                      <a:pt x="328" y="344"/>
                      <a:pt x="330" y="345"/>
                      <a:pt x="330" y="346"/>
                    </a:cubicBezTo>
                    <a:cubicBezTo>
                      <a:pt x="331" y="346"/>
                      <a:pt x="331" y="348"/>
                      <a:pt x="332" y="348"/>
                    </a:cubicBezTo>
                    <a:cubicBezTo>
                      <a:pt x="333" y="348"/>
                      <a:pt x="334" y="348"/>
                      <a:pt x="334" y="349"/>
                    </a:cubicBezTo>
                    <a:cubicBezTo>
                      <a:pt x="334" y="350"/>
                      <a:pt x="333" y="351"/>
                      <a:pt x="334" y="352"/>
                    </a:cubicBezTo>
                    <a:cubicBezTo>
                      <a:pt x="334" y="354"/>
                      <a:pt x="336" y="354"/>
                      <a:pt x="337" y="355"/>
                    </a:cubicBezTo>
                    <a:cubicBezTo>
                      <a:pt x="338" y="356"/>
                      <a:pt x="338" y="356"/>
                      <a:pt x="339" y="356"/>
                    </a:cubicBezTo>
                    <a:cubicBezTo>
                      <a:pt x="340" y="357"/>
                      <a:pt x="341" y="358"/>
                      <a:pt x="341" y="359"/>
                    </a:cubicBezTo>
                    <a:cubicBezTo>
                      <a:pt x="341" y="360"/>
                      <a:pt x="342" y="360"/>
                      <a:pt x="343" y="361"/>
                    </a:cubicBezTo>
                    <a:cubicBezTo>
                      <a:pt x="343" y="361"/>
                      <a:pt x="345" y="363"/>
                      <a:pt x="346" y="364"/>
                    </a:cubicBezTo>
                    <a:cubicBezTo>
                      <a:pt x="348" y="366"/>
                      <a:pt x="352" y="370"/>
                      <a:pt x="353" y="371"/>
                    </a:cubicBezTo>
                    <a:cubicBezTo>
                      <a:pt x="354" y="373"/>
                      <a:pt x="356" y="374"/>
                      <a:pt x="356" y="376"/>
                    </a:cubicBezTo>
                    <a:cubicBezTo>
                      <a:pt x="355" y="377"/>
                      <a:pt x="354" y="378"/>
                      <a:pt x="355" y="378"/>
                    </a:cubicBezTo>
                    <a:cubicBezTo>
                      <a:pt x="356" y="378"/>
                      <a:pt x="357" y="378"/>
                      <a:pt x="357" y="379"/>
                    </a:cubicBezTo>
                    <a:cubicBezTo>
                      <a:pt x="358" y="380"/>
                      <a:pt x="356" y="382"/>
                      <a:pt x="356" y="383"/>
                    </a:cubicBezTo>
                    <a:cubicBezTo>
                      <a:pt x="355" y="384"/>
                      <a:pt x="357" y="383"/>
                      <a:pt x="357" y="384"/>
                    </a:cubicBezTo>
                    <a:cubicBezTo>
                      <a:pt x="356" y="385"/>
                      <a:pt x="355" y="386"/>
                      <a:pt x="355" y="387"/>
                    </a:cubicBezTo>
                    <a:cubicBezTo>
                      <a:pt x="356" y="388"/>
                      <a:pt x="359" y="393"/>
                      <a:pt x="361" y="393"/>
                    </a:cubicBezTo>
                    <a:cubicBezTo>
                      <a:pt x="362" y="394"/>
                      <a:pt x="364" y="394"/>
                      <a:pt x="365" y="396"/>
                    </a:cubicBezTo>
                    <a:cubicBezTo>
                      <a:pt x="367" y="397"/>
                      <a:pt x="369" y="399"/>
                      <a:pt x="370" y="399"/>
                    </a:cubicBezTo>
                    <a:cubicBezTo>
                      <a:pt x="372" y="400"/>
                      <a:pt x="375" y="400"/>
                      <a:pt x="376" y="401"/>
                    </a:cubicBezTo>
                    <a:cubicBezTo>
                      <a:pt x="377" y="401"/>
                      <a:pt x="383" y="405"/>
                      <a:pt x="386" y="406"/>
                    </a:cubicBezTo>
                    <a:cubicBezTo>
                      <a:pt x="390" y="408"/>
                      <a:pt x="393" y="409"/>
                      <a:pt x="396" y="410"/>
                    </a:cubicBezTo>
                    <a:cubicBezTo>
                      <a:pt x="399" y="411"/>
                      <a:pt x="402" y="412"/>
                      <a:pt x="404" y="413"/>
                    </a:cubicBezTo>
                    <a:cubicBezTo>
                      <a:pt x="405" y="414"/>
                      <a:pt x="409" y="414"/>
                      <a:pt x="410" y="413"/>
                    </a:cubicBezTo>
                    <a:cubicBezTo>
                      <a:pt x="412" y="412"/>
                      <a:pt x="413" y="410"/>
                      <a:pt x="415" y="410"/>
                    </a:cubicBezTo>
                    <a:cubicBezTo>
                      <a:pt x="417" y="410"/>
                      <a:pt x="419" y="410"/>
                      <a:pt x="421" y="412"/>
                    </a:cubicBezTo>
                    <a:cubicBezTo>
                      <a:pt x="423" y="413"/>
                      <a:pt x="425" y="414"/>
                      <a:pt x="426" y="415"/>
                    </a:cubicBezTo>
                    <a:cubicBezTo>
                      <a:pt x="427" y="416"/>
                      <a:pt x="429" y="418"/>
                      <a:pt x="431" y="420"/>
                    </a:cubicBezTo>
                    <a:cubicBezTo>
                      <a:pt x="431" y="420"/>
                      <a:pt x="431" y="420"/>
                      <a:pt x="431" y="421"/>
                    </a:cubicBezTo>
                    <a:cubicBezTo>
                      <a:pt x="433" y="422"/>
                      <a:pt x="435" y="423"/>
                      <a:pt x="436" y="424"/>
                    </a:cubicBezTo>
                    <a:cubicBezTo>
                      <a:pt x="438" y="424"/>
                      <a:pt x="441" y="424"/>
                      <a:pt x="443" y="425"/>
                    </a:cubicBezTo>
                    <a:cubicBezTo>
                      <a:pt x="443" y="425"/>
                      <a:pt x="443" y="425"/>
                      <a:pt x="443" y="425"/>
                    </a:cubicBezTo>
                    <a:cubicBezTo>
                      <a:pt x="445" y="426"/>
                      <a:pt x="448" y="427"/>
                      <a:pt x="450" y="428"/>
                    </a:cubicBezTo>
                    <a:cubicBezTo>
                      <a:pt x="452" y="428"/>
                      <a:pt x="454" y="428"/>
                      <a:pt x="455" y="428"/>
                    </a:cubicBezTo>
                    <a:cubicBezTo>
                      <a:pt x="455" y="428"/>
                      <a:pt x="455" y="428"/>
                      <a:pt x="455" y="428"/>
                    </a:cubicBezTo>
                    <a:cubicBezTo>
                      <a:pt x="457" y="427"/>
                      <a:pt x="459" y="427"/>
                      <a:pt x="458" y="428"/>
                    </a:cubicBezTo>
                    <a:cubicBezTo>
                      <a:pt x="458" y="428"/>
                      <a:pt x="457" y="429"/>
                      <a:pt x="457" y="430"/>
                    </a:cubicBezTo>
                    <a:cubicBezTo>
                      <a:pt x="457" y="430"/>
                      <a:pt x="457" y="430"/>
                      <a:pt x="457" y="430"/>
                    </a:cubicBezTo>
                    <a:cubicBezTo>
                      <a:pt x="458" y="431"/>
                      <a:pt x="461" y="434"/>
                      <a:pt x="463" y="436"/>
                    </a:cubicBezTo>
                    <a:cubicBezTo>
                      <a:pt x="464" y="438"/>
                      <a:pt x="467" y="439"/>
                      <a:pt x="468" y="440"/>
                    </a:cubicBezTo>
                    <a:cubicBezTo>
                      <a:pt x="468" y="440"/>
                      <a:pt x="469" y="441"/>
                      <a:pt x="469" y="441"/>
                    </a:cubicBezTo>
                    <a:cubicBezTo>
                      <a:pt x="469" y="441"/>
                      <a:pt x="468" y="442"/>
                      <a:pt x="468" y="443"/>
                    </a:cubicBezTo>
                    <a:cubicBezTo>
                      <a:pt x="468" y="443"/>
                      <a:pt x="466" y="444"/>
                      <a:pt x="467" y="445"/>
                    </a:cubicBezTo>
                    <a:cubicBezTo>
                      <a:pt x="467" y="446"/>
                      <a:pt x="467" y="447"/>
                      <a:pt x="468" y="447"/>
                    </a:cubicBezTo>
                    <a:cubicBezTo>
                      <a:pt x="469" y="447"/>
                      <a:pt x="469" y="448"/>
                      <a:pt x="470" y="448"/>
                    </a:cubicBezTo>
                    <a:cubicBezTo>
                      <a:pt x="470" y="449"/>
                      <a:pt x="472" y="448"/>
                      <a:pt x="472" y="447"/>
                    </a:cubicBezTo>
                    <a:cubicBezTo>
                      <a:pt x="472" y="447"/>
                      <a:pt x="470" y="446"/>
                      <a:pt x="469" y="445"/>
                    </a:cubicBezTo>
                    <a:cubicBezTo>
                      <a:pt x="469" y="445"/>
                      <a:pt x="470" y="446"/>
                      <a:pt x="471" y="446"/>
                    </a:cubicBezTo>
                    <a:cubicBezTo>
                      <a:pt x="472" y="447"/>
                      <a:pt x="473" y="447"/>
                      <a:pt x="473" y="448"/>
                    </a:cubicBezTo>
                    <a:cubicBezTo>
                      <a:pt x="474" y="450"/>
                      <a:pt x="474" y="450"/>
                      <a:pt x="475" y="450"/>
                    </a:cubicBezTo>
                    <a:cubicBezTo>
                      <a:pt x="476" y="450"/>
                      <a:pt x="478" y="451"/>
                      <a:pt x="478" y="452"/>
                    </a:cubicBezTo>
                    <a:cubicBezTo>
                      <a:pt x="479" y="453"/>
                      <a:pt x="479" y="455"/>
                      <a:pt x="480" y="455"/>
                    </a:cubicBezTo>
                    <a:cubicBezTo>
                      <a:pt x="480" y="456"/>
                      <a:pt x="482" y="456"/>
                      <a:pt x="483" y="456"/>
                    </a:cubicBezTo>
                    <a:cubicBezTo>
                      <a:pt x="484" y="456"/>
                      <a:pt x="484" y="456"/>
                      <a:pt x="484" y="456"/>
                    </a:cubicBezTo>
                    <a:cubicBezTo>
                      <a:pt x="486" y="457"/>
                      <a:pt x="489" y="457"/>
                      <a:pt x="490" y="458"/>
                    </a:cubicBezTo>
                    <a:cubicBezTo>
                      <a:pt x="491" y="459"/>
                      <a:pt x="492" y="460"/>
                      <a:pt x="492" y="460"/>
                    </a:cubicBezTo>
                    <a:cubicBezTo>
                      <a:pt x="492" y="459"/>
                      <a:pt x="493" y="458"/>
                      <a:pt x="493" y="459"/>
                    </a:cubicBezTo>
                    <a:cubicBezTo>
                      <a:pt x="494" y="460"/>
                      <a:pt x="493" y="462"/>
                      <a:pt x="495" y="462"/>
                    </a:cubicBezTo>
                    <a:cubicBezTo>
                      <a:pt x="496" y="462"/>
                      <a:pt x="497" y="462"/>
                      <a:pt x="498" y="461"/>
                    </a:cubicBezTo>
                    <a:cubicBezTo>
                      <a:pt x="498" y="461"/>
                      <a:pt x="500" y="461"/>
                      <a:pt x="499" y="460"/>
                    </a:cubicBezTo>
                    <a:cubicBezTo>
                      <a:pt x="498" y="459"/>
                      <a:pt x="497" y="458"/>
                      <a:pt x="497" y="457"/>
                    </a:cubicBezTo>
                    <a:cubicBezTo>
                      <a:pt x="497" y="457"/>
                      <a:pt x="498" y="456"/>
                      <a:pt x="499" y="456"/>
                    </a:cubicBezTo>
                    <a:cubicBezTo>
                      <a:pt x="500" y="455"/>
                      <a:pt x="501" y="454"/>
                      <a:pt x="502" y="453"/>
                    </a:cubicBezTo>
                    <a:cubicBezTo>
                      <a:pt x="503" y="452"/>
                      <a:pt x="503" y="452"/>
                      <a:pt x="504" y="452"/>
                    </a:cubicBezTo>
                    <a:cubicBezTo>
                      <a:pt x="505" y="452"/>
                      <a:pt x="506" y="453"/>
                      <a:pt x="507" y="454"/>
                    </a:cubicBezTo>
                    <a:cubicBezTo>
                      <a:pt x="507" y="454"/>
                      <a:pt x="508" y="453"/>
                      <a:pt x="508" y="454"/>
                    </a:cubicBezTo>
                    <a:cubicBezTo>
                      <a:pt x="508" y="455"/>
                      <a:pt x="509" y="455"/>
                      <a:pt x="509" y="456"/>
                    </a:cubicBezTo>
                    <a:cubicBezTo>
                      <a:pt x="509" y="457"/>
                      <a:pt x="509" y="457"/>
                      <a:pt x="509" y="457"/>
                    </a:cubicBezTo>
                    <a:cubicBezTo>
                      <a:pt x="509" y="458"/>
                      <a:pt x="511" y="462"/>
                      <a:pt x="512" y="462"/>
                    </a:cubicBezTo>
                    <a:cubicBezTo>
                      <a:pt x="513" y="463"/>
                      <a:pt x="515" y="466"/>
                      <a:pt x="515" y="467"/>
                    </a:cubicBezTo>
                    <a:cubicBezTo>
                      <a:pt x="515" y="469"/>
                      <a:pt x="515" y="470"/>
                      <a:pt x="515" y="472"/>
                    </a:cubicBezTo>
                    <a:cubicBezTo>
                      <a:pt x="515" y="473"/>
                      <a:pt x="515" y="478"/>
                      <a:pt x="514" y="479"/>
                    </a:cubicBezTo>
                    <a:cubicBezTo>
                      <a:pt x="514" y="481"/>
                      <a:pt x="516" y="482"/>
                      <a:pt x="516" y="483"/>
                    </a:cubicBezTo>
                    <a:cubicBezTo>
                      <a:pt x="515" y="484"/>
                      <a:pt x="513" y="489"/>
                      <a:pt x="511" y="489"/>
                    </a:cubicBezTo>
                    <a:cubicBezTo>
                      <a:pt x="510" y="490"/>
                      <a:pt x="509" y="489"/>
                      <a:pt x="508" y="490"/>
                    </a:cubicBezTo>
                    <a:cubicBezTo>
                      <a:pt x="507" y="492"/>
                      <a:pt x="507" y="493"/>
                      <a:pt x="507" y="493"/>
                    </a:cubicBezTo>
                    <a:cubicBezTo>
                      <a:pt x="506" y="494"/>
                      <a:pt x="505" y="494"/>
                      <a:pt x="505" y="494"/>
                    </a:cubicBezTo>
                    <a:cubicBezTo>
                      <a:pt x="505" y="495"/>
                      <a:pt x="505" y="495"/>
                      <a:pt x="506" y="496"/>
                    </a:cubicBezTo>
                    <a:cubicBezTo>
                      <a:pt x="506" y="496"/>
                      <a:pt x="506" y="498"/>
                      <a:pt x="505" y="498"/>
                    </a:cubicBezTo>
                    <a:cubicBezTo>
                      <a:pt x="504" y="498"/>
                      <a:pt x="503" y="498"/>
                      <a:pt x="502" y="498"/>
                    </a:cubicBezTo>
                    <a:cubicBezTo>
                      <a:pt x="501" y="499"/>
                      <a:pt x="499" y="499"/>
                      <a:pt x="499" y="500"/>
                    </a:cubicBezTo>
                    <a:cubicBezTo>
                      <a:pt x="499" y="500"/>
                      <a:pt x="499" y="503"/>
                      <a:pt x="499" y="503"/>
                    </a:cubicBezTo>
                    <a:cubicBezTo>
                      <a:pt x="498" y="504"/>
                      <a:pt x="496" y="505"/>
                      <a:pt x="496" y="506"/>
                    </a:cubicBezTo>
                    <a:cubicBezTo>
                      <a:pt x="497" y="506"/>
                      <a:pt x="497" y="508"/>
                      <a:pt x="497" y="508"/>
                    </a:cubicBezTo>
                    <a:cubicBezTo>
                      <a:pt x="496" y="508"/>
                      <a:pt x="495" y="510"/>
                      <a:pt x="495" y="511"/>
                    </a:cubicBezTo>
                    <a:cubicBezTo>
                      <a:pt x="494" y="511"/>
                      <a:pt x="495" y="513"/>
                      <a:pt x="495" y="514"/>
                    </a:cubicBezTo>
                    <a:cubicBezTo>
                      <a:pt x="495" y="515"/>
                      <a:pt x="494" y="516"/>
                      <a:pt x="495" y="517"/>
                    </a:cubicBezTo>
                    <a:cubicBezTo>
                      <a:pt x="495" y="518"/>
                      <a:pt x="496" y="519"/>
                      <a:pt x="497" y="519"/>
                    </a:cubicBezTo>
                    <a:cubicBezTo>
                      <a:pt x="498" y="519"/>
                      <a:pt x="499" y="517"/>
                      <a:pt x="499" y="517"/>
                    </a:cubicBezTo>
                    <a:cubicBezTo>
                      <a:pt x="500" y="516"/>
                      <a:pt x="500" y="516"/>
                      <a:pt x="500" y="517"/>
                    </a:cubicBezTo>
                    <a:cubicBezTo>
                      <a:pt x="499" y="518"/>
                      <a:pt x="500" y="518"/>
                      <a:pt x="500" y="518"/>
                    </a:cubicBezTo>
                    <a:cubicBezTo>
                      <a:pt x="501" y="518"/>
                      <a:pt x="501" y="518"/>
                      <a:pt x="501" y="519"/>
                    </a:cubicBezTo>
                    <a:cubicBezTo>
                      <a:pt x="500" y="520"/>
                      <a:pt x="500" y="521"/>
                      <a:pt x="500" y="522"/>
                    </a:cubicBezTo>
                    <a:cubicBezTo>
                      <a:pt x="499" y="523"/>
                      <a:pt x="499" y="523"/>
                      <a:pt x="498" y="523"/>
                    </a:cubicBezTo>
                    <a:cubicBezTo>
                      <a:pt x="498" y="523"/>
                      <a:pt x="498" y="523"/>
                      <a:pt x="498" y="523"/>
                    </a:cubicBezTo>
                    <a:cubicBezTo>
                      <a:pt x="497" y="524"/>
                      <a:pt x="496" y="525"/>
                      <a:pt x="495" y="526"/>
                    </a:cubicBezTo>
                    <a:cubicBezTo>
                      <a:pt x="494" y="527"/>
                      <a:pt x="491" y="529"/>
                      <a:pt x="492" y="531"/>
                    </a:cubicBezTo>
                    <a:cubicBezTo>
                      <a:pt x="493" y="533"/>
                      <a:pt x="495" y="536"/>
                      <a:pt x="495" y="537"/>
                    </a:cubicBezTo>
                    <a:cubicBezTo>
                      <a:pt x="494" y="537"/>
                      <a:pt x="493" y="537"/>
                      <a:pt x="493" y="538"/>
                    </a:cubicBezTo>
                    <a:cubicBezTo>
                      <a:pt x="493" y="539"/>
                      <a:pt x="498" y="540"/>
                      <a:pt x="500" y="544"/>
                    </a:cubicBezTo>
                    <a:cubicBezTo>
                      <a:pt x="502" y="548"/>
                      <a:pt x="504" y="550"/>
                      <a:pt x="505" y="551"/>
                    </a:cubicBezTo>
                    <a:cubicBezTo>
                      <a:pt x="505" y="552"/>
                      <a:pt x="508" y="559"/>
                      <a:pt x="510" y="562"/>
                    </a:cubicBezTo>
                    <a:cubicBezTo>
                      <a:pt x="511" y="565"/>
                      <a:pt x="518" y="577"/>
                      <a:pt x="519" y="579"/>
                    </a:cubicBezTo>
                    <a:cubicBezTo>
                      <a:pt x="520" y="580"/>
                      <a:pt x="521" y="582"/>
                      <a:pt x="521" y="583"/>
                    </a:cubicBezTo>
                    <a:cubicBezTo>
                      <a:pt x="520" y="583"/>
                      <a:pt x="520" y="582"/>
                      <a:pt x="520" y="583"/>
                    </a:cubicBezTo>
                    <a:cubicBezTo>
                      <a:pt x="520" y="584"/>
                      <a:pt x="525" y="589"/>
                      <a:pt x="525" y="590"/>
                    </a:cubicBezTo>
                    <a:cubicBezTo>
                      <a:pt x="525" y="590"/>
                      <a:pt x="526" y="591"/>
                      <a:pt x="527" y="592"/>
                    </a:cubicBezTo>
                    <a:cubicBezTo>
                      <a:pt x="527" y="593"/>
                      <a:pt x="537" y="597"/>
                      <a:pt x="539" y="599"/>
                    </a:cubicBezTo>
                    <a:cubicBezTo>
                      <a:pt x="541" y="600"/>
                      <a:pt x="548" y="604"/>
                      <a:pt x="548" y="605"/>
                    </a:cubicBezTo>
                    <a:cubicBezTo>
                      <a:pt x="549" y="606"/>
                      <a:pt x="549" y="606"/>
                      <a:pt x="550" y="607"/>
                    </a:cubicBezTo>
                    <a:cubicBezTo>
                      <a:pt x="551" y="608"/>
                      <a:pt x="554" y="609"/>
                      <a:pt x="554" y="610"/>
                    </a:cubicBezTo>
                    <a:cubicBezTo>
                      <a:pt x="554" y="610"/>
                      <a:pt x="554" y="610"/>
                      <a:pt x="554" y="610"/>
                    </a:cubicBezTo>
                    <a:cubicBezTo>
                      <a:pt x="555" y="611"/>
                      <a:pt x="555" y="614"/>
                      <a:pt x="555" y="615"/>
                    </a:cubicBezTo>
                    <a:cubicBezTo>
                      <a:pt x="555" y="617"/>
                      <a:pt x="555" y="619"/>
                      <a:pt x="555" y="625"/>
                    </a:cubicBezTo>
                    <a:cubicBezTo>
                      <a:pt x="555" y="631"/>
                      <a:pt x="555" y="636"/>
                      <a:pt x="554" y="637"/>
                    </a:cubicBezTo>
                    <a:cubicBezTo>
                      <a:pt x="553" y="638"/>
                      <a:pt x="552" y="639"/>
                      <a:pt x="553" y="640"/>
                    </a:cubicBezTo>
                    <a:cubicBezTo>
                      <a:pt x="553" y="640"/>
                      <a:pt x="554" y="646"/>
                      <a:pt x="553" y="649"/>
                    </a:cubicBezTo>
                    <a:cubicBezTo>
                      <a:pt x="553" y="652"/>
                      <a:pt x="552" y="654"/>
                      <a:pt x="552" y="656"/>
                    </a:cubicBezTo>
                    <a:cubicBezTo>
                      <a:pt x="552" y="658"/>
                      <a:pt x="549" y="671"/>
                      <a:pt x="548" y="673"/>
                    </a:cubicBezTo>
                    <a:cubicBezTo>
                      <a:pt x="547" y="675"/>
                      <a:pt x="550" y="679"/>
                      <a:pt x="549" y="680"/>
                    </a:cubicBezTo>
                    <a:cubicBezTo>
                      <a:pt x="548" y="681"/>
                      <a:pt x="546" y="682"/>
                      <a:pt x="546" y="683"/>
                    </a:cubicBezTo>
                    <a:cubicBezTo>
                      <a:pt x="547" y="685"/>
                      <a:pt x="547" y="694"/>
                      <a:pt x="547" y="696"/>
                    </a:cubicBezTo>
                    <a:cubicBezTo>
                      <a:pt x="547" y="697"/>
                      <a:pt x="546" y="700"/>
                      <a:pt x="546" y="701"/>
                    </a:cubicBezTo>
                    <a:cubicBezTo>
                      <a:pt x="546" y="702"/>
                      <a:pt x="547" y="702"/>
                      <a:pt x="546" y="704"/>
                    </a:cubicBezTo>
                    <a:cubicBezTo>
                      <a:pt x="546" y="706"/>
                      <a:pt x="540" y="721"/>
                      <a:pt x="538" y="723"/>
                    </a:cubicBezTo>
                    <a:cubicBezTo>
                      <a:pt x="537" y="725"/>
                      <a:pt x="537" y="726"/>
                      <a:pt x="536" y="726"/>
                    </a:cubicBezTo>
                    <a:cubicBezTo>
                      <a:pt x="535" y="727"/>
                      <a:pt x="535" y="728"/>
                      <a:pt x="535" y="729"/>
                    </a:cubicBezTo>
                    <a:cubicBezTo>
                      <a:pt x="536" y="730"/>
                      <a:pt x="536" y="734"/>
                      <a:pt x="537" y="736"/>
                    </a:cubicBezTo>
                    <a:cubicBezTo>
                      <a:pt x="538" y="738"/>
                      <a:pt x="538" y="740"/>
                      <a:pt x="537" y="742"/>
                    </a:cubicBezTo>
                    <a:cubicBezTo>
                      <a:pt x="537" y="743"/>
                      <a:pt x="535" y="744"/>
                      <a:pt x="535" y="746"/>
                    </a:cubicBezTo>
                    <a:cubicBezTo>
                      <a:pt x="535" y="747"/>
                      <a:pt x="533" y="751"/>
                      <a:pt x="534" y="753"/>
                    </a:cubicBezTo>
                    <a:cubicBezTo>
                      <a:pt x="534" y="754"/>
                      <a:pt x="535" y="756"/>
                      <a:pt x="536" y="757"/>
                    </a:cubicBezTo>
                    <a:cubicBezTo>
                      <a:pt x="537" y="757"/>
                      <a:pt x="538" y="756"/>
                      <a:pt x="539" y="755"/>
                    </a:cubicBezTo>
                    <a:cubicBezTo>
                      <a:pt x="540" y="755"/>
                      <a:pt x="543" y="755"/>
                      <a:pt x="543" y="756"/>
                    </a:cubicBezTo>
                    <a:cubicBezTo>
                      <a:pt x="542" y="756"/>
                      <a:pt x="540" y="757"/>
                      <a:pt x="540" y="758"/>
                    </a:cubicBezTo>
                    <a:cubicBezTo>
                      <a:pt x="541" y="759"/>
                      <a:pt x="542" y="759"/>
                      <a:pt x="541" y="760"/>
                    </a:cubicBezTo>
                    <a:cubicBezTo>
                      <a:pt x="541" y="760"/>
                      <a:pt x="540" y="760"/>
                      <a:pt x="540" y="762"/>
                    </a:cubicBezTo>
                    <a:cubicBezTo>
                      <a:pt x="540" y="763"/>
                      <a:pt x="539" y="767"/>
                      <a:pt x="539" y="768"/>
                    </a:cubicBezTo>
                    <a:cubicBezTo>
                      <a:pt x="538" y="769"/>
                      <a:pt x="539" y="770"/>
                      <a:pt x="539" y="771"/>
                    </a:cubicBezTo>
                    <a:cubicBezTo>
                      <a:pt x="539" y="772"/>
                      <a:pt x="538" y="773"/>
                      <a:pt x="538" y="773"/>
                    </a:cubicBezTo>
                    <a:cubicBezTo>
                      <a:pt x="538" y="774"/>
                      <a:pt x="540" y="775"/>
                      <a:pt x="540" y="776"/>
                    </a:cubicBezTo>
                    <a:cubicBezTo>
                      <a:pt x="540" y="776"/>
                      <a:pt x="537" y="776"/>
                      <a:pt x="537" y="777"/>
                    </a:cubicBezTo>
                    <a:cubicBezTo>
                      <a:pt x="537" y="778"/>
                      <a:pt x="537" y="778"/>
                      <a:pt x="538" y="778"/>
                    </a:cubicBezTo>
                    <a:cubicBezTo>
                      <a:pt x="538" y="778"/>
                      <a:pt x="537" y="779"/>
                      <a:pt x="537" y="779"/>
                    </a:cubicBezTo>
                    <a:cubicBezTo>
                      <a:pt x="537" y="780"/>
                      <a:pt x="537" y="781"/>
                      <a:pt x="538" y="781"/>
                    </a:cubicBezTo>
                    <a:cubicBezTo>
                      <a:pt x="539" y="781"/>
                      <a:pt x="539" y="782"/>
                      <a:pt x="538" y="782"/>
                    </a:cubicBezTo>
                    <a:cubicBezTo>
                      <a:pt x="536" y="782"/>
                      <a:pt x="535" y="783"/>
                      <a:pt x="535" y="783"/>
                    </a:cubicBezTo>
                    <a:cubicBezTo>
                      <a:pt x="535" y="784"/>
                      <a:pt x="536" y="785"/>
                      <a:pt x="536" y="786"/>
                    </a:cubicBezTo>
                    <a:cubicBezTo>
                      <a:pt x="536" y="787"/>
                      <a:pt x="536" y="788"/>
                      <a:pt x="535" y="789"/>
                    </a:cubicBezTo>
                    <a:cubicBezTo>
                      <a:pt x="534" y="790"/>
                      <a:pt x="534" y="788"/>
                      <a:pt x="534" y="788"/>
                    </a:cubicBezTo>
                    <a:cubicBezTo>
                      <a:pt x="533" y="787"/>
                      <a:pt x="531" y="786"/>
                      <a:pt x="531" y="785"/>
                    </a:cubicBezTo>
                    <a:cubicBezTo>
                      <a:pt x="531" y="784"/>
                      <a:pt x="531" y="784"/>
                      <a:pt x="531" y="784"/>
                    </a:cubicBezTo>
                    <a:cubicBezTo>
                      <a:pt x="530" y="784"/>
                      <a:pt x="528" y="785"/>
                      <a:pt x="528" y="786"/>
                    </a:cubicBezTo>
                    <a:cubicBezTo>
                      <a:pt x="527" y="786"/>
                      <a:pt x="528" y="787"/>
                      <a:pt x="528" y="787"/>
                    </a:cubicBezTo>
                    <a:cubicBezTo>
                      <a:pt x="528" y="788"/>
                      <a:pt x="528" y="788"/>
                      <a:pt x="527" y="789"/>
                    </a:cubicBezTo>
                    <a:cubicBezTo>
                      <a:pt x="525" y="789"/>
                      <a:pt x="524" y="790"/>
                      <a:pt x="524" y="791"/>
                    </a:cubicBezTo>
                    <a:cubicBezTo>
                      <a:pt x="524" y="792"/>
                      <a:pt x="524" y="793"/>
                      <a:pt x="525" y="792"/>
                    </a:cubicBezTo>
                    <a:cubicBezTo>
                      <a:pt x="525" y="792"/>
                      <a:pt x="524" y="791"/>
                      <a:pt x="525" y="791"/>
                    </a:cubicBezTo>
                    <a:cubicBezTo>
                      <a:pt x="525" y="790"/>
                      <a:pt x="526" y="791"/>
                      <a:pt x="527" y="791"/>
                    </a:cubicBezTo>
                    <a:cubicBezTo>
                      <a:pt x="528" y="792"/>
                      <a:pt x="529" y="792"/>
                      <a:pt x="529" y="792"/>
                    </a:cubicBezTo>
                    <a:cubicBezTo>
                      <a:pt x="530" y="792"/>
                      <a:pt x="531" y="792"/>
                      <a:pt x="532" y="792"/>
                    </a:cubicBezTo>
                    <a:cubicBezTo>
                      <a:pt x="532" y="792"/>
                      <a:pt x="533" y="793"/>
                      <a:pt x="533" y="794"/>
                    </a:cubicBezTo>
                    <a:cubicBezTo>
                      <a:pt x="532" y="795"/>
                      <a:pt x="531" y="795"/>
                      <a:pt x="531" y="796"/>
                    </a:cubicBezTo>
                    <a:cubicBezTo>
                      <a:pt x="531" y="797"/>
                      <a:pt x="530" y="798"/>
                      <a:pt x="530" y="799"/>
                    </a:cubicBezTo>
                    <a:cubicBezTo>
                      <a:pt x="530" y="799"/>
                      <a:pt x="533" y="799"/>
                      <a:pt x="533" y="799"/>
                    </a:cubicBezTo>
                    <a:cubicBezTo>
                      <a:pt x="534" y="798"/>
                      <a:pt x="537" y="799"/>
                      <a:pt x="537" y="801"/>
                    </a:cubicBezTo>
                    <a:cubicBezTo>
                      <a:pt x="536" y="803"/>
                      <a:pt x="536" y="802"/>
                      <a:pt x="535" y="802"/>
                    </a:cubicBezTo>
                    <a:cubicBezTo>
                      <a:pt x="535" y="801"/>
                      <a:pt x="532" y="800"/>
                      <a:pt x="532" y="801"/>
                    </a:cubicBezTo>
                    <a:cubicBezTo>
                      <a:pt x="531" y="802"/>
                      <a:pt x="530" y="802"/>
                      <a:pt x="531" y="803"/>
                    </a:cubicBezTo>
                    <a:cubicBezTo>
                      <a:pt x="532" y="804"/>
                      <a:pt x="532" y="805"/>
                      <a:pt x="532" y="805"/>
                    </a:cubicBezTo>
                    <a:cubicBezTo>
                      <a:pt x="532" y="805"/>
                      <a:pt x="532" y="807"/>
                      <a:pt x="531" y="807"/>
                    </a:cubicBezTo>
                    <a:cubicBezTo>
                      <a:pt x="531" y="807"/>
                      <a:pt x="530" y="810"/>
                      <a:pt x="531" y="810"/>
                    </a:cubicBezTo>
                    <a:cubicBezTo>
                      <a:pt x="531" y="810"/>
                      <a:pt x="532" y="809"/>
                      <a:pt x="532" y="809"/>
                    </a:cubicBezTo>
                    <a:cubicBezTo>
                      <a:pt x="532" y="808"/>
                      <a:pt x="533" y="807"/>
                      <a:pt x="533" y="808"/>
                    </a:cubicBezTo>
                    <a:cubicBezTo>
                      <a:pt x="533" y="810"/>
                      <a:pt x="532" y="812"/>
                      <a:pt x="533" y="812"/>
                    </a:cubicBezTo>
                    <a:cubicBezTo>
                      <a:pt x="534" y="812"/>
                      <a:pt x="534" y="812"/>
                      <a:pt x="533" y="812"/>
                    </a:cubicBezTo>
                    <a:cubicBezTo>
                      <a:pt x="532" y="813"/>
                      <a:pt x="531" y="813"/>
                      <a:pt x="532" y="814"/>
                    </a:cubicBezTo>
                    <a:cubicBezTo>
                      <a:pt x="532" y="815"/>
                      <a:pt x="533" y="815"/>
                      <a:pt x="533" y="815"/>
                    </a:cubicBezTo>
                    <a:cubicBezTo>
                      <a:pt x="533" y="816"/>
                      <a:pt x="533" y="816"/>
                      <a:pt x="532" y="816"/>
                    </a:cubicBezTo>
                    <a:cubicBezTo>
                      <a:pt x="531" y="816"/>
                      <a:pt x="530" y="817"/>
                      <a:pt x="531" y="817"/>
                    </a:cubicBezTo>
                    <a:cubicBezTo>
                      <a:pt x="532" y="817"/>
                      <a:pt x="531" y="818"/>
                      <a:pt x="531" y="818"/>
                    </a:cubicBezTo>
                    <a:cubicBezTo>
                      <a:pt x="531" y="819"/>
                      <a:pt x="532" y="819"/>
                      <a:pt x="533" y="819"/>
                    </a:cubicBezTo>
                    <a:cubicBezTo>
                      <a:pt x="533" y="820"/>
                      <a:pt x="533" y="820"/>
                      <a:pt x="534" y="820"/>
                    </a:cubicBezTo>
                    <a:cubicBezTo>
                      <a:pt x="535" y="819"/>
                      <a:pt x="535" y="819"/>
                      <a:pt x="535" y="820"/>
                    </a:cubicBezTo>
                    <a:cubicBezTo>
                      <a:pt x="534" y="820"/>
                      <a:pt x="534" y="821"/>
                      <a:pt x="535" y="821"/>
                    </a:cubicBezTo>
                    <a:cubicBezTo>
                      <a:pt x="535" y="820"/>
                      <a:pt x="535" y="821"/>
                      <a:pt x="534" y="821"/>
                    </a:cubicBezTo>
                    <a:cubicBezTo>
                      <a:pt x="534" y="822"/>
                      <a:pt x="534" y="822"/>
                      <a:pt x="533" y="823"/>
                    </a:cubicBezTo>
                    <a:cubicBezTo>
                      <a:pt x="532" y="823"/>
                      <a:pt x="532" y="824"/>
                      <a:pt x="532" y="824"/>
                    </a:cubicBezTo>
                    <a:cubicBezTo>
                      <a:pt x="532" y="825"/>
                      <a:pt x="531" y="826"/>
                      <a:pt x="532" y="826"/>
                    </a:cubicBezTo>
                    <a:cubicBezTo>
                      <a:pt x="532" y="825"/>
                      <a:pt x="534" y="825"/>
                      <a:pt x="534" y="824"/>
                    </a:cubicBezTo>
                    <a:cubicBezTo>
                      <a:pt x="535" y="824"/>
                      <a:pt x="535" y="823"/>
                      <a:pt x="535" y="824"/>
                    </a:cubicBezTo>
                    <a:cubicBezTo>
                      <a:pt x="535" y="825"/>
                      <a:pt x="536" y="826"/>
                      <a:pt x="535" y="827"/>
                    </a:cubicBezTo>
                    <a:cubicBezTo>
                      <a:pt x="534" y="827"/>
                      <a:pt x="534" y="827"/>
                      <a:pt x="533" y="828"/>
                    </a:cubicBezTo>
                    <a:cubicBezTo>
                      <a:pt x="532" y="828"/>
                      <a:pt x="531" y="828"/>
                      <a:pt x="533" y="828"/>
                    </a:cubicBezTo>
                    <a:cubicBezTo>
                      <a:pt x="534" y="828"/>
                      <a:pt x="535" y="828"/>
                      <a:pt x="535" y="829"/>
                    </a:cubicBezTo>
                    <a:cubicBezTo>
                      <a:pt x="536" y="831"/>
                      <a:pt x="536" y="831"/>
                      <a:pt x="537" y="831"/>
                    </a:cubicBezTo>
                    <a:cubicBezTo>
                      <a:pt x="537" y="830"/>
                      <a:pt x="538" y="829"/>
                      <a:pt x="538" y="828"/>
                    </a:cubicBezTo>
                    <a:cubicBezTo>
                      <a:pt x="538" y="828"/>
                      <a:pt x="538" y="826"/>
                      <a:pt x="538" y="826"/>
                    </a:cubicBezTo>
                    <a:cubicBezTo>
                      <a:pt x="538" y="827"/>
                      <a:pt x="538" y="827"/>
                      <a:pt x="539" y="827"/>
                    </a:cubicBezTo>
                    <a:cubicBezTo>
                      <a:pt x="539" y="828"/>
                      <a:pt x="540" y="829"/>
                      <a:pt x="540" y="829"/>
                    </a:cubicBezTo>
                    <a:cubicBezTo>
                      <a:pt x="540" y="828"/>
                      <a:pt x="540" y="827"/>
                      <a:pt x="540" y="827"/>
                    </a:cubicBezTo>
                    <a:cubicBezTo>
                      <a:pt x="540" y="828"/>
                      <a:pt x="540" y="829"/>
                      <a:pt x="540" y="829"/>
                    </a:cubicBezTo>
                    <a:cubicBezTo>
                      <a:pt x="541" y="828"/>
                      <a:pt x="541" y="827"/>
                      <a:pt x="541" y="827"/>
                    </a:cubicBezTo>
                    <a:cubicBezTo>
                      <a:pt x="541" y="828"/>
                      <a:pt x="542" y="827"/>
                      <a:pt x="542" y="828"/>
                    </a:cubicBezTo>
                    <a:cubicBezTo>
                      <a:pt x="541" y="829"/>
                      <a:pt x="541" y="830"/>
                      <a:pt x="541" y="830"/>
                    </a:cubicBezTo>
                    <a:cubicBezTo>
                      <a:pt x="542" y="830"/>
                      <a:pt x="541" y="831"/>
                      <a:pt x="541" y="831"/>
                    </a:cubicBezTo>
                    <a:cubicBezTo>
                      <a:pt x="542" y="832"/>
                      <a:pt x="542" y="832"/>
                      <a:pt x="542" y="833"/>
                    </a:cubicBezTo>
                    <a:cubicBezTo>
                      <a:pt x="541" y="833"/>
                      <a:pt x="541" y="834"/>
                      <a:pt x="541" y="834"/>
                    </a:cubicBezTo>
                    <a:cubicBezTo>
                      <a:pt x="542" y="834"/>
                      <a:pt x="546" y="834"/>
                      <a:pt x="546" y="834"/>
                    </a:cubicBezTo>
                    <a:cubicBezTo>
                      <a:pt x="547" y="835"/>
                      <a:pt x="547" y="836"/>
                      <a:pt x="548" y="836"/>
                    </a:cubicBezTo>
                    <a:cubicBezTo>
                      <a:pt x="549" y="837"/>
                      <a:pt x="549" y="837"/>
                      <a:pt x="549" y="838"/>
                    </a:cubicBezTo>
                    <a:cubicBezTo>
                      <a:pt x="548" y="839"/>
                      <a:pt x="547" y="840"/>
                      <a:pt x="546" y="840"/>
                    </a:cubicBezTo>
                    <a:cubicBezTo>
                      <a:pt x="546" y="840"/>
                      <a:pt x="545" y="841"/>
                      <a:pt x="544" y="840"/>
                    </a:cubicBezTo>
                    <a:cubicBezTo>
                      <a:pt x="544" y="840"/>
                      <a:pt x="543" y="840"/>
                      <a:pt x="542" y="840"/>
                    </a:cubicBezTo>
                    <a:cubicBezTo>
                      <a:pt x="541" y="840"/>
                      <a:pt x="541" y="842"/>
                      <a:pt x="541" y="842"/>
                    </a:cubicBezTo>
                    <a:cubicBezTo>
                      <a:pt x="542" y="842"/>
                      <a:pt x="542" y="842"/>
                      <a:pt x="543" y="842"/>
                    </a:cubicBezTo>
                    <a:cubicBezTo>
                      <a:pt x="544" y="842"/>
                      <a:pt x="545" y="842"/>
                      <a:pt x="544" y="842"/>
                    </a:cubicBezTo>
                    <a:cubicBezTo>
                      <a:pt x="543" y="843"/>
                      <a:pt x="543" y="843"/>
                      <a:pt x="544" y="843"/>
                    </a:cubicBezTo>
                    <a:cubicBezTo>
                      <a:pt x="544" y="843"/>
                      <a:pt x="545" y="844"/>
                      <a:pt x="546" y="844"/>
                    </a:cubicBezTo>
                    <a:cubicBezTo>
                      <a:pt x="547" y="844"/>
                      <a:pt x="547" y="844"/>
                      <a:pt x="547" y="844"/>
                    </a:cubicBezTo>
                    <a:cubicBezTo>
                      <a:pt x="546" y="845"/>
                      <a:pt x="547" y="845"/>
                      <a:pt x="547" y="845"/>
                    </a:cubicBezTo>
                    <a:cubicBezTo>
                      <a:pt x="548" y="845"/>
                      <a:pt x="550" y="845"/>
                      <a:pt x="550" y="843"/>
                    </a:cubicBezTo>
                    <a:cubicBezTo>
                      <a:pt x="551" y="842"/>
                      <a:pt x="550" y="840"/>
                      <a:pt x="551" y="838"/>
                    </a:cubicBezTo>
                    <a:cubicBezTo>
                      <a:pt x="552" y="835"/>
                      <a:pt x="553" y="836"/>
                      <a:pt x="554" y="835"/>
                    </a:cubicBezTo>
                    <a:cubicBezTo>
                      <a:pt x="556" y="835"/>
                      <a:pt x="558" y="834"/>
                      <a:pt x="559" y="833"/>
                    </a:cubicBezTo>
                    <a:cubicBezTo>
                      <a:pt x="559" y="833"/>
                      <a:pt x="559" y="832"/>
                      <a:pt x="559" y="832"/>
                    </a:cubicBezTo>
                    <a:cubicBezTo>
                      <a:pt x="560" y="831"/>
                      <a:pt x="560" y="831"/>
                      <a:pt x="561" y="832"/>
                    </a:cubicBezTo>
                    <a:cubicBezTo>
                      <a:pt x="563" y="833"/>
                      <a:pt x="565" y="834"/>
                      <a:pt x="565" y="833"/>
                    </a:cubicBezTo>
                    <a:cubicBezTo>
                      <a:pt x="564" y="832"/>
                      <a:pt x="561" y="828"/>
                      <a:pt x="561" y="826"/>
                    </a:cubicBezTo>
                    <a:cubicBezTo>
                      <a:pt x="561" y="824"/>
                      <a:pt x="559" y="820"/>
                      <a:pt x="562" y="818"/>
                    </a:cubicBezTo>
                    <a:cubicBezTo>
                      <a:pt x="564" y="817"/>
                      <a:pt x="565" y="817"/>
                      <a:pt x="564" y="816"/>
                    </a:cubicBezTo>
                    <a:cubicBezTo>
                      <a:pt x="564" y="815"/>
                      <a:pt x="563" y="816"/>
                      <a:pt x="562" y="815"/>
                    </a:cubicBezTo>
                    <a:cubicBezTo>
                      <a:pt x="561" y="815"/>
                      <a:pt x="561" y="815"/>
                      <a:pt x="562" y="815"/>
                    </a:cubicBezTo>
                    <a:cubicBezTo>
                      <a:pt x="563" y="815"/>
                      <a:pt x="563" y="815"/>
                      <a:pt x="563" y="814"/>
                    </a:cubicBezTo>
                    <a:cubicBezTo>
                      <a:pt x="563" y="814"/>
                      <a:pt x="564" y="814"/>
                      <a:pt x="564" y="814"/>
                    </a:cubicBezTo>
                    <a:cubicBezTo>
                      <a:pt x="564" y="815"/>
                      <a:pt x="564" y="816"/>
                      <a:pt x="565" y="816"/>
                    </a:cubicBezTo>
                    <a:cubicBezTo>
                      <a:pt x="566" y="816"/>
                      <a:pt x="567" y="816"/>
                      <a:pt x="568" y="815"/>
                    </a:cubicBezTo>
                    <a:cubicBezTo>
                      <a:pt x="569" y="814"/>
                      <a:pt x="568" y="810"/>
                      <a:pt x="569" y="809"/>
                    </a:cubicBezTo>
                    <a:cubicBezTo>
                      <a:pt x="569" y="808"/>
                      <a:pt x="571" y="806"/>
                      <a:pt x="573" y="805"/>
                    </a:cubicBezTo>
                    <a:cubicBezTo>
                      <a:pt x="575" y="804"/>
                      <a:pt x="579" y="802"/>
                      <a:pt x="579" y="801"/>
                    </a:cubicBezTo>
                    <a:cubicBezTo>
                      <a:pt x="579" y="800"/>
                      <a:pt x="579" y="799"/>
                      <a:pt x="578" y="799"/>
                    </a:cubicBezTo>
                    <a:cubicBezTo>
                      <a:pt x="577" y="800"/>
                      <a:pt x="577" y="799"/>
                      <a:pt x="578" y="799"/>
                    </a:cubicBezTo>
                    <a:cubicBezTo>
                      <a:pt x="579" y="798"/>
                      <a:pt x="580" y="798"/>
                      <a:pt x="580" y="797"/>
                    </a:cubicBezTo>
                    <a:cubicBezTo>
                      <a:pt x="580" y="796"/>
                      <a:pt x="580" y="795"/>
                      <a:pt x="578" y="794"/>
                    </a:cubicBezTo>
                    <a:cubicBezTo>
                      <a:pt x="577" y="794"/>
                      <a:pt x="575" y="794"/>
                      <a:pt x="574" y="793"/>
                    </a:cubicBezTo>
                    <a:cubicBezTo>
                      <a:pt x="573" y="793"/>
                      <a:pt x="573" y="792"/>
                      <a:pt x="573" y="792"/>
                    </a:cubicBezTo>
                    <a:cubicBezTo>
                      <a:pt x="572" y="792"/>
                      <a:pt x="569" y="790"/>
                      <a:pt x="569" y="788"/>
                    </a:cubicBezTo>
                    <a:cubicBezTo>
                      <a:pt x="569" y="786"/>
                      <a:pt x="571" y="783"/>
                      <a:pt x="573" y="782"/>
                    </a:cubicBezTo>
                    <a:cubicBezTo>
                      <a:pt x="574" y="781"/>
                      <a:pt x="577" y="778"/>
                      <a:pt x="579" y="779"/>
                    </a:cubicBezTo>
                    <a:cubicBezTo>
                      <a:pt x="580" y="779"/>
                      <a:pt x="580" y="780"/>
                      <a:pt x="581" y="779"/>
                    </a:cubicBezTo>
                    <a:cubicBezTo>
                      <a:pt x="581" y="779"/>
                      <a:pt x="580" y="776"/>
                      <a:pt x="582" y="775"/>
                    </a:cubicBezTo>
                    <a:cubicBezTo>
                      <a:pt x="583" y="774"/>
                      <a:pt x="583" y="773"/>
                      <a:pt x="583" y="772"/>
                    </a:cubicBezTo>
                    <a:cubicBezTo>
                      <a:pt x="583" y="771"/>
                      <a:pt x="582" y="770"/>
                      <a:pt x="583" y="769"/>
                    </a:cubicBezTo>
                    <a:cubicBezTo>
                      <a:pt x="583" y="768"/>
                      <a:pt x="585" y="767"/>
                      <a:pt x="586" y="766"/>
                    </a:cubicBezTo>
                    <a:cubicBezTo>
                      <a:pt x="587" y="766"/>
                      <a:pt x="588" y="766"/>
                      <a:pt x="587" y="765"/>
                    </a:cubicBezTo>
                    <a:cubicBezTo>
                      <a:pt x="586" y="764"/>
                      <a:pt x="585" y="764"/>
                      <a:pt x="585" y="763"/>
                    </a:cubicBezTo>
                    <a:cubicBezTo>
                      <a:pt x="585" y="762"/>
                      <a:pt x="587" y="762"/>
                      <a:pt x="588" y="762"/>
                    </a:cubicBezTo>
                    <a:cubicBezTo>
                      <a:pt x="589" y="762"/>
                      <a:pt x="590" y="764"/>
                      <a:pt x="591" y="764"/>
                    </a:cubicBezTo>
                    <a:cubicBezTo>
                      <a:pt x="592" y="764"/>
                      <a:pt x="593" y="763"/>
                      <a:pt x="592" y="762"/>
                    </a:cubicBezTo>
                    <a:cubicBezTo>
                      <a:pt x="592" y="760"/>
                      <a:pt x="592" y="760"/>
                      <a:pt x="591" y="760"/>
                    </a:cubicBezTo>
                    <a:cubicBezTo>
                      <a:pt x="590" y="760"/>
                      <a:pt x="590" y="761"/>
                      <a:pt x="589" y="761"/>
                    </a:cubicBezTo>
                    <a:cubicBezTo>
                      <a:pt x="588" y="761"/>
                      <a:pt x="587" y="761"/>
                      <a:pt x="586" y="760"/>
                    </a:cubicBezTo>
                    <a:cubicBezTo>
                      <a:pt x="585" y="759"/>
                      <a:pt x="584" y="759"/>
                      <a:pt x="584" y="757"/>
                    </a:cubicBezTo>
                    <a:cubicBezTo>
                      <a:pt x="584" y="755"/>
                      <a:pt x="583" y="752"/>
                      <a:pt x="584" y="751"/>
                    </a:cubicBezTo>
                    <a:cubicBezTo>
                      <a:pt x="584" y="749"/>
                      <a:pt x="585" y="750"/>
                      <a:pt x="586" y="750"/>
                    </a:cubicBezTo>
                    <a:cubicBezTo>
                      <a:pt x="587" y="750"/>
                      <a:pt x="590" y="753"/>
                      <a:pt x="593" y="753"/>
                    </a:cubicBezTo>
                    <a:cubicBezTo>
                      <a:pt x="596" y="753"/>
                      <a:pt x="598" y="752"/>
                      <a:pt x="598" y="751"/>
                    </a:cubicBezTo>
                    <a:cubicBezTo>
                      <a:pt x="599" y="751"/>
                      <a:pt x="600" y="750"/>
                      <a:pt x="600" y="749"/>
                    </a:cubicBezTo>
                    <a:cubicBezTo>
                      <a:pt x="599" y="748"/>
                      <a:pt x="599" y="747"/>
                      <a:pt x="599" y="746"/>
                    </a:cubicBezTo>
                    <a:cubicBezTo>
                      <a:pt x="599" y="745"/>
                      <a:pt x="601" y="743"/>
                      <a:pt x="601" y="742"/>
                    </a:cubicBezTo>
                    <a:cubicBezTo>
                      <a:pt x="601" y="741"/>
                      <a:pt x="599" y="740"/>
                      <a:pt x="600" y="738"/>
                    </a:cubicBezTo>
                    <a:cubicBezTo>
                      <a:pt x="600" y="736"/>
                      <a:pt x="602" y="736"/>
                      <a:pt x="602" y="737"/>
                    </a:cubicBezTo>
                    <a:cubicBezTo>
                      <a:pt x="602" y="738"/>
                      <a:pt x="602" y="740"/>
                      <a:pt x="602" y="739"/>
                    </a:cubicBezTo>
                    <a:cubicBezTo>
                      <a:pt x="602" y="738"/>
                      <a:pt x="602" y="738"/>
                      <a:pt x="605" y="738"/>
                    </a:cubicBezTo>
                    <a:cubicBezTo>
                      <a:pt x="607" y="738"/>
                      <a:pt x="610" y="738"/>
                      <a:pt x="614" y="737"/>
                    </a:cubicBezTo>
                    <a:cubicBezTo>
                      <a:pt x="618" y="735"/>
                      <a:pt x="622" y="735"/>
                      <a:pt x="623" y="734"/>
                    </a:cubicBezTo>
                    <a:cubicBezTo>
                      <a:pt x="625" y="733"/>
                      <a:pt x="627" y="733"/>
                      <a:pt x="627" y="731"/>
                    </a:cubicBezTo>
                    <a:cubicBezTo>
                      <a:pt x="627" y="730"/>
                      <a:pt x="629" y="728"/>
                      <a:pt x="630" y="727"/>
                    </a:cubicBezTo>
                    <a:cubicBezTo>
                      <a:pt x="632" y="726"/>
                      <a:pt x="632" y="725"/>
                      <a:pt x="632" y="723"/>
                    </a:cubicBezTo>
                    <a:cubicBezTo>
                      <a:pt x="632" y="722"/>
                      <a:pt x="632" y="721"/>
                      <a:pt x="631" y="720"/>
                    </a:cubicBezTo>
                    <a:cubicBezTo>
                      <a:pt x="630" y="720"/>
                      <a:pt x="628" y="719"/>
                      <a:pt x="628" y="718"/>
                    </a:cubicBezTo>
                    <a:cubicBezTo>
                      <a:pt x="628" y="717"/>
                      <a:pt x="629" y="715"/>
                      <a:pt x="629" y="714"/>
                    </a:cubicBezTo>
                    <a:cubicBezTo>
                      <a:pt x="629" y="714"/>
                      <a:pt x="627" y="711"/>
                      <a:pt x="625" y="710"/>
                    </a:cubicBezTo>
                    <a:cubicBezTo>
                      <a:pt x="623" y="710"/>
                      <a:pt x="622" y="710"/>
                      <a:pt x="622" y="708"/>
                    </a:cubicBezTo>
                    <a:cubicBezTo>
                      <a:pt x="622" y="708"/>
                      <a:pt x="623" y="707"/>
                      <a:pt x="623" y="707"/>
                    </a:cubicBezTo>
                    <a:cubicBezTo>
                      <a:pt x="624" y="707"/>
                      <a:pt x="624" y="707"/>
                      <a:pt x="625" y="707"/>
                    </a:cubicBezTo>
                    <a:cubicBezTo>
                      <a:pt x="625" y="708"/>
                      <a:pt x="629" y="708"/>
                      <a:pt x="630" y="708"/>
                    </a:cubicBezTo>
                    <a:cubicBezTo>
                      <a:pt x="631" y="708"/>
                      <a:pt x="632" y="710"/>
                      <a:pt x="633" y="710"/>
                    </a:cubicBezTo>
                    <a:cubicBezTo>
                      <a:pt x="635" y="711"/>
                      <a:pt x="635" y="712"/>
                      <a:pt x="636" y="711"/>
                    </a:cubicBezTo>
                    <a:cubicBezTo>
                      <a:pt x="638" y="711"/>
                      <a:pt x="637" y="711"/>
                      <a:pt x="639" y="711"/>
                    </a:cubicBezTo>
                    <a:cubicBezTo>
                      <a:pt x="641" y="711"/>
                      <a:pt x="642" y="712"/>
                      <a:pt x="644" y="711"/>
                    </a:cubicBezTo>
                    <a:cubicBezTo>
                      <a:pt x="646" y="710"/>
                      <a:pt x="648" y="709"/>
                      <a:pt x="649" y="707"/>
                    </a:cubicBezTo>
                    <a:cubicBezTo>
                      <a:pt x="650" y="706"/>
                      <a:pt x="651" y="705"/>
                      <a:pt x="651" y="704"/>
                    </a:cubicBezTo>
                    <a:cubicBezTo>
                      <a:pt x="652" y="703"/>
                      <a:pt x="653" y="702"/>
                      <a:pt x="654" y="702"/>
                    </a:cubicBezTo>
                    <a:cubicBezTo>
                      <a:pt x="655" y="700"/>
                      <a:pt x="656" y="696"/>
                      <a:pt x="657" y="694"/>
                    </a:cubicBezTo>
                    <a:cubicBezTo>
                      <a:pt x="658" y="693"/>
                      <a:pt x="660" y="692"/>
                      <a:pt x="661" y="691"/>
                    </a:cubicBezTo>
                    <a:cubicBezTo>
                      <a:pt x="663" y="690"/>
                      <a:pt x="667" y="686"/>
                      <a:pt x="668" y="684"/>
                    </a:cubicBezTo>
                    <a:cubicBezTo>
                      <a:pt x="669" y="682"/>
                      <a:pt x="670" y="677"/>
                      <a:pt x="672" y="675"/>
                    </a:cubicBezTo>
                    <a:cubicBezTo>
                      <a:pt x="675" y="673"/>
                      <a:pt x="677" y="672"/>
                      <a:pt x="678" y="670"/>
                    </a:cubicBezTo>
                    <a:cubicBezTo>
                      <a:pt x="679" y="668"/>
                      <a:pt x="679" y="666"/>
                      <a:pt x="679" y="664"/>
                    </a:cubicBezTo>
                    <a:cubicBezTo>
                      <a:pt x="679" y="663"/>
                      <a:pt x="678" y="661"/>
                      <a:pt x="678" y="658"/>
                    </a:cubicBezTo>
                    <a:cubicBezTo>
                      <a:pt x="679" y="656"/>
                      <a:pt x="679" y="655"/>
                      <a:pt x="679" y="654"/>
                    </a:cubicBezTo>
                    <a:cubicBezTo>
                      <a:pt x="679" y="653"/>
                      <a:pt x="679" y="653"/>
                      <a:pt x="679" y="652"/>
                    </a:cubicBezTo>
                    <a:cubicBezTo>
                      <a:pt x="680" y="652"/>
                      <a:pt x="681" y="653"/>
                      <a:pt x="682" y="651"/>
                    </a:cubicBezTo>
                    <a:cubicBezTo>
                      <a:pt x="683" y="650"/>
                      <a:pt x="685" y="647"/>
                      <a:pt x="687" y="646"/>
                    </a:cubicBezTo>
                    <a:cubicBezTo>
                      <a:pt x="688" y="646"/>
                      <a:pt x="689" y="645"/>
                      <a:pt x="689" y="645"/>
                    </a:cubicBezTo>
                    <a:cubicBezTo>
                      <a:pt x="690" y="644"/>
                      <a:pt x="693" y="642"/>
                      <a:pt x="695" y="642"/>
                    </a:cubicBezTo>
                    <a:cubicBezTo>
                      <a:pt x="696" y="642"/>
                      <a:pt x="698" y="644"/>
                      <a:pt x="698" y="643"/>
                    </a:cubicBezTo>
                    <a:cubicBezTo>
                      <a:pt x="698" y="642"/>
                      <a:pt x="697" y="642"/>
                      <a:pt x="697" y="641"/>
                    </a:cubicBezTo>
                    <a:cubicBezTo>
                      <a:pt x="698" y="641"/>
                      <a:pt x="699" y="640"/>
                      <a:pt x="701" y="640"/>
                    </a:cubicBezTo>
                    <a:cubicBezTo>
                      <a:pt x="702" y="639"/>
                      <a:pt x="702" y="639"/>
                      <a:pt x="702" y="638"/>
                    </a:cubicBezTo>
                    <a:cubicBezTo>
                      <a:pt x="701" y="638"/>
                      <a:pt x="703" y="637"/>
                      <a:pt x="703" y="637"/>
                    </a:cubicBezTo>
                    <a:cubicBezTo>
                      <a:pt x="703" y="637"/>
                      <a:pt x="704" y="637"/>
                      <a:pt x="704" y="637"/>
                    </a:cubicBezTo>
                    <a:cubicBezTo>
                      <a:pt x="704" y="638"/>
                      <a:pt x="705" y="638"/>
                      <a:pt x="706" y="638"/>
                    </a:cubicBezTo>
                    <a:cubicBezTo>
                      <a:pt x="708" y="638"/>
                      <a:pt x="709" y="636"/>
                      <a:pt x="710" y="636"/>
                    </a:cubicBezTo>
                    <a:cubicBezTo>
                      <a:pt x="711" y="636"/>
                      <a:pt x="710" y="636"/>
                      <a:pt x="710" y="637"/>
                    </a:cubicBezTo>
                    <a:cubicBezTo>
                      <a:pt x="710" y="637"/>
                      <a:pt x="712" y="638"/>
                      <a:pt x="714" y="637"/>
                    </a:cubicBezTo>
                    <a:cubicBezTo>
                      <a:pt x="716" y="637"/>
                      <a:pt x="717" y="637"/>
                      <a:pt x="717" y="636"/>
                    </a:cubicBezTo>
                    <a:cubicBezTo>
                      <a:pt x="717" y="634"/>
                      <a:pt x="720" y="633"/>
                      <a:pt x="720" y="632"/>
                    </a:cubicBezTo>
                    <a:cubicBezTo>
                      <a:pt x="721" y="631"/>
                      <a:pt x="722" y="631"/>
                      <a:pt x="722" y="628"/>
                    </a:cubicBezTo>
                    <a:cubicBezTo>
                      <a:pt x="722" y="626"/>
                      <a:pt x="724" y="625"/>
                      <a:pt x="725" y="624"/>
                    </a:cubicBezTo>
                    <a:cubicBezTo>
                      <a:pt x="726" y="623"/>
                      <a:pt x="727" y="620"/>
                      <a:pt x="728" y="619"/>
                    </a:cubicBezTo>
                    <a:cubicBezTo>
                      <a:pt x="729" y="618"/>
                      <a:pt x="729" y="619"/>
                      <a:pt x="729" y="617"/>
                    </a:cubicBezTo>
                    <a:cubicBezTo>
                      <a:pt x="730" y="616"/>
                      <a:pt x="729" y="614"/>
                      <a:pt x="730" y="612"/>
                    </a:cubicBezTo>
                    <a:cubicBezTo>
                      <a:pt x="730" y="610"/>
                      <a:pt x="731" y="608"/>
                      <a:pt x="731" y="608"/>
                    </a:cubicBezTo>
                    <a:cubicBezTo>
                      <a:pt x="732" y="607"/>
                      <a:pt x="733" y="607"/>
                      <a:pt x="733" y="605"/>
                    </a:cubicBezTo>
                    <a:cubicBezTo>
                      <a:pt x="733" y="602"/>
                      <a:pt x="733" y="599"/>
                      <a:pt x="734" y="597"/>
                    </a:cubicBezTo>
                    <a:cubicBezTo>
                      <a:pt x="735" y="595"/>
                      <a:pt x="734" y="590"/>
                      <a:pt x="734" y="587"/>
                    </a:cubicBezTo>
                    <a:cubicBezTo>
                      <a:pt x="734" y="585"/>
                      <a:pt x="734" y="581"/>
                      <a:pt x="734" y="580"/>
                    </a:cubicBezTo>
                    <a:cubicBezTo>
                      <a:pt x="735" y="579"/>
                      <a:pt x="736" y="579"/>
                      <a:pt x="735" y="578"/>
                    </a:cubicBezTo>
                    <a:cubicBezTo>
                      <a:pt x="734" y="577"/>
                      <a:pt x="733" y="577"/>
                      <a:pt x="734" y="577"/>
                    </a:cubicBezTo>
                    <a:cubicBezTo>
                      <a:pt x="735" y="577"/>
                      <a:pt x="736" y="579"/>
                      <a:pt x="736" y="578"/>
                    </a:cubicBezTo>
                    <a:cubicBezTo>
                      <a:pt x="736" y="577"/>
                      <a:pt x="736" y="576"/>
                      <a:pt x="736" y="577"/>
                    </a:cubicBezTo>
                    <a:cubicBezTo>
                      <a:pt x="736" y="577"/>
                      <a:pt x="737" y="577"/>
                      <a:pt x="737" y="577"/>
                    </a:cubicBezTo>
                    <a:cubicBezTo>
                      <a:pt x="738" y="577"/>
                      <a:pt x="738" y="578"/>
                      <a:pt x="739" y="576"/>
                    </a:cubicBezTo>
                    <a:cubicBezTo>
                      <a:pt x="740" y="575"/>
                      <a:pt x="741" y="573"/>
                      <a:pt x="743" y="570"/>
                    </a:cubicBezTo>
                    <a:cubicBezTo>
                      <a:pt x="744" y="567"/>
                      <a:pt x="745" y="565"/>
                      <a:pt x="748" y="564"/>
                    </a:cubicBezTo>
                    <a:cubicBezTo>
                      <a:pt x="750" y="563"/>
                      <a:pt x="750" y="562"/>
                      <a:pt x="752" y="561"/>
                    </a:cubicBezTo>
                    <a:cubicBezTo>
                      <a:pt x="753" y="559"/>
                      <a:pt x="757" y="554"/>
                      <a:pt x="758" y="551"/>
                    </a:cubicBezTo>
                    <a:cubicBezTo>
                      <a:pt x="758" y="548"/>
                      <a:pt x="759" y="543"/>
                      <a:pt x="756" y="539"/>
                    </a:cubicBezTo>
                    <a:cubicBezTo>
                      <a:pt x="754" y="534"/>
                      <a:pt x="755" y="533"/>
                      <a:pt x="752" y="533"/>
                    </a:cubicBezTo>
                    <a:close/>
                    <a:moveTo>
                      <a:pt x="506" y="236"/>
                    </a:moveTo>
                    <a:cubicBezTo>
                      <a:pt x="508" y="236"/>
                      <a:pt x="511" y="235"/>
                      <a:pt x="513" y="235"/>
                    </a:cubicBezTo>
                    <a:cubicBezTo>
                      <a:pt x="515" y="234"/>
                      <a:pt x="514" y="235"/>
                      <a:pt x="515" y="235"/>
                    </a:cubicBezTo>
                    <a:cubicBezTo>
                      <a:pt x="517" y="235"/>
                      <a:pt x="517" y="233"/>
                      <a:pt x="519" y="233"/>
                    </a:cubicBezTo>
                    <a:cubicBezTo>
                      <a:pt x="519" y="234"/>
                      <a:pt x="520" y="234"/>
                      <a:pt x="520" y="235"/>
                    </a:cubicBezTo>
                    <a:cubicBezTo>
                      <a:pt x="521" y="235"/>
                      <a:pt x="521" y="236"/>
                      <a:pt x="521" y="237"/>
                    </a:cubicBezTo>
                    <a:cubicBezTo>
                      <a:pt x="521" y="238"/>
                      <a:pt x="519" y="240"/>
                      <a:pt x="518" y="240"/>
                    </a:cubicBezTo>
                    <a:cubicBezTo>
                      <a:pt x="517" y="240"/>
                      <a:pt x="513" y="240"/>
                      <a:pt x="511" y="240"/>
                    </a:cubicBezTo>
                    <a:cubicBezTo>
                      <a:pt x="510" y="239"/>
                      <a:pt x="507" y="240"/>
                      <a:pt x="505" y="241"/>
                    </a:cubicBezTo>
                    <a:cubicBezTo>
                      <a:pt x="505" y="241"/>
                      <a:pt x="505" y="241"/>
                      <a:pt x="504" y="241"/>
                    </a:cubicBezTo>
                    <a:cubicBezTo>
                      <a:pt x="503" y="241"/>
                      <a:pt x="502" y="240"/>
                      <a:pt x="502" y="240"/>
                    </a:cubicBezTo>
                    <a:cubicBezTo>
                      <a:pt x="501" y="240"/>
                      <a:pt x="504" y="236"/>
                      <a:pt x="506" y="236"/>
                    </a:cubicBezTo>
                    <a:close/>
                    <a:moveTo>
                      <a:pt x="505" y="243"/>
                    </a:moveTo>
                    <a:cubicBezTo>
                      <a:pt x="505" y="243"/>
                      <a:pt x="506" y="243"/>
                      <a:pt x="505" y="244"/>
                    </a:cubicBezTo>
                    <a:cubicBezTo>
                      <a:pt x="504" y="246"/>
                      <a:pt x="498" y="248"/>
                      <a:pt x="494" y="251"/>
                    </a:cubicBezTo>
                    <a:cubicBezTo>
                      <a:pt x="491" y="252"/>
                      <a:pt x="486" y="253"/>
                      <a:pt x="484" y="252"/>
                    </a:cubicBezTo>
                    <a:cubicBezTo>
                      <a:pt x="481" y="251"/>
                      <a:pt x="480" y="250"/>
                      <a:pt x="480" y="249"/>
                    </a:cubicBezTo>
                    <a:cubicBezTo>
                      <a:pt x="480" y="248"/>
                      <a:pt x="484" y="246"/>
                      <a:pt x="483" y="246"/>
                    </a:cubicBezTo>
                    <a:cubicBezTo>
                      <a:pt x="483" y="247"/>
                      <a:pt x="483" y="247"/>
                      <a:pt x="483" y="248"/>
                    </a:cubicBezTo>
                    <a:cubicBezTo>
                      <a:pt x="483" y="248"/>
                      <a:pt x="483" y="249"/>
                      <a:pt x="484" y="249"/>
                    </a:cubicBezTo>
                    <a:cubicBezTo>
                      <a:pt x="486" y="250"/>
                      <a:pt x="491" y="245"/>
                      <a:pt x="492" y="244"/>
                    </a:cubicBezTo>
                    <a:cubicBezTo>
                      <a:pt x="493" y="244"/>
                      <a:pt x="494" y="245"/>
                      <a:pt x="496" y="245"/>
                    </a:cubicBezTo>
                    <a:cubicBezTo>
                      <a:pt x="498" y="246"/>
                      <a:pt x="499" y="244"/>
                      <a:pt x="500" y="244"/>
                    </a:cubicBezTo>
                    <a:cubicBezTo>
                      <a:pt x="501" y="243"/>
                      <a:pt x="503" y="243"/>
                      <a:pt x="505" y="243"/>
                    </a:cubicBezTo>
                    <a:close/>
                    <a:moveTo>
                      <a:pt x="440" y="209"/>
                    </a:moveTo>
                    <a:cubicBezTo>
                      <a:pt x="441" y="208"/>
                      <a:pt x="443" y="207"/>
                      <a:pt x="445" y="207"/>
                    </a:cubicBezTo>
                    <a:cubicBezTo>
                      <a:pt x="446" y="206"/>
                      <a:pt x="447" y="205"/>
                      <a:pt x="448" y="205"/>
                    </a:cubicBezTo>
                    <a:cubicBezTo>
                      <a:pt x="449" y="203"/>
                      <a:pt x="450" y="203"/>
                      <a:pt x="451" y="202"/>
                    </a:cubicBezTo>
                    <a:cubicBezTo>
                      <a:pt x="452" y="201"/>
                      <a:pt x="454" y="199"/>
                      <a:pt x="455" y="200"/>
                    </a:cubicBezTo>
                    <a:cubicBezTo>
                      <a:pt x="455" y="200"/>
                      <a:pt x="455" y="201"/>
                      <a:pt x="457" y="201"/>
                    </a:cubicBezTo>
                    <a:cubicBezTo>
                      <a:pt x="460" y="201"/>
                      <a:pt x="463" y="200"/>
                      <a:pt x="464" y="202"/>
                    </a:cubicBezTo>
                    <a:cubicBezTo>
                      <a:pt x="464" y="203"/>
                      <a:pt x="465" y="206"/>
                      <a:pt x="467" y="206"/>
                    </a:cubicBezTo>
                    <a:cubicBezTo>
                      <a:pt x="468" y="206"/>
                      <a:pt x="471" y="207"/>
                      <a:pt x="472" y="208"/>
                    </a:cubicBezTo>
                    <a:cubicBezTo>
                      <a:pt x="472" y="210"/>
                      <a:pt x="473" y="213"/>
                      <a:pt x="473" y="214"/>
                    </a:cubicBezTo>
                    <a:cubicBezTo>
                      <a:pt x="473" y="216"/>
                      <a:pt x="474" y="219"/>
                      <a:pt x="478" y="219"/>
                    </a:cubicBezTo>
                    <a:cubicBezTo>
                      <a:pt x="481" y="220"/>
                      <a:pt x="491" y="220"/>
                      <a:pt x="493" y="221"/>
                    </a:cubicBezTo>
                    <a:cubicBezTo>
                      <a:pt x="495" y="222"/>
                      <a:pt x="496" y="223"/>
                      <a:pt x="497" y="225"/>
                    </a:cubicBezTo>
                    <a:cubicBezTo>
                      <a:pt x="499" y="227"/>
                      <a:pt x="501" y="229"/>
                      <a:pt x="500" y="229"/>
                    </a:cubicBezTo>
                    <a:cubicBezTo>
                      <a:pt x="500" y="230"/>
                      <a:pt x="499" y="232"/>
                      <a:pt x="497" y="231"/>
                    </a:cubicBezTo>
                    <a:cubicBezTo>
                      <a:pt x="496" y="230"/>
                      <a:pt x="489" y="226"/>
                      <a:pt x="490" y="227"/>
                    </a:cubicBezTo>
                    <a:cubicBezTo>
                      <a:pt x="491" y="228"/>
                      <a:pt x="493" y="230"/>
                      <a:pt x="492" y="231"/>
                    </a:cubicBezTo>
                    <a:cubicBezTo>
                      <a:pt x="491" y="232"/>
                      <a:pt x="490" y="233"/>
                      <a:pt x="490" y="235"/>
                    </a:cubicBezTo>
                    <a:cubicBezTo>
                      <a:pt x="490" y="237"/>
                      <a:pt x="490" y="240"/>
                      <a:pt x="489" y="240"/>
                    </a:cubicBezTo>
                    <a:cubicBezTo>
                      <a:pt x="489" y="241"/>
                      <a:pt x="486" y="242"/>
                      <a:pt x="486" y="243"/>
                    </a:cubicBezTo>
                    <a:cubicBezTo>
                      <a:pt x="486" y="243"/>
                      <a:pt x="485" y="242"/>
                      <a:pt x="485" y="242"/>
                    </a:cubicBezTo>
                    <a:cubicBezTo>
                      <a:pt x="485" y="241"/>
                      <a:pt x="485" y="239"/>
                      <a:pt x="485" y="238"/>
                    </a:cubicBezTo>
                    <a:cubicBezTo>
                      <a:pt x="485" y="237"/>
                      <a:pt x="484" y="235"/>
                      <a:pt x="483" y="235"/>
                    </a:cubicBezTo>
                    <a:cubicBezTo>
                      <a:pt x="482" y="236"/>
                      <a:pt x="479" y="238"/>
                      <a:pt x="478" y="238"/>
                    </a:cubicBezTo>
                    <a:cubicBezTo>
                      <a:pt x="477" y="237"/>
                      <a:pt x="476" y="237"/>
                      <a:pt x="478" y="236"/>
                    </a:cubicBezTo>
                    <a:cubicBezTo>
                      <a:pt x="479" y="235"/>
                      <a:pt x="481" y="232"/>
                      <a:pt x="481" y="230"/>
                    </a:cubicBezTo>
                    <a:cubicBezTo>
                      <a:pt x="481" y="229"/>
                      <a:pt x="481" y="227"/>
                      <a:pt x="479" y="226"/>
                    </a:cubicBezTo>
                    <a:cubicBezTo>
                      <a:pt x="478" y="225"/>
                      <a:pt x="473" y="223"/>
                      <a:pt x="472" y="224"/>
                    </a:cubicBezTo>
                    <a:cubicBezTo>
                      <a:pt x="471" y="224"/>
                      <a:pt x="471" y="225"/>
                      <a:pt x="470" y="226"/>
                    </a:cubicBezTo>
                    <a:cubicBezTo>
                      <a:pt x="469" y="226"/>
                      <a:pt x="470" y="229"/>
                      <a:pt x="469" y="228"/>
                    </a:cubicBezTo>
                    <a:cubicBezTo>
                      <a:pt x="468" y="228"/>
                      <a:pt x="467" y="228"/>
                      <a:pt x="467" y="228"/>
                    </a:cubicBezTo>
                    <a:cubicBezTo>
                      <a:pt x="466" y="228"/>
                      <a:pt x="464" y="232"/>
                      <a:pt x="464" y="233"/>
                    </a:cubicBezTo>
                    <a:cubicBezTo>
                      <a:pt x="464" y="234"/>
                      <a:pt x="463" y="237"/>
                      <a:pt x="463" y="239"/>
                    </a:cubicBezTo>
                    <a:cubicBezTo>
                      <a:pt x="463" y="240"/>
                      <a:pt x="465" y="246"/>
                      <a:pt x="464" y="247"/>
                    </a:cubicBezTo>
                    <a:cubicBezTo>
                      <a:pt x="463" y="248"/>
                      <a:pt x="461" y="250"/>
                      <a:pt x="460" y="250"/>
                    </a:cubicBezTo>
                    <a:cubicBezTo>
                      <a:pt x="459" y="250"/>
                      <a:pt x="457" y="252"/>
                      <a:pt x="457" y="250"/>
                    </a:cubicBezTo>
                    <a:cubicBezTo>
                      <a:pt x="457" y="249"/>
                      <a:pt x="455" y="246"/>
                      <a:pt x="455" y="244"/>
                    </a:cubicBezTo>
                    <a:cubicBezTo>
                      <a:pt x="455" y="242"/>
                      <a:pt x="456" y="236"/>
                      <a:pt x="457" y="234"/>
                    </a:cubicBezTo>
                    <a:cubicBezTo>
                      <a:pt x="457" y="232"/>
                      <a:pt x="458" y="229"/>
                      <a:pt x="457" y="230"/>
                    </a:cubicBezTo>
                    <a:cubicBezTo>
                      <a:pt x="456" y="231"/>
                      <a:pt x="454" y="233"/>
                      <a:pt x="455" y="231"/>
                    </a:cubicBezTo>
                    <a:cubicBezTo>
                      <a:pt x="456" y="229"/>
                      <a:pt x="458" y="225"/>
                      <a:pt x="459" y="224"/>
                    </a:cubicBezTo>
                    <a:cubicBezTo>
                      <a:pt x="460" y="223"/>
                      <a:pt x="460" y="223"/>
                      <a:pt x="463" y="223"/>
                    </a:cubicBezTo>
                    <a:cubicBezTo>
                      <a:pt x="465" y="222"/>
                      <a:pt x="467" y="221"/>
                      <a:pt x="470" y="221"/>
                    </a:cubicBezTo>
                    <a:cubicBezTo>
                      <a:pt x="473" y="221"/>
                      <a:pt x="478" y="222"/>
                      <a:pt x="477" y="221"/>
                    </a:cubicBezTo>
                    <a:cubicBezTo>
                      <a:pt x="476" y="219"/>
                      <a:pt x="476" y="219"/>
                      <a:pt x="475" y="218"/>
                    </a:cubicBezTo>
                    <a:cubicBezTo>
                      <a:pt x="474" y="218"/>
                      <a:pt x="472" y="219"/>
                      <a:pt x="472" y="218"/>
                    </a:cubicBezTo>
                    <a:cubicBezTo>
                      <a:pt x="472" y="217"/>
                      <a:pt x="472" y="216"/>
                      <a:pt x="471" y="216"/>
                    </a:cubicBezTo>
                    <a:cubicBezTo>
                      <a:pt x="470" y="216"/>
                      <a:pt x="462" y="218"/>
                      <a:pt x="461" y="218"/>
                    </a:cubicBezTo>
                    <a:cubicBezTo>
                      <a:pt x="460" y="218"/>
                      <a:pt x="456" y="215"/>
                      <a:pt x="455" y="215"/>
                    </a:cubicBezTo>
                    <a:cubicBezTo>
                      <a:pt x="454" y="214"/>
                      <a:pt x="452" y="214"/>
                      <a:pt x="452" y="214"/>
                    </a:cubicBezTo>
                    <a:cubicBezTo>
                      <a:pt x="453" y="213"/>
                      <a:pt x="456" y="210"/>
                      <a:pt x="455" y="210"/>
                    </a:cubicBezTo>
                    <a:cubicBezTo>
                      <a:pt x="454" y="210"/>
                      <a:pt x="451" y="212"/>
                      <a:pt x="449" y="213"/>
                    </a:cubicBezTo>
                    <a:cubicBezTo>
                      <a:pt x="448" y="214"/>
                      <a:pt x="446" y="214"/>
                      <a:pt x="445" y="215"/>
                    </a:cubicBezTo>
                    <a:cubicBezTo>
                      <a:pt x="444" y="215"/>
                      <a:pt x="443" y="217"/>
                      <a:pt x="441" y="217"/>
                    </a:cubicBezTo>
                    <a:cubicBezTo>
                      <a:pt x="439" y="216"/>
                      <a:pt x="439" y="214"/>
                      <a:pt x="438" y="214"/>
                    </a:cubicBezTo>
                    <a:cubicBezTo>
                      <a:pt x="437" y="215"/>
                      <a:pt x="433" y="216"/>
                      <a:pt x="432" y="215"/>
                    </a:cubicBezTo>
                    <a:cubicBezTo>
                      <a:pt x="432" y="214"/>
                      <a:pt x="437" y="210"/>
                      <a:pt x="440" y="209"/>
                    </a:cubicBezTo>
                    <a:close/>
                    <a:moveTo>
                      <a:pt x="281" y="61"/>
                    </a:moveTo>
                    <a:cubicBezTo>
                      <a:pt x="278" y="62"/>
                      <a:pt x="279" y="61"/>
                      <a:pt x="277" y="61"/>
                    </a:cubicBezTo>
                    <a:cubicBezTo>
                      <a:pt x="275" y="61"/>
                      <a:pt x="275" y="61"/>
                      <a:pt x="274" y="63"/>
                    </a:cubicBezTo>
                    <a:cubicBezTo>
                      <a:pt x="273" y="64"/>
                      <a:pt x="275" y="64"/>
                      <a:pt x="276" y="65"/>
                    </a:cubicBezTo>
                    <a:cubicBezTo>
                      <a:pt x="277" y="66"/>
                      <a:pt x="276" y="65"/>
                      <a:pt x="274" y="65"/>
                    </a:cubicBezTo>
                    <a:cubicBezTo>
                      <a:pt x="272" y="65"/>
                      <a:pt x="270" y="67"/>
                      <a:pt x="268" y="68"/>
                    </a:cubicBezTo>
                    <a:cubicBezTo>
                      <a:pt x="267" y="69"/>
                      <a:pt x="266" y="68"/>
                      <a:pt x="267" y="67"/>
                    </a:cubicBezTo>
                    <a:cubicBezTo>
                      <a:pt x="268" y="67"/>
                      <a:pt x="271" y="64"/>
                      <a:pt x="270" y="63"/>
                    </a:cubicBezTo>
                    <a:cubicBezTo>
                      <a:pt x="270" y="62"/>
                      <a:pt x="267" y="64"/>
                      <a:pt x="265" y="64"/>
                    </a:cubicBezTo>
                    <a:cubicBezTo>
                      <a:pt x="263" y="65"/>
                      <a:pt x="264" y="66"/>
                      <a:pt x="263" y="67"/>
                    </a:cubicBezTo>
                    <a:cubicBezTo>
                      <a:pt x="262" y="69"/>
                      <a:pt x="258" y="68"/>
                      <a:pt x="255" y="67"/>
                    </a:cubicBezTo>
                    <a:cubicBezTo>
                      <a:pt x="253" y="66"/>
                      <a:pt x="254" y="66"/>
                      <a:pt x="256" y="66"/>
                    </a:cubicBezTo>
                    <a:cubicBezTo>
                      <a:pt x="258" y="66"/>
                      <a:pt x="258" y="65"/>
                      <a:pt x="258" y="64"/>
                    </a:cubicBezTo>
                    <a:cubicBezTo>
                      <a:pt x="258" y="63"/>
                      <a:pt x="259" y="62"/>
                      <a:pt x="260" y="62"/>
                    </a:cubicBezTo>
                    <a:cubicBezTo>
                      <a:pt x="261" y="61"/>
                      <a:pt x="259" y="60"/>
                      <a:pt x="259" y="59"/>
                    </a:cubicBezTo>
                    <a:cubicBezTo>
                      <a:pt x="259" y="58"/>
                      <a:pt x="263" y="59"/>
                      <a:pt x="264" y="59"/>
                    </a:cubicBezTo>
                    <a:cubicBezTo>
                      <a:pt x="266" y="59"/>
                      <a:pt x="264" y="58"/>
                      <a:pt x="261" y="57"/>
                    </a:cubicBezTo>
                    <a:cubicBezTo>
                      <a:pt x="259" y="56"/>
                      <a:pt x="258" y="57"/>
                      <a:pt x="256" y="58"/>
                    </a:cubicBezTo>
                    <a:cubicBezTo>
                      <a:pt x="254" y="58"/>
                      <a:pt x="250" y="58"/>
                      <a:pt x="248" y="58"/>
                    </a:cubicBezTo>
                    <a:cubicBezTo>
                      <a:pt x="246" y="58"/>
                      <a:pt x="247" y="58"/>
                      <a:pt x="245" y="59"/>
                    </a:cubicBezTo>
                    <a:cubicBezTo>
                      <a:pt x="244" y="60"/>
                      <a:pt x="245" y="58"/>
                      <a:pt x="245" y="57"/>
                    </a:cubicBezTo>
                    <a:cubicBezTo>
                      <a:pt x="246" y="56"/>
                      <a:pt x="247" y="56"/>
                      <a:pt x="249" y="56"/>
                    </a:cubicBezTo>
                    <a:cubicBezTo>
                      <a:pt x="252" y="56"/>
                      <a:pt x="252" y="55"/>
                      <a:pt x="255" y="54"/>
                    </a:cubicBezTo>
                    <a:cubicBezTo>
                      <a:pt x="257" y="54"/>
                      <a:pt x="259" y="53"/>
                      <a:pt x="260" y="53"/>
                    </a:cubicBezTo>
                    <a:cubicBezTo>
                      <a:pt x="262" y="53"/>
                      <a:pt x="268" y="51"/>
                      <a:pt x="271" y="50"/>
                    </a:cubicBezTo>
                    <a:cubicBezTo>
                      <a:pt x="273" y="49"/>
                      <a:pt x="276" y="50"/>
                      <a:pt x="277" y="51"/>
                    </a:cubicBezTo>
                    <a:cubicBezTo>
                      <a:pt x="278" y="52"/>
                      <a:pt x="275" y="52"/>
                      <a:pt x="274" y="53"/>
                    </a:cubicBezTo>
                    <a:cubicBezTo>
                      <a:pt x="272" y="54"/>
                      <a:pt x="272" y="54"/>
                      <a:pt x="272" y="55"/>
                    </a:cubicBezTo>
                    <a:cubicBezTo>
                      <a:pt x="272" y="56"/>
                      <a:pt x="281" y="56"/>
                      <a:pt x="282" y="55"/>
                    </a:cubicBezTo>
                    <a:cubicBezTo>
                      <a:pt x="283" y="55"/>
                      <a:pt x="285" y="52"/>
                      <a:pt x="287" y="53"/>
                    </a:cubicBezTo>
                    <a:cubicBezTo>
                      <a:pt x="287" y="54"/>
                      <a:pt x="283" y="61"/>
                      <a:pt x="281" y="61"/>
                    </a:cubicBezTo>
                    <a:close/>
                    <a:moveTo>
                      <a:pt x="333" y="88"/>
                    </a:moveTo>
                    <a:cubicBezTo>
                      <a:pt x="332" y="88"/>
                      <a:pt x="329" y="88"/>
                      <a:pt x="328" y="89"/>
                    </a:cubicBezTo>
                    <a:cubicBezTo>
                      <a:pt x="327" y="89"/>
                      <a:pt x="331" y="89"/>
                      <a:pt x="331" y="90"/>
                    </a:cubicBezTo>
                    <a:cubicBezTo>
                      <a:pt x="331" y="90"/>
                      <a:pt x="328" y="92"/>
                      <a:pt x="325" y="92"/>
                    </a:cubicBezTo>
                    <a:cubicBezTo>
                      <a:pt x="323" y="92"/>
                      <a:pt x="322" y="93"/>
                      <a:pt x="321" y="94"/>
                    </a:cubicBezTo>
                    <a:cubicBezTo>
                      <a:pt x="320" y="94"/>
                      <a:pt x="319" y="96"/>
                      <a:pt x="318" y="96"/>
                    </a:cubicBezTo>
                    <a:cubicBezTo>
                      <a:pt x="317" y="96"/>
                      <a:pt x="316" y="96"/>
                      <a:pt x="315" y="96"/>
                    </a:cubicBezTo>
                    <a:cubicBezTo>
                      <a:pt x="315" y="96"/>
                      <a:pt x="315" y="97"/>
                      <a:pt x="315" y="97"/>
                    </a:cubicBezTo>
                    <a:cubicBezTo>
                      <a:pt x="316" y="97"/>
                      <a:pt x="318" y="98"/>
                      <a:pt x="317" y="99"/>
                    </a:cubicBezTo>
                    <a:cubicBezTo>
                      <a:pt x="315" y="100"/>
                      <a:pt x="313" y="100"/>
                      <a:pt x="311" y="101"/>
                    </a:cubicBezTo>
                    <a:cubicBezTo>
                      <a:pt x="308" y="101"/>
                      <a:pt x="310" y="101"/>
                      <a:pt x="309" y="103"/>
                    </a:cubicBezTo>
                    <a:cubicBezTo>
                      <a:pt x="309" y="104"/>
                      <a:pt x="306" y="105"/>
                      <a:pt x="303" y="106"/>
                    </a:cubicBezTo>
                    <a:cubicBezTo>
                      <a:pt x="300" y="106"/>
                      <a:pt x="295" y="106"/>
                      <a:pt x="293" y="104"/>
                    </a:cubicBezTo>
                    <a:cubicBezTo>
                      <a:pt x="291" y="103"/>
                      <a:pt x="290" y="102"/>
                      <a:pt x="291" y="102"/>
                    </a:cubicBezTo>
                    <a:cubicBezTo>
                      <a:pt x="293" y="102"/>
                      <a:pt x="293" y="101"/>
                      <a:pt x="295" y="102"/>
                    </a:cubicBezTo>
                    <a:cubicBezTo>
                      <a:pt x="298" y="103"/>
                      <a:pt x="297" y="100"/>
                      <a:pt x="298" y="98"/>
                    </a:cubicBezTo>
                    <a:cubicBezTo>
                      <a:pt x="299" y="97"/>
                      <a:pt x="301" y="97"/>
                      <a:pt x="303" y="97"/>
                    </a:cubicBezTo>
                    <a:cubicBezTo>
                      <a:pt x="304" y="96"/>
                      <a:pt x="302" y="95"/>
                      <a:pt x="301" y="94"/>
                    </a:cubicBezTo>
                    <a:cubicBezTo>
                      <a:pt x="299" y="93"/>
                      <a:pt x="299" y="93"/>
                      <a:pt x="299" y="92"/>
                    </a:cubicBezTo>
                    <a:cubicBezTo>
                      <a:pt x="299" y="91"/>
                      <a:pt x="299" y="91"/>
                      <a:pt x="298" y="91"/>
                    </a:cubicBezTo>
                    <a:cubicBezTo>
                      <a:pt x="297" y="91"/>
                      <a:pt x="296" y="89"/>
                      <a:pt x="298" y="89"/>
                    </a:cubicBezTo>
                    <a:cubicBezTo>
                      <a:pt x="300" y="90"/>
                      <a:pt x="304" y="91"/>
                      <a:pt x="306" y="92"/>
                    </a:cubicBezTo>
                    <a:cubicBezTo>
                      <a:pt x="307" y="92"/>
                      <a:pt x="308" y="94"/>
                      <a:pt x="309" y="94"/>
                    </a:cubicBezTo>
                    <a:cubicBezTo>
                      <a:pt x="311" y="95"/>
                      <a:pt x="316" y="94"/>
                      <a:pt x="317" y="94"/>
                    </a:cubicBezTo>
                    <a:cubicBezTo>
                      <a:pt x="319" y="93"/>
                      <a:pt x="320" y="92"/>
                      <a:pt x="321" y="90"/>
                    </a:cubicBezTo>
                    <a:cubicBezTo>
                      <a:pt x="322" y="89"/>
                      <a:pt x="325" y="87"/>
                      <a:pt x="328" y="87"/>
                    </a:cubicBezTo>
                    <a:cubicBezTo>
                      <a:pt x="330" y="86"/>
                      <a:pt x="335" y="88"/>
                      <a:pt x="336" y="88"/>
                    </a:cubicBezTo>
                    <a:cubicBezTo>
                      <a:pt x="337" y="88"/>
                      <a:pt x="334" y="88"/>
                      <a:pt x="333" y="88"/>
                    </a:cubicBezTo>
                    <a:close/>
                    <a:moveTo>
                      <a:pt x="394" y="171"/>
                    </a:moveTo>
                    <a:cubicBezTo>
                      <a:pt x="392" y="169"/>
                      <a:pt x="394" y="170"/>
                      <a:pt x="395" y="169"/>
                    </a:cubicBezTo>
                    <a:cubicBezTo>
                      <a:pt x="396" y="168"/>
                      <a:pt x="394" y="168"/>
                      <a:pt x="393" y="168"/>
                    </a:cubicBezTo>
                    <a:cubicBezTo>
                      <a:pt x="391" y="168"/>
                      <a:pt x="392" y="166"/>
                      <a:pt x="392" y="165"/>
                    </a:cubicBezTo>
                    <a:cubicBezTo>
                      <a:pt x="393" y="164"/>
                      <a:pt x="393" y="163"/>
                      <a:pt x="393" y="162"/>
                    </a:cubicBezTo>
                    <a:cubicBezTo>
                      <a:pt x="394" y="161"/>
                      <a:pt x="395" y="163"/>
                      <a:pt x="398" y="164"/>
                    </a:cubicBezTo>
                    <a:cubicBezTo>
                      <a:pt x="400" y="165"/>
                      <a:pt x="400" y="166"/>
                      <a:pt x="400" y="167"/>
                    </a:cubicBezTo>
                    <a:cubicBezTo>
                      <a:pt x="401" y="168"/>
                      <a:pt x="401" y="170"/>
                      <a:pt x="402" y="171"/>
                    </a:cubicBezTo>
                    <a:cubicBezTo>
                      <a:pt x="403" y="172"/>
                      <a:pt x="404" y="173"/>
                      <a:pt x="404" y="176"/>
                    </a:cubicBezTo>
                    <a:cubicBezTo>
                      <a:pt x="403" y="178"/>
                      <a:pt x="405" y="177"/>
                      <a:pt x="405" y="178"/>
                    </a:cubicBezTo>
                    <a:cubicBezTo>
                      <a:pt x="406" y="181"/>
                      <a:pt x="406" y="180"/>
                      <a:pt x="407" y="182"/>
                    </a:cubicBezTo>
                    <a:cubicBezTo>
                      <a:pt x="408" y="184"/>
                      <a:pt x="407" y="186"/>
                      <a:pt x="406" y="188"/>
                    </a:cubicBezTo>
                    <a:cubicBezTo>
                      <a:pt x="405" y="189"/>
                      <a:pt x="405" y="187"/>
                      <a:pt x="404" y="185"/>
                    </a:cubicBezTo>
                    <a:cubicBezTo>
                      <a:pt x="403" y="183"/>
                      <a:pt x="405" y="181"/>
                      <a:pt x="405" y="180"/>
                    </a:cubicBezTo>
                    <a:cubicBezTo>
                      <a:pt x="405" y="179"/>
                      <a:pt x="405" y="178"/>
                      <a:pt x="404" y="179"/>
                    </a:cubicBezTo>
                    <a:cubicBezTo>
                      <a:pt x="403" y="180"/>
                      <a:pt x="402" y="181"/>
                      <a:pt x="402" y="179"/>
                    </a:cubicBezTo>
                    <a:cubicBezTo>
                      <a:pt x="402" y="177"/>
                      <a:pt x="402" y="177"/>
                      <a:pt x="401" y="176"/>
                    </a:cubicBezTo>
                    <a:cubicBezTo>
                      <a:pt x="399" y="174"/>
                      <a:pt x="400" y="177"/>
                      <a:pt x="399" y="177"/>
                    </a:cubicBezTo>
                    <a:cubicBezTo>
                      <a:pt x="399" y="178"/>
                      <a:pt x="395" y="173"/>
                      <a:pt x="394" y="171"/>
                    </a:cubicBezTo>
                    <a:close/>
                    <a:moveTo>
                      <a:pt x="626" y="682"/>
                    </a:moveTo>
                    <a:cubicBezTo>
                      <a:pt x="626" y="683"/>
                      <a:pt x="625" y="683"/>
                      <a:pt x="625" y="683"/>
                    </a:cubicBezTo>
                    <a:cubicBezTo>
                      <a:pt x="625" y="683"/>
                      <a:pt x="626" y="683"/>
                      <a:pt x="626" y="682"/>
                    </a:cubicBezTo>
                    <a:close/>
                    <a:moveTo>
                      <a:pt x="625" y="685"/>
                    </a:moveTo>
                    <a:cubicBezTo>
                      <a:pt x="625" y="685"/>
                      <a:pt x="625" y="685"/>
                      <a:pt x="625" y="685"/>
                    </a:cubicBezTo>
                    <a:cubicBezTo>
                      <a:pt x="625" y="685"/>
                      <a:pt x="625" y="685"/>
                      <a:pt x="625" y="685"/>
                    </a:cubicBezTo>
                    <a:close/>
                    <a:moveTo>
                      <a:pt x="645" y="491"/>
                    </a:moveTo>
                    <a:cubicBezTo>
                      <a:pt x="645" y="490"/>
                      <a:pt x="644" y="490"/>
                      <a:pt x="644" y="490"/>
                    </a:cubicBezTo>
                    <a:cubicBezTo>
                      <a:pt x="644" y="490"/>
                      <a:pt x="645" y="490"/>
                      <a:pt x="645" y="4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254"/>
              <p:cNvSpPr>
                <a:spLocks/>
              </p:cNvSpPr>
              <p:nvPr/>
            </p:nvSpPr>
            <p:spPr bwMode="auto">
              <a:xfrm>
                <a:off x="5003" y="1701"/>
                <a:ext cx="49" cy="21"/>
              </a:xfrm>
              <a:custGeom>
                <a:avLst/>
                <a:gdLst>
                  <a:gd name="T0" fmla="*/ 32 w 36"/>
                  <a:gd name="T1" fmla="*/ 11 h 15"/>
                  <a:gd name="T2" fmla="*/ 34 w 36"/>
                  <a:gd name="T3" fmla="*/ 10 h 15"/>
                  <a:gd name="T4" fmla="*/ 31 w 36"/>
                  <a:gd name="T5" fmla="*/ 7 h 15"/>
                  <a:gd name="T6" fmla="*/ 25 w 36"/>
                  <a:gd name="T7" fmla="*/ 3 h 15"/>
                  <a:gd name="T8" fmla="*/ 18 w 36"/>
                  <a:gd name="T9" fmla="*/ 1 h 15"/>
                  <a:gd name="T10" fmla="*/ 16 w 36"/>
                  <a:gd name="T11" fmla="*/ 1 h 15"/>
                  <a:gd name="T12" fmla="*/ 16 w 36"/>
                  <a:gd name="T13" fmla="*/ 3 h 15"/>
                  <a:gd name="T14" fmla="*/ 15 w 36"/>
                  <a:gd name="T15" fmla="*/ 3 h 15"/>
                  <a:gd name="T16" fmla="*/ 11 w 36"/>
                  <a:gd name="T17" fmla="*/ 1 h 15"/>
                  <a:gd name="T18" fmla="*/ 7 w 36"/>
                  <a:gd name="T19" fmla="*/ 2 h 15"/>
                  <a:gd name="T20" fmla="*/ 8 w 36"/>
                  <a:gd name="T21" fmla="*/ 3 h 15"/>
                  <a:gd name="T22" fmla="*/ 10 w 36"/>
                  <a:gd name="T23" fmla="*/ 6 h 15"/>
                  <a:gd name="T24" fmla="*/ 12 w 36"/>
                  <a:gd name="T25" fmla="*/ 9 h 15"/>
                  <a:gd name="T26" fmla="*/ 10 w 36"/>
                  <a:gd name="T27" fmla="*/ 10 h 15"/>
                  <a:gd name="T28" fmla="*/ 7 w 36"/>
                  <a:gd name="T29" fmla="*/ 10 h 15"/>
                  <a:gd name="T30" fmla="*/ 6 w 36"/>
                  <a:gd name="T31" fmla="*/ 9 h 15"/>
                  <a:gd name="T32" fmla="*/ 2 w 36"/>
                  <a:gd name="T33" fmla="*/ 9 h 15"/>
                  <a:gd name="T34" fmla="*/ 1 w 36"/>
                  <a:gd name="T35" fmla="*/ 11 h 15"/>
                  <a:gd name="T36" fmla="*/ 4 w 36"/>
                  <a:gd name="T37" fmla="*/ 12 h 15"/>
                  <a:gd name="T38" fmla="*/ 15 w 36"/>
                  <a:gd name="T39" fmla="*/ 12 h 15"/>
                  <a:gd name="T40" fmla="*/ 16 w 36"/>
                  <a:gd name="T41" fmla="*/ 12 h 15"/>
                  <a:gd name="T42" fmla="*/ 17 w 36"/>
                  <a:gd name="T43" fmla="*/ 14 h 15"/>
                  <a:gd name="T44" fmla="*/ 19 w 36"/>
                  <a:gd name="T45" fmla="*/ 12 h 15"/>
                  <a:gd name="T46" fmla="*/ 24 w 36"/>
                  <a:gd name="T47" fmla="*/ 10 h 15"/>
                  <a:gd name="T48" fmla="*/ 28 w 36"/>
                  <a:gd name="T49" fmla="*/ 11 h 15"/>
                  <a:gd name="T50" fmla="*/ 32 w 36"/>
                  <a:gd name="T51"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15">
                    <a:moveTo>
                      <a:pt x="32" y="11"/>
                    </a:moveTo>
                    <a:cubicBezTo>
                      <a:pt x="33" y="12"/>
                      <a:pt x="33" y="11"/>
                      <a:pt x="34" y="10"/>
                    </a:cubicBezTo>
                    <a:cubicBezTo>
                      <a:pt x="36" y="9"/>
                      <a:pt x="33" y="8"/>
                      <a:pt x="31" y="7"/>
                    </a:cubicBezTo>
                    <a:cubicBezTo>
                      <a:pt x="29" y="7"/>
                      <a:pt x="27" y="5"/>
                      <a:pt x="25" y="3"/>
                    </a:cubicBezTo>
                    <a:cubicBezTo>
                      <a:pt x="23" y="2"/>
                      <a:pt x="20" y="1"/>
                      <a:pt x="18" y="1"/>
                    </a:cubicBezTo>
                    <a:cubicBezTo>
                      <a:pt x="16" y="1"/>
                      <a:pt x="15" y="1"/>
                      <a:pt x="16" y="1"/>
                    </a:cubicBezTo>
                    <a:cubicBezTo>
                      <a:pt x="16" y="2"/>
                      <a:pt x="17" y="2"/>
                      <a:pt x="16" y="3"/>
                    </a:cubicBezTo>
                    <a:cubicBezTo>
                      <a:pt x="16" y="3"/>
                      <a:pt x="16" y="3"/>
                      <a:pt x="15" y="3"/>
                    </a:cubicBezTo>
                    <a:cubicBezTo>
                      <a:pt x="14" y="2"/>
                      <a:pt x="12" y="2"/>
                      <a:pt x="11" y="1"/>
                    </a:cubicBezTo>
                    <a:cubicBezTo>
                      <a:pt x="9" y="0"/>
                      <a:pt x="7" y="1"/>
                      <a:pt x="7" y="2"/>
                    </a:cubicBezTo>
                    <a:cubicBezTo>
                      <a:pt x="6" y="2"/>
                      <a:pt x="7" y="3"/>
                      <a:pt x="8" y="3"/>
                    </a:cubicBezTo>
                    <a:cubicBezTo>
                      <a:pt x="9" y="4"/>
                      <a:pt x="9" y="5"/>
                      <a:pt x="10" y="6"/>
                    </a:cubicBezTo>
                    <a:cubicBezTo>
                      <a:pt x="10" y="7"/>
                      <a:pt x="12" y="8"/>
                      <a:pt x="12" y="9"/>
                    </a:cubicBezTo>
                    <a:cubicBezTo>
                      <a:pt x="12" y="9"/>
                      <a:pt x="11" y="10"/>
                      <a:pt x="10" y="10"/>
                    </a:cubicBezTo>
                    <a:cubicBezTo>
                      <a:pt x="9" y="11"/>
                      <a:pt x="6" y="10"/>
                      <a:pt x="7" y="10"/>
                    </a:cubicBezTo>
                    <a:cubicBezTo>
                      <a:pt x="8" y="10"/>
                      <a:pt x="7" y="9"/>
                      <a:pt x="6" y="9"/>
                    </a:cubicBezTo>
                    <a:cubicBezTo>
                      <a:pt x="5" y="9"/>
                      <a:pt x="4" y="9"/>
                      <a:pt x="2" y="9"/>
                    </a:cubicBezTo>
                    <a:cubicBezTo>
                      <a:pt x="0" y="9"/>
                      <a:pt x="1" y="11"/>
                      <a:pt x="1" y="11"/>
                    </a:cubicBezTo>
                    <a:cubicBezTo>
                      <a:pt x="1" y="11"/>
                      <a:pt x="3" y="12"/>
                      <a:pt x="4" y="12"/>
                    </a:cubicBezTo>
                    <a:cubicBezTo>
                      <a:pt x="5" y="11"/>
                      <a:pt x="12" y="13"/>
                      <a:pt x="15" y="12"/>
                    </a:cubicBezTo>
                    <a:cubicBezTo>
                      <a:pt x="15" y="12"/>
                      <a:pt x="15" y="12"/>
                      <a:pt x="16" y="12"/>
                    </a:cubicBezTo>
                    <a:cubicBezTo>
                      <a:pt x="16" y="12"/>
                      <a:pt x="16" y="14"/>
                      <a:pt x="17" y="14"/>
                    </a:cubicBezTo>
                    <a:cubicBezTo>
                      <a:pt x="18" y="15"/>
                      <a:pt x="19" y="13"/>
                      <a:pt x="19" y="12"/>
                    </a:cubicBezTo>
                    <a:cubicBezTo>
                      <a:pt x="19" y="10"/>
                      <a:pt x="23" y="10"/>
                      <a:pt x="24" y="10"/>
                    </a:cubicBezTo>
                    <a:cubicBezTo>
                      <a:pt x="25" y="10"/>
                      <a:pt x="26" y="11"/>
                      <a:pt x="28" y="11"/>
                    </a:cubicBezTo>
                    <a:cubicBezTo>
                      <a:pt x="30" y="11"/>
                      <a:pt x="30" y="10"/>
                      <a:pt x="3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255"/>
              <p:cNvSpPr>
                <a:spLocks/>
              </p:cNvSpPr>
              <p:nvPr/>
            </p:nvSpPr>
            <p:spPr bwMode="auto">
              <a:xfrm>
                <a:off x="6538" y="1929"/>
                <a:ext cx="32" cy="16"/>
              </a:xfrm>
              <a:custGeom>
                <a:avLst/>
                <a:gdLst>
                  <a:gd name="T0" fmla="*/ 13 w 23"/>
                  <a:gd name="T1" fmla="*/ 1 h 12"/>
                  <a:gd name="T2" fmla="*/ 9 w 23"/>
                  <a:gd name="T3" fmla="*/ 3 h 12"/>
                  <a:gd name="T4" fmla="*/ 9 w 23"/>
                  <a:gd name="T5" fmla="*/ 4 h 12"/>
                  <a:gd name="T6" fmla="*/ 6 w 23"/>
                  <a:gd name="T7" fmla="*/ 5 h 12"/>
                  <a:gd name="T8" fmla="*/ 1 w 23"/>
                  <a:gd name="T9" fmla="*/ 8 h 12"/>
                  <a:gd name="T10" fmla="*/ 1 w 23"/>
                  <a:gd name="T11" fmla="*/ 12 h 12"/>
                  <a:gd name="T12" fmla="*/ 5 w 23"/>
                  <a:gd name="T13" fmla="*/ 11 h 12"/>
                  <a:gd name="T14" fmla="*/ 9 w 23"/>
                  <a:gd name="T15" fmla="*/ 7 h 12"/>
                  <a:gd name="T16" fmla="*/ 10 w 23"/>
                  <a:gd name="T17" fmla="*/ 6 h 12"/>
                  <a:gd name="T18" fmla="*/ 17 w 23"/>
                  <a:gd name="T19" fmla="*/ 3 h 12"/>
                  <a:gd name="T20" fmla="*/ 22 w 23"/>
                  <a:gd name="T21" fmla="*/ 1 h 12"/>
                  <a:gd name="T22" fmla="*/ 19 w 23"/>
                  <a:gd name="T23" fmla="*/ 0 h 12"/>
                  <a:gd name="T24" fmla="*/ 13 w 23"/>
                  <a:gd name="T25"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12">
                    <a:moveTo>
                      <a:pt x="13" y="1"/>
                    </a:moveTo>
                    <a:cubicBezTo>
                      <a:pt x="12" y="1"/>
                      <a:pt x="10" y="2"/>
                      <a:pt x="9" y="3"/>
                    </a:cubicBezTo>
                    <a:cubicBezTo>
                      <a:pt x="9" y="3"/>
                      <a:pt x="9" y="3"/>
                      <a:pt x="9" y="4"/>
                    </a:cubicBezTo>
                    <a:cubicBezTo>
                      <a:pt x="8" y="4"/>
                      <a:pt x="7" y="4"/>
                      <a:pt x="6" y="5"/>
                    </a:cubicBezTo>
                    <a:cubicBezTo>
                      <a:pt x="5" y="6"/>
                      <a:pt x="2" y="7"/>
                      <a:pt x="1" y="8"/>
                    </a:cubicBezTo>
                    <a:cubicBezTo>
                      <a:pt x="1" y="9"/>
                      <a:pt x="0" y="12"/>
                      <a:pt x="1" y="12"/>
                    </a:cubicBezTo>
                    <a:cubicBezTo>
                      <a:pt x="3" y="11"/>
                      <a:pt x="4" y="11"/>
                      <a:pt x="5" y="11"/>
                    </a:cubicBezTo>
                    <a:cubicBezTo>
                      <a:pt x="6" y="11"/>
                      <a:pt x="8" y="8"/>
                      <a:pt x="9" y="7"/>
                    </a:cubicBezTo>
                    <a:cubicBezTo>
                      <a:pt x="10" y="7"/>
                      <a:pt x="10" y="7"/>
                      <a:pt x="10" y="6"/>
                    </a:cubicBezTo>
                    <a:cubicBezTo>
                      <a:pt x="12" y="5"/>
                      <a:pt x="16" y="4"/>
                      <a:pt x="17" y="3"/>
                    </a:cubicBezTo>
                    <a:cubicBezTo>
                      <a:pt x="19" y="3"/>
                      <a:pt x="21" y="2"/>
                      <a:pt x="22" y="1"/>
                    </a:cubicBezTo>
                    <a:cubicBezTo>
                      <a:pt x="23" y="1"/>
                      <a:pt x="20" y="0"/>
                      <a:pt x="19" y="0"/>
                    </a:cubicBezTo>
                    <a:cubicBezTo>
                      <a:pt x="18" y="1"/>
                      <a:pt x="15" y="1"/>
                      <a:pt x="1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256"/>
              <p:cNvSpPr>
                <a:spLocks/>
              </p:cNvSpPr>
              <p:nvPr/>
            </p:nvSpPr>
            <p:spPr bwMode="auto">
              <a:xfrm>
                <a:off x="6604" y="1875"/>
                <a:ext cx="150" cy="73"/>
              </a:xfrm>
              <a:custGeom>
                <a:avLst/>
                <a:gdLst>
                  <a:gd name="T0" fmla="*/ 73 w 109"/>
                  <a:gd name="T1" fmla="*/ 15 h 53"/>
                  <a:gd name="T2" fmla="*/ 65 w 109"/>
                  <a:gd name="T3" fmla="*/ 11 h 53"/>
                  <a:gd name="T4" fmla="*/ 53 w 109"/>
                  <a:gd name="T5" fmla="*/ 7 h 53"/>
                  <a:gd name="T6" fmla="*/ 43 w 109"/>
                  <a:gd name="T7" fmla="*/ 4 h 53"/>
                  <a:gd name="T8" fmla="*/ 31 w 109"/>
                  <a:gd name="T9" fmla="*/ 2 h 53"/>
                  <a:gd name="T10" fmla="*/ 26 w 109"/>
                  <a:gd name="T11" fmla="*/ 5 h 53"/>
                  <a:gd name="T12" fmla="*/ 17 w 109"/>
                  <a:gd name="T13" fmla="*/ 10 h 53"/>
                  <a:gd name="T14" fmla="*/ 13 w 109"/>
                  <a:gd name="T15" fmla="*/ 5 h 53"/>
                  <a:gd name="T16" fmla="*/ 8 w 109"/>
                  <a:gd name="T17" fmla="*/ 6 h 53"/>
                  <a:gd name="T18" fmla="*/ 2 w 109"/>
                  <a:gd name="T19" fmla="*/ 8 h 53"/>
                  <a:gd name="T20" fmla="*/ 5 w 109"/>
                  <a:gd name="T21" fmla="*/ 11 h 53"/>
                  <a:gd name="T22" fmla="*/ 9 w 109"/>
                  <a:gd name="T23" fmla="*/ 16 h 53"/>
                  <a:gd name="T24" fmla="*/ 10 w 109"/>
                  <a:gd name="T25" fmla="*/ 11 h 53"/>
                  <a:gd name="T26" fmla="*/ 10 w 109"/>
                  <a:gd name="T27" fmla="*/ 13 h 53"/>
                  <a:gd name="T28" fmla="*/ 17 w 109"/>
                  <a:gd name="T29" fmla="*/ 14 h 53"/>
                  <a:gd name="T30" fmla="*/ 26 w 109"/>
                  <a:gd name="T31" fmla="*/ 19 h 53"/>
                  <a:gd name="T32" fmla="*/ 37 w 109"/>
                  <a:gd name="T33" fmla="*/ 26 h 53"/>
                  <a:gd name="T34" fmla="*/ 42 w 109"/>
                  <a:gd name="T35" fmla="*/ 31 h 53"/>
                  <a:gd name="T36" fmla="*/ 41 w 109"/>
                  <a:gd name="T37" fmla="*/ 33 h 53"/>
                  <a:gd name="T38" fmla="*/ 38 w 109"/>
                  <a:gd name="T39" fmla="*/ 35 h 53"/>
                  <a:gd name="T40" fmla="*/ 34 w 109"/>
                  <a:gd name="T41" fmla="*/ 39 h 53"/>
                  <a:gd name="T42" fmla="*/ 40 w 109"/>
                  <a:gd name="T43" fmla="*/ 36 h 53"/>
                  <a:gd name="T44" fmla="*/ 41 w 109"/>
                  <a:gd name="T45" fmla="*/ 38 h 53"/>
                  <a:gd name="T46" fmla="*/ 47 w 109"/>
                  <a:gd name="T47" fmla="*/ 37 h 53"/>
                  <a:gd name="T48" fmla="*/ 52 w 109"/>
                  <a:gd name="T49" fmla="*/ 44 h 53"/>
                  <a:gd name="T50" fmla="*/ 59 w 109"/>
                  <a:gd name="T51" fmla="*/ 45 h 53"/>
                  <a:gd name="T52" fmla="*/ 63 w 109"/>
                  <a:gd name="T53" fmla="*/ 40 h 53"/>
                  <a:gd name="T54" fmla="*/ 66 w 109"/>
                  <a:gd name="T55" fmla="*/ 39 h 53"/>
                  <a:gd name="T56" fmla="*/ 68 w 109"/>
                  <a:gd name="T57" fmla="*/ 38 h 53"/>
                  <a:gd name="T58" fmla="*/ 72 w 109"/>
                  <a:gd name="T59" fmla="*/ 35 h 53"/>
                  <a:gd name="T60" fmla="*/ 80 w 109"/>
                  <a:gd name="T61" fmla="*/ 38 h 53"/>
                  <a:gd name="T62" fmla="*/ 84 w 109"/>
                  <a:gd name="T63" fmla="*/ 42 h 53"/>
                  <a:gd name="T64" fmla="*/ 92 w 109"/>
                  <a:gd name="T65" fmla="*/ 50 h 53"/>
                  <a:gd name="T66" fmla="*/ 105 w 109"/>
                  <a:gd name="T67" fmla="*/ 53 h 53"/>
                  <a:gd name="T68" fmla="*/ 108 w 109"/>
                  <a:gd name="T69" fmla="*/ 51 h 53"/>
                  <a:gd name="T70" fmla="*/ 104 w 109"/>
                  <a:gd name="T71" fmla="*/ 47 h 53"/>
                  <a:gd name="T72" fmla="*/ 99 w 109"/>
                  <a:gd name="T73" fmla="*/ 45 h 53"/>
                  <a:gd name="T74" fmla="*/ 94 w 109"/>
                  <a:gd name="T75" fmla="*/ 41 h 53"/>
                  <a:gd name="T76" fmla="*/ 87 w 109"/>
                  <a:gd name="T77" fmla="*/ 33 h 53"/>
                  <a:gd name="T78" fmla="*/ 91 w 109"/>
                  <a:gd name="T79" fmla="*/ 30 h 53"/>
                  <a:gd name="T80" fmla="*/ 86 w 109"/>
                  <a:gd name="T81" fmla="*/ 26 h 53"/>
                  <a:gd name="T82" fmla="*/ 78 w 109"/>
                  <a:gd name="T8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9" h="53">
                    <a:moveTo>
                      <a:pt x="78" y="19"/>
                    </a:moveTo>
                    <a:cubicBezTo>
                      <a:pt x="77" y="17"/>
                      <a:pt x="74" y="16"/>
                      <a:pt x="73" y="15"/>
                    </a:cubicBezTo>
                    <a:cubicBezTo>
                      <a:pt x="72" y="14"/>
                      <a:pt x="70" y="14"/>
                      <a:pt x="69" y="13"/>
                    </a:cubicBezTo>
                    <a:cubicBezTo>
                      <a:pt x="67" y="12"/>
                      <a:pt x="66" y="11"/>
                      <a:pt x="65" y="11"/>
                    </a:cubicBezTo>
                    <a:cubicBezTo>
                      <a:pt x="64" y="11"/>
                      <a:pt x="59" y="9"/>
                      <a:pt x="56" y="8"/>
                    </a:cubicBezTo>
                    <a:cubicBezTo>
                      <a:pt x="55" y="8"/>
                      <a:pt x="54" y="7"/>
                      <a:pt x="53" y="7"/>
                    </a:cubicBezTo>
                    <a:cubicBezTo>
                      <a:pt x="51" y="6"/>
                      <a:pt x="50" y="6"/>
                      <a:pt x="49" y="6"/>
                    </a:cubicBezTo>
                    <a:cubicBezTo>
                      <a:pt x="47" y="6"/>
                      <a:pt x="46" y="5"/>
                      <a:pt x="43" y="4"/>
                    </a:cubicBezTo>
                    <a:cubicBezTo>
                      <a:pt x="41" y="4"/>
                      <a:pt x="36" y="1"/>
                      <a:pt x="34" y="0"/>
                    </a:cubicBezTo>
                    <a:cubicBezTo>
                      <a:pt x="33" y="0"/>
                      <a:pt x="31" y="2"/>
                      <a:pt x="31" y="2"/>
                    </a:cubicBezTo>
                    <a:cubicBezTo>
                      <a:pt x="31" y="3"/>
                      <a:pt x="31" y="4"/>
                      <a:pt x="30" y="4"/>
                    </a:cubicBezTo>
                    <a:cubicBezTo>
                      <a:pt x="29" y="4"/>
                      <a:pt x="27" y="4"/>
                      <a:pt x="26" y="5"/>
                    </a:cubicBezTo>
                    <a:cubicBezTo>
                      <a:pt x="25" y="6"/>
                      <a:pt x="23" y="11"/>
                      <a:pt x="20" y="11"/>
                    </a:cubicBezTo>
                    <a:cubicBezTo>
                      <a:pt x="19" y="11"/>
                      <a:pt x="17" y="11"/>
                      <a:pt x="17" y="10"/>
                    </a:cubicBezTo>
                    <a:cubicBezTo>
                      <a:pt x="16" y="9"/>
                      <a:pt x="16" y="8"/>
                      <a:pt x="15" y="6"/>
                    </a:cubicBezTo>
                    <a:cubicBezTo>
                      <a:pt x="14" y="5"/>
                      <a:pt x="13" y="4"/>
                      <a:pt x="13" y="5"/>
                    </a:cubicBezTo>
                    <a:cubicBezTo>
                      <a:pt x="12" y="6"/>
                      <a:pt x="11" y="7"/>
                      <a:pt x="10" y="6"/>
                    </a:cubicBezTo>
                    <a:cubicBezTo>
                      <a:pt x="10" y="6"/>
                      <a:pt x="8" y="6"/>
                      <a:pt x="8" y="6"/>
                    </a:cubicBezTo>
                    <a:cubicBezTo>
                      <a:pt x="7" y="6"/>
                      <a:pt x="5" y="8"/>
                      <a:pt x="4" y="8"/>
                    </a:cubicBezTo>
                    <a:cubicBezTo>
                      <a:pt x="3" y="8"/>
                      <a:pt x="2" y="7"/>
                      <a:pt x="2" y="8"/>
                    </a:cubicBezTo>
                    <a:cubicBezTo>
                      <a:pt x="1" y="8"/>
                      <a:pt x="0" y="9"/>
                      <a:pt x="2" y="9"/>
                    </a:cubicBezTo>
                    <a:cubicBezTo>
                      <a:pt x="3" y="9"/>
                      <a:pt x="5" y="10"/>
                      <a:pt x="5" y="11"/>
                    </a:cubicBezTo>
                    <a:cubicBezTo>
                      <a:pt x="5" y="12"/>
                      <a:pt x="5" y="14"/>
                      <a:pt x="6" y="14"/>
                    </a:cubicBezTo>
                    <a:cubicBezTo>
                      <a:pt x="6" y="15"/>
                      <a:pt x="8" y="16"/>
                      <a:pt x="9" y="16"/>
                    </a:cubicBezTo>
                    <a:cubicBezTo>
                      <a:pt x="10" y="16"/>
                      <a:pt x="9" y="16"/>
                      <a:pt x="9" y="15"/>
                    </a:cubicBezTo>
                    <a:cubicBezTo>
                      <a:pt x="9" y="14"/>
                      <a:pt x="9" y="13"/>
                      <a:pt x="10" y="11"/>
                    </a:cubicBezTo>
                    <a:cubicBezTo>
                      <a:pt x="10" y="10"/>
                      <a:pt x="12" y="8"/>
                      <a:pt x="11" y="9"/>
                    </a:cubicBezTo>
                    <a:cubicBezTo>
                      <a:pt x="11" y="10"/>
                      <a:pt x="9" y="12"/>
                      <a:pt x="10" y="13"/>
                    </a:cubicBezTo>
                    <a:cubicBezTo>
                      <a:pt x="12" y="14"/>
                      <a:pt x="15" y="15"/>
                      <a:pt x="16" y="15"/>
                    </a:cubicBezTo>
                    <a:cubicBezTo>
                      <a:pt x="17" y="14"/>
                      <a:pt x="18" y="13"/>
                      <a:pt x="17" y="14"/>
                    </a:cubicBezTo>
                    <a:cubicBezTo>
                      <a:pt x="17" y="15"/>
                      <a:pt x="16" y="16"/>
                      <a:pt x="18" y="16"/>
                    </a:cubicBezTo>
                    <a:cubicBezTo>
                      <a:pt x="20" y="17"/>
                      <a:pt x="23" y="17"/>
                      <a:pt x="26" y="19"/>
                    </a:cubicBezTo>
                    <a:cubicBezTo>
                      <a:pt x="29" y="21"/>
                      <a:pt x="34" y="22"/>
                      <a:pt x="35" y="23"/>
                    </a:cubicBezTo>
                    <a:cubicBezTo>
                      <a:pt x="37" y="25"/>
                      <a:pt x="37" y="24"/>
                      <a:pt x="37" y="26"/>
                    </a:cubicBezTo>
                    <a:cubicBezTo>
                      <a:pt x="38" y="27"/>
                      <a:pt x="38" y="28"/>
                      <a:pt x="39" y="29"/>
                    </a:cubicBezTo>
                    <a:cubicBezTo>
                      <a:pt x="40" y="30"/>
                      <a:pt x="43" y="31"/>
                      <a:pt x="42" y="31"/>
                    </a:cubicBezTo>
                    <a:cubicBezTo>
                      <a:pt x="40" y="32"/>
                      <a:pt x="39" y="32"/>
                      <a:pt x="40" y="32"/>
                    </a:cubicBezTo>
                    <a:cubicBezTo>
                      <a:pt x="42" y="32"/>
                      <a:pt x="42" y="33"/>
                      <a:pt x="41" y="33"/>
                    </a:cubicBezTo>
                    <a:cubicBezTo>
                      <a:pt x="40" y="33"/>
                      <a:pt x="41" y="34"/>
                      <a:pt x="40" y="34"/>
                    </a:cubicBezTo>
                    <a:cubicBezTo>
                      <a:pt x="39" y="35"/>
                      <a:pt x="39" y="35"/>
                      <a:pt x="38" y="35"/>
                    </a:cubicBezTo>
                    <a:cubicBezTo>
                      <a:pt x="37" y="35"/>
                      <a:pt x="37" y="35"/>
                      <a:pt x="36" y="36"/>
                    </a:cubicBezTo>
                    <a:cubicBezTo>
                      <a:pt x="35" y="37"/>
                      <a:pt x="33" y="39"/>
                      <a:pt x="34" y="39"/>
                    </a:cubicBezTo>
                    <a:cubicBezTo>
                      <a:pt x="35" y="40"/>
                      <a:pt x="39" y="40"/>
                      <a:pt x="40" y="39"/>
                    </a:cubicBezTo>
                    <a:cubicBezTo>
                      <a:pt x="40" y="39"/>
                      <a:pt x="40" y="36"/>
                      <a:pt x="40" y="36"/>
                    </a:cubicBezTo>
                    <a:cubicBezTo>
                      <a:pt x="40" y="35"/>
                      <a:pt x="42" y="35"/>
                      <a:pt x="41" y="36"/>
                    </a:cubicBezTo>
                    <a:cubicBezTo>
                      <a:pt x="41" y="36"/>
                      <a:pt x="40" y="37"/>
                      <a:pt x="41" y="38"/>
                    </a:cubicBezTo>
                    <a:cubicBezTo>
                      <a:pt x="42" y="38"/>
                      <a:pt x="45" y="39"/>
                      <a:pt x="46" y="38"/>
                    </a:cubicBezTo>
                    <a:cubicBezTo>
                      <a:pt x="47" y="38"/>
                      <a:pt x="47" y="36"/>
                      <a:pt x="47" y="37"/>
                    </a:cubicBezTo>
                    <a:cubicBezTo>
                      <a:pt x="47" y="38"/>
                      <a:pt x="45" y="38"/>
                      <a:pt x="48" y="40"/>
                    </a:cubicBezTo>
                    <a:cubicBezTo>
                      <a:pt x="50" y="42"/>
                      <a:pt x="51" y="43"/>
                      <a:pt x="52" y="44"/>
                    </a:cubicBezTo>
                    <a:cubicBezTo>
                      <a:pt x="52" y="44"/>
                      <a:pt x="52" y="44"/>
                      <a:pt x="53" y="44"/>
                    </a:cubicBezTo>
                    <a:cubicBezTo>
                      <a:pt x="54" y="44"/>
                      <a:pt x="57" y="45"/>
                      <a:pt x="59" y="45"/>
                    </a:cubicBezTo>
                    <a:cubicBezTo>
                      <a:pt x="61" y="45"/>
                      <a:pt x="65" y="43"/>
                      <a:pt x="66" y="42"/>
                    </a:cubicBezTo>
                    <a:cubicBezTo>
                      <a:pt x="66" y="42"/>
                      <a:pt x="64" y="41"/>
                      <a:pt x="63" y="40"/>
                    </a:cubicBezTo>
                    <a:cubicBezTo>
                      <a:pt x="61" y="39"/>
                      <a:pt x="60" y="38"/>
                      <a:pt x="64" y="40"/>
                    </a:cubicBezTo>
                    <a:cubicBezTo>
                      <a:pt x="68" y="43"/>
                      <a:pt x="67" y="40"/>
                      <a:pt x="66" y="39"/>
                    </a:cubicBezTo>
                    <a:cubicBezTo>
                      <a:pt x="66" y="39"/>
                      <a:pt x="65" y="36"/>
                      <a:pt x="66" y="37"/>
                    </a:cubicBezTo>
                    <a:cubicBezTo>
                      <a:pt x="67" y="38"/>
                      <a:pt x="68" y="38"/>
                      <a:pt x="68" y="38"/>
                    </a:cubicBezTo>
                    <a:cubicBezTo>
                      <a:pt x="69" y="37"/>
                      <a:pt x="68" y="35"/>
                      <a:pt x="69" y="36"/>
                    </a:cubicBezTo>
                    <a:cubicBezTo>
                      <a:pt x="70" y="36"/>
                      <a:pt x="71" y="36"/>
                      <a:pt x="72" y="35"/>
                    </a:cubicBezTo>
                    <a:cubicBezTo>
                      <a:pt x="73" y="35"/>
                      <a:pt x="73" y="36"/>
                      <a:pt x="75" y="37"/>
                    </a:cubicBezTo>
                    <a:cubicBezTo>
                      <a:pt x="78" y="38"/>
                      <a:pt x="80" y="38"/>
                      <a:pt x="80" y="38"/>
                    </a:cubicBezTo>
                    <a:cubicBezTo>
                      <a:pt x="81" y="37"/>
                      <a:pt x="80" y="38"/>
                      <a:pt x="81" y="39"/>
                    </a:cubicBezTo>
                    <a:cubicBezTo>
                      <a:pt x="83" y="40"/>
                      <a:pt x="83" y="41"/>
                      <a:pt x="84" y="42"/>
                    </a:cubicBezTo>
                    <a:cubicBezTo>
                      <a:pt x="85" y="43"/>
                      <a:pt x="85" y="43"/>
                      <a:pt x="86" y="45"/>
                    </a:cubicBezTo>
                    <a:cubicBezTo>
                      <a:pt x="87" y="46"/>
                      <a:pt x="90" y="50"/>
                      <a:pt x="92" y="50"/>
                    </a:cubicBezTo>
                    <a:cubicBezTo>
                      <a:pt x="94" y="50"/>
                      <a:pt x="96" y="50"/>
                      <a:pt x="99" y="51"/>
                    </a:cubicBezTo>
                    <a:cubicBezTo>
                      <a:pt x="102" y="52"/>
                      <a:pt x="104" y="53"/>
                      <a:pt x="105" y="53"/>
                    </a:cubicBezTo>
                    <a:cubicBezTo>
                      <a:pt x="106" y="53"/>
                      <a:pt x="106" y="52"/>
                      <a:pt x="106" y="52"/>
                    </a:cubicBezTo>
                    <a:cubicBezTo>
                      <a:pt x="107" y="52"/>
                      <a:pt x="109" y="51"/>
                      <a:pt x="108" y="51"/>
                    </a:cubicBezTo>
                    <a:cubicBezTo>
                      <a:pt x="106" y="51"/>
                      <a:pt x="102" y="49"/>
                      <a:pt x="102" y="48"/>
                    </a:cubicBezTo>
                    <a:cubicBezTo>
                      <a:pt x="102" y="47"/>
                      <a:pt x="106" y="48"/>
                      <a:pt x="104" y="47"/>
                    </a:cubicBezTo>
                    <a:cubicBezTo>
                      <a:pt x="102" y="47"/>
                      <a:pt x="102" y="47"/>
                      <a:pt x="101" y="47"/>
                    </a:cubicBezTo>
                    <a:cubicBezTo>
                      <a:pt x="99" y="47"/>
                      <a:pt x="99" y="46"/>
                      <a:pt x="99" y="45"/>
                    </a:cubicBezTo>
                    <a:cubicBezTo>
                      <a:pt x="98" y="44"/>
                      <a:pt x="99" y="44"/>
                      <a:pt x="97" y="44"/>
                    </a:cubicBezTo>
                    <a:cubicBezTo>
                      <a:pt x="96" y="44"/>
                      <a:pt x="94" y="42"/>
                      <a:pt x="94" y="41"/>
                    </a:cubicBezTo>
                    <a:cubicBezTo>
                      <a:pt x="93" y="40"/>
                      <a:pt x="94" y="40"/>
                      <a:pt x="93" y="39"/>
                    </a:cubicBezTo>
                    <a:cubicBezTo>
                      <a:pt x="92" y="38"/>
                      <a:pt x="88" y="35"/>
                      <a:pt x="87" y="33"/>
                    </a:cubicBezTo>
                    <a:cubicBezTo>
                      <a:pt x="85" y="31"/>
                      <a:pt x="84" y="31"/>
                      <a:pt x="85" y="31"/>
                    </a:cubicBezTo>
                    <a:cubicBezTo>
                      <a:pt x="87" y="31"/>
                      <a:pt x="93" y="32"/>
                      <a:pt x="91" y="30"/>
                    </a:cubicBezTo>
                    <a:cubicBezTo>
                      <a:pt x="90" y="28"/>
                      <a:pt x="91" y="27"/>
                      <a:pt x="89" y="27"/>
                    </a:cubicBezTo>
                    <a:cubicBezTo>
                      <a:pt x="88" y="26"/>
                      <a:pt x="88" y="27"/>
                      <a:pt x="86" y="26"/>
                    </a:cubicBezTo>
                    <a:cubicBezTo>
                      <a:pt x="84" y="25"/>
                      <a:pt x="83" y="24"/>
                      <a:pt x="82" y="23"/>
                    </a:cubicBezTo>
                    <a:cubicBezTo>
                      <a:pt x="80" y="22"/>
                      <a:pt x="79" y="20"/>
                      <a:pt x="78"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257"/>
              <p:cNvSpPr>
                <a:spLocks/>
              </p:cNvSpPr>
              <p:nvPr/>
            </p:nvSpPr>
            <p:spPr bwMode="auto">
              <a:xfrm>
                <a:off x="6425" y="1807"/>
                <a:ext cx="81" cy="90"/>
              </a:xfrm>
              <a:custGeom>
                <a:avLst/>
                <a:gdLst>
                  <a:gd name="T0" fmla="*/ 0 w 59"/>
                  <a:gd name="T1" fmla="*/ 37 h 65"/>
                  <a:gd name="T2" fmla="*/ 1 w 59"/>
                  <a:gd name="T3" fmla="*/ 42 h 65"/>
                  <a:gd name="T4" fmla="*/ 3 w 59"/>
                  <a:gd name="T5" fmla="*/ 45 h 65"/>
                  <a:gd name="T6" fmla="*/ 6 w 59"/>
                  <a:gd name="T7" fmla="*/ 52 h 65"/>
                  <a:gd name="T8" fmla="*/ 8 w 59"/>
                  <a:gd name="T9" fmla="*/ 56 h 65"/>
                  <a:gd name="T10" fmla="*/ 14 w 59"/>
                  <a:gd name="T11" fmla="*/ 58 h 65"/>
                  <a:gd name="T12" fmla="*/ 16 w 59"/>
                  <a:gd name="T13" fmla="*/ 58 h 65"/>
                  <a:gd name="T14" fmla="*/ 17 w 59"/>
                  <a:gd name="T15" fmla="*/ 60 h 65"/>
                  <a:gd name="T16" fmla="*/ 22 w 59"/>
                  <a:gd name="T17" fmla="*/ 59 h 65"/>
                  <a:gd name="T18" fmla="*/ 23 w 59"/>
                  <a:gd name="T19" fmla="*/ 58 h 65"/>
                  <a:gd name="T20" fmla="*/ 27 w 59"/>
                  <a:gd name="T21" fmla="*/ 60 h 65"/>
                  <a:gd name="T22" fmla="*/ 31 w 59"/>
                  <a:gd name="T23" fmla="*/ 59 h 65"/>
                  <a:gd name="T24" fmla="*/ 32 w 59"/>
                  <a:gd name="T25" fmla="*/ 64 h 65"/>
                  <a:gd name="T26" fmla="*/ 40 w 59"/>
                  <a:gd name="T27" fmla="*/ 61 h 65"/>
                  <a:gd name="T28" fmla="*/ 41 w 59"/>
                  <a:gd name="T29" fmla="*/ 63 h 65"/>
                  <a:gd name="T30" fmla="*/ 41 w 59"/>
                  <a:gd name="T31" fmla="*/ 60 h 65"/>
                  <a:gd name="T32" fmla="*/ 41 w 59"/>
                  <a:gd name="T33" fmla="*/ 57 h 65"/>
                  <a:gd name="T34" fmla="*/ 42 w 59"/>
                  <a:gd name="T35" fmla="*/ 54 h 65"/>
                  <a:gd name="T36" fmla="*/ 42 w 59"/>
                  <a:gd name="T37" fmla="*/ 51 h 65"/>
                  <a:gd name="T38" fmla="*/ 45 w 59"/>
                  <a:gd name="T39" fmla="*/ 47 h 65"/>
                  <a:gd name="T40" fmla="*/ 48 w 59"/>
                  <a:gd name="T41" fmla="*/ 42 h 65"/>
                  <a:gd name="T42" fmla="*/ 49 w 59"/>
                  <a:gd name="T43" fmla="*/ 37 h 65"/>
                  <a:gd name="T44" fmla="*/ 53 w 59"/>
                  <a:gd name="T45" fmla="*/ 35 h 65"/>
                  <a:gd name="T46" fmla="*/ 56 w 59"/>
                  <a:gd name="T47" fmla="*/ 35 h 65"/>
                  <a:gd name="T48" fmla="*/ 51 w 59"/>
                  <a:gd name="T49" fmla="*/ 29 h 65"/>
                  <a:gd name="T50" fmla="*/ 50 w 59"/>
                  <a:gd name="T51" fmla="*/ 26 h 65"/>
                  <a:gd name="T52" fmla="*/ 47 w 59"/>
                  <a:gd name="T53" fmla="*/ 20 h 65"/>
                  <a:gd name="T54" fmla="*/ 50 w 59"/>
                  <a:gd name="T55" fmla="*/ 21 h 65"/>
                  <a:gd name="T56" fmla="*/ 49 w 59"/>
                  <a:gd name="T57" fmla="*/ 18 h 65"/>
                  <a:gd name="T58" fmla="*/ 50 w 59"/>
                  <a:gd name="T59" fmla="*/ 17 h 65"/>
                  <a:gd name="T60" fmla="*/ 54 w 59"/>
                  <a:gd name="T61" fmla="*/ 15 h 65"/>
                  <a:gd name="T62" fmla="*/ 52 w 59"/>
                  <a:gd name="T63" fmla="*/ 12 h 65"/>
                  <a:gd name="T64" fmla="*/ 55 w 59"/>
                  <a:gd name="T65" fmla="*/ 12 h 65"/>
                  <a:gd name="T66" fmla="*/ 58 w 59"/>
                  <a:gd name="T67" fmla="*/ 10 h 65"/>
                  <a:gd name="T68" fmla="*/ 53 w 59"/>
                  <a:gd name="T69" fmla="*/ 8 h 65"/>
                  <a:gd name="T70" fmla="*/ 51 w 59"/>
                  <a:gd name="T71" fmla="*/ 8 h 65"/>
                  <a:gd name="T72" fmla="*/ 51 w 59"/>
                  <a:gd name="T73" fmla="*/ 7 h 65"/>
                  <a:gd name="T74" fmla="*/ 50 w 59"/>
                  <a:gd name="T75" fmla="*/ 7 h 65"/>
                  <a:gd name="T76" fmla="*/ 49 w 59"/>
                  <a:gd name="T77" fmla="*/ 3 h 65"/>
                  <a:gd name="T78" fmla="*/ 45 w 59"/>
                  <a:gd name="T79" fmla="*/ 1 h 65"/>
                  <a:gd name="T80" fmla="*/ 44 w 59"/>
                  <a:gd name="T81" fmla="*/ 2 h 65"/>
                  <a:gd name="T82" fmla="*/ 43 w 59"/>
                  <a:gd name="T83" fmla="*/ 2 h 65"/>
                  <a:gd name="T84" fmla="*/ 38 w 59"/>
                  <a:gd name="T85" fmla="*/ 8 h 65"/>
                  <a:gd name="T86" fmla="*/ 36 w 59"/>
                  <a:gd name="T87" fmla="*/ 11 h 65"/>
                  <a:gd name="T88" fmla="*/ 36 w 59"/>
                  <a:gd name="T89" fmla="*/ 12 h 65"/>
                  <a:gd name="T90" fmla="*/ 31 w 59"/>
                  <a:gd name="T91" fmla="*/ 14 h 65"/>
                  <a:gd name="T92" fmla="*/ 29 w 59"/>
                  <a:gd name="T93" fmla="*/ 15 h 65"/>
                  <a:gd name="T94" fmla="*/ 27 w 59"/>
                  <a:gd name="T95" fmla="*/ 17 h 65"/>
                  <a:gd name="T96" fmla="*/ 21 w 59"/>
                  <a:gd name="T97" fmla="*/ 23 h 65"/>
                  <a:gd name="T98" fmla="*/ 14 w 59"/>
                  <a:gd name="T99" fmla="*/ 25 h 65"/>
                  <a:gd name="T100" fmla="*/ 12 w 59"/>
                  <a:gd name="T101" fmla="*/ 31 h 65"/>
                  <a:gd name="T102" fmla="*/ 13 w 59"/>
                  <a:gd name="T103" fmla="*/ 32 h 65"/>
                  <a:gd name="T104" fmla="*/ 8 w 59"/>
                  <a:gd name="T105" fmla="*/ 31 h 65"/>
                  <a:gd name="T106" fmla="*/ 5 w 59"/>
                  <a:gd name="T107" fmla="*/ 30 h 65"/>
                  <a:gd name="T108" fmla="*/ 3 w 59"/>
                  <a:gd name="T109" fmla="*/ 29 h 65"/>
                  <a:gd name="T110" fmla="*/ 3 w 59"/>
                  <a:gd name="T111" fmla="*/ 30 h 65"/>
                  <a:gd name="T112" fmla="*/ 0 w 59"/>
                  <a:gd name="T113" fmla="*/ 3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9" h="65">
                    <a:moveTo>
                      <a:pt x="0" y="37"/>
                    </a:moveTo>
                    <a:cubicBezTo>
                      <a:pt x="0" y="39"/>
                      <a:pt x="1" y="40"/>
                      <a:pt x="1" y="42"/>
                    </a:cubicBezTo>
                    <a:cubicBezTo>
                      <a:pt x="2" y="44"/>
                      <a:pt x="2" y="43"/>
                      <a:pt x="3" y="45"/>
                    </a:cubicBezTo>
                    <a:cubicBezTo>
                      <a:pt x="5" y="47"/>
                      <a:pt x="5" y="49"/>
                      <a:pt x="6" y="52"/>
                    </a:cubicBezTo>
                    <a:cubicBezTo>
                      <a:pt x="6" y="54"/>
                      <a:pt x="7" y="55"/>
                      <a:pt x="8" y="56"/>
                    </a:cubicBezTo>
                    <a:cubicBezTo>
                      <a:pt x="9" y="57"/>
                      <a:pt x="12" y="58"/>
                      <a:pt x="14" y="58"/>
                    </a:cubicBezTo>
                    <a:cubicBezTo>
                      <a:pt x="16" y="58"/>
                      <a:pt x="16" y="57"/>
                      <a:pt x="16" y="58"/>
                    </a:cubicBezTo>
                    <a:cubicBezTo>
                      <a:pt x="16" y="59"/>
                      <a:pt x="15" y="60"/>
                      <a:pt x="17" y="60"/>
                    </a:cubicBezTo>
                    <a:cubicBezTo>
                      <a:pt x="19" y="60"/>
                      <a:pt x="21" y="61"/>
                      <a:pt x="22" y="59"/>
                    </a:cubicBezTo>
                    <a:cubicBezTo>
                      <a:pt x="23" y="58"/>
                      <a:pt x="22" y="57"/>
                      <a:pt x="23" y="58"/>
                    </a:cubicBezTo>
                    <a:cubicBezTo>
                      <a:pt x="25" y="59"/>
                      <a:pt x="25" y="60"/>
                      <a:pt x="27" y="60"/>
                    </a:cubicBezTo>
                    <a:cubicBezTo>
                      <a:pt x="30" y="60"/>
                      <a:pt x="31" y="58"/>
                      <a:pt x="31" y="59"/>
                    </a:cubicBezTo>
                    <a:cubicBezTo>
                      <a:pt x="32" y="60"/>
                      <a:pt x="31" y="65"/>
                      <a:pt x="32" y="64"/>
                    </a:cubicBezTo>
                    <a:cubicBezTo>
                      <a:pt x="34" y="63"/>
                      <a:pt x="39" y="61"/>
                      <a:pt x="40" y="61"/>
                    </a:cubicBezTo>
                    <a:cubicBezTo>
                      <a:pt x="40" y="61"/>
                      <a:pt x="41" y="64"/>
                      <a:pt x="41" y="63"/>
                    </a:cubicBezTo>
                    <a:cubicBezTo>
                      <a:pt x="41" y="63"/>
                      <a:pt x="42" y="61"/>
                      <a:pt x="41" y="60"/>
                    </a:cubicBezTo>
                    <a:cubicBezTo>
                      <a:pt x="41" y="59"/>
                      <a:pt x="40" y="59"/>
                      <a:pt x="41" y="57"/>
                    </a:cubicBezTo>
                    <a:cubicBezTo>
                      <a:pt x="42" y="56"/>
                      <a:pt x="42" y="55"/>
                      <a:pt x="42" y="54"/>
                    </a:cubicBezTo>
                    <a:cubicBezTo>
                      <a:pt x="42" y="53"/>
                      <a:pt x="41" y="52"/>
                      <a:pt x="42" y="51"/>
                    </a:cubicBezTo>
                    <a:cubicBezTo>
                      <a:pt x="42" y="50"/>
                      <a:pt x="44" y="49"/>
                      <a:pt x="45" y="47"/>
                    </a:cubicBezTo>
                    <a:cubicBezTo>
                      <a:pt x="47" y="46"/>
                      <a:pt x="49" y="44"/>
                      <a:pt x="48" y="42"/>
                    </a:cubicBezTo>
                    <a:cubicBezTo>
                      <a:pt x="48" y="41"/>
                      <a:pt x="46" y="39"/>
                      <a:pt x="49" y="37"/>
                    </a:cubicBezTo>
                    <a:cubicBezTo>
                      <a:pt x="51" y="36"/>
                      <a:pt x="52" y="35"/>
                      <a:pt x="53" y="35"/>
                    </a:cubicBezTo>
                    <a:cubicBezTo>
                      <a:pt x="54" y="36"/>
                      <a:pt x="57" y="35"/>
                      <a:pt x="56" y="35"/>
                    </a:cubicBezTo>
                    <a:cubicBezTo>
                      <a:pt x="56" y="34"/>
                      <a:pt x="52" y="31"/>
                      <a:pt x="51" y="29"/>
                    </a:cubicBezTo>
                    <a:cubicBezTo>
                      <a:pt x="50" y="28"/>
                      <a:pt x="51" y="27"/>
                      <a:pt x="50" y="26"/>
                    </a:cubicBezTo>
                    <a:cubicBezTo>
                      <a:pt x="50" y="25"/>
                      <a:pt x="47" y="21"/>
                      <a:pt x="47" y="20"/>
                    </a:cubicBezTo>
                    <a:cubicBezTo>
                      <a:pt x="48" y="20"/>
                      <a:pt x="50" y="22"/>
                      <a:pt x="50" y="21"/>
                    </a:cubicBezTo>
                    <a:cubicBezTo>
                      <a:pt x="49" y="19"/>
                      <a:pt x="48" y="19"/>
                      <a:pt x="49" y="18"/>
                    </a:cubicBezTo>
                    <a:cubicBezTo>
                      <a:pt x="49" y="17"/>
                      <a:pt x="50" y="17"/>
                      <a:pt x="50" y="17"/>
                    </a:cubicBezTo>
                    <a:cubicBezTo>
                      <a:pt x="52" y="16"/>
                      <a:pt x="54" y="16"/>
                      <a:pt x="54" y="15"/>
                    </a:cubicBezTo>
                    <a:cubicBezTo>
                      <a:pt x="53" y="14"/>
                      <a:pt x="52" y="13"/>
                      <a:pt x="52" y="12"/>
                    </a:cubicBezTo>
                    <a:cubicBezTo>
                      <a:pt x="52" y="12"/>
                      <a:pt x="53" y="12"/>
                      <a:pt x="55" y="12"/>
                    </a:cubicBezTo>
                    <a:cubicBezTo>
                      <a:pt x="57" y="12"/>
                      <a:pt x="59" y="11"/>
                      <a:pt x="58" y="10"/>
                    </a:cubicBezTo>
                    <a:cubicBezTo>
                      <a:pt x="57" y="9"/>
                      <a:pt x="54" y="7"/>
                      <a:pt x="53" y="8"/>
                    </a:cubicBezTo>
                    <a:cubicBezTo>
                      <a:pt x="52" y="8"/>
                      <a:pt x="52" y="9"/>
                      <a:pt x="51" y="8"/>
                    </a:cubicBezTo>
                    <a:cubicBezTo>
                      <a:pt x="51" y="7"/>
                      <a:pt x="52" y="7"/>
                      <a:pt x="51" y="7"/>
                    </a:cubicBezTo>
                    <a:cubicBezTo>
                      <a:pt x="50" y="7"/>
                      <a:pt x="50" y="8"/>
                      <a:pt x="50" y="7"/>
                    </a:cubicBezTo>
                    <a:cubicBezTo>
                      <a:pt x="50" y="6"/>
                      <a:pt x="50" y="4"/>
                      <a:pt x="49" y="3"/>
                    </a:cubicBezTo>
                    <a:cubicBezTo>
                      <a:pt x="47" y="2"/>
                      <a:pt x="46" y="0"/>
                      <a:pt x="45" y="1"/>
                    </a:cubicBezTo>
                    <a:cubicBezTo>
                      <a:pt x="45" y="3"/>
                      <a:pt x="44" y="3"/>
                      <a:pt x="44" y="2"/>
                    </a:cubicBezTo>
                    <a:cubicBezTo>
                      <a:pt x="44" y="1"/>
                      <a:pt x="44" y="0"/>
                      <a:pt x="43" y="2"/>
                    </a:cubicBezTo>
                    <a:cubicBezTo>
                      <a:pt x="42" y="3"/>
                      <a:pt x="39" y="7"/>
                      <a:pt x="38" y="8"/>
                    </a:cubicBezTo>
                    <a:cubicBezTo>
                      <a:pt x="38" y="8"/>
                      <a:pt x="36" y="10"/>
                      <a:pt x="36" y="11"/>
                    </a:cubicBezTo>
                    <a:cubicBezTo>
                      <a:pt x="36" y="12"/>
                      <a:pt x="37" y="12"/>
                      <a:pt x="36" y="12"/>
                    </a:cubicBezTo>
                    <a:cubicBezTo>
                      <a:pt x="35" y="13"/>
                      <a:pt x="32" y="13"/>
                      <a:pt x="31" y="14"/>
                    </a:cubicBezTo>
                    <a:cubicBezTo>
                      <a:pt x="30" y="14"/>
                      <a:pt x="30" y="14"/>
                      <a:pt x="29" y="15"/>
                    </a:cubicBezTo>
                    <a:cubicBezTo>
                      <a:pt x="28" y="15"/>
                      <a:pt x="28" y="16"/>
                      <a:pt x="27" y="17"/>
                    </a:cubicBezTo>
                    <a:cubicBezTo>
                      <a:pt x="26" y="17"/>
                      <a:pt x="23" y="22"/>
                      <a:pt x="21" y="23"/>
                    </a:cubicBezTo>
                    <a:cubicBezTo>
                      <a:pt x="20" y="23"/>
                      <a:pt x="15" y="24"/>
                      <a:pt x="14" y="25"/>
                    </a:cubicBezTo>
                    <a:cubicBezTo>
                      <a:pt x="13" y="26"/>
                      <a:pt x="11" y="31"/>
                      <a:pt x="12" y="31"/>
                    </a:cubicBezTo>
                    <a:cubicBezTo>
                      <a:pt x="12" y="32"/>
                      <a:pt x="14" y="33"/>
                      <a:pt x="13" y="32"/>
                    </a:cubicBezTo>
                    <a:cubicBezTo>
                      <a:pt x="11" y="32"/>
                      <a:pt x="9" y="32"/>
                      <a:pt x="8" y="31"/>
                    </a:cubicBezTo>
                    <a:cubicBezTo>
                      <a:pt x="7" y="31"/>
                      <a:pt x="6" y="30"/>
                      <a:pt x="5" y="30"/>
                    </a:cubicBezTo>
                    <a:cubicBezTo>
                      <a:pt x="4" y="29"/>
                      <a:pt x="4" y="29"/>
                      <a:pt x="3" y="29"/>
                    </a:cubicBezTo>
                    <a:cubicBezTo>
                      <a:pt x="3" y="29"/>
                      <a:pt x="3" y="29"/>
                      <a:pt x="3" y="30"/>
                    </a:cubicBezTo>
                    <a:cubicBezTo>
                      <a:pt x="2" y="30"/>
                      <a:pt x="0" y="35"/>
                      <a:pt x="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258"/>
              <p:cNvSpPr>
                <a:spLocks noEditPoints="1"/>
              </p:cNvSpPr>
              <p:nvPr/>
            </p:nvSpPr>
            <p:spPr bwMode="auto">
              <a:xfrm>
                <a:off x="5453" y="1077"/>
                <a:ext cx="1614" cy="1069"/>
              </a:xfrm>
              <a:custGeom>
                <a:avLst/>
                <a:gdLst>
                  <a:gd name="T0" fmla="*/ 1092 w 1174"/>
                  <a:gd name="T1" fmla="*/ 89 h 776"/>
                  <a:gd name="T2" fmla="*/ 942 w 1174"/>
                  <a:gd name="T3" fmla="*/ 72 h 776"/>
                  <a:gd name="T4" fmla="*/ 870 w 1174"/>
                  <a:gd name="T5" fmla="*/ 72 h 776"/>
                  <a:gd name="T6" fmla="*/ 767 w 1174"/>
                  <a:gd name="T7" fmla="*/ 54 h 776"/>
                  <a:gd name="T8" fmla="*/ 729 w 1174"/>
                  <a:gd name="T9" fmla="*/ 24 h 776"/>
                  <a:gd name="T10" fmla="*/ 656 w 1174"/>
                  <a:gd name="T11" fmla="*/ 19 h 776"/>
                  <a:gd name="T12" fmla="*/ 591 w 1174"/>
                  <a:gd name="T13" fmla="*/ 45 h 776"/>
                  <a:gd name="T14" fmla="*/ 524 w 1174"/>
                  <a:gd name="T15" fmla="*/ 59 h 776"/>
                  <a:gd name="T16" fmla="*/ 508 w 1174"/>
                  <a:gd name="T17" fmla="*/ 123 h 776"/>
                  <a:gd name="T18" fmla="*/ 479 w 1174"/>
                  <a:gd name="T19" fmla="*/ 84 h 776"/>
                  <a:gd name="T20" fmla="*/ 384 w 1174"/>
                  <a:gd name="T21" fmla="*/ 103 h 776"/>
                  <a:gd name="T22" fmla="*/ 298 w 1174"/>
                  <a:gd name="T23" fmla="*/ 139 h 776"/>
                  <a:gd name="T24" fmla="*/ 278 w 1174"/>
                  <a:gd name="T25" fmla="*/ 86 h 776"/>
                  <a:gd name="T26" fmla="*/ 237 w 1174"/>
                  <a:gd name="T27" fmla="*/ 75 h 776"/>
                  <a:gd name="T28" fmla="*/ 206 w 1174"/>
                  <a:gd name="T29" fmla="*/ 86 h 776"/>
                  <a:gd name="T30" fmla="*/ 184 w 1174"/>
                  <a:gd name="T31" fmla="*/ 98 h 776"/>
                  <a:gd name="T32" fmla="*/ 182 w 1174"/>
                  <a:gd name="T33" fmla="*/ 111 h 776"/>
                  <a:gd name="T34" fmla="*/ 163 w 1174"/>
                  <a:gd name="T35" fmla="*/ 135 h 776"/>
                  <a:gd name="T36" fmla="*/ 139 w 1174"/>
                  <a:gd name="T37" fmla="*/ 153 h 776"/>
                  <a:gd name="T38" fmla="*/ 130 w 1174"/>
                  <a:gd name="T39" fmla="*/ 174 h 776"/>
                  <a:gd name="T40" fmla="*/ 135 w 1174"/>
                  <a:gd name="T41" fmla="*/ 192 h 776"/>
                  <a:gd name="T42" fmla="*/ 196 w 1174"/>
                  <a:gd name="T43" fmla="*/ 156 h 776"/>
                  <a:gd name="T44" fmla="*/ 235 w 1174"/>
                  <a:gd name="T45" fmla="*/ 177 h 776"/>
                  <a:gd name="T46" fmla="*/ 204 w 1174"/>
                  <a:gd name="T47" fmla="*/ 224 h 776"/>
                  <a:gd name="T48" fmla="*/ 151 w 1174"/>
                  <a:gd name="T49" fmla="*/ 206 h 776"/>
                  <a:gd name="T50" fmla="*/ 122 w 1174"/>
                  <a:gd name="T51" fmla="*/ 245 h 776"/>
                  <a:gd name="T52" fmla="*/ 87 w 1174"/>
                  <a:gd name="T53" fmla="*/ 277 h 776"/>
                  <a:gd name="T54" fmla="*/ 97 w 1174"/>
                  <a:gd name="T55" fmla="*/ 331 h 776"/>
                  <a:gd name="T56" fmla="*/ 181 w 1174"/>
                  <a:gd name="T57" fmla="*/ 313 h 776"/>
                  <a:gd name="T58" fmla="*/ 224 w 1174"/>
                  <a:gd name="T59" fmla="*/ 350 h 776"/>
                  <a:gd name="T60" fmla="*/ 253 w 1174"/>
                  <a:gd name="T61" fmla="*/ 315 h 776"/>
                  <a:gd name="T62" fmla="*/ 312 w 1174"/>
                  <a:gd name="T63" fmla="*/ 286 h 776"/>
                  <a:gd name="T64" fmla="*/ 247 w 1174"/>
                  <a:gd name="T65" fmla="*/ 334 h 776"/>
                  <a:gd name="T66" fmla="*/ 288 w 1174"/>
                  <a:gd name="T67" fmla="*/ 384 h 776"/>
                  <a:gd name="T68" fmla="*/ 135 w 1174"/>
                  <a:gd name="T69" fmla="*/ 348 h 776"/>
                  <a:gd name="T70" fmla="*/ 5 w 1174"/>
                  <a:gd name="T71" fmla="*/ 474 h 776"/>
                  <a:gd name="T72" fmla="*/ 123 w 1174"/>
                  <a:gd name="T73" fmla="*/ 534 h 776"/>
                  <a:gd name="T74" fmla="*/ 170 w 1174"/>
                  <a:gd name="T75" fmla="*/ 646 h 776"/>
                  <a:gd name="T76" fmla="*/ 290 w 1174"/>
                  <a:gd name="T77" fmla="*/ 712 h 776"/>
                  <a:gd name="T78" fmla="*/ 362 w 1174"/>
                  <a:gd name="T79" fmla="*/ 505 h 776"/>
                  <a:gd name="T80" fmla="*/ 288 w 1174"/>
                  <a:gd name="T81" fmla="*/ 406 h 776"/>
                  <a:gd name="T82" fmla="*/ 417 w 1174"/>
                  <a:gd name="T83" fmla="*/ 428 h 776"/>
                  <a:gd name="T84" fmla="*/ 388 w 1174"/>
                  <a:gd name="T85" fmla="*/ 406 h 776"/>
                  <a:gd name="T86" fmla="*/ 508 w 1174"/>
                  <a:gd name="T87" fmla="*/ 442 h 776"/>
                  <a:gd name="T88" fmla="*/ 594 w 1174"/>
                  <a:gd name="T89" fmla="*/ 444 h 776"/>
                  <a:gd name="T90" fmla="*/ 639 w 1174"/>
                  <a:gd name="T91" fmla="*/ 472 h 776"/>
                  <a:gd name="T92" fmla="*/ 655 w 1174"/>
                  <a:gd name="T93" fmla="*/ 520 h 776"/>
                  <a:gd name="T94" fmla="*/ 709 w 1174"/>
                  <a:gd name="T95" fmla="*/ 502 h 776"/>
                  <a:gd name="T96" fmla="*/ 749 w 1174"/>
                  <a:gd name="T97" fmla="*/ 437 h 776"/>
                  <a:gd name="T98" fmla="*/ 769 w 1174"/>
                  <a:gd name="T99" fmla="*/ 380 h 776"/>
                  <a:gd name="T100" fmla="*/ 777 w 1174"/>
                  <a:gd name="T101" fmla="*/ 337 h 776"/>
                  <a:gd name="T102" fmla="*/ 810 w 1174"/>
                  <a:gd name="T103" fmla="*/ 365 h 776"/>
                  <a:gd name="T104" fmla="*/ 887 w 1174"/>
                  <a:gd name="T105" fmla="*/ 252 h 776"/>
                  <a:gd name="T106" fmla="*/ 938 w 1174"/>
                  <a:gd name="T107" fmla="*/ 183 h 776"/>
                  <a:gd name="T108" fmla="*/ 1022 w 1174"/>
                  <a:gd name="T109" fmla="*/ 166 h 776"/>
                  <a:gd name="T110" fmla="*/ 1018 w 1174"/>
                  <a:gd name="T111" fmla="*/ 199 h 776"/>
                  <a:gd name="T112" fmla="*/ 1096 w 1174"/>
                  <a:gd name="T113" fmla="*/ 137 h 776"/>
                  <a:gd name="T114" fmla="*/ 123 w 1174"/>
                  <a:gd name="T115" fmla="*/ 459 h 776"/>
                  <a:gd name="T116" fmla="*/ 287 w 1174"/>
                  <a:gd name="T117" fmla="*/ 630 h 776"/>
                  <a:gd name="T118" fmla="*/ 401 w 1174"/>
                  <a:gd name="T119" fmla="*/ 346 h 776"/>
                  <a:gd name="T120" fmla="*/ 386 w 1174"/>
                  <a:gd name="T121" fmla="*/ 307 h 776"/>
                  <a:gd name="T122" fmla="*/ 444 w 1174"/>
                  <a:gd name="T123" fmla="*/ 358 h 776"/>
                  <a:gd name="T124" fmla="*/ 705 w 1174"/>
                  <a:gd name="T125" fmla="*/ 234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74" h="776">
                    <a:moveTo>
                      <a:pt x="1158" y="133"/>
                    </a:moveTo>
                    <a:cubicBezTo>
                      <a:pt x="1158" y="132"/>
                      <a:pt x="1157" y="131"/>
                      <a:pt x="1157" y="130"/>
                    </a:cubicBezTo>
                    <a:cubicBezTo>
                      <a:pt x="1156" y="130"/>
                      <a:pt x="1156" y="129"/>
                      <a:pt x="1157" y="129"/>
                    </a:cubicBezTo>
                    <a:cubicBezTo>
                      <a:pt x="1158" y="130"/>
                      <a:pt x="1160" y="131"/>
                      <a:pt x="1161" y="131"/>
                    </a:cubicBezTo>
                    <a:cubicBezTo>
                      <a:pt x="1162" y="131"/>
                      <a:pt x="1166" y="132"/>
                      <a:pt x="1165" y="131"/>
                    </a:cubicBezTo>
                    <a:cubicBezTo>
                      <a:pt x="1164" y="130"/>
                      <a:pt x="1163" y="129"/>
                      <a:pt x="1164" y="129"/>
                    </a:cubicBezTo>
                    <a:cubicBezTo>
                      <a:pt x="1164" y="129"/>
                      <a:pt x="1164" y="130"/>
                      <a:pt x="1166" y="130"/>
                    </a:cubicBezTo>
                    <a:cubicBezTo>
                      <a:pt x="1168" y="130"/>
                      <a:pt x="1168" y="129"/>
                      <a:pt x="1169" y="128"/>
                    </a:cubicBezTo>
                    <a:cubicBezTo>
                      <a:pt x="1169" y="127"/>
                      <a:pt x="1170" y="126"/>
                      <a:pt x="1171" y="126"/>
                    </a:cubicBezTo>
                    <a:cubicBezTo>
                      <a:pt x="1172" y="127"/>
                      <a:pt x="1174" y="127"/>
                      <a:pt x="1172" y="126"/>
                    </a:cubicBezTo>
                    <a:cubicBezTo>
                      <a:pt x="1170" y="125"/>
                      <a:pt x="1166" y="122"/>
                      <a:pt x="1165" y="121"/>
                    </a:cubicBezTo>
                    <a:cubicBezTo>
                      <a:pt x="1163" y="120"/>
                      <a:pt x="1163" y="118"/>
                      <a:pt x="1161" y="118"/>
                    </a:cubicBezTo>
                    <a:cubicBezTo>
                      <a:pt x="1159" y="117"/>
                      <a:pt x="1157" y="117"/>
                      <a:pt x="1156" y="116"/>
                    </a:cubicBezTo>
                    <a:cubicBezTo>
                      <a:pt x="1155" y="116"/>
                      <a:pt x="1155" y="116"/>
                      <a:pt x="1156" y="117"/>
                    </a:cubicBezTo>
                    <a:cubicBezTo>
                      <a:pt x="1156" y="117"/>
                      <a:pt x="1158" y="118"/>
                      <a:pt x="1156" y="118"/>
                    </a:cubicBezTo>
                    <a:cubicBezTo>
                      <a:pt x="1154" y="118"/>
                      <a:pt x="1152" y="117"/>
                      <a:pt x="1153" y="117"/>
                    </a:cubicBezTo>
                    <a:cubicBezTo>
                      <a:pt x="1154" y="117"/>
                      <a:pt x="1154" y="116"/>
                      <a:pt x="1153" y="116"/>
                    </a:cubicBezTo>
                    <a:cubicBezTo>
                      <a:pt x="1152" y="116"/>
                      <a:pt x="1146" y="116"/>
                      <a:pt x="1146" y="116"/>
                    </a:cubicBezTo>
                    <a:cubicBezTo>
                      <a:pt x="1145" y="116"/>
                      <a:pt x="1147" y="116"/>
                      <a:pt x="1148" y="117"/>
                    </a:cubicBezTo>
                    <a:cubicBezTo>
                      <a:pt x="1148" y="118"/>
                      <a:pt x="1148" y="119"/>
                      <a:pt x="1148" y="120"/>
                    </a:cubicBezTo>
                    <a:cubicBezTo>
                      <a:pt x="1147" y="121"/>
                      <a:pt x="1147" y="120"/>
                      <a:pt x="1148" y="122"/>
                    </a:cubicBezTo>
                    <a:cubicBezTo>
                      <a:pt x="1149" y="123"/>
                      <a:pt x="1149" y="124"/>
                      <a:pt x="1148" y="124"/>
                    </a:cubicBezTo>
                    <a:cubicBezTo>
                      <a:pt x="1148" y="123"/>
                      <a:pt x="1147" y="121"/>
                      <a:pt x="1147" y="122"/>
                    </a:cubicBezTo>
                    <a:cubicBezTo>
                      <a:pt x="1146" y="123"/>
                      <a:pt x="1147" y="124"/>
                      <a:pt x="1146" y="123"/>
                    </a:cubicBezTo>
                    <a:cubicBezTo>
                      <a:pt x="1145" y="122"/>
                      <a:pt x="1145" y="121"/>
                      <a:pt x="1144" y="121"/>
                    </a:cubicBezTo>
                    <a:cubicBezTo>
                      <a:pt x="1143" y="120"/>
                      <a:pt x="1143" y="119"/>
                      <a:pt x="1143" y="119"/>
                    </a:cubicBezTo>
                    <a:cubicBezTo>
                      <a:pt x="1144" y="118"/>
                      <a:pt x="1144" y="118"/>
                      <a:pt x="1143" y="117"/>
                    </a:cubicBezTo>
                    <a:cubicBezTo>
                      <a:pt x="1143" y="116"/>
                      <a:pt x="1144" y="115"/>
                      <a:pt x="1144" y="114"/>
                    </a:cubicBezTo>
                    <a:cubicBezTo>
                      <a:pt x="1144" y="114"/>
                      <a:pt x="1144" y="113"/>
                      <a:pt x="1142" y="113"/>
                    </a:cubicBezTo>
                    <a:cubicBezTo>
                      <a:pt x="1141" y="113"/>
                      <a:pt x="1141" y="113"/>
                      <a:pt x="1141" y="112"/>
                    </a:cubicBezTo>
                    <a:cubicBezTo>
                      <a:pt x="1141" y="111"/>
                      <a:pt x="1135" y="108"/>
                      <a:pt x="1133" y="107"/>
                    </a:cubicBezTo>
                    <a:cubicBezTo>
                      <a:pt x="1132" y="106"/>
                      <a:pt x="1131" y="106"/>
                      <a:pt x="1129" y="105"/>
                    </a:cubicBezTo>
                    <a:cubicBezTo>
                      <a:pt x="1127" y="103"/>
                      <a:pt x="1126" y="103"/>
                      <a:pt x="1125" y="103"/>
                    </a:cubicBezTo>
                    <a:cubicBezTo>
                      <a:pt x="1123" y="102"/>
                      <a:pt x="1123" y="102"/>
                      <a:pt x="1121" y="101"/>
                    </a:cubicBezTo>
                    <a:cubicBezTo>
                      <a:pt x="1120" y="100"/>
                      <a:pt x="1115" y="99"/>
                      <a:pt x="1114" y="98"/>
                    </a:cubicBezTo>
                    <a:cubicBezTo>
                      <a:pt x="1112" y="97"/>
                      <a:pt x="1112" y="95"/>
                      <a:pt x="1109" y="94"/>
                    </a:cubicBezTo>
                    <a:cubicBezTo>
                      <a:pt x="1107" y="93"/>
                      <a:pt x="1098" y="91"/>
                      <a:pt x="1096" y="91"/>
                    </a:cubicBezTo>
                    <a:cubicBezTo>
                      <a:pt x="1094" y="90"/>
                      <a:pt x="1094" y="89"/>
                      <a:pt x="1092" y="89"/>
                    </a:cubicBezTo>
                    <a:cubicBezTo>
                      <a:pt x="1090" y="89"/>
                      <a:pt x="1080" y="89"/>
                      <a:pt x="1079" y="88"/>
                    </a:cubicBezTo>
                    <a:cubicBezTo>
                      <a:pt x="1077" y="88"/>
                      <a:pt x="1077" y="87"/>
                      <a:pt x="1077" y="88"/>
                    </a:cubicBezTo>
                    <a:cubicBezTo>
                      <a:pt x="1076" y="88"/>
                      <a:pt x="1077" y="89"/>
                      <a:pt x="1076" y="89"/>
                    </a:cubicBezTo>
                    <a:cubicBezTo>
                      <a:pt x="1075" y="89"/>
                      <a:pt x="1067" y="87"/>
                      <a:pt x="1064" y="86"/>
                    </a:cubicBezTo>
                    <a:cubicBezTo>
                      <a:pt x="1062" y="86"/>
                      <a:pt x="1060" y="86"/>
                      <a:pt x="1060" y="87"/>
                    </a:cubicBezTo>
                    <a:cubicBezTo>
                      <a:pt x="1060" y="88"/>
                      <a:pt x="1059" y="90"/>
                      <a:pt x="1058" y="90"/>
                    </a:cubicBezTo>
                    <a:cubicBezTo>
                      <a:pt x="1058" y="90"/>
                      <a:pt x="1058" y="91"/>
                      <a:pt x="1059" y="91"/>
                    </a:cubicBezTo>
                    <a:cubicBezTo>
                      <a:pt x="1060" y="91"/>
                      <a:pt x="1062" y="94"/>
                      <a:pt x="1063" y="95"/>
                    </a:cubicBezTo>
                    <a:cubicBezTo>
                      <a:pt x="1063" y="96"/>
                      <a:pt x="1064" y="96"/>
                      <a:pt x="1062" y="97"/>
                    </a:cubicBezTo>
                    <a:cubicBezTo>
                      <a:pt x="1060" y="98"/>
                      <a:pt x="1060" y="99"/>
                      <a:pt x="1059" y="99"/>
                    </a:cubicBezTo>
                    <a:cubicBezTo>
                      <a:pt x="1057" y="99"/>
                      <a:pt x="1055" y="100"/>
                      <a:pt x="1054" y="98"/>
                    </a:cubicBezTo>
                    <a:cubicBezTo>
                      <a:pt x="1053" y="97"/>
                      <a:pt x="1054" y="97"/>
                      <a:pt x="1052" y="96"/>
                    </a:cubicBezTo>
                    <a:cubicBezTo>
                      <a:pt x="1049" y="95"/>
                      <a:pt x="1047" y="95"/>
                      <a:pt x="1047" y="94"/>
                    </a:cubicBezTo>
                    <a:cubicBezTo>
                      <a:pt x="1047" y="93"/>
                      <a:pt x="1047" y="92"/>
                      <a:pt x="1047" y="92"/>
                    </a:cubicBezTo>
                    <a:cubicBezTo>
                      <a:pt x="1046" y="91"/>
                      <a:pt x="1046" y="91"/>
                      <a:pt x="1045" y="91"/>
                    </a:cubicBezTo>
                    <a:cubicBezTo>
                      <a:pt x="1044" y="90"/>
                      <a:pt x="1044" y="90"/>
                      <a:pt x="1043" y="90"/>
                    </a:cubicBezTo>
                    <a:cubicBezTo>
                      <a:pt x="1042" y="91"/>
                      <a:pt x="1042" y="91"/>
                      <a:pt x="1040" y="92"/>
                    </a:cubicBezTo>
                    <a:cubicBezTo>
                      <a:pt x="1037" y="92"/>
                      <a:pt x="1034" y="92"/>
                      <a:pt x="1032" y="91"/>
                    </a:cubicBezTo>
                    <a:cubicBezTo>
                      <a:pt x="1029" y="91"/>
                      <a:pt x="1025" y="91"/>
                      <a:pt x="1021" y="90"/>
                    </a:cubicBezTo>
                    <a:cubicBezTo>
                      <a:pt x="1018" y="90"/>
                      <a:pt x="1019" y="89"/>
                      <a:pt x="1016" y="90"/>
                    </a:cubicBezTo>
                    <a:cubicBezTo>
                      <a:pt x="1013" y="90"/>
                      <a:pt x="1011" y="90"/>
                      <a:pt x="1010" y="91"/>
                    </a:cubicBezTo>
                    <a:cubicBezTo>
                      <a:pt x="1009" y="91"/>
                      <a:pt x="1008" y="91"/>
                      <a:pt x="1008" y="94"/>
                    </a:cubicBezTo>
                    <a:cubicBezTo>
                      <a:pt x="1008" y="96"/>
                      <a:pt x="1009" y="98"/>
                      <a:pt x="1008" y="97"/>
                    </a:cubicBezTo>
                    <a:cubicBezTo>
                      <a:pt x="1007" y="96"/>
                      <a:pt x="1006" y="94"/>
                      <a:pt x="1006" y="93"/>
                    </a:cubicBezTo>
                    <a:cubicBezTo>
                      <a:pt x="1006" y="92"/>
                      <a:pt x="1004" y="91"/>
                      <a:pt x="1002" y="90"/>
                    </a:cubicBezTo>
                    <a:cubicBezTo>
                      <a:pt x="1001" y="90"/>
                      <a:pt x="997" y="90"/>
                      <a:pt x="998" y="88"/>
                    </a:cubicBezTo>
                    <a:cubicBezTo>
                      <a:pt x="999" y="87"/>
                      <a:pt x="1000" y="85"/>
                      <a:pt x="1000" y="84"/>
                    </a:cubicBezTo>
                    <a:cubicBezTo>
                      <a:pt x="1000" y="83"/>
                      <a:pt x="1000" y="82"/>
                      <a:pt x="998" y="81"/>
                    </a:cubicBezTo>
                    <a:cubicBezTo>
                      <a:pt x="996" y="80"/>
                      <a:pt x="988" y="75"/>
                      <a:pt x="983" y="76"/>
                    </a:cubicBezTo>
                    <a:cubicBezTo>
                      <a:pt x="977" y="76"/>
                      <a:pt x="967" y="79"/>
                      <a:pt x="962" y="79"/>
                    </a:cubicBezTo>
                    <a:cubicBezTo>
                      <a:pt x="957" y="79"/>
                      <a:pt x="954" y="78"/>
                      <a:pt x="954" y="78"/>
                    </a:cubicBezTo>
                    <a:cubicBezTo>
                      <a:pt x="953" y="77"/>
                      <a:pt x="953" y="77"/>
                      <a:pt x="954" y="76"/>
                    </a:cubicBezTo>
                    <a:cubicBezTo>
                      <a:pt x="955" y="76"/>
                      <a:pt x="955" y="76"/>
                      <a:pt x="953" y="75"/>
                    </a:cubicBezTo>
                    <a:cubicBezTo>
                      <a:pt x="952" y="74"/>
                      <a:pt x="950" y="73"/>
                      <a:pt x="948" y="73"/>
                    </a:cubicBezTo>
                    <a:cubicBezTo>
                      <a:pt x="946" y="73"/>
                      <a:pt x="944" y="74"/>
                      <a:pt x="943" y="74"/>
                    </a:cubicBezTo>
                    <a:cubicBezTo>
                      <a:pt x="942" y="74"/>
                      <a:pt x="943" y="74"/>
                      <a:pt x="945" y="73"/>
                    </a:cubicBezTo>
                    <a:cubicBezTo>
                      <a:pt x="946" y="73"/>
                      <a:pt x="947" y="72"/>
                      <a:pt x="945" y="72"/>
                    </a:cubicBezTo>
                    <a:cubicBezTo>
                      <a:pt x="943" y="72"/>
                      <a:pt x="943" y="72"/>
                      <a:pt x="942" y="72"/>
                    </a:cubicBezTo>
                    <a:cubicBezTo>
                      <a:pt x="942" y="71"/>
                      <a:pt x="942" y="71"/>
                      <a:pt x="940" y="71"/>
                    </a:cubicBezTo>
                    <a:cubicBezTo>
                      <a:pt x="939" y="70"/>
                      <a:pt x="938" y="70"/>
                      <a:pt x="937" y="69"/>
                    </a:cubicBezTo>
                    <a:cubicBezTo>
                      <a:pt x="936" y="69"/>
                      <a:pt x="936" y="68"/>
                      <a:pt x="937" y="68"/>
                    </a:cubicBezTo>
                    <a:cubicBezTo>
                      <a:pt x="938" y="68"/>
                      <a:pt x="942" y="68"/>
                      <a:pt x="943" y="68"/>
                    </a:cubicBezTo>
                    <a:cubicBezTo>
                      <a:pt x="943" y="67"/>
                      <a:pt x="943" y="67"/>
                      <a:pt x="942" y="66"/>
                    </a:cubicBezTo>
                    <a:cubicBezTo>
                      <a:pt x="940" y="65"/>
                      <a:pt x="939" y="63"/>
                      <a:pt x="935" y="63"/>
                    </a:cubicBezTo>
                    <a:cubicBezTo>
                      <a:pt x="930" y="63"/>
                      <a:pt x="927" y="62"/>
                      <a:pt x="926" y="63"/>
                    </a:cubicBezTo>
                    <a:cubicBezTo>
                      <a:pt x="925" y="65"/>
                      <a:pt x="920" y="69"/>
                      <a:pt x="917" y="69"/>
                    </a:cubicBezTo>
                    <a:cubicBezTo>
                      <a:pt x="915" y="69"/>
                      <a:pt x="915" y="69"/>
                      <a:pt x="915" y="68"/>
                    </a:cubicBezTo>
                    <a:cubicBezTo>
                      <a:pt x="915" y="68"/>
                      <a:pt x="914" y="67"/>
                      <a:pt x="916" y="67"/>
                    </a:cubicBezTo>
                    <a:cubicBezTo>
                      <a:pt x="917" y="67"/>
                      <a:pt x="919" y="67"/>
                      <a:pt x="918" y="66"/>
                    </a:cubicBezTo>
                    <a:cubicBezTo>
                      <a:pt x="918" y="65"/>
                      <a:pt x="918" y="65"/>
                      <a:pt x="917" y="64"/>
                    </a:cubicBezTo>
                    <a:cubicBezTo>
                      <a:pt x="917" y="63"/>
                      <a:pt x="917" y="63"/>
                      <a:pt x="916" y="63"/>
                    </a:cubicBezTo>
                    <a:cubicBezTo>
                      <a:pt x="914" y="63"/>
                      <a:pt x="909" y="64"/>
                      <a:pt x="909" y="64"/>
                    </a:cubicBezTo>
                    <a:cubicBezTo>
                      <a:pt x="909" y="63"/>
                      <a:pt x="913" y="61"/>
                      <a:pt x="914" y="61"/>
                    </a:cubicBezTo>
                    <a:cubicBezTo>
                      <a:pt x="916" y="62"/>
                      <a:pt x="915" y="62"/>
                      <a:pt x="919" y="62"/>
                    </a:cubicBezTo>
                    <a:cubicBezTo>
                      <a:pt x="922" y="62"/>
                      <a:pt x="927" y="63"/>
                      <a:pt x="924" y="62"/>
                    </a:cubicBezTo>
                    <a:cubicBezTo>
                      <a:pt x="921" y="61"/>
                      <a:pt x="917" y="60"/>
                      <a:pt x="914" y="60"/>
                    </a:cubicBezTo>
                    <a:cubicBezTo>
                      <a:pt x="911" y="60"/>
                      <a:pt x="901" y="58"/>
                      <a:pt x="898" y="58"/>
                    </a:cubicBezTo>
                    <a:cubicBezTo>
                      <a:pt x="895" y="58"/>
                      <a:pt x="896" y="58"/>
                      <a:pt x="894" y="58"/>
                    </a:cubicBezTo>
                    <a:cubicBezTo>
                      <a:pt x="892" y="57"/>
                      <a:pt x="890" y="56"/>
                      <a:pt x="890" y="57"/>
                    </a:cubicBezTo>
                    <a:cubicBezTo>
                      <a:pt x="890" y="57"/>
                      <a:pt x="891" y="58"/>
                      <a:pt x="890" y="59"/>
                    </a:cubicBezTo>
                    <a:cubicBezTo>
                      <a:pt x="889" y="60"/>
                      <a:pt x="885" y="60"/>
                      <a:pt x="883" y="61"/>
                    </a:cubicBezTo>
                    <a:cubicBezTo>
                      <a:pt x="881" y="62"/>
                      <a:pt x="880" y="62"/>
                      <a:pt x="881" y="63"/>
                    </a:cubicBezTo>
                    <a:cubicBezTo>
                      <a:pt x="881" y="64"/>
                      <a:pt x="881" y="65"/>
                      <a:pt x="882" y="64"/>
                    </a:cubicBezTo>
                    <a:cubicBezTo>
                      <a:pt x="883" y="64"/>
                      <a:pt x="887" y="63"/>
                      <a:pt x="886" y="64"/>
                    </a:cubicBezTo>
                    <a:cubicBezTo>
                      <a:pt x="885" y="65"/>
                      <a:pt x="883" y="65"/>
                      <a:pt x="883" y="66"/>
                    </a:cubicBezTo>
                    <a:cubicBezTo>
                      <a:pt x="884" y="67"/>
                      <a:pt x="883" y="68"/>
                      <a:pt x="884" y="69"/>
                    </a:cubicBezTo>
                    <a:cubicBezTo>
                      <a:pt x="885" y="70"/>
                      <a:pt x="887" y="71"/>
                      <a:pt x="885" y="71"/>
                    </a:cubicBezTo>
                    <a:cubicBezTo>
                      <a:pt x="883" y="72"/>
                      <a:pt x="881" y="72"/>
                      <a:pt x="880" y="72"/>
                    </a:cubicBezTo>
                    <a:cubicBezTo>
                      <a:pt x="878" y="71"/>
                      <a:pt x="879" y="71"/>
                      <a:pt x="879" y="71"/>
                    </a:cubicBezTo>
                    <a:cubicBezTo>
                      <a:pt x="880" y="70"/>
                      <a:pt x="879" y="70"/>
                      <a:pt x="878" y="70"/>
                    </a:cubicBezTo>
                    <a:cubicBezTo>
                      <a:pt x="877" y="70"/>
                      <a:pt x="874" y="71"/>
                      <a:pt x="873" y="71"/>
                    </a:cubicBezTo>
                    <a:cubicBezTo>
                      <a:pt x="872" y="71"/>
                      <a:pt x="869" y="70"/>
                      <a:pt x="870" y="71"/>
                    </a:cubicBezTo>
                    <a:cubicBezTo>
                      <a:pt x="870" y="71"/>
                      <a:pt x="870" y="71"/>
                      <a:pt x="872" y="71"/>
                    </a:cubicBezTo>
                    <a:cubicBezTo>
                      <a:pt x="874" y="72"/>
                      <a:pt x="876" y="73"/>
                      <a:pt x="875" y="74"/>
                    </a:cubicBezTo>
                    <a:cubicBezTo>
                      <a:pt x="874" y="74"/>
                      <a:pt x="873" y="75"/>
                      <a:pt x="871" y="74"/>
                    </a:cubicBezTo>
                    <a:cubicBezTo>
                      <a:pt x="870" y="73"/>
                      <a:pt x="871" y="72"/>
                      <a:pt x="870" y="72"/>
                    </a:cubicBezTo>
                    <a:cubicBezTo>
                      <a:pt x="870" y="71"/>
                      <a:pt x="869" y="71"/>
                      <a:pt x="867" y="71"/>
                    </a:cubicBezTo>
                    <a:cubicBezTo>
                      <a:pt x="866" y="71"/>
                      <a:pt x="863" y="69"/>
                      <a:pt x="860" y="70"/>
                    </a:cubicBezTo>
                    <a:cubicBezTo>
                      <a:pt x="857" y="71"/>
                      <a:pt x="857" y="70"/>
                      <a:pt x="856" y="71"/>
                    </a:cubicBezTo>
                    <a:cubicBezTo>
                      <a:pt x="854" y="72"/>
                      <a:pt x="854" y="73"/>
                      <a:pt x="851" y="72"/>
                    </a:cubicBezTo>
                    <a:cubicBezTo>
                      <a:pt x="849" y="71"/>
                      <a:pt x="847" y="70"/>
                      <a:pt x="845" y="68"/>
                    </a:cubicBezTo>
                    <a:cubicBezTo>
                      <a:pt x="844" y="66"/>
                      <a:pt x="844" y="66"/>
                      <a:pt x="843" y="67"/>
                    </a:cubicBezTo>
                    <a:cubicBezTo>
                      <a:pt x="843" y="68"/>
                      <a:pt x="841" y="70"/>
                      <a:pt x="840" y="72"/>
                    </a:cubicBezTo>
                    <a:cubicBezTo>
                      <a:pt x="839" y="73"/>
                      <a:pt x="838" y="77"/>
                      <a:pt x="837" y="77"/>
                    </a:cubicBezTo>
                    <a:cubicBezTo>
                      <a:pt x="835" y="78"/>
                      <a:pt x="836" y="79"/>
                      <a:pt x="834" y="78"/>
                    </a:cubicBezTo>
                    <a:cubicBezTo>
                      <a:pt x="832" y="77"/>
                      <a:pt x="828" y="76"/>
                      <a:pt x="827" y="74"/>
                    </a:cubicBezTo>
                    <a:cubicBezTo>
                      <a:pt x="825" y="72"/>
                      <a:pt x="821" y="68"/>
                      <a:pt x="820" y="67"/>
                    </a:cubicBezTo>
                    <a:cubicBezTo>
                      <a:pt x="819" y="66"/>
                      <a:pt x="818" y="65"/>
                      <a:pt x="818" y="64"/>
                    </a:cubicBezTo>
                    <a:cubicBezTo>
                      <a:pt x="818" y="64"/>
                      <a:pt x="820" y="64"/>
                      <a:pt x="821" y="65"/>
                    </a:cubicBezTo>
                    <a:cubicBezTo>
                      <a:pt x="822" y="65"/>
                      <a:pt x="826" y="63"/>
                      <a:pt x="825" y="62"/>
                    </a:cubicBezTo>
                    <a:cubicBezTo>
                      <a:pt x="823" y="61"/>
                      <a:pt x="821" y="60"/>
                      <a:pt x="820" y="60"/>
                    </a:cubicBezTo>
                    <a:cubicBezTo>
                      <a:pt x="819" y="60"/>
                      <a:pt x="819" y="59"/>
                      <a:pt x="820" y="59"/>
                    </a:cubicBezTo>
                    <a:cubicBezTo>
                      <a:pt x="822" y="59"/>
                      <a:pt x="823" y="58"/>
                      <a:pt x="822" y="57"/>
                    </a:cubicBezTo>
                    <a:cubicBezTo>
                      <a:pt x="820" y="57"/>
                      <a:pt x="818" y="57"/>
                      <a:pt x="820" y="56"/>
                    </a:cubicBezTo>
                    <a:cubicBezTo>
                      <a:pt x="821" y="55"/>
                      <a:pt x="824" y="53"/>
                      <a:pt x="821" y="52"/>
                    </a:cubicBezTo>
                    <a:cubicBezTo>
                      <a:pt x="819" y="52"/>
                      <a:pt x="819" y="52"/>
                      <a:pt x="818" y="51"/>
                    </a:cubicBezTo>
                    <a:cubicBezTo>
                      <a:pt x="816" y="50"/>
                      <a:pt x="816" y="49"/>
                      <a:pt x="813" y="49"/>
                    </a:cubicBezTo>
                    <a:cubicBezTo>
                      <a:pt x="811" y="50"/>
                      <a:pt x="811" y="49"/>
                      <a:pt x="810" y="50"/>
                    </a:cubicBezTo>
                    <a:cubicBezTo>
                      <a:pt x="809" y="51"/>
                      <a:pt x="809" y="51"/>
                      <a:pt x="808" y="51"/>
                    </a:cubicBezTo>
                    <a:cubicBezTo>
                      <a:pt x="807" y="50"/>
                      <a:pt x="808" y="50"/>
                      <a:pt x="807" y="50"/>
                    </a:cubicBezTo>
                    <a:cubicBezTo>
                      <a:pt x="805" y="49"/>
                      <a:pt x="803" y="50"/>
                      <a:pt x="802" y="49"/>
                    </a:cubicBezTo>
                    <a:cubicBezTo>
                      <a:pt x="800" y="48"/>
                      <a:pt x="799" y="48"/>
                      <a:pt x="798" y="47"/>
                    </a:cubicBezTo>
                    <a:cubicBezTo>
                      <a:pt x="797" y="46"/>
                      <a:pt x="798" y="45"/>
                      <a:pt x="796" y="46"/>
                    </a:cubicBezTo>
                    <a:cubicBezTo>
                      <a:pt x="794" y="47"/>
                      <a:pt x="794" y="48"/>
                      <a:pt x="794" y="48"/>
                    </a:cubicBezTo>
                    <a:cubicBezTo>
                      <a:pt x="793" y="48"/>
                      <a:pt x="793" y="47"/>
                      <a:pt x="792" y="47"/>
                    </a:cubicBezTo>
                    <a:cubicBezTo>
                      <a:pt x="791" y="47"/>
                      <a:pt x="789" y="49"/>
                      <a:pt x="790" y="51"/>
                    </a:cubicBezTo>
                    <a:cubicBezTo>
                      <a:pt x="790" y="52"/>
                      <a:pt x="792" y="51"/>
                      <a:pt x="791" y="53"/>
                    </a:cubicBezTo>
                    <a:cubicBezTo>
                      <a:pt x="790" y="55"/>
                      <a:pt x="791" y="55"/>
                      <a:pt x="789" y="55"/>
                    </a:cubicBezTo>
                    <a:cubicBezTo>
                      <a:pt x="788" y="55"/>
                      <a:pt x="785" y="55"/>
                      <a:pt x="786" y="55"/>
                    </a:cubicBezTo>
                    <a:cubicBezTo>
                      <a:pt x="787" y="56"/>
                      <a:pt x="791" y="57"/>
                      <a:pt x="790" y="57"/>
                    </a:cubicBezTo>
                    <a:cubicBezTo>
                      <a:pt x="788" y="57"/>
                      <a:pt x="788" y="56"/>
                      <a:pt x="785" y="56"/>
                    </a:cubicBezTo>
                    <a:cubicBezTo>
                      <a:pt x="783" y="55"/>
                      <a:pt x="774" y="55"/>
                      <a:pt x="773" y="55"/>
                    </a:cubicBezTo>
                    <a:cubicBezTo>
                      <a:pt x="772" y="55"/>
                      <a:pt x="772" y="54"/>
                      <a:pt x="771" y="54"/>
                    </a:cubicBezTo>
                    <a:cubicBezTo>
                      <a:pt x="770" y="54"/>
                      <a:pt x="769" y="55"/>
                      <a:pt x="767" y="54"/>
                    </a:cubicBezTo>
                    <a:cubicBezTo>
                      <a:pt x="765" y="54"/>
                      <a:pt x="761" y="53"/>
                      <a:pt x="762" y="52"/>
                    </a:cubicBezTo>
                    <a:cubicBezTo>
                      <a:pt x="762" y="50"/>
                      <a:pt x="765" y="50"/>
                      <a:pt x="764" y="50"/>
                    </a:cubicBezTo>
                    <a:cubicBezTo>
                      <a:pt x="763" y="49"/>
                      <a:pt x="763" y="49"/>
                      <a:pt x="761" y="49"/>
                    </a:cubicBezTo>
                    <a:cubicBezTo>
                      <a:pt x="758" y="49"/>
                      <a:pt x="750" y="48"/>
                      <a:pt x="748" y="47"/>
                    </a:cubicBezTo>
                    <a:cubicBezTo>
                      <a:pt x="745" y="47"/>
                      <a:pt x="743" y="48"/>
                      <a:pt x="740" y="48"/>
                    </a:cubicBezTo>
                    <a:cubicBezTo>
                      <a:pt x="738" y="48"/>
                      <a:pt x="734" y="48"/>
                      <a:pt x="735" y="49"/>
                    </a:cubicBezTo>
                    <a:cubicBezTo>
                      <a:pt x="736" y="51"/>
                      <a:pt x="737" y="52"/>
                      <a:pt x="735" y="52"/>
                    </a:cubicBezTo>
                    <a:cubicBezTo>
                      <a:pt x="733" y="51"/>
                      <a:pt x="731" y="50"/>
                      <a:pt x="732" y="49"/>
                    </a:cubicBezTo>
                    <a:cubicBezTo>
                      <a:pt x="733" y="48"/>
                      <a:pt x="732" y="45"/>
                      <a:pt x="731" y="44"/>
                    </a:cubicBezTo>
                    <a:cubicBezTo>
                      <a:pt x="730" y="44"/>
                      <a:pt x="730" y="46"/>
                      <a:pt x="729" y="46"/>
                    </a:cubicBezTo>
                    <a:cubicBezTo>
                      <a:pt x="728" y="47"/>
                      <a:pt x="727" y="47"/>
                      <a:pt x="725" y="47"/>
                    </a:cubicBezTo>
                    <a:cubicBezTo>
                      <a:pt x="724" y="47"/>
                      <a:pt x="723" y="47"/>
                      <a:pt x="722" y="46"/>
                    </a:cubicBezTo>
                    <a:cubicBezTo>
                      <a:pt x="722" y="45"/>
                      <a:pt x="723" y="44"/>
                      <a:pt x="722" y="44"/>
                    </a:cubicBezTo>
                    <a:cubicBezTo>
                      <a:pt x="720" y="44"/>
                      <a:pt x="720" y="44"/>
                      <a:pt x="718" y="44"/>
                    </a:cubicBezTo>
                    <a:cubicBezTo>
                      <a:pt x="717" y="44"/>
                      <a:pt x="715" y="43"/>
                      <a:pt x="714" y="44"/>
                    </a:cubicBezTo>
                    <a:cubicBezTo>
                      <a:pt x="712" y="45"/>
                      <a:pt x="711" y="46"/>
                      <a:pt x="711" y="46"/>
                    </a:cubicBezTo>
                    <a:cubicBezTo>
                      <a:pt x="712" y="47"/>
                      <a:pt x="712" y="47"/>
                      <a:pt x="713" y="47"/>
                    </a:cubicBezTo>
                    <a:cubicBezTo>
                      <a:pt x="715" y="47"/>
                      <a:pt x="716" y="48"/>
                      <a:pt x="714" y="48"/>
                    </a:cubicBezTo>
                    <a:cubicBezTo>
                      <a:pt x="713" y="49"/>
                      <a:pt x="712" y="49"/>
                      <a:pt x="710" y="49"/>
                    </a:cubicBezTo>
                    <a:cubicBezTo>
                      <a:pt x="708" y="49"/>
                      <a:pt x="709" y="50"/>
                      <a:pt x="708" y="51"/>
                    </a:cubicBezTo>
                    <a:cubicBezTo>
                      <a:pt x="706" y="51"/>
                      <a:pt x="706" y="51"/>
                      <a:pt x="704" y="51"/>
                    </a:cubicBezTo>
                    <a:cubicBezTo>
                      <a:pt x="702" y="52"/>
                      <a:pt x="701" y="53"/>
                      <a:pt x="698" y="53"/>
                    </a:cubicBezTo>
                    <a:cubicBezTo>
                      <a:pt x="695" y="53"/>
                      <a:pt x="693" y="52"/>
                      <a:pt x="692" y="54"/>
                    </a:cubicBezTo>
                    <a:cubicBezTo>
                      <a:pt x="691" y="55"/>
                      <a:pt x="692" y="56"/>
                      <a:pt x="689" y="57"/>
                    </a:cubicBezTo>
                    <a:cubicBezTo>
                      <a:pt x="686" y="58"/>
                      <a:pt x="684" y="57"/>
                      <a:pt x="685" y="57"/>
                    </a:cubicBezTo>
                    <a:cubicBezTo>
                      <a:pt x="687" y="56"/>
                      <a:pt x="690" y="56"/>
                      <a:pt x="690" y="54"/>
                    </a:cubicBezTo>
                    <a:cubicBezTo>
                      <a:pt x="691" y="52"/>
                      <a:pt x="691" y="51"/>
                      <a:pt x="692" y="51"/>
                    </a:cubicBezTo>
                    <a:cubicBezTo>
                      <a:pt x="693" y="51"/>
                      <a:pt x="693" y="52"/>
                      <a:pt x="694" y="51"/>
                    </a:cubicBezTo>
                    <a:cubicBezTo>
                      <a:pt x="694" y="51"/>
                      <a:pt x="695" y="50"/>
                      <a:pt x="698" y="49"/>
                    </a:cubicBezTo>
                    <a:cubicBezTo>
                      <a:pt x="701" y="48"/>
                      <a:pt x="704" y="47"/>
                      <a:pt x="705" y="45"/>
                    </a:cubicBezTo>
                    <a:cubicBezTo>
                      <a:pt x="707" y="44"/>
                      <a:pt x="711" y="43"/>
                      <a:pt x="712" y="42"/>
                    </a:cubicBezTo>
                    <a:cubicBezTo>
                      <a:pt x="713" y="41"/>
                      <a:pt x="718" y="38"/>
                      <a:pt x="720" y="37"/>
                    </a:cubicBezTo>
                    <a:cubicBezTo>
                      <a:pt x="722" y="36"/>
                      <a:pt x="727" y="34"/>
                      <a:pt x="728" y="33"/>
                    </a:cubicBezTo>
                    <a:cubicBezTo>
                      <a:pt x="730" y="33"/>
                      <a:pt x="733" y="31"/>
                      <a:pt x="734" y="29"/>
                    </a:cubicBezTo>
                    <a:cubicBezTo>
                      <a:pt x="734" y="28"/>
                      <a:pt x="735" y="28"/>
                      <a:pt x="734" y="27"/>
                    </a:cubicBezTo>
                    <a:cubicBezTo>
                      <a:pt x="733" y="26"/>
                      <a:pt x="732" y="25"/>
                      <a:pt x="732" y="25"/>
                    </a:cubicBezTo>
                    <a:cubicBezTo>
                      <a:pt x="731" y="26"/>
                      <a:pt x="731" y="27"/>
                      <a:pt x="731" y="26"/>
                    </a:cubicBezTo>
                    <a:cubicBezTo>
                      <a:pt x="730" y="25"/>
                      <a:pt x="730" y="25"/>
                      <a:pt x="729" y="24"/>
                    </a:cubicBezTo>
                    <a:cubicBezTo>
                      <a:pt x="728" y="24"/>
                      <a:pt x="727" y="23"/>
                      <a:pt x="728" y="23"/>
                    </a:cubicBezTo>
                    <a:cubicBezTo>
                      <a:pt x="729" y="23"/>
                      <a:pt x="729" y="23"/>
                      <a:pt x="730" y="23"/>
                    </a:cubicBezTo>
                    <a:cubicBezTo>
                      <a:pt x="731" y="24"/>
                      <a:pt x="732" y="24"/>
                      <a:pt x="733" y="24"/>
                    </a:cubicBezTo>
                    <a:cubicBezTo>
                      <a:pt x="734" y="24"/>
                      <a:pt x="737" y="24"/>
                      <a:pt x="736" y="23"/>
                    </a:cubicBezTo>
                    <a:cubicBezTo>
                      <a:pt x="735" y="22"/>
                      <a:pt x="735" y="23"/>
                      <a:pt x="735" y="22"/>
                    </a:cubicBezTo>
                    <a:cubicBezTo>
                      <a:pt x="734" y="21"/>
                      <a:pt x="734" y="20"/>
                      <a:pt x="734" y="19"/>
                    </a:cubicBezTo>
                    <a:cubicBezTo>
                      <a:pt x="733" y="19"/>
                      <a:pt x="733" y="18"/>
                      <a:pt x="732" y="19"/>
                    </a:cubicBezTo>
                    <a:cubicBezTo>
                      <a:pt x="731" y="19"/>
                      <a:pt x="730" y="22"/>
                      <a:pt x="730" y="20"/>
                    </a:cubicBezTo>
                    <a:cubicBezTo>
                      <a:pt x="730" y="18"/>
                      <a:pt x="730" y="18"/>
                      <a:pt x="729" y="17"/>
                    </a:cubicBezTo>
                    <a:cubicBezTo>
                      <a:pt x="729" y="17"/>
                      <a:pt x="729" y="16"/>
                      <a:pt x="727" y="16"/>
                    </a:cubicBezTo>
                    <a:cubicBezTo>
                      <a:pt x="726" y="15"/>
                      <a:pt x="726" y="15"/>
                      <a:pt x="725" y="14"/>
                    </a:cubicBezTo>
                    <a:cubicBezTo>
                      <a:pt x="724" y="14"/>
                      <a:pt x="717" y="11"/>
                      <a:pt x="716" y="12"/>
                    </a:cubicBezTo>
                    <a:cubicBezTo>
                      <a:pt x="714" y="12"/>
                      <a:pt x="714" y="13"/>
                      <a:pt x="713" y="13"/>
                    </a:cubicBezTo>
                    <a:cubicBezTo>
                      <a:pt x="711" y="12"/>
                      <a:pt x="708" y="12"/>
                      <a:pt x="706" y="12"/>
                    </a:cubicBezTo>
                    <a:cubicBezTo>
                      <a:pt x="703" y="12"/>
                      <a:pt x="703" y="12"/>
                      <a:pt x="702" y="13"/>
                    </a:cubicBezTo>
                    <a:cubicBezTo>
                      <a:pt x="702" y="13"/>
                      <a:pt x="702" y="15"/>
                      <a:pt x="701" y="15"/>
                    </a:cubicBezTo>
                    <a:cubicBezTo>
                      <a:pt x="699" y="15"/>
                      <a:pt x="692" y="16"/>
                      <a:pt x="693" y="15"/>
                    </a:cubicBezTo>
                    <a:cubicBezTo>
                      <a:pt x="695" y="14"/>
                      <a:pt x="696" y="13"/>
                      <a:pt x="697" y="12"/>
                    </a:cubicBezTo>
                    <a:cubicBezTo>
                      <a:pt x="698" y="11"/>
                      <a:pt x="699" y="9"/>
                      <a:pt x="698" y="9"/>
                    </a:cubicBezTo>
                    <a:cubicBezTo>
                      <a:pt x="697" y="9"/>
                      <a:pt x="693" y="9"/>
                      <a:pt x="691" y="9"/>
                    </a:cubicBezTo>
                    <a:cubicBezTo>
                      <a:pt x="690" y="9"/>
                      <a:pt x="688" y="9"/>
                      <a:pt x="689" y="8"/>
                    </a:cubicBezTo>
                    <a:cubicBezTo>
                      <a:pt x="691" y="7"/>
                      <a:pt x="691" y="7"/>
                      <a:pt x="689" y="7"/>
                    </a:cubicBezTo>
                    <a:cubicBezTo>
                      <a:pt x="687" y="7"/>
                      <a:pt x="685" y="8"/>
                      <a:pt x="683" y="8"/>
                    </a:cubicBezTo>
                    <a:cubicBezTo>
                      <a:pt x="681" y="8"/>
                      <a:pt x="680" y="7"/>
                      <a:pt x="683" y="7"/>
                    </a:cubicBezTo>
                    <a:cubicBezTo>
                      <a:pt x="686" y="6"/>
                      <a:pt x="688" y="6"/>
                      <a:pt x="689" y="5"/>
                    </a:cubicBezTo>
                    <a:cubicBezTo>
                      <a:pt x="689" y="4"/>
                      <a:pt x="691" y="5"/>
                      <a:pt x="691" y="4"/>
                    </a:cubicBezTo>
                    <a:cubicBezTo>
                      <a:pt x="691" y="3"/>
                      <a:pt x="691" y="2"/>
                      <a:pt x="689" y="2"/>
                    </a:cubicBezTo>
                    <a:cubicBezTo>
                      <a:pt x="687" y="2"/>
                      <a:pt x="686" y="2"/>
                      <a:pt x="685" y="2"/>
                    </a:cubicBezTo>
                    <a:cubicBezTo>
                      <a:pt x="684" y="1"/>
                      <a:pt x="681" y="0"/>
                      <a:pt x="680" y="0"/>
                    </a:cubicBezTo>
                    <a:cubicBezTo>
                      <a:pt x="679" y="1"/>
                      <a:pt x="675" y="2"/>
                      <a:pt x="674" y="2"/>
                    </a:cubicBezTo>
                    <a:cubicBezTo>
                      <a:pt x="672" y="2"/>
                      <a:pt x="667" y="5"/>
                      <a:pt x="666" y="6"/>
                    </a:cubicBezTo>
                    <a:cubicBezTo>
                      <a:pt x="665" y="8"/>
                      <a:pt x="662" y="9"/>
                      <a:pt x="662" y="10"/>
                    </a:cubicBezTo>
                    <a:cubicBezTo>
                      <a:pt x="663" y="11"/>
                      <a:pt x="664" y="11"/>
                      <a:pt x="664" y="12"/>
                    </a:cubicBezTo>
                    <a:cubicBezTo>
                      <a:pt x="664" y="13"/>
                      <a:pt x="663" y="14"/>
                      <a:pt x="664" y="14"/>
                    </a:cubicBezTo>
                    <a:cubicBezTo>
                      <a:pt x="666" y="15"/>
                      <a:pt x="670" y="17"/>
                      <a:pt x="667" y="16"/>
                    </a:cubicBezTo>
                    <a:cubicBezTo>
                      <a:pt x="665" y="15"/>
                      <a:pt x="657" y="16"/>
                      <a:pt x="655" y="15"/>
                    </a:cubicBezTo>
                    <a:cubicBezTo>
                      <a:pt x="653" y="15"/>
                      <a:pt x="651" y="15"/>
                      <a:pt x="652" y="15"/>
                    </a:cubicBezTo>
                    <a:cubicBezTo>
                      <a:pt x="653" y="16"/>
                      <a:pt x="655" y="18"/>
                      <a:pt x="656" y="19"/>
                    </a:cubicBezTo>
                    <a:cubicBezTo>
                      <a:pt x="656" y="20"/>
                      <a:pt x="656" y="20"/>
                      <a:pt x="654" y="19"/>
                    </a:cubicBezTo>
                    <a:cubicBezTo>
                      <a:pt x="652" y="18"/>
                      <a:pt x="650" y="18"/>
                      <a:pt x="649" y="18"/>
                    </a:cubicBezTo>
                    <a:cubicBezTo>
                      <a:pt x="648" y="18"/>
                      <a:pt x="647" y="18"/>
                      <a:pt x="646" y="19"/>
                    </a:cubicBezTo>
                    <a:cubicBezTo>
                      <a:pt x="645" y="20"/>
                      <a:pt x="645" y="20"/>
                      <a:pt x="644" y="20"/>
                    </a:cubicBezTo>
                    <a:cubicBezTo>
                      <a:pt x="644" y="20"/>
                      <a:pt x="644" y="21"/>
                      <a:pt x="643" y="21"/>
                    </a:cubicBezTo>
                    <a:cubicBezTo>
                      <a:pt x="642" y="21"/>
                      <a:pt x="642" y="21"/>
                      <a:pt x="642" y="20"/>
                    </a:cubicBezTo>
                    <a:cubicBezTo>
                      <a:pt x="642" y="20"/>
                      <a:pt x="642" y="19"/>
                      <a:pt x="641" y="19"/>
                    </a:cubicBezTo>
                    <a:cubicBezTo>
                      <a:pt x="640" y="20"/>
                      <a:pt x="640" y="21"/>
                      <a:pt x="638" y="21"/>
                    </a:cubicBezTo>
                    <a:cubicBezTo>
                      <a:pt x="637" y="21"/>
                      <a:pt x="635" y="23"/>
                      <a:pt x="636" y="22"/>
                    </a:cubicBezTo>
                    <a:cubicBezTo>
                      <a:pt x="637" y="21"/>
                      <a:pt x="639" y="20"/>
                      <a:pt x="638" y="20"/>
                    </a:cubicBezTo>
                    <a:cubicBezTo>
                      <a:pt x="636" y="20"/>
                      <a:pt x="635" y="19"/>
                      <a:pt x="632" y="19"/>
                    </a:cubicBezTo>
                    <a:cubicBezTo>
                      <a:pt x="630" y="19"/>
                      <a:pt x="632" y="19"/>
                      <a:pt x="632" y="19"/>
                    </a:cubicBezTo>
                    <a:cubicBezTo>
                      <a:pt x="632" y="18"/>
                      <a:pt x="635" y="17"/>
                      <a:pt x="632" y="18"/>
                    </a:cubicBezTo>
                    <a:cubicBezTo>
                      <a:pt x="630" y="19"/>
                      <a:pt x="628" y="20"/>
                      <a:pt x="626" y="20"/>
                    </a:cubicBezTo>
                    <a:cubicBezTo>
                      <a:pt x="624" y="20"/>
                      <a:pt x="622" y="20"/>
                      <a:pt x="622" y="21"/>
                    </a:cubicBezTo>
                    <a:cubicBezTo>
                      <a:pt x="623" y="21"/>
                      <a:pt x="623" y="22"/>
                      <a:pt x="625" y="22"/>
                    </a:cubicBezTo>
                    <a:cubicBezTo>
                      <a:pt x="627" y="22"/>
                      <a:pt x="627" y="22"/>
                      <a:pt x="626" y="22"/>
                    </a:cubicBezTo>
                    <a:cubicBezTo>
                      <a:pt x="624" y="22"/>
                      <a:pt x="619" y="24"/>
                      <a:pt x="617" y="24"/>
                    </a:cubicBezTo>
                    <a:cubicBezTo>
                      <a:pt x="615" y="25"/>
                      <a:pt x="616" y="25"/>
                      <a:pt x="614" y="25"/>
                    </a:cubicBezTo>
                    <a:cubicBezTo>
                      <a:pt x="612" y="25"/>
                      <a:pt x="610" y="24"/>
                      <a:pt x="609" y="25"/>
                    </a:cubicBezTo>
                    <a:cubicBezTo>
                      <a:pt x="607" y="25"/>
                      <a:pt x="607" y="27"/>
                      <a:pt x="605" y="27"/>
                    </a:cubicBezTo>
                    <a:cubicBezTo>
                      <a:pt x="603" y="28"/>
                      <a:pt x="602" y="27"/>
                      <a:pt x="601" y="28"/>
                    </a:cubicBezTo>
                    <a:cubicBezTo>
                      <a:pt x="600" y="28"/>
                      <a:pt x="598" y="31"/>
                      <a:pt x="597" y="31"/>
                    </a:cubicBezTo>
                    <a:cubicBezTo>
                      <a:pt x="596" y="31"/>
                      <a:pt x="594" y="31"/>
                      <a:pt x="592" y="31"/>
                    </a:cubicBezTo>
                    <a:cubicBezTo>
                      <a:pt x="590" y="31"/>
                      <a:pt x="591" y="31"/>
                      <a:pt x="593" y="32"/>
                    </a:cubicBezTo>
                    <a:cubicBezTo>
                      <a:pt x="595" y="32"/>
                      <a:pt x="595" y="33"/>
                      <a:pt x="593" y="33"/>
                    </a:cubicBezTo>
                    <a:cubicBezTo>
                      <a:pt x="592" y="33"/>
                      <a:pt x="584" y="33"/>
                      <a:pt x="587" y="33"/>
                    </a:cubicBezTo>
                    <a:cubicBezTo>
                      <a:pt x="590" y="33"/>
                      <a:pt x="593" y="34"/>
                      <a:pt x="591" y="34"/>
                    </a:cubicBezTo>
                    <a:cubicBezTo>
                      <a:pt x="589" y="34"/>
                      <a:pt x="588" y="34"/>
                      <a:pt x="589" y="34"/>
                    </a:cubicBezTo>
                    <a:cubicBezTo>
                      <a:pt x="590" y="34"/>
                      <a:pt x="592" y="35"/>
                      <a:pt x="590" y="35"/>
                    </a:cubicBezTo>
                    <a:cubicBezTo>
                      <a:pt x="588" y="35"/>
                      <a:pt x="590" y="36"/>
                      <a:pt x="590" y="36"/>
                    </a:cubicBezTo>
                    <a:cubicBezTo>
                      <a:pt x="589" y="36"/>
                      <a:pt x="589" y="37"/>
                      <a:pt x="588" y="37"/>
                    </a:cubicBezTo>
                    <a:cubicBezTo>
                      <a:pt x="586" y="36"/>
                      <a:pt x="584" y="36"/>
                      <a:pt x="586" y="37"/>
                    </a:cubicBezTo>
                    <a:cubicBezTo>
                      <a:pt x="587" y="38"/>
                      <a:pt x="589" y="38"/>
                      <a:pt x="588" y="38"/>
                    </a:cubicBezTo>
                    <a:cubicBezTo>
                      <a:pt x="588" y="39"/>
                      <a:pt x="586" y="38"/>
                      <a:pt x="587" y="39"/>
                    </a:cubicBezTo>
                    <a:cubicBezTo>
                      <a:pt x="588" y="40"/>
                      <a:pt x="591" y="40"/>
                      <a:pt x="590" y="40"/>
                    </a:cubicBezTo>
                    <a:cubicBezTo>
                      <a:pt x="590" y="41"/>
                      <a:pt x="589" y="41"/>
                      <a:pt x="590" y="42"/>
                    </a:cubicBezTo>
                    <a:cubicBezTo>
                      <a:pt x="591" y="43"/>
                      <a:pt x="592" y="44"/>
                      <a:pt x="591" y="45"/>
                    </a:cubicBezTo>
                    <a:cubicBezTo>
                      <a:pt x="590" y="45"/>
                      <a:pt x="584" y="45"/>
                      <a:pt x="583" y="46"/>
                    </a:cubicBezTo>
                    <a:cubicBezTo>
                      <a:pt x="582" y="47"/>
                      <a:pt x="582" y="47"/>
                      <a:pt x="580" y="47"/>
                    </a:cubicBezTo>
                    <a:cubicBezTo>
                      <a:pt x="579" y="46"/>
                      <a:pt x="578" y="47"/>
                      <a:pt x="575" y="47"/>
                    </a:cubicBezTo>
                    <a:cubicBezTo>
                      <a:pt x="573" y="47"/>
                      <a:pt x="562" y="47"/>
                      <a:pt x="559" y="48"/>
                    </a:cubicBezTo>
                    <a:cubicBezTo>
                      <a:pt x="556" y="48"/>
                      <a:pt x="554" y="51"/>
                      <a:pt x="555" y="53"/>
                    </a:cubicBezTo>
                    <a:cubicBezTo>
                      <a:pt x="557" y="55"/>
                      <a:pt x="557" y="55"/>
                      <a:pt x="556" y="56"/>
                    </a:cubicBezTo>
                    <a:cubicBezTo>
                      <a:pt x="556" y="57"/>
                      <a:pt x="556" y="60"/>
                      <a:pt x="559" y="62"/>
                    </a:cubicBezTo>
                    <a:cubicBezTo>
                      <a:pt x="562" y="63"/>
                      <a:pt x="564" y="61"/>
                      <a:pt x="565" y="63"/>
                    </a:cubicBezTo>
                    <a:cubicBezTo>
                      <a:pt x="566" y="65"/>
                      <a:pt x="568" y="68"/>
                      <a:pt x="567" y="68"/>
                    </a:cubicBezTo>
                    <a:cubicBezTo>
                      <a:pt x="566" y="68"/>
                      <a:pt x="564" y="68"/>
                      <a:pt x="563" y="68"/>
                    </a:cubicBezTo>
                    <a:cubicBezTo>
                      <a:pt x="561" y="68"/>
                      <a:pt x="561" y="67"/>
                      <a:pt x="559" y="66"/>
                    </a:cubicBezTo>
                    <a:cubicBezTo>
                      <a:pt x="556" y="64"/>
                      <a:pt x="550" y="62"/>
                      <a:pt x="548" y="62"/>
                    </a:cubicBezTo>
                    <a:cubicBezTo>
                      <a:pt x="546" y="61"/>
                      <a:pt x="543" y="62"/>
                      <a:pt x="542" y="61"/>
                    </a:cubicBezTo>
                    <a:cubicBezTo>
                      <a:pt x="542" y="60"/>
                      <a:pt x="543" y="60"/>
                      <a:pt x="542" y="60"/>
                    </a:cubicBezTo>
                    <a:cubicBezTo>
                      <a:pt x="541" y="59"/>
                      <a:pt x="538" y="59"/>
                      <a:pt x="537" y="60"/>
                    </a:cubicBezTo>
                    <a:cubicBezTo>
                      <a:pt x="536" y="61"/>
                      <a:pt x="534" y="61"/>
                      <a:pt x="535" y="61"/>
                    </a:cubicBezTo>
                    <a:cubicBezTo>
                      <a:pt x="537" y="62"/>
                      <a:pt x="541" y="62"/>
                      <a:pt x="540" y="63"/>
                    </a:cubicBezTo>
                    <a:cubicBezTo>
                      <a:pt x="539" y="63"/>
                      <a:pt x="537" y="63"/>
                      <a:pt x="538" y="64"/>
                    </a:cubicBezTo>
                    <a:cubicBezTo>
                      <a:pt x="538" y="64"/>
                      <a:pt x="542" y="64"/>
                      <a:pt x="542" y="65"/>
                    </a:cubicBezTo>
                    <a:cubicBezTo>
                      <a:pt x="542" y="66"/>
                      <a:pt x="542" y="67"/>
                      <a:pt x="541" y="67"/>
                    </a:cubicBezTo>
                    <a:cubicBezTo>
                      <a:pt x="540" y="67"/>
                      <a:pt x="539" y="67"/>
                      <a:pt x="537" y="66"/>
                    </a:cubicBezTo>
                    <a:cubicBezTo>
                      <a:pt x="536" y="66"/>
                      <a:pt x="535" y="65"/>
                      <a:pt x="533" y="65"/>
                    </a:cubicBezTo>
                    <a:cubicBezTo>
                      <a:pt x="531" y="66"/>
                      <a:pt x="530" y="65"/>
                      <a:pt x="531" y="68"/>
                    </a:cubicBezTo>
                    <a:cubicBezTo>
                      <a:pt x="532" y="71"/>
                      <a:pt x="533" y="70"/>
                      <a:pt x="536" y="71"/>
                    </a:cubicBezTo>
                    <a:cubicBezTo>
                      <a:pt x="538" y="72"/>
                      <a:pt x="538" y="72"/>
                      <a:pt x="540" y="73"/>
                    </a:cubicBezTo>
                    <a:cubicBezTo>
                      <a:pt x="542" y="74"/>
                      <a:pt x="543" y="74"/>
                      <a:pt x="543" y="75"/>
                    </a:cubicBezTo>
                    <a:cubicBezTo>
                      <a:pt x="544" y="76"/>
                      <a:pt x="545" y="76"/>
                      <a:pt x="546" y="76"/>
                    </a:cubicBezTo>
                    <a:cubicBezTo>
                      <a:pt x="547" y="76"/>
                      <a:pt x="547" y="77"/>
                      <a:pt x="546" y="77"/>
                    </a:cubicBezTo>
                    <a:cubicBezTo>
                      <a:pt x="545" y="77"/>
                      <a:pt x="542" y="77"/>
                      <a:pt x="541" y="76"/>
                    </a:cubicBezTo>
                    <a:cubicBezTo>
                      <a:pt x="540" y="76"/>
                      <a:pt x="539" y="74"/>
                      <a:pt x="537" y="74"/>
                    </a:cubicBezTo>
                    <a:cubicBezTo>
                      <a:pt x="536" y="74"/>
                      <a:pt x="528" y="74"/>
                      <a:pt x="527" y="73"/>
                    </a:cubicBezTo>
                    <a:cubicBezTo>
                      <a:pt x="526" y="72"/>
                      <a:pt x="526" y="71"/>
                      <a:pt x="526" y="71"/>
                    </a:cubicBezTo>
                    <a:cubicBezTo>
                      <a:pt x="527" y="70"/>
                      <a:pt x="527" y="70"/>
                      <a:pt x="527" y="69"/>
                    </a:cubicBezTo>
                    <a:cubicBezTo>
                      <a:pt x="526" y="68"/>
                      <a:pt x="526" y="68"/>
                      <a:pt x="526" y="67"/>
                    </a:cubicBezTo>
                    <a:cubicBezTo>
                      <a:pt x="526" y="66"/>
                      <a:pt x="528" y="63"/>
                      <a:pt x="527" y="61"/>
                    </a:cubicBezTo>
                    <a:cubicBezTo>
                      <a:pt x="527" y="60"/>
                      <a:pt x="527" y="58"/>
                      <a:pt x="526" y="57"/>
                    </a:cubicBezTo>
                    <a:cubicBezTo>
                      <a:pt x="525" y="56"/>
                      <a:pt x="524" y="56"/>
                      <a:pt x="524" y="57"/>
                    </a:cubicBezTo>
                    <a:cubicBezTo>
                      <a:pt x="523" y="57"/>
                      <a:pt x="524" y="58"/>
                      <a:pt x="524" y="59"/>
                    </a:cubicBezTo>
                    <a:cubicBezTo>
                      <a:pt x="524" y="60"/>
                      <a:pt x="524" y="61"/>
                      <a:pt x="524" y="62"/>
                    </a:cubicBezTo>
                    <a:cubicBezTo>
                      <a:pt x="524" y="64"/>
                      <a:pt x="523" y="65"/>
                      <a:pt x="521" y="66"/>
                    </a:cubicBezTo>
                    <a:cubicBezTo>
                      <a:pt x="519" y="66"/>
                      <a:pt x="518" y="66"/>
                      <a:pt x="517" y="67"/>
                    </a:cubicBezTo>
                    <a:cubicBezTo>
                      <a:pt x="516" y="69"/>
                      <a:pt x="514" y="71"/>
                      <a:pt x="514" y="72"/>
                    </a:cubicBezTo>
                    <a:cubicBezTo>
                      <a:pt x="513" y="72"/>
                      <a:pt x="513" y="72"/>
                      <a:pt x="515" y="73"/>
                    </a:cubicBezTo>
                    <a:cubicBezTo>
                      <a:pt x="517" y="74"/>
                      <a:pt x="519" y="79"/>
                      <a:pt x="520" y="79"/>
                    </a:cubicBezTo>
                    <a:cubicBezTo>
                      <a:pt x="521" y="80"/>
                      <a:pt x="520" y="81"/>
                      <a:pt x="520" y="81"/>
                    </a:cubicBezTo>
                    <a:cubicBezTo>
                      <a:pt x="519" y="82"/>
                      <a:pt x="518" y="85"/>
                      <a:pt x="517" y="87"/>
                    </a:cubicBezTo>
                    <a:cubicBezTo>
                      <a:pt x="516" y="89"/>
                      <a:pt x="516" y="90"/>
                      <a:pt x="516" y="90"/>
                    </a:cubicBezTo>
                    <a:cubicBezTo>
                      <a:pt x="516" y="90"/>
                      <a:pt x="517" y="91"/>
                      <a:pt x="517" y="92"/>
                    </a:cubicBezTo>
                    <a:cubicBezTo>
                      <a:pt x="517" y="93"/>
                      <a:pt x="518" y="95"/>
                      <a:pt x="518" y="95"/>
                    </a:cubicBezTo>
                    <a:cubicBezTo>
                      <a:pt x="519" y="95"/>
                      <a:pt x="519" y="95"/>
                      <a:pt x="520" y="95"/>
                    </a:cubicBezTo>
                    <a:cubicBezTo>
                      <a:pt x="521" y="95"/>
                      <a:pt x="521" y="95"/>
                      <a:pt x="522" y="95"/>
                    </a:cubicBezTo>
                    <a:cubicBezTo>
                      <a:pt x="524" y="95"/>
                      <a:pt x="525" y="94"/>
                      <a:pt x="526" y="94"/>
                    </a:cubicBezTo>
                    <a:cubicBezTo>
                      <a:pt x="528" y="94"/>
                      <a:pt x="532" y="95"/>
                      <a:pt x="533" y="95"/>
                    </a:cubicBezTo>
                    <a:cubicBezTo>
                      <a:pt x="534" y="95"/>
                      <a:pt x="536" y="96"/>
                      <a:pt x="538" y="97"/>
                    </a:cubicBezTo>
                    <a:cubicBezTo>
                      <a:pt x="539" y="98"/>
                      <a:pt x="540" y="101"/>
                      <a:pt x="540" y="101"/>
                    </a:cubicBezTo>
                    <a:cubicBezTo>
                      <a:pt x="541" y="102"/>
                      <a:pt x="541" y="103"/>
                      <a:pt x="540" y="103"/>
                    </a:cubicBezTo>
                    <a:cubicBezTo>
                      <a:pt x="540" y="104"/>
                      <a:pt x="538" y="106"/>
                      <a:pt x="538" y="107"/>
                    </a:cubicBezTo>
                    <a:cubicBezTo>
                      <a:pt x="538" y="107"/>
                      <a:pt x="539" y="108"/>
                      <a:pt x="541" y="108"/>
                    </a:cubicBezTo>
                    <a:cubicBezTo>
                      <a:pt x="543" y="109"/>
                      <a:pt x="547" y="110"/>
                      <a:pt x="546" y="110"/>
                    </a:cubicBezTo>
                    <a:cubicBezTo>
                      <a:pt x="545" y="110"/>
                      <a:pt x="540" y="111"/>
                      <a:pt x="539" y="110"/>
                    </a:cubicBezTo>
                    <a:cubicBezTo>
                      <a:pt x="538" y="109"/>
                      <a:pt x="537" y="109"/>
                      <a:pt x="537" y="109"/>
                    </a:cubicBezTo>
                    <a:cubicBezTo>
                      <a:pt x="537" y="109"/>
                      <a:pt x="537" y="109"/>
                      <a:pt x="537" y="108"/>
                    </a:cubicBezTo>
                    <a:cubicBezTo>
                      <a:pt x="536" y="107"/>
                      <a:pt x="535" y="106"/>
                      <a:pt x="536" y="106"/>
                    </a:cubicBezTo>
                    <a:cubicBezTo>
                      <a:pt x="536" y="105"/>
                      <a:pt x="538" y="103"/>
                      <a:pt x="537" y="102"/>
                    </a:cubicBezTo>
                    <a:cubicBezTo>
                      <a:pt x="536" y="100"/>
                      <a:pt x="534" y="101"/>
                      <a:pt x="534" y="100"/>
                    </a:cubicBezTo>
                    <a:cubicBezTo>
                      <a:pt x="533" y="98"/>
                      <a:pt x="533" y="97"/>
                      <a:pt x="532" y="97"/>
                    </a:cubicBezTo>
                    <a:cubicBezTo>
                      <a:pt x="530" y="96"/>
                      <a:pt x="528" y="98"/>
                      <a:pt x="526" y="98"/>
                    </a:cubicBezTo>
                    <a:cubicBezTo>
                      <a:pt x="525" y="97"/>
                      <a:pt x="522" y="98"/>
                      <a:pt x="521" y="99"/>
                    </a:cubicBezTo>
                    <a:cubicBezTo>
                      <a:pt x="521" y="100"/>
                      <a:pt x="523" y="100"/>
                      <a:pt x="522" y="100"/>
                    </a:cubicBezTo>
                    <a:cubicBezTo>
                      <a:pt x="521" y="101"/>
                      <a:pt x="520" y="103"/>
                      <a:pt x="521" y="103"/>
                    </a:cubicBezTo>
                    <a:cubicBezTo>
                      <a:pt x="521" y="103"/>
                      <a:pt x="522" y="104"/>
                      <a:pt x="522" y="105"/>
                    </a:cubicBezTo>
                    <a:cubicBezTo>
                      <a:pt x="522" y="106"/>
                      <a:pt x="523" y="108"/>
                      <a:pt x="522" y="109"/>
                    </a:cubicBezTo>
                    <a:cubicBezTo>
                      <a:pt x="522" y="109"/>
                      <a:pt x="519" y="112"/>
                      <a:pt x="518" y="112"/>
                    </a:cubicBezTo>
                    <a:cubicBezTo>
                      <a:pt x="518" y="113"/>
                      <a:pt x="517" y="116"/>
                      <a:pt x="516" y="116"/>
                    </a:cubicBezTo>
                    <a:cubicBezTo>
                      <a:pt x="515" y="117"/>
                      <a:pt x="509" y="119"/>
                      <a:pt x="509" y="120"/>
                    </a:cubicBezTo>
                    <a:cubicBezTo>
                      <a:pt x="509" y="121"/>
                      <a:pt x="509" y="123"/>
                      <a:pt x="508" y="123"/>
                    </a:cubicBezTo>
                    <a:cubicBezTo>
                      <a:pt x="506" y="123"/>
                      <a:pt x="506" y="123"/>
                      <a:pt x="504" y="122"/>
                    </a:cubicBezTo>
                    <a:cubicBezTo>
                      <a:pt x="503" y="122"/>
                      <a:pt x="501" y="122"/>
                      <a:pt x="499" y="122"/>
                    </a:cubicBezTo>
                    <a:cubicBezTo>
                      <a:pt x="498" y="122"/>
                      <a:pt x="496" y="122"/>
                      <a:pt x="495" y="121"/>
                    </a:cubicBezTo>
                    <a:cubicBezTo>
                      <a:pt x="494" y="120"/>
                      <a:pt x="492" y="121"/>
                      <a:pt x="491" y="120"/>
                    </a:cubicBezTo>
                    <a:cubicBezTo>
                      <a:pt x="491" y="120"/>
                      <a:pt x="491" y="119"/>
                      <a:pt x="490" y="118"/>
                    </a:cubicBezTo>
                    <a:cubicBezTo>
                      <a:pt x="490" y="117"/>
                      <a:pt x="492" y="117"/>
                      <a:pt x="492" y="118"/>
                    </a:cubicBezTo>
                    <a:cubicBezTo>
                      <a:pt x="493" y="118"/>
                      <a:pt x="492" y="118"/>
                      <a:pt x="493" y="119"/>
                    </a:cubicBezTo>
                    <a:cubicBezTo>
                      <a:pt x="493" y="120"/>
                      <a:pt x="494" y="121"/>
                      <a:pt x="495" y="120"/>
                    </a:cubicBezTo>
                    <a:cubicBezTo>
                      <a:pt x="496" y="120"/>
                      <a:pt x="495" y="119"/>
                      <a:pt x="496" y="119"/>
                    </a:cubicBezTo>
                    <a:cubicBezTo>
                      <a:pt x="497" y="118"/>
                      <a:pt x="497" y="118"/>
                      <a:pt x="498" y="119"/>
                    </a:cubicBezTo>
                    <a:cubicBezTo>
                      <a:pt x="498" y="119"/>
                      <a:pt x="498" y="120"/>
                      <a:pt x="499" y="120"/>
                    </a:cubicBezTo>
                    <a:cubicBezTo>
                      <a:pt x="500" y="120"/>
                      <a:pt x="504" y="120"/>
                      <a:pt x="504" y="119"/>
                    </a:cubicBezTo>
                    <a:cubicBezTo>
                      <a:pt x="504" y="118"/>
                      <a:pt x="503" y="118"/>
                      <a:pt x="503" y="118"/>
                    </a:cubicBezTo>
                    <a:cubicBezTo>
                      <a:pt x="503" y="118"/>
                      <a:pt x="503" y="117"/>
                      <a:pt x="504" y="116"/>
                    </a:cubicBezTo>
                    <a:cubicBezTo>
                      <a:pt x="505" y="116"/>
                      <a:pt x="505" y="116"/>
                      <a:pt x="506" y="115"/>
                    </a:cubicBezTo>
                    <a:cubicBezTo>
                      <a:pt x="507" y="114"/>
                      <a:pt x="509" y="114"/>
                      <a:pt x="509" y="112"/>
                    </a:cubicBezTo>
                    <a:cubicBezTo>
                      <a:pt x="510" y="111"/>
                      <a:pt x="510" y="111"/>
                      <a:pt x="511" y="110"/>
                    </a:cubicBezTo>
                    <a:cubicBezTo>
                      <a:pt x="513" y="110"/>
                      <a:pt x="514" y="109"/>
                      <a:pt x="514" y="107"/>
                    </a:cubicBezTo>
                    <a:cubicBezTo>
                      <a:pt x="513" y="105"/>
                      <a:pt x="513" y="104"/>
                      <a:pt x="514" y="103"/>
                    </a:cubicBezTo>
                    <a:cubicBezTo>
                      <a:pt x="515" y="102"/>
                      <a:pt x="516" y="102"/>
                      <a:pt x="516" y="101"/>
                    </a:cubicBezTo>
                    <a:cubicBezTo>
                      <a:pt x="515" y="100"/>
                      <a:pt x="511" y="100"/>
                      <a:pt x="510" y="96"/>
                    </a:cubicBezTo>
                    <a:cubicBezTo>
                      <a:pt x="510" y="92"/>
                      <a:pt x="510" y="91"/>
                      <a:pt x="510" y="88"/>
                    </a:cubicBezTo>
                    <a:cubicBezTo>
                      <a:pt x="510" y="84"/>
                      <a:pt x="509" y="83"/>
                      <a:pt x="510" y="82"/>
                    </a:cubicBezTo>
                    <a:cubicBezTo>
                      <a:pt x="511" y="82"/>
                      <a:pt x="513" y="79"/>
                      <a:pt x="512" y="77"/>
                    </a:cubicBezTo>
                    <a:cubicBezTo>
                      <a:pt x="510" y="75"/>
                      <a:pt x="506" y="72"/>
                      <a:pt x="506" y="71"/>
                    </a:cubicBezTo>
                    <a:cubicBezTo>
                      <a:pt x="506" y="70"/>
                      <a:pt x="508" y="70"/>
                      <a:pt x="509" y="68"/>
                    </a:cubicBezTo>
                    <a:cubicBezTo>
                      <a:pt x="510" y="65"/>
                      <a:pt x="511" y="64"/>
                      <a:pt x="511" y="63"/>
                    </a:cubicBezTo>
                    <a:cubicBezTo>
                      <a:pt x="512" y="61"/>
                      <a:pt x="513" y="59"/>
                      <a:pt x="510" y="58"/>
                    </a:cubicBezTo>
                    <a:cubicBezTo>
                      <a:pt x="508" y="57"/>
                      <a:pt x="506" y="56"/>
                      <a:pt x="504" y="56"/>
                    </a:cubicBezTo>
                    <a:cubicBezTo>
                      <a:pt x="501" y="56"/>
                      <a:pt x="494" y="55"/>
                      <a:pt x="493" y="55"/>
                    </a:cubicBezTo>
                    <a:cubicBezTo>
                      <a:pt x="492" y="55"/>
                      <a:pt x="491" y="58"/>
                      <a:pt x="489" y="61"/>
                    </a:cubicBezTo>
                    <a:cubicBezTo>
                      <a:pt x="488" y="64"/>
                      <a:pt x="487" y="68"/>
                      <a:pt x="485" y="69"/>
                    </a:cubicBezTo>
                    <a:cubicBezTo>
                      <a:pt x="482" y="71"/>
                      <a:pt x="478" y="73"/>
                      <a:pt x="477" y="74"/>
                    </a:cubicBezTo>
                    <a:cubicBezTo>
                      <a:pt x="476" y="74"/>
                      <a:pt x="477" y="75"/>
                      <a:pt x="477" y="76"/>
                    </a:cubicBezTo>
                    <a:cubicBezTo>
                      <a:pt x="476" y="76"/>
                      <a:pt x="476" y="77"/>
                      <a:pt x="477" y="77"/>
                    </a:cubicBezTo>
                    <a:cubicBezTo>
                      <a:pt x="477" y="77"/>
                      <a:pt x="480" y="77"/>
                      <a:pt x="480" y="78"/>
                    </a:cubicBezTo>
                    <a:cubicBezTo>
                      <a:pt x="480" y="79"/>
                      <a:pt x="480" y="79"/>
                      <a:pt x="480" y="81"/>
                    </a:cubicBezTo>
                    <a:cubicBezTo>
                      <a:pt x="480" y="82"/>
                      <a:pt x="479" y="83"/>
                      <a:pt x="479" y="84"/>
                    </a:cubicBezTo>
                    <a:cubicBezTo>
                      <a:pt x="479" y="84"/>
                      <a:pt x="480" y="85"/>
                      <a:pt x="479" y="86"/>
                    </a:cubicBezTo>
                    <a:cubicBezTo>
                      <a:pt x="479" y="87"/>
                      <a:pt x="477" y="87"/>
                      <a:pt x="477" y="88"/>
                    </a:cubicBezTo>
                    <a:cubicBezTo>
                      <a:pt x="476" y="89"/>
                      <a:pt x="477" y="90"/>
                      <a:pt x="478" y="90"/>
                    </a:cubicBezTo>
                    <a:cubicBezTo>
                      <a:pt x="479" y="90"/>
                      <a:pt x="480" y="89"/>
                      <a:pt x="481" y="90"/>
                    </a:cubicBezTo>
                    <a:cubicBezTo>
                      <a:pt x="482" y="90"/>
                      <a:pt x="485" y="90"/>
                      <a:pt x="485" y="91"/>
                    </a:cubicBezTo>
                    <a:cubicBezTo>
                      <a:pt x="485" y="92"/>
                      <a:pt x="485" y="95"/>
                      <a:pt x="487" y="96"/>
                    </a:cubicBezTo>
                    <a:cubicBezTo>
                      <a:pt x="488" y="97"/>
                      <a:pt x="490" y="97"/>
                      <a:pt x="491" y="97"/>
                    </a:cubicBezTo>
                    <a:cubicBezTo>
                      <a:pt x="492" y="97"/>
                      <a:pt x="491" y="98"/>
                      <a:pt x="490" y="99"/>
                    </a:cubicBezTo>
                    <a:cubicBezTo>
                      <a:pt x="489" y="100"/>
                      <a:pt x="488" y="106"/>
                      <a:pt x="486" y="104"/>
                    </a:cubicBezTo>
                    <a:cubicBezTo>
                      <a:pt x="484" y="102"/>
                      <a:pt x="480" y="99"/>
                      <a:pt x="479" y="98"/>
                    </a:cubicBezTo>
                    <a:cubicBezTo>
                      <a:pt x="478" y="98"/>
                      <a:pt x="478" y="97"/>
                      <a:pt x="477" y="97"/>
                    </a:cubicBezTo>
                    <a:cubicBezTo>
                      <a:pt x="475" y="97"/>
                      <a:pt x="470" y="95"/>
                      <a:pt x="468" y="94"/>
                    </a:cubicBezTo>
                    <a:cubicBezTo>
                      <a:pt x="466" y="94"/>
                      <a:pt x="464" y="92"/>
                      <a:pt x="463" y="91"/>
                    </a:cubicBezTo>
                    <a:cubicBezTo>
                      <a:pt x="461" y="90"/>
                      <a:pt x="449" y="89"/>
                      <a:pt x="447" y="88"/>
                    </a:cubicBezTo>
                    <a:cubicBezTo>
                      <a:pt x="446" y="88"/>
                      <a:pt x="443" y="88"/>
                      <a:pt x="442" y="88"/>
                    </a:cubicBezTo>
                    <a:cubicBezTo>
                      <a:pt x="441" y="89"/>
                      <a:pt x="441" y="89"/>
                      <a:pt x="440" y="90"/>
                    </a:cubicBezTo>
                    <a:cubicBezTo>
                      <a:pt x="440" y="91"/>
                      <a:pt x="441" y="93"/>
                      <a:pt x="442" y="94"/>
                    </a:cubicBezTo>
                    <a:cubicBezTo>
                      <a:pt x="443" y="95"/>
                      <a:pt x="444" y="96"/>
                      <a:pt x="443" y="97"/>
                    </a:cubicBezTo>
                    <a:cubicBezTo>
                      <a:pt x="442" y="98"/>
                      <a:pt x="441" y="99"/>
                      <a:pt x="440" y="99"/>
                    </a:cubicBezTo>
                    <a:cubicBezTo>
                      <a:pt x="438" y="99"/>
                      <a:pt x="437" y="99"/>
                      <a:pt x="437" y="100"/>
                    </a:cubicBezTo>
                    <a:cubicBezTo>
                      <a:pt x="437" y="101"/>
                      <a:pt x="438" y="102"/>
                      <a:pt x="438" y="102"/>
                    </a:cubicBezTo>
                    <a:cubicBezTo>
                      <a:pt x="437" y="102"/>
                      <a:pt x="434" y="102"/>
                      <a:pt x="433" y="101"/>
                    </a:cubicBezTo>
                    <a:cubicBezTo>
                      <a:pt x="432" y="101"/>
                      <a:pt x="432" y="99"/>
                      <a:pt x="433" y="99"/>
                    </a:cubicBezTo>
                    <a:cubicBezTo>
                      <a:pt x="434" y="99"/>
                      <a:pt x="435" y="98"/>
                      <a:pt x="434" y="98"/>
                    </a:cubicBezTo>
                    <a:cubicBezTo>
                      <a:pt x="433" y="97"/>
                      <a:pt x="432" y="95"/>
                      <a:pt x="430" y="96"/>
                    </a:cubicBezTo>
                    <a:cubicBezTo>
                      <a:pt x="429" y="97"/>
                      <a:pt x="425" y="99"/>
                      <a:pt x="424" y="99"/>
                    </a:cubicBezTo>
                    <a:cubicBezTo>
                      <a:pt x="422" y="100"/>
                      <a:pt x="421" y="100"/>
                      <a:pt x="419" y="99"/>
                    </a:cubicBezTo>
                    <a:cubicBezTo>
                      <a:pt x="417" y="99"/>
                      <a:pt x="411" y="101"/>
                      <a:pt x="411" y="102"/>
                    </a:cubicBezTo>
                    <a:cubicBezTo>
                      <a:pt x="410" y="102"/>
                      <a:pt x="409" y="104"/>
                      <a:pt x="408" y="104"/>
                    </a:cubicBezTo>
                    <a:cubicBezTo>
                      <a:pt x="407" y="104"/>
                      <a:pt x="399" y="103"/>
                      <a:pt x="400" y="103"/>
                    </a:cubicBezTo>
                    <a:cubicBezTo>
                      <a:pt x="400" y="102"/>
                      <a:pt x="402" y="102"/>
                      <a:pt x="402" y="102"/>
                    </a:cubicBezTo>
                    <a:cubicBezTo>
                      <a:pt x="403" y="102"/>
                      <a:pt x="402" y="100"/>
                      <a:pt x="402" y="99"/>
                    </a:cubicBezTo>
                    <a:cubicBezTo>
                      <a:pt x="403" y="98"/>
                      <a:pt x="405" y="97"/>
                      <a:pt x="404" y="96"/>
                    </a:cubicBezTo>
                    <a:cubicBezTo>
                      <a:pt x="403" y="96"/>
                      <a:pt x="401" y="97"/>
                      <a:pt x="399" y="97"/>
                    </a:cubicBezTo>
                    <a:cubicBezTo>
                      <a:pt x="396" y="98"/>
                      <a:pt x="395" y="98"/>
                      <a:pt x="395" y="100"/>
                    </a:cubicBezTo>
                    <a:cubicBezTo>
                      <a:pt x="395" y="102"/>
                      <a:pt x="396" y="102"/>
                      <a:pt x="395" y="102"/>
                    </a:cubicBezTo>
                    <a:cubicBezTo>
                      <a:pt x="394" y="102"/>
                      <a:pt x="394" y="101"/>
                      <a:pt x="393" y="101"/>
                    </a:cubicBezTo>
                    <a:cubicBezTo>
                      <a:pt x="391" y="100"/>
                      <a:pt x="386" y="101"/>
                      <a:pt x="384" y="103"/>
                    </a:cubicBezTo>
                    <a:cubicBezTo>
                      <a:pt x="381" y="104"/>
                      <a:pt x="376" y="107"/>
                      <a:pt x="375" y="107"/>
                    </a:cubicBezTo>
                    <a:cubicBezTo>
                      <a:pt x="374" y="107"/>
                      <a:pt x="370" y="108"/>
                      <a:pt x="369" y="109"/>
                    </a:cubicBezTo>
                    <a:cubicBezTo>
                      <a:pt x="368" y="111"/>
                      <a:pt x="368" y="116"/>
                      <a:pt x="366" y="116"/>
                    </a:cubicBezTo>
                    <a:cubicBezTo>
                      <a:pt x="364" y="116"/>
                      <a:pt x="358" y="117"/>
                      <a:pt x="357" y="116"/>
                    </a:cubicBezTo>
                    <a:cubicBezTo>
                      <a:pt x="357" y="115"/>
                      <a:pt x="356" y="114"/>
                      <a:pt x="354" y="113"/>
                    </a:cubicBezTo>
                    <a:cubicBezTo>
                      <a:pt x="352" y="112"/>
                      <a:pt x="350" y="112"/>
                      <a:pt x="351" y="111"/>
                    </a:cubicBezTo>
                    <a:cubicBezTo>
                      <a:pt x="352" y="110"/>
                      <a:pt x="352" y="108"/>
                      <a:pt x="354" y="108"/>
                    </a:cubicBezTo>
                    <a:cubicBezTo>
                      <a:pt x="355" y="107"/>
                      <a:pt x="361" y="108"/>
                      <a:pt x="361" y="107"/>
                    </a:cubicBezTo>
                    <a:cubicBezTo>
                      <a:pt x="361" y="106"/>
                      <a:pt x="358" y="102"/>
                      <a:pt x="357" y="101"/>
                    </a:cubicBezTo>
                    <a:cubicBezTo>
                      <a:pt x="356" y="100"/>
                      <a:pt x="354" y="100"/>
                      <a:pt x="352" y="100"/>
                    </a:cubicBezTo>
                    <a:cubicBezTo>
                      <a:pt x="349" y="100"/>
                      <a:pt x="346" y="100"/>
                      <a:pt x="345" y="99"/>
                    </a:cubicBezTo>
                    <a:cubicBezTo>
                      <a:pt x="344" y="99"/>
                      <a:pt x="341" y="98"/>
                      <a:pt x="342" y="99"/>
                    </a:cubicBezTo>
                    <a:cubicBezTo>
                      <a:pt x="343" y="100"/>
                      <a:pt x="347" y="101"/>
                      <a:pt x="347" y="102"/>
                    </a:cubicBezTo>
                    <a:cubicBezTo>
                      <a:pt x="347" y="103"/>
                      <a:pt x="347" y="106"/>
                      <a:pt x="346" y="108"/>
                    </a:cubicBezTo>
                    <a:cubicBezTo>
                      <a:pt x="345" y="109"/>
                      <a:pt x="343" y="112"/>
                      <a:pt x="344" y="112"/>
                    </a:cubicBezTo>
                    <a:cubicBezTo>
                      <a:pt x="345" y="112"/>
                      <a:pt x="349" y="115"/>
                      <a:pt x="348" y="117"/>
                    </a:cubicBezTo>
                    <a:cubicBezTo>
                      <a:pt x="347" y="119"/>
                      <a:pt x="346" y="121"/>
                      <a:pt x="346" y="123"/>
                    </a:cubicBezTo>
                    <a:cubicBezTo>
                      <a:pt x="346" y="124"/>
                      <a:pt x="347" y="127"/>
                      <a:pt x="346" y="125"/>
                    </a:cubicBezTo>
                    <a:cubicBezTo>
                      <a:pt x="345" y="124"/>
                      <a:pt x="345" y="122"/>
                      <a:pt x="344" y="123"/>
                    </a:cubicBezTo>
                    <a:cubicBezTo>
                      <a:pt x="343" y="124"/>
                      <a:pt x="341" y="125"/>
                      <a:pt x="342" y="124"/>
                    </a:cubicBezTo>
                    <a:cubicBezTo>
                      <a:pt x="343" y="123"/>
                      <a:pt x="344" y="122"/>
                      <a:pt x="343" y="121"/>
                    </a:cubicBezTo>
                    <a:cubicBezTo>
                      <a:pt x="341" y="121"/>
                      <a:pt x="338" y="120"/>
                      <a:pt x="337" y="120"/>
                    </a:cubicBezTo>
                    <a:cubicBezTo>
                      <a:pt x="335" y="120"/>
                      <a:pt x="333" y="121"/>
                      <a:pt x="332" y="123"/>
                    </a:cubicBezTo>
                    <a:cubicBezTo>
                      <a:pt x="330" y="124"/>
                      <a:pt x="327" y="125"/>
                      <a:pt x="326" y="125"/>
                    </a:cubicBezTo>
                    <a:cubicBezTo>
                      <a:pt x="325" y="126"/>
                      <a:pt x="322" y="129"/>
                      <a:pt x="321" y="130"/>
                    </a:cubicBezTo>
                    <a:cubicBezTo>
                      <a:pt x="320" y="130"/>
                      <a:pt x="324" y="133"/>
                      <a:pt x="325" y="134"/>
                    </a:cubicBezTo>
                    <a:cubicBezTo>
                      <a:pt x="326" y="136"/>
                      <a:pt x="327" y="139"/>
                      <a:pt x="324" y="138"/>
                    </a:cubicBezTo>
                    <a:cubicBezTo>
                      <a:pt x="321" y="137"/>
                      <a:pt x="315" y="135"/>
                      <a:pt x="314" y="136"/>
                    </a:cubicBezTo>
                    <a:cubicBezTo>
                      <a:pt x="313" y="137"/>
                      <a:pt x="311" y="137"/>
                      <a:pt x="311" y="136"/>
                    </a:cubicBezTo>
                    <a:cubicBezTo>
                      <a:pt x="312" y="136"/>
                      <a:pt x="312" y="135"/>
                      <a:pt x="310" y="134"/>
                    </a:cubicBezTo>
                    <a:cubicBezTo>
                      <a:pt x="308" y="133"/>
                      <a:pt x="306" y="132"/>
                      <a:pt x="305" y="132"/>
                    </a:cubicBezTo>
                    <a:cubicBezTo>
                      <a:pt x="305" y="133"/>
                      <a:pt x="303" y="134"/>
                      <a:pt x="304" y="135"/>
                    </a:cubicBezTo>
                    <a:cubicBezTo>
                      <a:pt x="304" y="136"/>
                      <a:pt x="306" y="138"/>
                      <a:pt x="307" y="139"/>
                    </a:cubicBezTo>
                    <a:cubicBezTo>
                      <a:pt x="308" y="139"/>
                      <a:pt x="312" y="139"/>
                      <a:pt x="312" y="140"/>
                    </a:cubicBezTo>
                    <a:cubicBezTo>
                      <a:pt x="312" y="141"/>
                      <a:pt x="310" y="143"/>
                      <a:pt x="309" y="144"/>
                    </a:cubicBezTo>
                    <a:cubicBezTo>
                      <a:pt x="308" y="144"/>
                      <a:pt x="307" y="144"/>
                      <a:pt x="306" y="143"/>
                    </a:cubicBezTo>
                    <a:cubicBezTo>
                      <a:pt x="304" y="143"/>
                      <a:pt x="303" y="143"/>
                      <a:pt x="302" y="143"/>
                    </a:cubicBezTo>
                    <a:cubicBezTo>
                      <a:pt x="301" y="142"/>
                      <a:pt x="299" y="140"/>
                      <a:pt x="298" y="139"/>
                    </a:cubicBezTo>
                    <a:cubicBezTo>
                      <a:pt x="297" y="139"/>
                      <a:pt x="294" y="138"/>
                      <a:pt x="294" y="137"/>
                    </a:cubicBezTo>
                    <a:cubicBezTo>
                      <a:pt x="294" y="136"/>
                      <a:pt x="293" y="133"/>
                      <a:pt x="292" y="132"/>
                    </a:cubicBezTo>
                    <a:cubicBezTo>
                      <a:pt x="291" y="131"/>
                      <a:pt x="290" y="131"/>
                      <a:pt x="291" y="130"/>
                    </a:cubicBezTo>
                    <a:cubicBezTo>
                      <a:pt x="292" y="129"/>
                      <a:pt x="294" y="127"/>
                      <a:pt x="294" y="126"/>
                    </a:cubicBezTo>
                    <a:cubicBezTo>
                      <a:pt x="293" y="125"/>
                      <a:pt x="292" y="124"/>
                      <a:pt x="291" y="123"/>
                    </a:cubicBezTo>
                    <a:cubicBezTo>
                      <a:pt x="290" y="122"/>
                      <a:pt x="287" y="121"/>
                      <a:pt x="286" y="121"/>
                    </a:cubicBezTo>
                    <a:cubicBezTo>
                      <a:pt x="284" y="120"/>
                      <a:pt x="286" y="120"/>
                      <a:pt x="285" y="119"/>
                    </a:cubicBezTo>
                    <a:cubicBezTo>
                      <a:pt x="284" y="118"/>
                      <a:pt x="282" y="118"/>
                      <a:pt x="282" y="118"/>
                    </a:cubicBezTo>
                    <a:cubicBezTo>
                      <a:pt x="282" y="118"/>
                      <a:pt x="284" y="118"/>
                      <a:pt x="282" y="117"/>
                    </a:cubicBezTo>
                    <a:cubicBezTo>
                      <a:pt x="281" y="116"/>
                      <a:pt x="280" y="115"/>
                      <a:pt x="279" y="114"/>
                    </a:cubicBezTo>
                    <a:cubicBezTo>
                      <a:pt x="277" y="113"/>
                      <a:pt x="276" y="113"/>
                      <a:pt x="278" y="113"/>
                    </a:cubicBezTo>
                    <a:cubicBezTo>
                      <a:pt x="279" y="113"/>
                      <a:pt x="281" y="113"/>
                      <a:pt x="282" y="115"/>
                    </a:cubicBezTo>
                    <a:cubicBezTo>
                      <a:pt x="283" y="116"/>
                      <a:pt x="285" y="117"/>
                      <a:pt x="286" y="117"/>
                    </a:cubicBezTo>
                    <a:cubicBezTo>
                      <a:pt x="286" y="116"/>
                      <a:pt x="287" y="116"/>
                      <a:pt x="287" y="116"/>
                    </a:cubicBezTo>
                    <a:cubicBezTo>
                      <a:pt x="287" y="117"/>
                      <a:pt x="289" y="117"/>
                      <a:pt x="291" y="118"/>
                    </a:cubicBezTo>
                    <a:cubicBezTo>
                      <a:pt x="293" y="119"/>
                      <a:pt x="298" y="121"/>
                      <a:pt x="301" y="121"/>
                    </a:cubicBezTo>
                    <a:cubicBezTo>
                      <a:pt x="304" y="121"/>
                      <a:pt x="306" y="121"/>
                      <a:pt x="308" y="122"/>
                    </a:cubicBezTo>
                    <a:cubicBezTo>
                      <a:pt x="309" y="123"/>
                      <a:pt x="312" y="124"/>
                      <a:pt x="316" y="123"/>
                    </a:cubicBezTo>
                    <a:cubicBezTo>
                      <a:pt x="320" y="123"/>
                      <a:pt x="326" y="119"/>
                      <a:pt x="327" y="117"/>
                    </a:cubicBezTo>
                    <a:cubicBezTo>
                      <a:pt x="329" y="116"/>
                      <a:pt x="331" y="116"/>
                      <a:pt x="330" y="115"/>
                    </a:cubicBezTo>
                    <a:cubicBezTo>
                      <a:pt x="330" y="113"/>
                      <a:pt x="329" y="112"/>
                      <a:pt x="329" y="110"/>
                    </a:cubicBezTo>
                    <a:cubicBezTo>
                      <a:pt x="329" y="108"/>
                      <a:pt x="330" y="108"/>
                      <a:pt x="327" y="107"/>
                    </a:cubicBezTo>
                    <a:cubicBezTo>
                      <a:pt x="324" y="106"/>
                      <a:pt x="324" y="106"/>
                      <a:pt x="323" y="105"/>
                    </a:cubicBezTo>
                    <a:cubicBezTo>
                      <a:pt x="322" y="104"/>
                      <a:pt x="320" y="104"/>
                      <a:pt x="318" y="103"/>
                    </a:cubicBezTo>
                    <a:cubicBezTo>
                      <a:pt x="317" y="102"/>
                      <a:pt x="317" y="101"/>
                      <a:pt x="315" y="101"/>
                    </a:cubicBezTo>
                    <a:cubicBezTo>
                      <a:pt x="313" y="100"/>
                      <a:pt x="312" y="100"/>
                      <a:pt x="310" y="99"/>
                    </a:cubicBezTo>
                    <a:cubicBezTo>
                      <a:pt x="309" y="98"/>
                      <a:pt x="296" y="92"/>
                      <a:pt x="296" y="93"/>
                    </a:cubicBezTo>
                    <a:cubicBezTo>
                      <a:pt x="295" y="93"/>
                      <a:pt x="295" y="93"/>
                      <a:pt x="294" y="93"/>
                    </a:cubicBezTo>
                    <a:cubicBezTo>
                      <a:pt x="293" y="93"/>
                      <a:pt x="290" y="91"/>
                      <a:pt x="289" y="92"/>
                    </a:cubicBezTo>
                    <a:cubicBezTo>
                      <a:pt x="288" y="92"/>
                      <a:pt x="285" y="94"/>
                      <a:pt x="284" y="95"/>
                    </a:cubicBezTo>
                    <a:cubicBezTo>
                      <a:pt x="283" y="95"/>
                      <a:pt x="283" y="94"/>
                      <a:pt x="284" y="94"/>
                    </a:cubicBezTo>
                    <a:cubicBezTo>
                      <a:pt x="285" y="93"/>
                      <a:pt x="286" y="92"/>
                      <a:pt x="285" y="92"/>
                    </a:cubicBezTo>
                    <a:cubicBezTo>
                      <a:pt x="284" y="91"/>
                      <a:pt x="284" y="91"/>
                      <a:pt x="283" y="91"/>
                    </a:cubicBezTo>
                    <a:cubicBezTo>
                      <a:pt x="281" y="91"/>
                      <a:pt x="279" y="89"/>
                      <a:pt x="279" y="89"/>
                    </a:cubicBezTo>
                    <a:cubicBezTo>
                      <a:pt x="279" y="89"/>
                      <a:pt x="277" y="88"/>
                      <a:pt x="279" y="88"/>
                    </a:cubicBezTo>
                    <a:cubicBezTo>
                      <a:pt x="281" y="88"/>
                      <a:pt x="283" y="89"/>
                      <a:pt x="283" y="89"/>
                    </a:cubicBezTo>
                    <a:cubicBezTo>
                      <a:pt x="283" y="88"/>
                      <a:pt x="284" y="88"/>
                      <a:pt x="282" y="87"/>
                    </a:cubicBezTo>
                    <a:cubicBezTo>
                      <a:pt x="279" y="86"/>
                      <a:pt x="278" y="85"/>
                      <a:pt x="278" y="86"/>
                    </a:cubicBezTo>
                    <a:cubicBezTo>
                      <a:pt x="277" y="86"/>
                      <a:pt x="273" y="89"/>
                      <a:pt x="273" y="89"/>
                    </a:cubicBezTo>
                    <a:cubicBezTo>
                      <a:pt x="273" y="88"/>
                      <a:pt x="274" y="87"/>
                      <a:pt x="273" y="87"/>
                    </a:cubicBezTo>
                    <a:cubicBezTo>
                      <a:pt x="273" y="87"/>
                      <a:pt x="271" y="86"/>
                      <a:pt x="270" y="87"/>
                    </a:cubicBezTo>
                    <a:cubicBezTo>
                      <a:pt x="269" y="88"/>
                      <a:pt x="269" y="89"/>
                      <a:pt x="269" y="88"/>
                    </a:cubicBezTo>
                    <a:cubicBezTo>
                      <a:pt x="269" y="88"/>
                      <a:pt x="269" y="88"/>
                      <a:pt x="268" y="88"/>
                    </a:cubicBezTo>
                    <a:cubicBezTo>
                      <a:pt x="268" y="87"/>
                      <a:pt x="268" y="85"/>
                      <a:pt x="268" y="86"/>
                    </a:cubicBezTo>
                    <a:cubicBezTo>
                      <a:pt x="268" y="87"/>
                      <a:pt x="267" y="88"/>
                      <a:pt x="267" y="88"/>
                    </a:cubicBezTo>
                    <a:cubicBezTo>
                      <a:pt x="266" y="87"/>
                      <a:pt x="265" y="88"/>
                      <a:pt x="264" y="88"/>
                    </a:cubicBezTo>
                    <a:cubicBezTo>
                      <a:pt x="263" y="88"/>
                      <a:pt x="263" y="88"/>
                      <a:pt x="263" y="88"/>
                    </a:cubicBezTo>
                    <a:cubicBezTo>
                      <a:pt x="263" y="88"/>
                      <a:pt x="264" y="87"/>
                      <a:pt x="264" y="87"/>
                    </a:cubicBezTo>
                    <a:cubicBezTo>
                      <a:pt x="265" y="86"/>
                      <a:pt x="265" y="86"/>
                      <a:pt x="264" y="85"/>
                    </a:cubicBezTo>
                    <a:cubicBezTo>
                      <a:pt x="262" y="84"/>
                      <a:pt x="258" y="84"/>
                      <a:pt x="260" y="84"/>
                    </a:cubicBezTo>
                    <a:cubicBezTo>
                      <a:pt x="262" y="83"/>
                      <a:pt x="264" y="85"/>
                      <a:pt x="266" y="84"/>
                    </a:cubicBezTo>
                    <a:cubicBezTo>
                      <a:pt x="269" y="83"/>
                      <a:pt x="270" y="82"/>
                      <a:pt x="271" y="81"/>
                    </a:cubicBezTo>
                    <a:cubicBezTo>
                      <a:pt x="271" y="81"/>
                      <a:pt x="272" y="80"/>
                      <a:pt x="270" y="79"/>
                    </a:cubicBezTo>
                    <a:cubicBezTo>
                      <a:pt x="268" y="78"/>
                      <a:pt x="265" y="77"/>
                      <a:pt x="263" y="77"/>
                    </a:cubicBezTo>
                    <a:cubicBezTo>
                      <a:pt x="262" y="76"/>
                      <a:pt x="261" y="75"/>
                      <a:pt x="260" y="76"/>
                    </a:cubicBezTo>
                    <a:cubicBezTo>
                      <a:pt x="259" y="77"/>
                      <a:pt x="258" y="78"/>
                      <a:pt x="258" y="79"/>
                    </a:cubicBezTo>
                    <a:cubicBezTo>
                      <a:pt x="257" y="80"/>
                      <a:pt x="256" y="81"/>
                      <a:pt x="256" y="81"/>
                    </a:cubicBezTo>
                    <a:cubicBezTo>
                      <a:pt x="256" y="80"/>
                      <a:pt x="257" y="78"/>
                      <a:pt x="256" y="78"/>
                    </a:cubicBezTo>
                    <a:cubicBezTo>
                      <a:pt x="254" y="78"/>
                      <a:pt x="253" y="78"/>
                      <a:pt x="255" y="78"/>
                    </a:cubicBezTo>
                    <a:cubicBezTo>
                      <a:pt x="256" y="78"/>
                      <a:pt x="257" y="78"/>
                      <a:pt x="256" y="77"/>
                    </a:cubicBezTo>
                    <a:cubicBezTo>
                      <a:pt x="255" y="77"/>
                      <a:pt x="252" y="77"/>
                      <a:pt x="255" y="76"/>
                    </a:cubicBezTo>
                    <a:cubicBezTo>
                      <a:pt x="257" y="76"/>
                      <a:pt x="259" y="76"/>
                      <a:pt x="257" y="75"/>
                    </a:cubicBezTo>
                    <a:cubicBezTo>
                      <a:pt x="255" y="74"/>
                      <a:pt x="252" y="73"/>
                      <a:pt x="251" y="74"/>
                    </a:cubicBezTo>
                    <a:cubicBezTo>
                      <a:pt x="251" y="75"/>
                      <a:pt x="253" y="76"/>
                      <a:pt x="252" y="77"/>
                    </a:cubicBezTo>
                    <a:cubicBezTo>
                      <a:pt x="251" y="77"/>
                      <a:pt x="249" y="79"/>
                      <a:pt x="249" y="79"/>
                    </a:cubicBezTo>
                    <a:cubicBezTo>
                      <a:pt x="248" y="80"/>
                      <a:pt x="247" y="81"/>
                      <a:pt x="247" y="80"/>
                    </a:cubicBezTo>
                    <a:cubicBezTo>
                      <a:pt x="247" y="79"/>
                      <a:pt x="246" y="77"/>
                      <a:pt x="247" y="77"/>
                    </a:cubicBezTo>
                    <a:cubicBezTo>
                      <a:pt x="247" y="76"/>
                      <a:pt x="247" y="75"/>
                      <a:pt x="246" y="75"/>
                    </a:cubicBezTo>
                    <a:cubicBezTo>
                      <a:pt x="246" y="76"/>
                      <a:pt x="241" y="83"/>
                      <a:pt x="240" y="83"/>
                    </a:cubicBezTo>
                    <a:cubicBezTo>
                      <a:pt x="238" y="83"/>
                      <a:pt x="238" y="83"/>
                      <a:pt x="238" y="81"/>
                    </a:cubicBezTo>
                    <a:cubicBezTo>
                      <a:pt x="239" y="80"/>
                      <a:pt x="242" y="77"/>
                      <a:pt x="242" y="76"/>
                    </a:cubicBezTo>
                    <a:cubicBezTo>
                      <a:pt x="243" y="75"/>
                      <a:pt x="243" y="75"/>
                      <a:pt x="243" y="74"/>
                    </a:cubicBezTo>
                    <a:cubicBezTo>
                      <a:pt x="243" y="74"/>
                      <a:pt x="242" y="73"/>
                      <a:pt x="241" y="73"/>
                    </a:cubicBezTo>
                    <a:cubicBezTo>
                      <a:pt x="240" y="74"/>
                      <a:pt x="239" y="74"/>
                      <a:pt x="240" y="74"/>
                    </a:cubicBezTo>
                    <a:cubicBezTo>
                      <a:pt x="241" y="74"/>
                      <a:pt x="242" y="75"/>
                      <a:pt x="240" y="75"/>
                    </a:cubicBezTo>
                    <a:cubicBezTo>
                      <a:pt x="239" y="75"/>
                      <a:pt x="237" y="76"/>
                      <a:pt x="237" y="75"/>
                    </a:cubicBezTo>
                    <a:cubicBezTo>
                      <a:pt x="237" y="74"/>
                      <a:pt x="237" y="73"/>
                      <a:pt x="236" y="74"/>
                    </a:cubicBezTo>
                    <a:cubicBezTo>
                      <a:pt x="236" y="74"/>
                      <a:pt x="235" y="75"/>
                      <a:pt x="235" y="76"/>
                    </a:cubicBezTo>
                    <a:cubicBezTo>
                      <a:pt x="234" y="76"/>
                      <a:pt x="235" y="78"/>
                      <a:pt x="235" y="78"/>
                    </a:cubicBezTo>
                    <a:cubicBezTo>
                      <a:pt x="236" y="79"/>
                      <a:pt x="235" y="79"/>
                      <a:pt x="235" y="79"/>
                    </a:cubicBezTo>
                    <a:cubicBezTo>
                      <a:pt x="234" y="78"/>
                      <a:pt x="234" y="78"/>
                      <a:pt x="234" y="79"/>
                    </a:cubicBezTo>
                    <a:cubicBezTo>
                      <a:pt x="234" y="79"/>
                      <a:pt x="234" y="81"/>
                      <a:pt x="233" y="80"/>
                    </a:cubicBezTo>
                    <a:cubicBezTo>
                      <a:pt x="233" y="79"/>
                      <a:pt x="233" y="79"/>
                      <a:pt x="232" y="79"/>
                    </a:cubicBezTo>
                    <a:cubicBezTo>
                      <a:pt x="231" y="80"/>
                      <a:pt x="230" y="80"/>
                      <a:pt x="230" y="79"/>
                    </a:cubicBezTo>
                    <a:cubicBezTo>
                      <a:pt x="231" y="78"/>
                      <a:pt x="233" y="77"/>
                      <a:pt x="232" y="77"/>
                    </a:cubicBezTo>
                    <a:cubicBezTo>
                      <a:pt x="230" y="77"/>
                      <a:pt x="230" y="79"/>
                      <a:pt x="229" y="79"/>
                    </a:cubicBezTo>
                    <a:cubicBezTo>
                      <a:pt x="227" y="79"/>
                      <a:pt x="226" y="79"/>
                      <a:pt x="227" y="80"/>
                    </a:cubicBezTo>
                    <a:cubicBezTo>
                      <a:pt x="227" y="81"/>
                      <a:pt x="228" y="82"/>
                      <a:pt x="229" y="82"/>
                    </a:cubicBezTo>
                    <a:cubicBezTo>
                      <a:pt x="230" y="82"/>
                      <a:pt x="230" y="82"/>
                      <a:pt x="230" y="83"/>
                    </a:cubicBezTo>
                    <a:cubicBezTo>
                      <a:pt x="229" y="83"/>
                      <a:pt x="229" y="85"/>
                      <a:pt x="228" y="85"/>
                    </a:cubicBezTo>
                    <a:cubicBezTo>
                      <a:pt x="227" y="84"/>
                      <a:pt x="227" y="83"/>
                      <a:pt x="226" y="83"/>
                    </a:cubicBezTo>
                    <a:cubicBezTo>
                      <a:pt x="226" y="83"/>
                      <a:pt x="225" y="83"/>
                      <a:pt x="225" y="82"/>
                    </a:cubicBezTo>
                    <a:cubicBezTo>
                      <a:pt x="225" y="81"/>
                      <a:pt x="225" y="81"/>
                      <a:pt x="224" y="82"/>
                    </a:cubicBezTo>
                    <a:cubicBezTo>
                      <a:pt x="224" y="83"/>
                      <a:pt x="224" y="83"/>
                      <a:pt x="223" y="83"/>
                    </a:cubicBezTo>
                    <a:cubicBezTo>
                      <a:pt x="222" y="82"/>
                      <a:pt x="223" y="82"/>
                      <a:pt x="222" y="82"/>
                    </a:cubicBezTo>
                    <a:cubicBezTo>
                      <a:pt x="221" y="81"/>
                      <a:pt x="219" y="82"/>
                      <a:pt x="218" y="82"/>
                    </a:cubicBezTo>
                    <a:cubicBezTo>
                      <a:pt x="216" y="82"/>
                      <a:pt x="216" y="82"/>
                      <a:pt x="219" y="83"/>
                    </a:cubicBezTo>
                    <a:cubicBezTo>
                      <a:pt x="221" y="83"/>
                      <a:pt x="223" y="85"/>
                      <a:pt x="222" y="84"/>
                    </a:cubicBezTo>
                    <a:cubicBezTo>
                      <a:pt x="221" y="84"/>
                      <a:pt x="221" y="84"/>
                      <a:pt x="221" y="85"/>
                    </a:cubicBezTo>
                    <a:cubicBezTo>
                      <a:pt x="221" y="86"/>
                      <a:pt x="222" y="88"/>
                      <a:pt x="221" y="87"/>
                    </a:cubicBezTo>
                    <a:cubicBezTo>
                      <a:pt x="220" y="87"/>
                      <a:pt x="218" y="86"/>
                      <a:pt x="218" y="86"/>
                    </a:cubicBezTo>
                    <a:cubicBezTo>
                      <a:pt x="218" y="85"/>
                      <a:pt x="217" y="86"/>
                      <a:pt x="217" y="86"/>
                    </a:cubicBezTo>
                    <a:cubicBezTo>
                      <a:pt x="217" y="87"/>
                      <a:pt x="216" y="87"/>
                      <a:pt x="216" y="86"/>
                    </a:cubicBezTo>
                    <a:cubicBezTo>
                      <a:pt x="215" y="86"/>
                      <a:pt x="216" y="85"/>
                      <a:pt x="215" y="86"/>
                    </a:cubicBezTo>
                    <a:cubicBezTo>
                      <a:pt x="215" y="86"/>
                      <a:pt x="213" y="87"/>
                      <a:pt x="214" y="88"/>
                    </a:cubicBezTo>
                    <a:cubicBezTo>
                      <a:pt x="214" y="89"/>
                      <a:pt x="215" y="90"/>
                      <a:pt x="214" y="90"/>
                    </a:cubicBezTo>
                    <a:cubicBezTo>
                      <a:pt x="213" y="90"/>
                      <a:pt x="212" y="90"/>
                      <a:pt x="212" y="89"/>
                    </a:cubicBezTo>
                    <a:cubicBezTo>
                      <a:pt x="212" y="88"/>
                      <a:pt x="213" y="86"/>
                      <a:pt x="212" y="86"/>
                    </a:cubicBezTo>
                    <a:cubicBezTo>
                      <a:pt x="211" y="86"/>
                      <a:pt x="212" y="87"/>
                      <a:pt x="210" y="87"/>
                    </a:cubicBezTo>
                    <a:cubicBezTo>
                      <a:pt x="209" y="88"/>
                      <a:pt x="209" y="88"/>
                      <a:pt x="210" y="89"/>
                    </a:cubicBezTo>
                    <a:cubicBezTo>
                      <a:pt x="210" y="89"/>
                      <a:pt x="210" y="88"/>
                      <a:pt x="209" y="89"/>
                    </a:cubicBezTo>
                    <a:cubicBezTo>
                      <a:pt x="208" y="90"/>
                      <a:pt x="207" y="92"/>
                      <a:pt x="208" y="90"/>
                    </a:cubicBezTo>
                    <a:cubicBezTo>
                      <a:pt x="208" y="89"/>
                      <a:pt x="209" y="89"/>
                      <a:pt x="208" y="88"/>
                    </a:cubicBezTo>
                    <a:cubicBezTo>
                      <a:pt x="207" y="87"/>
                      <a:pt x="204" y="87"/>
                      <a:pt x="206" y="86"/>
                    </a:cubicBezTo>
                    <a:cubicBezTo>
                      <a:pt x="207" y="86"/>
                      <a:pt x="209" y="86"/>
                      <a:pt x="207" y="85"/>
                    </a:cubicBezTo>
                    <a:cubicBezTo>
                      <a:pt x="205" y="85"/>
                      <a:pt x="205" y="85"/>
                      <a:pt x="204" y="85"/>
                    </a:cubicBezTo>
                    <a:cubicBezTo>
                      <a:pt x="203" y="84"/>
                      <a:pt x="203" y="84"/>
                      <a:pt x="204" y="85"/>
                    </a:cubicBezTo>
                    <a:cubicBezTo>
                      <a:pt x="204" y="86"/>
                      <a:pt x="205" y="88"/>
                      <a:pt x="204" y="88"/>
                    </a:cubicBezTo>
                    <a:cubicBezTo>
                      <a:pt x="204" y="88"/>
                      <a:pt x="203" y="88"/>
                      <a:pt x="202" y="88"/>
                    </a:cubicBezTo>
                    <a:cubicBezTo>
                      <a:pt x="202" y="88"/>
                      <a:pt x="200" y="89"/>
                      <a:pt x="202" y="89"/>
                    </a:cubicBezTo>
                    <a:cubicBezTo>
                      <a:pt x="203" y="89"/>
                      <a:pt x="204" y="88"/>
                      <a:pt x="203" y="89"/>
                    </a:cubicBezTo>
                    <a:cubicBezTo>
                      <a:pt x="202" y="89"/>
                      <a:pt x="201" y="89"/>
                      <a:pt x="203" y="89"/>
                    </a:cubicBezTo>
                    <a:cubicBezTo>
                      <a:pt x="204" y="90"/>
                      <a:pt x="205" y="90"/>
                      <a:pt x="205" y="90"/>
                    </a:cubicBezTo>
                    <a:cubicBezTo>
                      <a:pt x="205" y="89"/>
                      <a:pt x="205" y="89"/>
                      <a:pt x="205" y="89"/>
                    </a:cubicBezTo>
                    <a:cubicBezTo>
                      <a:pt x="205" y="90"/>
                      <a:pt x="205" y="92"/>
                      <a:pt x="205" y="91"/>
                    </a:cubicBezTo>
                    <a:cubicBezTo>
                      <a:pt x="204" y="91"/>
                      <a:pt x="203" y="90"/>
                      <a:pt x="202" y="90"/>
                    </a:cubicBezTo>
                    <a:cubicBezTo>
                      <a:pt x="202" y="90"/>
                      <a:pt x="202" y="88"/>
                      <a:pt x="201" y="89"/>
                    </a:cubicBezTo>
                    <a:cubicBezTo>
                      <a:pt x="200" y="89"/>
                      <a:pt x="198" y="90"/>
                      <a:pt x="198" y="90"/>
                    </a:cubicBezTo>
                    <a:cubicBezTo>
                      <a:pt x="198" y="89"/>
                      <a:pt x="198" y="89"/>
                      <a:pt x="196" y="90"/>
                    </a:cubicBezTo>
                    <a:cubicBezTo>
                      <a:pt x="195" y="90"/>
                      <a:pt x="194" y="91"/>
                      <a:pt x="194" y="92"/>
                    </a:cubicBezTo>
                    <a:cubicBezTo>
                      <a:pt x="194" y="93"/>
                      <a:pt x="195" y="93"/>
                      <a:pt x="194" y="93"/>
                    </a:cubicBezTo>
                    <a:cubicBezTo>
                      <a:pt x="194" y="94"/>
                      <a:pt x="193" y="95"/>
                      <a:pt x="195" y="94"/>
                    </a:cubicBezTo>
                    <a:cubicBezTo>
                      <a:pt x="196" y="94"/>
                      <a:pt x="196" y="93"/>
                      <a:pt x="197" y="93"/>
                    </a:cubicBezTo>
                    <a:cubicBezTo>
                      <a:pt x="197" y="93"/>
                      <a:pt x="197" y="94"/>
                      <a:pt x="198" y="93"/>
                    </a:cubicBezTo>
                    <a:cubicBezTo>
                      <a:pt x="199" y="93"/>
                      <a:pt x="200" y="93"/>
                      <a:pt x="199" y="94"/>
                    </a:cubicBezTo>
                    <a:cubicBezTo>
                      <a:pt x="198" y="95"/>
                      <a:pt x="197" y="95"/>
                      <a:pt x="197" y="96"/>
                    </a:cubicBezTo>
                    <a:cubicBezTo>
                      <a:pt x="197" y="97"/>
                      <a:pt x="197" y="99"/>
                      <a:pt x="197" y="98"/>
                    </a:cubicBezTo>
                    <a:cubicBezTo>
                      <a:pt x="196" y="98"/>
                      <a:pt x="195" y="96"/>
                      <a:pt x="194" y="97"/>
                    </a:cubicBezTo>
                    <a:cubicBezTo>
                      <a:pt x="194" y="97"/>
                      <a:pt x="193" y="99"/>
                      <a:pt x="193" y="98"/>
                    </a:cubicBezTo>
                    <a:cubicBezTo>
                      <a:pt x="193" y="97"/>
                      <a:pt x="193" y="96"/>
                      <a:pt x="192" y="97"/>
                    </a:cubicBezTo>
                    <a:cubicBezTo>
                      <a:pt x="191" y="97"/>
                      <a:pt x="191" y="99"/>
                      <a:pt x="191" y="97"/>
                    </a:cubicBezTo>
                    <a:cubicBezTo>
                      <a:pt x="191" y="96"/>
                      <a:pt x="192" y="94"/>
                      <a:pt x="191" y="95"/>
                    </a:cubicBezTo>
                    <a:cubicBezTo>
                      <a:pt x="190" y="96"/>
                      <a:pt x="189" y="99"/>
                      <a:pt x="189" y="98"/>
                    </a:cubicBezTo>
                    <a:cubicBezTo>
                      <a:pt x="188" y="97"/>
                      <a:pt x="188" y="95"/>
                      <a:pt x="188" y="94"/>
                    </a:cubicBezTo>
                    <a:cubicBezTo>
                      <a:pt x="189" y="94"/>
                      <a:pt x="190" y="91"/>
                      <a:pt x="189" y="92"/>
                    </a:cubicBezTo>
                    <a:cubicBezTo>
                      <a:pt x="188" y="93"/>
                      <a:pt x="185" y="94"/>
                      <a:pt x="186" y="94"/>
                    </a:cubicBezTo>
                    <a:cubicBezTo>
                      <a:pt x="187" y="95"/>
                      <a:pt x="188" y="96"/>
                      <a:pt x="187" y="96"/>
                    </a:cubicBezTo>
                    <a:cubicBezTo>
                      <a:pt x="185" y="95"/>
                      <a:pt x="185" y="95"/>
                      <a:pt x="185" y="96"/>
                    </a:cubicBezTo>
                    <a:cubicBezTo>
                      <a:pt x="185" y="97"/>
                      <a:pt x="184" y="98"/>
                      <a:pt x="184" y="97"/>
                    </a:cubicBezTo>
                    <a:cubicBezTo>
                      <a:pt x="184" y="96"/>
                      <a:pt x="184" y="96"/>
                      <a:pt x="183" y="96"/>
                    </a:cubicBezTo>
                    <a:cubicBezTo>
                      <a:pt x="182" y="97"/>
                      <a:pt x="181" y="98"/>
                      <a:pt x="182" y="98"/>
                    </a:cubicBezTo>
                    <a:cubicBezTo>
                      <a:pt x="184" y="98"/>
                      <a:pt x="185" y="98"/>
                      <a:pt x="184" y="98"/>
                    </a:cubicBezTo>
                    <a:cubicBezTo>
                      <a:pt x="184" y="98"/>
                      <a:pt x="183" y="99"/>
                      <a:pt x="184" y="99"/>
                    </a:cubicBezTo>
                    <a:cubicBezTo>
                      <a:pt x="185" y="99"/>
                      <a:pt x="185" y="98"/>
                      <a:pt x="185" y="99"/>
                    </a:cubicBezTo>
                    <a:cubicBezTo>
                      <a:pt x="185" y="99"/>
                      <a:pt x="185" y="100"/>
                      <a:pt x="184" y="100"/>
                    </a:cubicBezTo>
                    <a:cubicBezTo>
                      <a:pt x="183" y="100"/>
                      <a:pt x="183" y="98"/>
                      <a:pt x="182" y="99"/>
                    </a:cubicBezTo>
                    <a:cubicBezTo>
                      <a:pt x="181" y="100"/>
                      <a:pt x="181" y="102"/>
                      <a:pt x="179" y="102"/>
                    </a:cubicBezTo>
                    <a:cubicBezTo>
                      <a:pt x="178" y="102"/>
                      <a:pt x="175" y="103"/>
                      <a:pt x="176" y="103"/>
                    </a:cubicBezTo>
                    <a:cubicBezTo>
                      <a:pt x="178" y="103"/>
                      <a:pt x="179" y="104"/>
                      <a:pt x="180" y="103"/>
                    </a:cubicBezTo>
                    <a:cubicBezTo>
                      <a:pt x="182" y="102"/>
                      <a:pt x="183" y="101"/>
                      <a:pt x="184" y="101"/>
                    </a:cubicBezTo>
                    <a:cubicBezTo>
                      <a:pt x="185" y="101"/>
                      <a:pt x="185" y="101"/>
                      <a:pt x="186" y="101"/>
                    </a:cubicBezTo>
                    <a:cubicBezTo>
                      <a:pt x="187" y="100"/>
                      <a:pt x="187" y="101"/>
                      <a:pt x="188" y="100"/>
                    </a:cubicBezTo>
                    <a:cubicBezTo>
                      <a:pt x="190" y="100"/>
                      <a:pt x="189" y="100"/>
                      <a:pt x="188" y="99"/>
                    </a:cubicBezTo>
                    <a:cubicBezTo>
                      <a:pt x="187" y="98"/>
                      <a:pt x="189" y="99"/>
                      <a:pt x="189" y="99"/>
                    </a:cubicBezTo>
                    <a:cubicBezTo>
                      <a:pt x="189" y="99"/>
                      <a:pt x="189" y="100"/>
                      <a:pt x="190" y="100"/>
                    </a:cubicBezTo>
                    <a:cubicBezTo>
                      <a:pt x="191" y="100"/>
                      <a:pt x="192" y="98"/>
                      <a:pt x="192" y="99"/>
                    </a:cubicBezTo>
                    <a:cubicBezTo>
                      <a:pt x="191" y="100"/>
                      <a:pt x="190" y="100"/>
                      <a:pt x="191" y="101"/>
                    </a:cubicBezTo>
                    <a:cubicBezTo>
                      <a:pt x="191" y="101"/>
                      <a:pt x="190" y="101"/>
                      <a:pt x="190" y="101"/>
                    </a:cubicBezTo>
                    <a:cubicBezTo>
                      <a:pt x="190" y="101"/>
                      <a:pt x="190" y="101"/>
                      <a:pt x="190" y="101"/>
                    </a:cubicBezTo>
                    <a:cubicBezTo>
                      <a:pt x="192" y="101"/>
                      <a:pt x="193" y="101"/>
                      <a:pt x="192" y="101"/>
                    </a:cubicBezTo>
                    <a:cubicBezTo>
                      <a:pt x="192" y="102"/>
                      <a:pt x="189" y="103"/>
                      <a:pt x="191" y="103"/>
                    </a:cubicBezTo>
                    <a:cubicBezTo>
                      <a:pt x="192" y="103"/>
                      <a:pt x="192" y="103"/>
                      <a:pt x="193" y="102"/>
                    </a:cubicBezTo>
                    <a:cubicBezTo>
                      <a:pt x="194" y="101"/>
                      <a:pt x="196" y="102"/>
                      <a:pt x="194" y="102"/>
                    </a:cubicBezTo>
                    <a:cubicBezTo>
                      <a:pt x="193" y="102"/>
                      <a:pt x="192" y="103"/>
                      <a:pt x="191" y="104"/>
                    </a:cubicBezTo>
                    <a:cubicBezTo>
                      <a:pt x="190" y="104"/>
                      <a:pt x="191" y="104"/>
                      <a:pt x="190" y="105"/>
                    </a:cubicBezTo>
                    <a:cubicBezTo>
                      <a:pt x="190" y="105"/>
                      <a:pt x="189" y="106"/>
                      <a:pt x="188" y="105"/>
                    </a:cubicBezTo>
                    <a:cubicBezTo>
                      <a:pt x="188" y="104"/>
                      <a:pt x="188" y="102"/>
                      <a:pt x="188" y="103"/>
                    </a:cubicBezTo>
                    <a:cubicBezTo>
                      <a:pt x="187" y="104"/>
                      <a:pt x="188" y="106"/>
                      <a:pt x="187" y="105"/>
                    </a:cubicBezTo>
                    <a:cubicBezTo>
                      <a:pt x="186" y="104"/>
                      <a:pt x="186" y="103"/>
                      <a:pt x="185" y="104"/>
                    </a:cubicBezTo>
                    <a:cubicBezTo>
                      <a:pt x="184" y="105"/>
                      <a:pt x="184" y="105"/>
                      <a:pt x="183" y="106"/>
                    </a:cubicBezTo>
                    <a:cubicBezTo>
                      <a:pt x="182" y="107"/>
                      <a:pt x="181" y="108"/>
                      <a:pt x="182" y="108"/>
                    </a:cubicBezTo>
                    <a:cubicBezTo>
                      <a:pt x="183" y="108"/>
                      <a:pt x="185" y="106"/>
                      <a:pt x="185" y="106"/>
                    </a:cubicBezTo>
                    <a:cubicBezTo>
                      <a:pt x="185" y="107"/>
                      <a:pt x="185" y="107"/>
                      <a:pt x="185" y="107"/>
                    </a:cubicBezTo>
                    <a:cubicBezTo>
                      <a:pt x="186" y="107"/>
                      <a:pt x="188" y="108"/>
                      <a:pt x="186" y="108"/>
                    </a:cubicBezTo>
                    <a:cubicBezTo>
                      <a:pt x="185" y="108"/>
                      <a:pt x="185" y="107"/>
                      <a:pt x="184" y="108"/>
                    </a:cubicBezTo>
                    <a:cubicBezTo>
                      <a:pt x="183" y="109"/>
                      <a:pt x="184" y="109"/>
                      <a:pt x="185" y="109"/>
                    </a:cubicBezTo>
                    <a:cubicBezTo>
                      <a:pt x="186" y="109"/>
                      <a:pt x="187" y="109"/>
                      <a:pt x="187" y="110"/>
                    </a:cubicBezTo>
                    <a:cubicBezTo>
                      <a:pt x="186" y="111"/>
                      <a:pt x="187" y="111"/>
                      <a:pt x="186" y="110"/>
                    </a:cubicBezTo>
                    <a:cubicBezTo>
                      <a:pt x="184" y="109"/>
                      <a:pt x="185" y="109"/>
                      <a:pt x="184" y="109"/>
                    </a:cubicBezTo>
                    <a:cubicBezTo>
                      <a:pt x="183" y="109"/>
                      <a:pt x="183" y="110"/>
                      <a:pt x="182" y="111"/>
                    </a:cubicBezTo>
                    <a:cubicBezTo>
                      <a:pt x="181" y="111"/>
                      <a:pt x="179" y="112"/>
                      <a:pt x="180" y="112"/>
                    </a:cubicBezTo>
                    <a:cubicBezTo>
                      <a:pt x="182" y="112"/>
                      <a:pt x="184" y="111"/>
                      <a:pt x="185" y="112"/>
                    </a:cubicBezTo>
                    <a:cubicBezTo>
                      <a:pt x="186" y="112"/>
                      <a:pt x="186" y="113"/>
                      <a:pt x="184" y="112"/>
                    </a:cubicBezTo>
                    <a:cubicBezTo>
                      <a:pt x="183" y="112"/>
                      <a:pt x="183" y="112"/>
                      <a:pt x="182" y="112"/>
                    </a:cubicBezTo>
                    <a:cubicBezTo>
                      <a:pt x="181" y="112"/>
                      <a:pt x="181" y="113"/>
                      <a:pt x="182" y="113"/>
                    </a:cubicBezTo>
                    <a:cubicBezTo>
                      <a:pt x="183" y="113"/>
                      <a:pt x="182" y="114"/>
                      <a:pt x="181" y="113"/>
                    </a:cubicBezTo>
                    <a:cubicBezTo>
                      <a:pt x="180" y="112"/>
                      <a:pt x="180" y="112"/>
                      <a:pt x="178" y="113"/>
                    </a:cubicBezTo>
                    <a:cubicBezTo>
                      <a:pt x="177" y="114"/>
                      <a:pt x="178" y="113"/>
                      <a:pt x="179" y="113"/>
                    </a:cubicBezTo>
                    <a:cubicBezTo>
                      <a:pt x="180" y="113"/>
                      <a:pt x="181" y="114"/>
                      <a:pt x="179" y="114"/>
                    </a:cubicBezTo>
                    <a:cubicBezTo>
                      <a:pt x="177" y="114"/>
                      <a:pt x="177" y="115"/>
                      <a:pt x="177" y="116"/>
                    </a:cubicBezTo>
                    <a:cubicBezTo>
                      <a:pt x="176" y="116"/>
                      <a:pt x="177" y="116"/>
                      <a:pt x="177" y="117"/>
                    </a:cubicBezTo>
                    <a:cubicBezTo>
                      <a:pt x="177" y="117"/>
                      <a:pt x="177" y="117"/>
                      <a:pt x="176" y="117"/>
                    </a:cubicBezTo>
                    <a:cubicBezTo>
                      <a:pt x="175" y="117"/>
                      <a:pt x="175" y="118"/>
                      <a:pt x="174" y="118"/>
                    </a:cubicBezTo>
                    <a:cubicBezTo>
                      <a:pt x="173" y="119"/>
                      <a:pt x="173" y="120"/>
                      <a:pt x="174" y="120"/>
                    </a:cubicBezTo>
                    <a:cubicBezTo>
                      <a:pt x="174" y="120"/>
                      <a:pt x="174" y="120"/>
                      <a:pt x="173" y="120"/>
                    </a:cubicBezTo>
                    <a:cubicBezTo>
                      <a:pt x="173" y="120"/>
                      <a:pt x="172" y="121"/>
                      <a:pt x="173" y="121"/>
                    </a:cubicBezTo>
                    <a:cubicBezTo>
                      <a:pt x="174" y="121"/>
                      <a:pt x="175" y="120"/>
                      <a:pt x="174" y="121"/>
                    </a:cubicBezTo>
                    <a:cubicBezTo>
                      <a:pt x="174" y="122"/>
                      <a:pt x="173" y="122"/>
                      <a:pt x="175" y="122"/>
                    </a:cubicBezTo>
                    <a:cubicBezTo>
                      <a:pt x="176" y="122"/>
                      <a:pt x="177" y="122"/>
                      <a:pt x="178" y="122"/>
                    </a:cubicBezTo>
                    <a:cubicBezTo>
                      <a:pt x="178" y="122"/>
                      <a:pt x="177" y="122"/>
                      <a:pt x="177" y="122"/>
                    </a:cubicBezTo>
                    <a:cubicBezTo>
                      <a:pt x="176" y="123"/>
                      <a:pt x="176" y="123"/>
                      <a:pt x="175" y="123"/>
                    </a:cubicBezTo>
                    <a:cubicBezTo>
                      <a:pt x="174" y="123"/>
                      <a:pt x="174" y="123"/>
                      <a:pt x="173" y="123"/>
                    </a:cubicBezTo>
                    <a:cubicBezTo>
                      <a:pt x="172" y="123"/>
                      <a:pt x="172" y="123"/>
                      <a:pt x="171" y="123"/>
                    </a:cubicBezTo>
                    <a:cubicBezTo>
                      <a:pt x="169" y="123"/>
                      <a:pt x="168" y="123"/>
                      <a:pt x="169" y="124"/>
                    </a:cubicBezTo>
                    <a:cubicBezTo>
                      <a:pt x="170" y="124"/>
                      <a:pt x="171" y="125"/>
                      <a:pt x="170" y="125"/>
                    </a:cubicBezTo>
                    <a:cubicBezTo>
                      <a:pt x="169" y="125"/>
                      <a:pt x="168" y="125"/>
                      <a:pt x="169" y="125"/>
                    </a:cubicBezTo>
                    <a:cubicBezTo>
                      <a:pt x="171" y="125"/>
                      <a:pt x="172" y="124"/>
                      <a:pt x="172" y="125"/>
                    </a:cubicBezTo>
                    <a:cubicBezTo>
                      <a:pt x="172" y="126"/>
                      <a:pt x="172" y="126"/>
                      <a:pt x="171" y="126"/>
                    </a:cubicBezTo>
                    <a:cubicBezTo>
                      <a:pt x="170" y="126"/>
                      <a:pt x="170" y="127"/>
                      <a:pt x="169" y="127"/>
                    </a:cubicBezTo>
                    <a:cubicBezTo>
                      <a:pt x="168" y="128"/>
                      <a:pt x="170" y="127"/>
                      <a:pt x="170" y="128"/>
                    </a:cubicBezTo>
                    <a:cubicBezTo>
                      <a:pt x="170" y="129"/>
                      <a:pt x="169" y="128"/>
                      <a:pt x="168" y="129"/>
                    </a:cubicBezTo>
                    <a:cubicBezTo>
                      <a:pt x="167" y="129"/>
                      <a:pt x="169" y="129"/>
                      <a:pt x="170" y="129"/>
                    </a:cubicBezTo>
                    <a:cubicBezTo>
                      <a:pt x="170" y="129"/>
                      <a:pt x="170" y="130"/>
                      <a:pt x="169" y="130"/>
                    </a:cubicBezTo>
                    <a:cubicBezTo>
                      <a:pt x="168" y="130"/>
                      <a:pt x="168" y="130"/>
                      <a:pt x="168" y="131"/>
                    </a:cubicBezTo>
                    <a:cubicBezTo>
                      <a:pt x="169" y="132"/>
                      <a:pt x="170" y="132"/>
                      <a:pt x="170" y="132"/>
                    </a:cubicBezTo>
                    <a:cubicBezTo>
                      <a:pt x="170" y="132"/>
                      <a:pt x="169" y="132"/>
                      <a:pt x="168" y="132"/>
                    </a:cubicBezTo>
                    <a:cubicBezTo>
                      <a:pt x="166" y="132"/>
                      <a:pt x="166" y="132"/>
                      <a:pt x="165" y="133"/>
                    </a:cubicBezTo>
                    <a:cubicBezTo>
                      <a:pt x="164" y="135"/>
                      <a:pt x="165" y="135"/>
                      <a:pt x="163" y="135"/>
                    </a:cubicBezTo>
                    <a:cubicBezTo>
                      <a:pt x="162" y="134"/>
                      <a:pt x="159" y="134"/>
                      <a:pt x="161" y="135"/>
                    </a:cubicBezTo>
                    <a:cubicBezTo>
                      <a:pt x="162" y="135"/>
                      <a:pt x="163" y="136"/>
                      <a:pt x="164" y="136"/>
                    </a:cubicBezTo>
                    <a:cubicBezTo>
                      <a:pt x="165" y="136"/>
                      <a:pt x="165" y="134"/>
                      <a:pt x="167" y="134"/>
                    </a:cubicBezTo>
                    <a:cubicBezTo>
                      <a:pt x="168" y="134"/>
                      <a:pt x="169" y="134"/>
                      <a:pt x="167" y="134"/>
                    </a:cubicBezTo>
                    <a:cubicBezTo>
                      <a:pt x="166" y="134"/>
                      <a:pt x="166" y="136"/>
                      <a:pt x="165" y="136"/>
                    </a:cubicBezTo>
                    <a:cubicBezTo>
                      <a:pt x="165" y="136"/>
                      <a:pt x="163" y="136"/>
                      <a:pt x="164" y="137"/>
                    </a:cubicBezTo>
                    <a:cubicBezTo>
                      <a:pt x="164" y="138"/>
                      <a:pt x="165" y="138"/>
                      <a:pt x="164" y="139"/>
                    </a:cubicBezTo>
                    <a:cubicBezTo>
                      <a:pt x="163" y="139"/>
                      <a:pt x="163" y="139"/>
                      <a:pt x="162" y="139"/>
                    </a:cubicBezTo>
                    <a:cubicBezTo>
                      <a:pt x="161" y="138"/>
                      <a:pt x="160" y="138"/>
                      <a:pt x="160" y="138"/>
                    </a:cubicBezTo>
                    <a:cubicBezTo>
                      <a:pt x="159" y="139"/>
                      <a:pt x="157" y="141"/>
                      <a:pt x="156" y="142"/>
                    </a:cubicBezTo>
                    <a:cubicBezTo>
                      <a:pt x="156" y="142"/>
                      <a:pt x="155" y="143"/>
                      <a:pt x="156" y="143"/>
                    </a:cubicBezTo>
                    <a:cubicBezTo>
                      <a:pt x="157" y="143"/>
                      <a:pt x="157" y="143"/>
                      <a:pt x="156" y="143"/>
                    </a:cubicBezTo>
                    <a:cubicBezTo>
                      <a:pt x="155" y="144"/>
                      <a:pt x="155" y="144"/>
                      <a:pt x="154" y="144"/>
                    </a:cubicBezTo>
                    <a:cubicBezTo>
                      <a:pt x="154" y="144"/>
                      <a:pt x="152" y="145"/>
                      <a:pt x="153" y="145"/>
                    </a:cubicBezTo>
                    <a:cubicBezTo>
                      <a:pt x="154" y="145"/>
                      <a:pt x="154" y="145"/>
                      <a:pt x="154" y="147"/>
                    </a:cubicBezTo>
                    <a:cubicBezTo>
                      <a:pt x="154" y="148"/>
                      <a:pt x="156" y="147"/>
                      <a:pt x="157" y="146"/>
                    </a:cubicBezTo>
                    <a:cubicBezTo>
                      <a:pt x="159" y="146"/>
                      <a:pt x="162" y="146"/>
                      <a:pt x="161" y="145"/>
                    </a:cubicBezTo>
                    <a:cubicBezTo>
                      <a:pt x="161" y="144"/>
                      <a:pt x="161" y="145"/>
                      <a:pt x="160" y="144"/>
                    </a:cubicBezTo>
                    <a:cubicBezTo>
                      <a:pt x="160" y="143"/>
                      <a:pt x="160" y="143"/>
                      <a:pt x="161" y="144"/>
                    </a:cubicBezTo>
                    <a:cubicBezTo>
                      <a:pt x="162" y="145"/>
                      <a:pt x="164" y="145"/>
                      <a:pt x="163" y="145"/>
                    </a:cubicBezTo>
                    <a:cubicBezTo>
                      <a:pt x="162" y="145"/>
                      <a:pt x="163" y="146"/>
                      <a:pt x="162" y="147"/>
                    </a:cubicBezTo>
                    <a:cubicBezTo>
                      <a:pt x="160" y="147"/>
                      <a:pt x="160" y="148"/>
                      <a:pt x="159" y="148"/>
                    </a:cubicBezTo>
                    <a:cubicBezTo>
                      <a:pt x="159" y="148"/>
                      <a:pt x="158" y="149"/>
                      <a:pt x="158" y="148"/>
                    </a:cubicBezTo>
                    <a:cubicBezTo>
                      <a:pt x="157" y="148"/>
                      <a:pt x="157" y="147"/>
                      <a:pt x="156" y="148"/>
                    </a:cubicBezTo>
                    <a:cubicBezTo>
                      <a:pt x="156" y="148"/>
                      <a:pt x="155" y="149"/>
                      <a:pt x="155" y="149"/>
                    </a:cubicBezTo>
                    <a:cubicBezTo>
                      <a:pt x="154" y="149"/>
                      <a:pt x="154" y="148"/>
                      <a:pt x="153" y="148"/>
                    </a:cubicBezTo>
                    <a:cubicBezTo>
                      <a:pt x="153" y="147"/>
                      <a:pt x="153" y="146"/>
                      <a:pt x="152" y="147"/>
                    </a:cubicBezTo>
                    <a:cubicBezTo>
                      <a:pt x="152" y="148"/>
                      <a:pt x="152" y="149"/>
                      <a:pt x="151" y="149"/>
                    </a:cubicBezTo>
                    <a:cubicBezTo>
                      <a:pt x="150" y="149"/>
                      <a:pt x="149" y="149"/>
                      <a:pt x="149" y="148"/>
                    </a:cubicBezTo>
                    <a:cubicBezTo>
                      <a:pt x="150" y="147"/>
                      <a:pt x="150" y="146"/>
                      <a:pt x="149" y="147"/>
                    </a:cubicBezTo>
                    <a:cubicBezTo>
                      <a:pt x="149" y="148"/>
                      <a:pt x="149" y="148"/>
                      <a:pt x="148" y="149"/>
                    </a:cubicBezTo>
                    <a:cubicBezTo>
                      <a:pt x="148" y="150"/>
                      <a:pt x="149" y="151"/>
                      <a:pt x="147" y="151"/>
                    </a:cubicBezTo>
                    <a:cubicBezTo>
                      <a:pt x="146" y="150"/>
                      <a:pt x="145" y="150"/>
                      <a:pt x="145" y="151"/>
                    </a:cubicBezTo>
                    <a:cubicBezTo>
                      <a:pt x="144" y="152"/>
                      <a:pt x="145" y="152"/>
                      <a:pt x="145" y="153"/>
                    </a:cubicBezTo>
                    <a:cubicBezTo>
                      <a:pt x="145" y="154"/>
                      <a:pt x="144" y="154"/>
                      <a:pt x="144" y="153"/>
                    </a:cubicBezTo>
                    <a:cubicBezTo>
                      <a:pt x="144" y="152"/>
                      <a:pt x="145" y="152"/>
                      <a:pt x="144" y="151"/>
                    </a:cubicBezTo>
                    <a:cubicBezTo>
                      <a:pt x="143" y="151"/>
                      <a:pt x="142" y="151"/>
                      <a:pt x="141" y="152"/>
                    </a:cubicBezTo>
                    <a:cubicBezTo>
                      <a:pt x="140" y="152"/>
                      <a:pt x="139" y="152"/>
                      <a:pt x="139" y="153"/>
                    </a:cubicBezTo>
                    <a:cubicBezTo>
                      <a:pt x="139" y="154"/>
                      <a:pt x="138" y="154"/>
                      <a:pt x="140" y="154"/>
                    </a:cubicBezTo>
                    <a:cubicBezTo>
                      <a:pt x="141" y="154"/>
                      <a:pt x="141" y="155"/>
                      <a:pt x="143" y="155"/>
                    </a:cubicBezTo>
                    <a:cubicBezTo>
                      <a:pt x="144" y="154"/>
                      <a:pt x="144" y="154"/>
                      <a:pt x="145" y="154"/>
                    </a:cubicBezTo>
                    <a:cubicBezTo>
                      <a:pt x="145" y="154"/>
                      <a:pt x="146" y="155"/>
                      <a:pt x="147" y="154"/>
                    </a:cubicBezTo>
                    <a:cubicBezTo>
                      <a:pt x="147" y="154"/>
                      <a:pt x="148" y="153"/>
                      <a:pt x="147" y="154"/>
                    </a:cubicBezTo>
                    <a:cubicBezTo>
                      <a:pt x="147" y="155"/>
                      <a:pt x="146" y="155"/>
                      <a:pt x="145" y="155"/>
                    </a:cubicBezTo>
                    <a:cubicBezTo>
                      <a:pt x="144" y="155"/>
                      <a:pt x="143" y="154"/>
                      <a:pt x="142" y="155"/>
                    </a:cubicBezTo>
                    <a:cubicBezTo>
                      <a:pt x="141" y="155"/>
                      <a:pt x="141" y="156"/>
                      <a:pt x="139" y="156"/>
                    </a:cubicBezTo>
                    <a:cubicBezTo>
                      <a:pt x="138" y="155"/>
                      <a:pt x="135" y="155"/>
                      <a:pt x="135" y="156"/>
                    </a:cubicBezTo>
                    <a:cubicBezTo>
                      <a:pt x="135" y="157"/>
                      <a:pt x="135" y="156"/>
                      <a:pt x="137" y="157"/>
                    </a:cubicBezTo>
                    <a:cubicBezTo>
                      <a:pt x="138" y="157"/>
                      <a:pt x="139" y="158"/>
                      <a:pt x="139" y="159"/>
                    </a:cubicBezTo>
                    <a:cubicBezTo>
                      <a:pt x="139" y="160"/>
                      <a:pt x="139" y="162"/>
                      <a:pt x="138" y="160"/>
                    </a:cubicBezTo>
                    <a:cubicBezTo>
                      <a:pt x="138" y="158"/>
                      <a:pt x="139" y="158"/>
                      <a:pt x="137" y="158"/>
                    </a:cubicBezTo>
                    <a:cubicBezTo>
                      <a:pt x="136" y="157"/>
                      <a:pt x="135" y="157"/>
                      <a:pt x="135" y="158"/>
                    </a:cubicBezTo>
                    <a:cubicBezTo>
                      <a:pt x="135" y="159"/>
                      <a:pt x="135" y="161"/>
                      <a:pt x="135" y="159"/>
                    </a:cubicBezTo>
                    <a:cubicBezTo>
                      <a:pt x="135" y="158"/>
                      <a:pt x="135" y="158"/>
                      <a:pt x="135" y="157"/>
                    </a:cubicBezTo>
                    <a:cubicBezTo>
                      <a:pt x="134" y="156"/>
                      <a:pt x="135" y="155"/>
                      <a:pt x="134" y="156"/>
                    </a:cubicBezTo>
                    <a:cubicBezTo>
                      <a:pt x="134" y="157"/>
                      <a:pt x="133" y="157"/>
                      <a:pt x="133" y="158"/>
                    </a:cubicBezTo>
                    <a:cubicBezTo>
                      <a:pt x="133" y="159"/>
                      <a:pt x="132" y="160"/>
                      <a:pt x="133" y="160"/>
                    </a:cubicBezTo>
                    <a:cubicBezTo>
                      <a:pt x="134" y="160"/>
                      <a:pt x="134" y="161"/>
                      <a:pt x="133" y="160"/>
                    </a:cubicBezTo>
                    <a:cubicBezTo>
                      <a:pt x="132" y="160"/>
                      <a:pt x="132" y="160"/>
                      <a:pt x="131" y="159"/>
                    </a:cubicBezTo>
                    <a:cubicBezTo>
                      <a:pt x="131" y="158"/>
                      <a:pt x="131" y="158"/>
                      <a:pt x="131" y="159"/>
                    </a:cubicBezTo>
                    <a:cubicBezTo>
                      <a:pt x="130" y="159"/>
                      <a:pt x="130" y="160"/>
                      <a:pt x="129" y="160"/>
                    </a:cubicBezTo>
                    <a:cubicBezTo>
                      <a:pt x="128" y="160"/>
                      <a:pt x="127" y="161"/>
                      <a:pt x="127" y="162"/>
                    </a:cubicBezTo>
                    <a:cubicBezTo>
                      <a:pt x="127" y="162"/>
                      <a:pt x="128" y="162"/>
                      <a:pt x="127" y="163"/>
                    </a:cubicBezTo>
                    <a:cubicBezTo>
                      <a:pt x="126" y="163"/>
                      <a:pt x="127" y="164"/>
                      <a:pt x="127" y="164"/>
                    </a:cubicBezTo>
                    <a:cubicBezTo>
                      <a:pt x="127" y="164"/>
                      <a:pt x="129" y="164"/>
                      <a:pt x="129" y="164"/>
                    </a:cubicBezTo>
                    <a:cubicBezTo>
                      <a:pt x="130" y="165"/>
                      <a:pt x="131" y="166"/>
                      <a:pt x="130" y="165"/>
                    </a:cubicBezTo>
                    <a:cubicBezTo>
                      <a:pt x="129" y="165"/>
                      <a:pt x="129" y="166"/>
                      <a:pt x="128" y="166"/>
                    </a:cubicBezTo>
                    <a:cubicBezTo>
                      <a:pt x="127" y="166"/>
                      <a:pt x="127" y="167"/>
                      <a:pt x="127" y="168"/>
                    </a:cubicBezTo>
                    <a:cubicBezTo>
                      <a:pt x="127" y="168"/>
                      <a:pt x="128" y="168"/>
                      <a:pt x="129" y="168"/>
                    </a:cubicBezTo>
                    <a:cubicBezTo>
                      <a:pt x="130" y="169"/>
                      <a:pt x="130" y="169"/>
                      <a:pt x="131" y="168"/>
                    </a:cubicBezTo>
                    <a:cubicBezTo>
                      <a:pt x="132" y="168"/>
                      <a:pt x="134" y="168"/>
                      <a:pt x="132" y="168"/>
                    </a:cubicBezTo>
                    <a:cubicBezTo>
                      <a:pt x="130" y="169"/>
                      <a:pt x="131" y="169"/>
                      <a:pt x="129" y="169"/>
                    </a:cubicBezTo>
                    <a:cubicBezTo>
                      <a:pt x="128" y="170"/>
                      <a:pt x="127" y="170"/>
                      <a:pt x="127" y="171"/>
                    </a:cubicBezTo>
                    <a:cubicBezTo>
                      <a:pt x="126" y="171"/>
                      <a:pt x="127" y="171"/>
                      <a:pt x="128" y="172"/>
                    </a:cubicBezTo>
                    <a:cubicBezTo>
                      <a:pt x="129" y="172"/>
                      <a:pt x="130" y="172"/>
                      <a:pt x="131" y="173"/>
                    </a:cubicBezTo>
                    <a:cubicBezTo>
                      <a:pt x="131" y="174"/>
                      <a:pt x="131" y="175"/>
                      <a:pt x="130" y="174"/>
                    </a:cubicBezTo>
                    <a:cubicBezTo>
                      <a:pt x="130" y="173"/>
                      <a:pt x="130" y="172"/>
                      <a:pt x="129" y="172"/>
                    </a:cubicBezTo>
                    <a:cubicBezTo>
                      <a:pt x="128" y="173"/>
                      <a:pt x="128" y="173"/>
                      <a:pt x="127" y="174"/>
                    </a:cubicBezTo>
                    <a:cubicBezTo>
                      <a:pt x="127" y="174"/>
                      <a:pt x="127" y="175"/>
                      <a:pt x="128" y="176"/>
                    </a:cubicBezTo>
                    <a:cubicBezTo>
                      <a:pt x="128" y="176"/>
                      <a:pt x="129" y="176"/>
                      <a:pt x="130" y="176"/>
                    </a:cubicBezTo>
                    <a:cubicBezTo>
                      <a:pt x="131" y="176"/>
                      <a:pt x="131" y="177"/>
                      <a:pt x="131" y="177"/>
                    </a:cubicBezTo>
                    <a:cubicBezTo>
                      <a:pt x="132" y="177"/>
                      <a:pt x="132" y="177"/>
                      <a:pt x="133" y="177"/>
                    </a:cubicBezTo>
                    <a:cubicBezTo>
                      <a:pt x="134" y="177"/>
                      <a:pt x="134" y="177"/>
                      <a:pt x="134" y="176"/>
                    </a:cubicBezTo>
                    <a:cubicBezTo>
                      <a:pt x="135" y="175"/>
                      <a:pt x="135" y="174"/>
                      <a:pt x="136" y="175"/>
                    </a:cubicBezTo>
                    <a:cubicBezTo>
                      <a:pt x="136" y="175"/>
                      <a:pt x="136" y="175"/>
                      <a:pt x="136" y="175"/>
                    </a:cubicBezTo>
                    <a:cubicBezTo>
                      <a:pt x="136" y="175"/>
                      <a:pt x="135" y="175"/>
                      <a:pt x="135" y="175"/>
                    </a:cubicBezTo>
                    <a:cubicBezTo>
                      <a:pt x="134" y="177"/>
                      <a:pt x="133" y="178"/>
                      <a:pt x="133" y="178"/>
                    </a:cubicBezTo>
                    <a:cubicBezTo>
                      <a:pt x="132" y="178"/>
                      <a:pt x="132" y="178"/>
                      <a:pt x="131" y="178"/>
                    </a:cubicBezTo>
                    <a:cubicBezTo>
                      <a:pt x="131" y="178"/>
                      <a:pt x="133" y="179"/>
                      <a:pt x="133" y="179"/>
                    </a:cubicBezTo>
                    <a:cubicBezTo>
                      <a:pt x="134" y="180"/>
                      <a:pt x="134" y="180"/>
                      <a:pt x="132" y="179"/>
                    </a:cubicBezTo>
                    <a:cubicBezTo>
                      <a:pt x="131" y="179"/>
                      <a:pt x="131" y="179"/>
                      <a:pt x="131" y="180"/>
                    </a:cubicBezTo>
                    <a:cubicBezTo>
                      <a:pt x="132" y="181"/>
                      <a:pt x="133" y="181"/>
                      <a:pt x="134" y="181"/>
                    </a:cubicBezTo>
                    <a:cubicBezTo>
                      <a:pt x="134" y="181"/>
                      <a:pt x="136" y="182"/>
                      <a:pt x="134" y="182"/>
                    </a:cubicBezTo>
                    <a:cubicBezTo>
                      <a:pt x="133" y="182"/>
                      <a:pt x="132" y="182"/>
                      <a:pt x="132" y="181"/>
                    </a:cubicBezTo>
                    <a:cubicBezTo>
                      <a:pt x="131" y="181"/>
                      <a:pt x="130" y="182"/>
                      <a:pt x="130" y="181"/>
                    </a:cubicBezTo>
                    <a:cubicBezTo>
                      <a:pt x="129" y="180"/>
                      <a:pt x="130" y="177"/>
                      <a:pt x="129" y="178"/>
                    </a:cubicBezTo>
                    <a:cubicBezTo>
                      <a:pt x="128" y="180"/>
                      <a:pt x="128" y="180"/>
                      <a:pt x="128" y="181"/>
                    </a:cubicBezTo>
                    <a:cubicBezTo>
                      <a:pt x="128" y="182"/>
                      <a:pt x="130" y="182"/>
                      <a:pt x="129" y="182"/>
                    </a:cubicBezTo>
                    <a:cubicBezTo>
                      <a:pt x="128" y="183"/>
                      <a:pt x="128" y="183"/>
                      <a:pt x="128" y="184"/>
                    </a:cubicBezTo>
                    <a:cubicBezTo>
                      <a:pt x="128" y="185"/>
                      <a:pt x="128" y="185"/>
                      <a:pt x="129" y="184"/>
                    </a:cubicBezTo>
                    <a:cubicBezTo>
                      <a:pt x="130" y="183"/>
                      <a:pt x="131" y="184"/>
                      <a:pt x="131" y="183"/>
                    </a:cubicBezTo>
                    <a:cubicBezTo>
                      <a:pt x="131" y="182"/>
                      <a:pt x="131" y="182"/>
                      <a:pt x="131" y="183"/>
                    </a:cubicBezTo>
                    <a:cubicBezTo>
                      <a:pt x="131" y="183"/>
                      <a:pt x="132" y="183"/>
                      <a:pt x="132" y="183"/>
                    </a:cubicBezTo>
                    <a:cubicBezTo>
                      <a:pt x="133" y="183"/>
                      <a:pt x="133" y="183"/>
                      <a:pt x="133" y="183"/>
                    </a:cubicBezTo>
                    <a:cubicBezTo>
                      <a:pt x="134" y="183"/>
                      <a:pt x="134" y="182"/>
                      <a:pt x="134" y="183"/>
                    </a:cubicBezTo>
                    <a:cubicBezTo>
                      <a:pt x="134" y="184"/>
                      <a:pt x="134" y="183"/>
                      <a:pt x="134" y="184"/>
                    </a:cubicBezTo>
                    <a:cubicBezTo>
                      <a:pt x="134" y="184"/>
                      <a:pt x="134" y="185"/>
                      <a:pt x="133" y="185"/>
                    </a:cubicBezTo>
                    <a:cubicBezTo>
                      <a:pt x="132" y="185"/>
                      <a:pt x="132" y="186"/>
                      <a:pt x="133" y="187"/>
                    </a:cubicBezTo>
                    <a:cubicBezTo>
                      <a:pt x="133" y="187"/>
                      <a:pt x="134" y="187"/>
                      <a:pt x="134" y="187"/>
                    </a:cubicBezTo>
                    <a:cubicBezTo>
                      <a:pt x="134" y="186"/>
                      <a:pt x="135" y="187"/>
                      <a:pt x="134" y="187"/>
                    </a:cubicBezTo>
                    <a:cubicBezTo>
                      <a:pt x="134" y="188"/>
                      <a:pt x="133" y="188"/>
                      <a:pt x="132" y="188"/>
                    </a:cubicBezTo>
                    <a:cubicBezTo>
                      <a:pt x="131" y="188"/>
                      <a:pt x="131" y="189"/>
                      <a:pt x="130" y="189"/>
                    </a:cubicBezTo>
                    <a:cubicBezTo>
                      <a:pt x="130" y="190"/>
                      <a:pt x="131" y="190"/>
                      <a:pt x="131" y="190"/>
                    </a:cubicBezTo>
                    <a:cubicBezTo>
                      <a:pt x="132" y="191"/>
                      <a:pt x="133" y="192"/>
                      <a:pt x="135" y="192"/>
                    </a:cubicBezTo>
                    <a:cubicBezTo>
                      <a:pt x="137" y="193"/>
                      <a:pt x="137" y="192"/>
                      <a:pt x="137" y="193"/>
                    </a:cubicBezTo>
                    <a:cubicBezTo>
                      <a:pt x="138" y="193"/>
                      <a:pt x="138" y="194"/>
                      <a:pt x="139" y="194"/>
                    </a:cubicBezTo>
                    <a:cubicBezTo>
                      <a:pt x="140" y="194"/>
                      <a:pt x="143" y="194"/>
                      <a:pt x="144" y="194"/>
                    </a:cubicBezTo>
                    <a:cubicBezTo>
                      <a:pt x="146" y="193"/>
                      <a:pt x="149" y="190"/>
                      <a:pt x="151" y="189"/>
                    </a:cubicBezTo>
                    <a:cubicBezTo>
                      <a:pt x="153" y="188"/>
                      <a:pt x="152" y="187"/>
                      <a:pt x="154" y="186"/>
                    </a:cubicBezTo>
                    <a:cubicBezTo>
                      <a:pt x="156" y="185"/>
                      <a:pt x="157" y="186"/>
                      <a:pt x="158" y="184"/>
                    </a:cubicBezTo>
                    <a:cubicBezTo>
                      <a:pt x="158" y="183"/>
                      <a:pt x="158" y="182"/>
                      <a:pt x="158" y="181"/>
                    </a:cubicBezTo>
                    <a:cubicBezTo>
                      <a:pt x="159" y="181"/>
                      <a:pt x="159" y="181"/>
                      <a:pt x="159" y="183"/>
                    </a:cubicBezTo>
                    <a:cubicBezTo>
                      <a:pt x="160" y="185"/>
                      <a:pt x="161" y="184"/>
                      <a:pt x="162" y="185"/>
                    </a:cubicBezTo>
                    <a:cubicBezTo>
                      <a:pt x="162" y="186"/>
                      <a:pt x="161" y="185"/>
                      <a:pt x="162" y="187"/>
                    </a:cubicBezTo>
                    <a:cubicBezTo>
                      <a:pt x="162" y="187"/>
                      <a:pt x="162" y="187"/>
                      <a:pt x="162" y="187"/>
                    </a:cubicBezTo>
                    <a:cubicBezTo>
                      <a:pt x="162" y="189"/>
                      <a:pt x="162" y="188"/>
                      <a:pt x="162" y="190"/>
                    </a:cubicBezTo>
                    <a:cubicBezTo>
                      <a:pt x="162" y="191"/>
                      <a:pt x="166" y="192"/>
                      <a:pt x="166" y="194"/>
                    </a:cubicBezTo>
                    <a:cubicBezTo>
                      <a:pt x="166" y="195"/>
                      <a:pt x="165" y="195"/>
                      <a:pt x="166" y="196"/>
                    </a:cubicBezTo>
                    <a:cubicBezTo>
                      <a:pt x="166" y="197"/>
                      <a:pt x="168" y="203"/>
                      <a:pt x="169" y="204"/>
                    </a:cubicBezTo>
                    <a:cubicBezTo>
                      <a:pt x="169" y="204"/>
                      <a:pt x="171" y="205"/>
                      <a:pt x="171" y="206"/>
                    </a:cubicBezTo>
                    <a:cubicBezTo>
                      <a:pt x="171" y="207"/>
                      <a:pt x="171" y="209"/>
                      <a:pt x="171" y="210"/>
                    </a:cubicBezTo>
                    <a:cubicBezTo>
                      <a:pt x="171" y="211"/>
                      <a:pt x="172" y="212"/>
                      <a:pt x="172" y="213"/>
                    </a:cubicBezTo>
                    <a:cubicBezTo>
                      <a:pt x="172" y="215"/>
                      <a:pt x="171" y="216"/>
                      <a:pt x="174" y="216"/>
                    </a:cubicBezTo>
                    <a:cubicBezTo>
                      <a:pt x="176" y="216"/>
                      <a:pt x="179" y="217"/>
                      <a:pt x="179" y="215"/>
                    </a:cubicBezTo>
                    <a:cubicBezTo>
                      <a:pt x="178" y="213"/>
                      <a:pt x="178" y="211"/>
                      <a:pt x="180" y="211"/>
                    </a:cubicBezTo>
                    <a:cubicBezTo>
                      <a:pt x="182" y="211"/>
                      <a:pt x="182" y="209"/>
                      <a:pt x="183" y="209"/>
                    </a:cubicBezTo>
                    <a:cubicBezTo>
                      <a:pt x="185" y="209"/>
                      <a:pt x="187" y="211"/>
                      <a:pt x="188" y="210"/>
                    </a:cubicBezTo>
                    <a:cubicBezTo>
                      <a:pt x="189" y="209"/>
                      <a:pt x="189" y="208"/>
                      <a:pt x="189" y="207"/>
                    </a:cubicBezTo>
                    <a:cubicBezTo>
                      <a:pt x="190" y="206"/>
                      <a:pt x="192" y="199"/>
                      <a:pt x="192" y="197"/>
                    </a:cubicBezTo>
                    <a:cubicBezTo>
                      <a:pt x="192" y="195"/>
                      <a:pt x="192" y="193"/>
                      <a:pt x="191" y="192"/>
                    </a:cubicBezTo>
                    <a:cubicBezTo>
                      <a:pt x="191" y="191"/>
                      <a:pt x="190" y="190"/>
                      <a:pt x="191" y="190"/>
                    </a:cubicBezTo>
                    <a:cubicBezTo>
                      <a:pt x="193" y="190"/>
                      <a:pt x="197" y="188"/>
                      <a:pt x="197" y="187"/>
                    </a:cubicBezTo>
                    <a:cubicBezTo>
                      <a:pt x="198" y="186"/>
                      <a:pt x="198" y="186"/>
                      <a:pt x="198" y="186"/>
                    </a:cubicBezTo>
                    <a:cubicBezTo>
                      <a:pt x="198" y="185"/>
                      <a:pt x="199" y="186"/>
                      <a:pt x="200" y="185"/>
                    </a:cubicBezTo>
                    <a:cubicBezTo>
                      <a:pt x="201" y="185"/>
                      <a:pt x="202" y="184"/>
                      <a:pt x="201" y="183"/>
                    </a:cubicBezTo>
                    <a:cubicBezTo>
                      <a:pt x="200" y="183"/>
                      <a:pt x="200" y="183"/>
                      <a:pt x="201" y="182"/>
                    </a:cubicBezTo>
                    <a:cubicBezTo>
                      <a:pt x="202" y="181"/>
                      <a:pt x="205" y="180"/>
                      <a:pt x="204" y="178"/>
                    </a:cubicBezTo>
                    <a:cubicBezTo>
                      <a:pt x="203" y="177"/>
                      <a:pt x="199" y="174"/>
                      <a:pt x="197" y="173"/>
                    </a:cubicBezTo>
                    <a:cubicBezTo>
                      <a:pt x="195" y="172"/>
                      <a:pt x="195" y="172"/>
                      <a:pt x="194" y="170"/>
                    </a:cubicBezTo>
                    <a:cubicBezTo>
                      <a:pt x="194" y="168"/>
                      <a:pt x="194" y="164"/>
                      <a:pt x="196" y="161"/>
                    </a:cubicBezTo>
                    <a:cubicBezTo>
                      <a:pt x="197" y="159"/>
                      <a:pt x="197" y="159"/>
                      <a:pt x="196" y="158"/>
                    </a:cubicBezTo>
                    <a:cubicBezTo>
                      <a:pt x="195" y="157"/>
                      <a:pt x="194" y="157"/>
                      <a:pt x="196" y="156"/>
                    </a:cubicBezTo>
                    <a:cubicBezTo>
                      <a:pt x="197" y="155"/>
                      <a:pt x="199" y="154"/>
                      <a:pt x="200" y="152"/>
                    </a:cubicBezTo>
                    <a:cubicBezTo>
                      <a:pt x="202" y="150"/>
                      <a:pt x="203" y="150"/>
                      <a:pt x="205" y="149"/>
                    </a:cubicBezTo>
                    <a:cubicBezTo>
                      <a:pt x="207" y="148"/>
                      <a:pt x="210" y="146"/>
                      <a:pt x="212" y="144"/>
                    </a:cubicBezTo>
                    <a:cubicBezTo>
                      <a:pt x="213" y="143"/>
                      <a:pt x="214" y="143"/>
                      <a:pt x="215" y="142"/>
                    </a:cubicBezTo>
                    <a:cubicBezTo>
                      <a:pt x="217" y="141"/>
                      <a:pt x="218" y="139"/>
                      <a:pt x="218" y="138"/>
                    </a:cubicBezTo>
                    <a:cubicBezTo>
                      <a:pt x="218" y="138"/>
                      <a:pt x="218" y="138"/>
                      <a:pt x="216" y="136"/>
                    </a:cubicBezTo>
                    <a:cubicBezTo>
                      <a:pt x="215" y="134"/>
                      <a:pt x="216" y="134"/>
                      <a:pt x="217" y="133"/>
                    </a:cubicBezTo>
                    <a:cubicBezTo>
                      <a:pt x="217" y="133"/>
                      <a:pt x="221" y="132"/>
                      <a:pt x="220" y="131"/>
                    </a:cubicBezTo>
                    <a:cubicBezTo>
                      <a:pt x="219" y="130"/>
                      <a:pt x="218" y="129"/>
                      <a:pt x="220" y="128"/>
                    </a:cubicBezTo>
                    <a:cubicBezTo>
                      <a:pt x="223" y="127"/>
                      <a:pt x="223" y="127"/>
                      <a:pt x="224" y="126"/>
                    </a:cubicBezTo>
                    <a:cubicBezTo>
                      <a:pt x="226" y="125"/>
                      <a:pt x="226" y="125"/>
                      <a:pt x="227" y="125"/>
                    </a:cubicBezTo>
                    <a:cubicBezTo>
                      <a:pt x="228" y="126"/>
                      <a:pt x="228" y="126"/>
                      <a:pt x="229" y="126"/>
                    </a:cubicBezTo>
                    <a:cubicBezTo>
                      <a:pt x="231" y="125"/>
                      <a:pt x="231" y="125"/>
                      <a:pt x="233" y="125"/>
                    </a:cubicBezTo>
                    <a:cubicBezTo>
                      <a:pt x="233" y="125"/>
                      <a:pt x="233" y="125"/>
                      <a:pt x="233" y="126"/>
                    </a:cubicBezTo>
                    <a:cubicBezTo>
                      <a:pt x="235" y="126"/>
                      <a:pt x="237" y="128"/>
                      <a:pt x="238" y="128"/>
                    </a:cubicBezTo>
                    <a:cubicBezTo>
                      <a:pt x="240" y="128"/>
                      <a:pt x="238" y="131"/>
                      <a:pt x="239" y="132"/>
                    </a:cubicBezTo>
                    <a:cubicBezTo>
                      <a:pt x="240" y="133"/>
                      <a:pt x="241" y="134"/>
                      <a:pt x="240" y="134"/>
                    </a:cubicBezTo>
                    <a:cubicBezTo>
                      <a:pt x="239" y="134"/>
                      <a:pt x="238" y="135"/>
                      <a:pt x="237" y="134"/>
                    </a:cubicBezTo>
                    <a:cubicBezTo>
                      <a:pt x="237" y="134"/>
                      <a:pt x="237" y="134"/>
                      <a:pt x="236" y="134"/>
                    </a:cubicBezTo>
                    <a:cubicBezTo>
                      <a:pt x="236" y="135"/>
                      <a:pt x="234" y="137"/>
                      <a:pt x="233" y="138"/>
                    </a:cubicBezTo>
                    <a:cubicBezTo>
                      <a:pt x="232" y="139"/>
                      <a:pt x="232" y="141"/>
                      <a:pt x="230" y="142"/>
                    </a:cubicBezTo>
                    <a:cubicBezTo>
                      <a:pt x="229" y="142"/>
                      <a:pt x="229" y="142"/>
                      <a:pt x="228" y="143"/>
                    </a:cubicBezTo>
                    <a:cubicBezTo>
                      <a:pt x="227" y="144"/>
                      <a:pt x="224" y="146"/>
                      <a:pt x="223" y="147"/>
                    </a:cubicBezTo>
                    <a:cubicBezTo>
                      <a:pt x="222" y="149"/>
                      <a:pt x="221" y="149"/>
                      <a:pt x="219" y="149"/>
                    </a:cubicBezTo>
                    <a:cubicBezTo>
                      <a:pt x="217" y="149"/>
                      <a:pt x="219" y="150"/>
                      <a:pt x="218" y="151"/>
                    </a:cubicBezTo>
                    <a:cubicBezTo>
                      <a:pt x="217" y="152"/>
                      <a:pt x="216" y="152"/>
                      <a:pt x="216" y="155"/>
                    </a:cubicBezTo>
                    <a:cubicBezTo>
                      <a:pt x="217" y="158"/>
                      <a:pt x="216" y="158"/>
                      <a:pt x="217" y="160"/>
                    </a:cubicBezTo>
                    <a:cubicBezTo>
                      <a:pt x="218" y="161"/>
                      <a:pt x="219" y="160"/>
                      <a:pt x="219" y="162"/>
                    </a:cubicBezTo>
                    <a:cubicBezTo>
                      <a:pt x="219" y="164"/>
                      <a:pt x="219" y="169"/>
                      <a:pt x="218" y="171"/>
                    </a:cubicBezTo>
                    <a:cubicBezTo>
                      <a:pt x="218" y="173"/>
                      <a:pt x="217" y="172"/>
                      <a:pt x="219" y="173"/>
                    </a:cubicBezTo>
                    <a:cubicBezTo>
                      <a:pt x="221" y="174"/>
                      <a:pt x="222" y="174"/>
                      <a:pt x="221" y="175"/>
                    </a:cubicBezTo>
                    <a:cubicBezTo>
                      <a:pt x="221" y="175"/>
                      <a:pt x="218" y="178"/>
                      <a:pt x="220" y="177"/>
                    </a:cubicBezTo>
                    <a:cubicBezTo>
                      <a:pt x="222" y="176"/>
                      <a:pt x="223" y="173"/>
                      <a:pt x="223" y="174"/>
                    </a:cubicBezTo>
                    <a:cubicBezTo>
                      <a:pt x="224" y="174"/>
                      <a:pt x="224" y="176"/>
                      <a:pt x="223" y="177"/>
                    </a:cubicBezTo>
                    <a:cubicBezTo>
                      <a:pt x="223" y="177"/>
                      <a:pt x="222" y="179"/>
                      <a:pt x="224" y="178"/>
                    </a:cubicBezTo>
                    <a:cubicBezTo>
                      <a:pt x="226" y="176"/>
                      <a:pt x="227" y="175"/>
                      <a:pt x="227" y="176"/>
                    </a:cubicBezTo>
                    <a:cubicBezTo>
                      <a:pt x="228" y="177"/>
                      <a:pt x="225" y="179"/>
                      <a:pt x="227" y="178"/>
                    </a:cubicBezTo>
                    <a:cubicBezTo>
                      <a:pt x="229" y="178"/>
                      <a:pt x="232" y="178"/>
                      <a:pt x="235" y="177"/>
                    </a:cubicBezTo>
                    <a:cubicBezTo>
                      <a:pt x="237" y="176"/>
                      <a:pt x="242" y="175"/>
                      <a:pt x="245" y="174"/>
                    </a:cubicBezTo>
                    <a:cubicBezTo>
                      <a:pt x="247" y="174"/>
                      <a:pt x="252" y="173"/>
                      <a:pt x="254" y="173"/>
                    </a:cubicBezTo>
                    <a:cubicBezTo>
                      <a:pt x="255" y="173"/>
                      <a:pt x="255" y="173"/>
                      <a:pt x="255" y="173"/>
                    </a:cubicBezTo>
                    <a:cubicBezTo>
                      <a:pt x="257" y="172"/>
                      <a:pt x="258" y="172"/>
                      <a:pt x="258" y="173"/>
                    </a:cubicBezTo>
                    <a:cubicBezTo>
                      <a:pt x="258" y="173"/>
                      <a:pt x="259" y="175"/>
                      <a:pt x="260" y="175"/>
                    </a:cubicBezTo>
                    <a:cubicBezTo>
                      <a:pt x="261" y="176"/>
                      <a:pt x="266" y="177"/>
                      <a:pt x="266" y="177"/>
                    </a:cubicBezTo>
                    <a:cubicBezTo>
                      <a:pt x="265" y="178"/>
                      <a:pt x="265" y="178"/>
                      <a:pt x="263" y="178"/>
                    </a:cubicBezTo>
                    <a:cubicBezTo>
                      <a:pt x="261" y="178"/>
                      <a:pt x="257" y="179"/>
                      <a:pt x="256" y="180"/>
                    </a:cubicBezTo>
                    <a:cubicBezTo>
                      <a:pt x="255" y="180"/>
                      <a:pt x="255" y="181"/>
                      <a:pt x="255" y="181"/>
                    </a:cubicBezTo>
                    <a:cubicBezTo>
                      <a:pt x="254" y="181"/>
                      <a:pt x="254" y="182"/>
                      <a:pt x="253" y="182"/>
                    </a:cubicBezTo>
                    <a:cubicBezTo>
                      <a:pt x="252" y="183"/>
                      <a:pt x="245" y="182"/>
                      <a:pt x="243" y="181"/>
                    </a:cubicBezTo>
                    <a:cubicBezTo>
                      <a:pt x="241" y="181"/>
                      <a:pt x="235" y="181"/>
                      <a:pt x="234" y="182"/>
                    </a:cubicBezTo>
                    <a:cubicBezTo>
                      <a:pt x="232" y="183"/>
                      <a:pt x="230" y="185"/>
                      <a:pt x="229" y="185"/>
                    </a:cubicBezTo>
                    <a:cubicBezTo>
                      <a:pt x="228" y="185"/>
                      <a:pt x="227" y="187"/>
                      <a:pt x="228" y="187"/>
                    </a:cubicBezTo>
                    <a:cubicBezTo>
                      <a:pt x="230" y="187"/>
                      <a:pt x="230" y="187"/>
                      <a:pt x="230" y="188"/>
                    </a:cubicBezTo>
                    <a:cubicBezTo>
                      <a:pt x="230" y="189"/>
                      <a:pt x="229" y="189"/>
                      <a:pt x="230" y="190"/>
                    </a:cubicBezTo>
                    <a:cubicBezTo>
                      <a:pt x="230" y="191"/>
                      <a:pt x="230" y="192"/>
                      <a:pt x="232" y="192"/>
                    </a:cubicBezTo>
                    <a:cubicBezTo>
                      <a:pt x="235" y="192"/>
                      <a:pt x="237" y="191"/>
                      <a:pt x="236" y="192"/>
                    </a:cubicBezTo>
                    <a:cubicBezTo>
                      <a:pt x="235" y="193"/>
                      <a:pt x="234" y="194"/>
                      <a:pt x="234" y="195"/>
                    </a:cubicBezTo>
                    <a:cubicBezTo>
                      <a:pt x="234" y="196"/>
                      <a:pt x="234" y="196"/>
                      <a:pt x="234" y="197"/>
                    </a:cubicBezTo>
                    <a:cubicBezTo>
                      <a:pt x="234" y="198"/>
                      <a:pt x="234" y="200"/>
                      <a:pt x="233" y="201"/>
                    </a:cubicBezTo>
                    <a:cubicBezTo>
                      <a:pt x="232" y="201"/>
                      <a:pt x="230" y="203"/>
                      <a:pt x="229" y="202"/>
                    </a:cubicBezTo>
                    <a:cubicBezTo>
                      <a:pt x="228" y="201"/>
                      <a:pt x="226" y="199"/>
                      <a:pt x="225" y="198"/>
                    </a:cubicBezTo>
                    <a:cubicBezTo>
                      <a:pt x="223" y="197"/>
                      <a:pt x="223" y="197"/>
                      <a:pt x="222" y="197"/>
                    </a:cubicBezTo>
                    <a:cubicBezTo>
                      <a:pt x="221" y="197"/>
                      <a:pt x="219" y="198"/>
                      <a:pt x="218" y="200"/>
                    </a:cubicBezTo>
                    <a:cubicBezTo>
                      <a:pt x="217" y="202"/>
                      <a:pt x="216" y="203"/>
                      <a:pt x="215" y="205"/>
                    </a:cubicBezTo>
                    <a:cubicBezTo>
                      <a:pt x="215" y="207"/>
                      <a:pt x="215" y="208"/>
                      <a:pt x="215" y="210"/>
                    </a:cubicBezTo>
                    <a:cubicBezTo>
                      <a:pt x="215" y="212"/>
                      <a:pt x="215" y="213"/>
                      <a:pt x="216" y="214"/>
                    </a:cubicBezTo>
                    <a:cubicBezTo>
                      <a:pt x="216" y="214"/>
                      <a:pt x="216" y="216"/>
                      <a:pt x="216" y="217"/>
                    </a:cubicBezTo>
                    <a:cubicBezTo>
                      <a:pt x="216" y="218"/>
                      <a:pt x="216" y="219"/>
                      <a:pt x="216" y="219"/>
                    </a:cubicBezTo>
                    <a:cubicBezTo>
                      <a:pt x="215" y="219"/>
                      <a:pt x="214" y="220"/>
                      <a:pt x="214" y="219"/>
                    </a:cubicBezTo>
                    <a:cubicBezTo>
                      <a:pt x="214" y="219"/>
                      <a:pt x="214" y="218"/>
                      <a:pt x="213" y="218"/>
                    </a:cubicBezTo>
                    <a:cubicBezTo>
                      <a:pt x="212" y="219"/>
                      <a:pt x="212" y="219"/>
                      <a:pt x="211" y="219"/>
                    </a:cubicBezTo>
                    <a:cubicBezTo>
                      <a:pt x="210" y="219"/>
                      <a:pt x="208" y="219"/>
                      <a:pt x="208" y="221"/>
                    </a:cubicBezTo>
                    <a:cubicBezTo>
                      <a:pt x="208" y="222"/>
                      <a:pt x="208" y="223"/>
                      <a:pt x="207" y="222"/>
                    </a:cubicBezTo>
                    <a:cubicBezTo>
                      <a:pt x="207" y="221"/>
                      <a:pt x="207" y="221"/>
                      <a:pt x="207" y="223"/>
                    </a:cubicBezTo>
                    <a:cubicBezTo>
                      <a:pt x="207" y="223"/>
                      <a:pt x="207" y="223"/>
                      <a:pt x="206" y="223"/>
                    </a:cubicBezTo>
                    <a:cubicBezTo>
                      <a:pt x="206" y="224"/>
                      <a:pt x="206" y="225"/>
                      <a:pt x="204" y="224"/>
                    </a:cubicBezTo>
                    <a:cubicBezTo>
                      <a:pt x="203" y="223"/>
                      <a:pt x="202" y="222"/>
                      <a:pt x="202" y="221"/>
                    </a:cubicBezTo>
                    <a:cubicBezTo>
                      <a:pt x="201" y="221"/>
                      <a:pt x="199" y="220"/>
                      <a:pt x="198" y="220"/>
                    </a:cubicBezTo>
                    <a:cubicBezTo>
                      <a:pt x="197" y="220"/>
                      <a:pt x="192" y="223"/>
                      <a:pt x="190" y="224"/>
                    </a:cubicBezTo>
                    <a:cubicBezTo>
                      <a:pt x="189" y="224"/>
                      <a:pt x="183" y="227"/>
                      <a:pt x="181" y="227"/>
                    </a:cubicBezTo>
                    <a:cubicBezTo>
                      <a:pt x="179" y="227"/>
                      <a:pt x="182" y="228"/>
                      <a:pt x="180" y="228"/>
                    </a:cubicBezTo>
                    <a:cubicBezTo>
                      <a:pt x="180" y="228"/>
                      <a:pt x="179" y="229"/>
                      <a:pt x="179" y="228"/>
                    </a:cubicBezTo>
                    <a:cubicBezTo>
                      <a:pt x="179" y="228"/>
                      <a:pt x="179" y="228"/>
                      <a:pt x="178" y="227"/>
                    </a:cubicBezTo>
                    <a:cubicBezTo>
                      <a:pt x="177" y="226"/>
                      <a:pt x="175" y="225"/>
                      <a:pt x="175" y="225"/>
                    </a:cubicBezTo>
                    <a:cubicBezTo>
                      <a:pt x="176" y="224"/>
                      <a:pt x="176" y="222"/>
                      <a:pt x="175" y="222"/>
                    </a:cubicBezTo>
                    <a:cubicBezTo>
                      <a:pt x="174" y="223"/>
                      <a:pt x="175" y="225"/>
                      <a:pt x="174" y="225"/>
                    </a:cubicBezTo>
                    <a:cubicBezTo>
                      <a:pt x="173" y="225"/>
                      <a:pt x="172" y="224"/>
                      <a:pt x="171" y="224"/>
                    </a:cubicBezTo>
                    <a:cubicBezTo>
                      <a:pt x="170" y="224"/>
                      <a:pt x="167" y="225"/>
                      <a:pt x="166" y="225"/>
                    </a:cubicBezTo>
                    <a:cubicBezTo>
                      <a:pt x="165" y="226"/>
                      <a:pt x="165" y="227"/>
                      <a:pt x="163" y="227"/>
                    </a:cubicBezTo>
                    <a:cubicBezTo>
                      <a:pt x="161" y="227"/>
                      <a:pt x="159" y="227"/>
                      <a:pt x="160" y="226"/>
                    </a:cubicBezTo>
                    <a:cubicBezTo>
                      <a:pt x="161" y="225"/>
                      <a:pt x="162" y="224"/>
                      <a:pt x="160" y="224"/>
                    </a:cubicBezTo>
                    <a:cubicBezTo>
                      <a:pt x="158" y="225"/>
                      <a:pt x="156" y="225"/>
                      <a:pt x="156" y="224"/>
                    </a:cubicBezTo>
                    <a:cubicBezTo>
                      <a:pt x="156" y="223"/>
                      <a:pt x="156" y="222"/>
                      <a:pt x="156" y="221"/>
                    </a:cubicBezTo>
                    <a:cubicBezTo>
                      <a:pt x="156" y="221"/>
                      <a:pt x="156" y="220"/>
                      <a:pt x="155" y="220"/>
                    </a:cubicBezTo>
                    <a:cubicBezTo>
                      <a:pt x="154" y="219"/>
                      <a:pt x="152" y="218"/>
                      <a:pt x="152" y="217"/>
                    </a:cubicBezTo>
                    <a:cubicBezTo>
                      <a:pt x="152" y="216"/>
                      <a:pt x="153" y="217"/>
                      <a:pt x="154" y="216"/>
                    </a:cubicBezTo>
                    <a:cubicBezTo>
                      <a:pt x="155" y="214"/>
                      <a:pt x="154" y="214"/>
                      <a:pt x="155" y="213"/>
                    </a:cubicBezTo>
                    <a:cubicBezTo>
                      <a:pt x="156" y="212"/>
                      <a:pt x="156" y="210"/>
                      <a:pt x="156" y="211"/>
                    </a:cubicBezTo>
                    <a:cubicBezTo>
                      <a:pt x="157" y="212"/>
                      <a:pt x="157" y="213"/>
                      <a:pt x="158" y="212"/>
                    </a:cubicBezTo>
                    <a:cubicBezTo>
                      <a:pt x="158" y="211"/>
                      <a:pt x="158" y="211"/>
                      <a:pt x="160" y="210"/>
                    </a:cubicBezTo>
                    <a:cubicBezTo>
                      <a:pt x="161" y="209"/>
                      <a:pt x="162" y="208"/>
                      <a:pt x="160" y="207"/>
                    </a:cubicBezTo>
                    <a:cubicBezTo>
                      <a:pt x="158" y="206"/>
                      <a:pt x="157" y="206"/>
                      <a:pt x="157" y="205"/>
                    </a:cubicBezTo>
                    <a:cubicBezTo>
                      <a:pt x="156" y="203"/>
                      <a:pt x="156" y="203"/>
                      <a:pt x="156" y="202"/>
                    </a:cubicBezTo>
                    <a:cubicBezTo>
                      <a:pt x="156" y="202"/>
                      <a:pt x="158" y="202"/>
                      <a:pt x="158" y="202"/>
                    </a:cubicBezTo>
                    <a:cubicBezTo>
                      <a:pt x="158" y="201"/>
                      <a:pt x="158" y="198"/>
                      <a:pt x="158" y="198"/>
                    </a:cubicBezTo>
                    <a:cubicBezTo>
                      <a:pt x="158" y="197"/>
                      <a:pt x="158" y="198"/>
                      <a:pt x="157" y="198"/>
                    </a:cubicBezTo>
                    <a:cubicBezTo>
                      <a:pt x="155" y="198"/>
                      <a:pt x="155" y="197"/>
                      <a:pt x="154" y="199"/>
                    </a:cubicBezTo>
                    <a:cubicBezTo>
                      <a:pt x="153" y="201"/>
                      <a:pt x="153" y="202"/>
                      <a:pt x="152" y="202"/>
                    </a:cubicBezTo>
                    <a:cubicBezTo>
                      <a:pt x="151" y="202"/>
                      <a:pt x="149" y="202"/>
                      <a:pt x="148" y="202"/>
                    </a:cubicBezTo>
                    <a:cubicBezTo>
                      <a:pt x="147" y="202"/>
                      <a:pt x="145" y="204"/>
                      <a:pt x="146" y="205"/>
                    </a:cubicBezTo>
                    <a:cubicBezTo>
                      <a:pt x="147" y="205"/>
                      <a:pt x="147" y="205"/>
                      <a:pt x="148" y="205"/>
                    </a:cubicBezTo>
                    <a:cubicBezTo>
                      <a:pt x="149" y="204"/>
                      <a:pt x="149" y="204"/>
                      <a:pt x="150" y="203"/>
                    </a:cubicBezTo>
                    <a:cubicBezTo>
                      <a:pt x="150" y="203"/>
                      <a:pt x="151" y="203"/>
                      <a:pt x="151" y="204"/>
                    </a:cubicBezTo>
                    <a:cubicBezTo>
                      <a:pt x="151" y="204"/>
                      <a:pt x="152" y="206"/>
                      <a:pt x="151" y="206"/>
                    </a:cubicBezTo>
                    <a:cubicBezTo>
                      <a:pt x="150" y="205"/>
                      <a:pt x="149" y="204"/>
                      <a:pt x="149" y="205"/>
                    </a:cubicBezTo>
                    <a:cubicBezTo>
                      <a:pt x="149" y="205"/>
                      <a:pt x="148" y="207"/>
                      <a:pt x="148" y="207"/>
                    </a:cubicBezTo>
                    <a:cubicBezTo>
                      <a:pt x="148" y="207"/>
                      <a:pt x="147" y="206"/>
                      <a:pt x="147" y="206"/>
                    </a:cubicBezTo>
                    <a:cubicBezTo>
                      <a:pt x="146" y="206"/>
                      <a:pt x="147" y="206"/>
                      <a:pt x="146" y="206"/>
                    </a:cubicBezTo>
                    <a:cubicBezTo>
                      <a:pt x="145" y="207"/>
                      <a:pt x="145" y="206"/>
                      <a:pt x="145" y="206"/>
                    </a:cubicBezTo>
                    <a:cubicBezTo>
                      <a:pt x="144" y="207"/>
                      <a:pt x="144" y="207"/>
                      <a:pt x="144" y="209"/>
                    </a:cubicBezTo>
                    <a:cubicBezTo>
                      <a:pt x="144" y="211"/>
                      <a:pt x="144" y="213"/>
                      <a:pt x="145" y="214"/>
                    </a:cubicBezTo>
                    <a:cubicBezTo>
                      <a:pt x="146" y="215"/>
                      <a:pt x="147" y="214"/>
                      <a:pt x="147" y="216"/>
                    </a:cubicBezTo>
                    <a:cubicBezTo>
                      <a:pt x="147" y="217"/>
                      <a:pt x="147" y="217"/>
                      <a:pt x="147" y="218"/>
                    </a:cubicBezTo>
                    <a:cubicBezTo>
                      <a:pt x="146" y="219"/>
                      <a:pt x="145" y="219"/>
                      <a:pt x="147" y="220"/>
                    </a:cubicBezTo>
                    <a:cubicBezTo>
                      <a:pt x="147" y="220"/>
                      <a:pt x="147" y="220"/>
                      <a:pt x="147" y="220"/>
                    </a:cubicBezTo>
                    <a:cubicBezTo>
                      <a:pt x="148" y="221"/>
                      <a:pt x="148" y="221"/>
                      <a:pt x="148" y="222"/>
                    </a:cubicBezTo>
                    <a:cubicBezTo>
                      <a:pt x="148" y="224"/>
                      <a:pt x="147" y="223"/>
                      <a:pt x="147" y="225"/>
                    </a:cubicBezTo>
                    <a:cubicBezTo>
                      <a:pt x="148" y="226"/>
                      <a:pt x="149" y="226"/>
                      <a:pt x="149" y="227"/>
                    </a:cubicBezTo>
                    <a:cubicBezTo>
                      <a:pt x="149" y="228"/>
                      <a:pt x="150" y="227"/>
                      <a:pt x="151" y="227"/>
                    </a:cubicBezTo>
                    <a:cubicBezTo>
                      <a:pt x="152" y="228"/>
                      <a:pt x="155" y="230"/>
                      <a:pt x="154" y="230"/>
                    </a:cubicBezTo>
                    <a:cubicBezTo>
                      <a:pt x="153" y="230"/>
                      <a:pt x="152" y="229"/>
                      <a:pt x="151" y="229"/>
                    </a:cubicBezTo>
                    <a:cubicBezTo>
                      <a:pt x="150" y="228"/>
                      <a:pt x="150" y="228"/>
                      <a:pt x="149" y="229"/>
                    </a:cubicBezTo>
                    <a:cubicBezTo>
                      <a:pt x="148" y="229"/>
                      <a:pt x="147" y="229"/>
                      <a:pt x="147" y="230"/>
                    </a:cubicBezTo>
                    <a:cubicBezTo>
                      <a:pt x="147" y="231"/>
                      <a:pt x="147" y="231"/>
                      <a:pt x="146" y="231"/>
                    </a:cubicBezTo>
                    <a:cubicBezTo>
                      <a:pt x="144" y="231"/>
                      <a:pt x="144" y="230"/>
                      <a:pt x="142" y="230"/>
                    </a:cubicBezTo>
                    <a:cubicBezTo>
                      <a:pt x="141" y="230"/>
                      <a:pt x="139" y="229"/>
                      <a:pt x="139" y="230"/>
                    </a:cubicBezTo>
                    <a:cubicBezTo>
                      <a:pt x="139" y="231"/>
                      <a:pt x="139" y="231"/>
                      <a:pt x="139" y="231"/>
                    </a:cubicBezTo>
                    <a:cubicBezTo>
                      <a:pt x="138" y="232"/>
                      <a:pt x="138" y="232"/>
                      <a:pt x="138" y="232"/>
                    </a:cubicBezTo>
                    <a:cubicBezTo>
                      <a:pt x="137" y="232"/>
                      <a:pt x="136" y="231"/>
                      <a:pt x="136" y="231"/>
                    </a:cubicBezTo>
                    <a:cubicBezTo>
                      <a:pt x="135" y="231"/>
                      <a:pt x="135" y="232"/>
                      <a:pt x="134" y="232"/>
                    </a:cubicBezTo>
                    <a:cubicBezTo>
                      <a:pt x="133" y="232"/>
                      <a:pt x="131" y="232"/>
                      <a:pt x="131" y="232"/>
                    </a:cubicBezTo>
                    <a:cubicBezTo>
                      <a:pt x="131" y="232"/>
                      <a:pt x="129" y="234"/>
                      <a:pt x="129" y="234"/>
                    </a:cubicBezTo>
                    <a:cubicBezTo>
                      <a:pt x="128" y="235"/>
                      <a:pt x="129" y="235"/>
                      <a:pt x="129" y="235"/>
                    </a:cubicBezTo>
                    <a:cubicBezTo>
                      <a:pt x="130" y="236"/>
                      <a:pt x="131" y="238"/>
                      <a:pt x="130" y="238"/>
                    </a:cubicBezTo>
                    <a:cubicBezTo>
                      <a:pt x="128" y="238"/>
                      <a:pt x="127" y="238"/>
                      <a:pt x="127" y="237"/>
                    </a:cubicBezTo>
                    <a:cubicBezTo>
                      <a:pt x="128" y="236"/>
                      <a:pt x="129" y="234"/>
                      <a:pt x="128" y="235"/>
                    </a:cubicBezTo>
                    <a:cubicBezTo>
                      <a:pt x="127" y="237"/>
                      <a:pt x="126" y="236"/>
                      <a:pt x="125" y="237"/>
                    </a:cubicBezTo>
                    <a:cubicBezTo>
                      <a:pt x="124" y="238"/>
                      <a:pt x="125" y="239"/>
                      <a:pt x="124" y="240"/>
                    </a:cubicBezTo>
                    <a:cubicBezTo>
                      <a:pt x="123" y="240"/>
                      <a:pt x="123" y="240"/>
                      <a:pt x="122" y="242"/>
                    </a:cubicBezTo>
                    <a:cubicBezTo>
                      <a:pt x="122" y="243"/>
                      <a:pt x="122" y="242"/>
                      <a:pt x="122" y="243"/>
                    </a:cubicBezTo>
                    <a:cubicBezTo>
                      <a:pt x="122" y="244"/>
                      <a:pt x="121" y="245"/>
                      <a:pt x="122" y="245"/>
                    </a:cubicBezTo>
                    <a:cubicBezTo>
                      <a:pt x="122" y="245"/>
                      <a:pt x="124" y="245"/>
                      <a:pt x="122" y="245"/>
                    </a:cubicBezTo>
                    <a:cubicBezTo>
                      <a:pt x="121" y="245"/>
                      <a:pt x="120" y="245"/>
                      <a:pt x="120" y="245"/>
                    </a:cubicBezTo>
                    <a:cubicBezTo>
                      <a:pt x="120" y="245"/>
                      <a:pt x="120" y="245"/>
                      <a:pt x="120" y="245"/>
                    </a:cubicBezTo>
                    <a:cubicBezTo>
                      <a:pt x="121" y="245"/>
                      <a:pt x="122" y="245"/>
                      <a:pt x="122" y="245"/>
                    </a:cubicBezTo>
                    <a:cubicBezTo>
                      <a:pt x="121" y="245"/>
                      <a:pt x="120" y="245"/>
                      <a:pt x="120" y="245"/>
                    </a:cubicBezTo>
                    <a:cubicBezTo>
                      <a:pt x="120" y="245"/>
                      <a:pt x="120" y="245"/>
                      <a:pt x="120" y="245"/>
                    </a:cubicBezTo>
                    <a:cubicBezTo>
                      <a:pt x="120" y="245"/>
                      <a:pt x="121" y="246"/>
                      <a:pt x="121" y="247"/>
                    </a:cubicBezTo>
                    <a:cubicBezTo>
                      <a:pt x="122" y="247"/>
                      <a:pt x="121" y="246"/>
                      <a:pt x="120" y="246"/>
                    </a:cubicBezTo>
                    <a:cubicBezTo>
                      <a:pt x="120" y="246"/>
                      <a:pt x="118" y="246"/>
                      <a:pt x="120" y="246"/>
                    </a:cubicBezTo>
                    <a:cubicBezTo>
                      <a:pt x="121" y="247"/>
                      <a:pt x="121" y="248"/>
                      <a:pt x="120" y="247"/>
                    </a:cubicBezTo>
                    <a:cubicBezTo>
                      <a:pt x="118" y="246"/>
                      <a:pt x="118" y="247"/>
                      <a:pt x="118" y="247"/>
                    </a:cubicBezTo>
                    <a:cubicBezTo>
                      <a:pt x="119" y="247"/>
                      <a:pt x="120" y="248"/>
                      <a:pt x="120" y="248"/>
                    </a:cubicBezTo>
                    <a:cubicBezTo>
                      <a:pt x="119" y="248"/>
                      <a:pt x="119" y="247"/>
                      <a:pt x="118" y="247"/>
                    </a:cubicBezTo>
                    <a:cubicBezTo>
                      <a:pt x="118" y="247"/>
                      <a:pt x="117" y="247"/>
                      <a:pt x="117" y="247"/>
                    </a:cubicBezTo>
                    <a:cubicBezTo>
                      <a:pt x="117" y="248"/>
                      <a:pt x="117" y="248"/>
                      <a:pt x="117" y="248"/>
                    </a:cubicBezTo>
                    <a:cubicBezTo>
                      <a:pt x="116" y="248"/>
                      <a:pt x="115" y="248"/>
                      <a:pt x="114" y="249"/>
                    </a:cubicBezTo>
                    <a:cubicBezTo>
                      <a:pt x="114" y="249"/>
                      <a:pt x="114" y="250"/>
                      <a:pt x="113" y="250"/>
                    </a:cubicBezTo>
                    <a:cubicBezTo>
                      <a:pt x="113" y="250"/>
                      <a:pt x="113" y="250"/>
                      <a:pt x="113" y="250"/>
                    </a:cubicBezTo>
                    <a:cubicBezTo>
                      <a:pt x="112" y="250"/>
                      <a:pt x="111" y="250"/>
                      <a:pt x="110" y="250"/>
                    </a:cubicBezTo>
                    <a:cubicBezTo>
                      <a:pt x="108" y="251"/>
                      <a:pt x="107" y="253"/>
                      <a:pt x="107" y="254"/>
                    </a:cubicBezTo>
                    <a:cubicBezTo>
                      <a:pt x="107" y="256"/>
                      <a:pt x="107" y="256"/>
                      <a:pt x="106" y="257"/>
                    </a:cubicBezTo>
                    <a:cubicBezTo>
                      <a:pt x="105" y="258"/>
                      <a:pt x="103" y="259"/>
                      <a:pt x="102" y="259"/>
                    </a:cubicBezTo>
                    <a:cubicBezTo>
                      <a:pt x="100" y="260"/>
                      <a:pt x="100" y="260"/>
                      <a:pt x="100" y="261"/>
                    </a:cubicBezTo>
                    <a:cubicBezTo>
                      <a:pt x="100" y="262"/>
                      <a:pt x="99" y="263"/>
                      <a:pt x="98" y="263"/>
                    </a:cubicBezTo>
                    <a:cubicBezTo>
                      <a:pt x="97" y="263"/>
                      <a:pt x="93" y="263"/>
                      <a:pt x="92" y="262"/>
                    </a:cubicBezTo>
                    <a:cubicBezTo>
                      <a:pt x="91" y="262"/>
                      <a:pt x="91" y="260"/>
                      <a:pt x="89" y="260"/>
                    </a:cubicBezTo>
                    <a:cubicBezTo>
                      <a:pt x="88" y="260"/>
                      <a:pt x="87" y="260"/>
                      <a:pt x="88" y="261"/>
                    </a:cubicBezTo>
                    <a:cubicBezTo>
                      <a:pt x="89" y="263"/>
                      <a:pt x="90" y="266"/>
                      <a:pt x="90" y="267"/>
                    </a:cubicBezTo>
                    <a:cubicBezTo>
                      <a:pt x="90" y="267"/>
                      <a:pt x="89" y="268"/>
                      <a:pt x="88" y="268"/>
                    </a:cubicBezTo>
                    <a:cubicBezTo>
                      <a:pt x="87" y="268"/>
                      <a:pt x="85" y="268"/>
                      <a:pt x="85" y="268"/>
                    </a:cubicBezTo>
                    <a:cubicBezTo>
                      <a:pt x="85" y="268"/>
                      <a:pt x="83" y="268"/>
                      <a:pt x="82" y="268"/>
                    </a:cubicBezTo>
                    <a:cubicBezTo>
                      <a:pt x="81" y="267"/>
                      <a:pt x="79" y="266"/>
                      <a:pt x="79" y="266"/>
                    </a:cubicBezTo>
                    <a:cubicBezTo>
                      <a:pt x="78" y="266"/>
                      <a:pt x="74" y="268"/>
                      <a:pt x="73" y="268"/>
                    </a:cubicBezTo>
                    <a:cubicBezTo>
                      <a:pt x="71" y="269"/>
                      <a:pt x="70" y="269"/>
                      <a:pt x="71" y="269"/>
                    </a:cubicBezTo>
                    <a:cubicBezTo>
                      <a:pt x="72" y="270"/>
                      <a:pt x="73" y="271"/>
                      <a:pt x="73" y="271"/>
                    </a:cubicBezTo>
                    <a:cubicBezTo>
                      <a:pt x="72" y="272"/>
                      <a:pt x="71" y="272"/>
                      <a:pt x="71" y="272"/>
                    </a:cubicBezTo>
                    <a:cubicBezTo>
                      <a:pt x="72" y="273"/>
                      <a:pt x="74" y="274"/>
                      <a:pt x="77" y="274"/>
                    </a:cubicBezTo>
                    <a:cubicBezTo>
                      <a:pt x="79" y="275"/>
                      <a:pt x="82" y="276"/>
                      <a:pt x="83" y="276"/>
                    </a:cubicBezTo>
                    <a:cubicBezTo>
                      <a:pt x="84" y="276"/>
                      <a:pt x="86" y="277"/>
                      <a:pt x="87" y="277"/>
                    </a:cubicBezTo>
                    <a:cubicBezTo>
                      <a:pt x="88" y="278"/>
                      <a:pt x="87" y="278"/>
                      <a:pt x="86" y="279"/>
                    </a:cubicBezTo>
                    <a:cubicBezTo>
                      <a:pt x="86" y="279"/>
                      <a:pt x="86" y="280"/>
                      <a:pt x="87" y="282"/>
                    </a:cubicBezTo>
                    <a:cubicBezTo>
                      <a:pt x="87" y="283"/>
                      <a:pt x="89" y="284"/>
                      <a:pt x="91" y="284"/>
                    </a:cubicBezTo>
                    <a:cubicBezTo>
                      <a:pt x="92" y="284"/>
                      <a:pt x="93" y="286"/>
                      <a:pt x="92" y="287"/>
                    </a:cubicBezTo>
                    <a:cubicBezTo>
                      <a:pt x="92" y="288"/>
                      <a:pt x="91" y="289"/>
                      <a:pt x="92" y="290"/>
                    </a:cubicBezTo>
                    <a:cubicBezTo>
                      <a:pt x="94" y="290"/>
                      <a:pt x="95" y="294"/>
                      <a:pt x="94" y="293"/>
                    </a:cubicBezTo>
                    <a:cubicBezTo>
                      <a:pt x="93" y="292"/>
                      <a:pt x="92" y="289"/>
                      <a:pt x="92" y="290"/>
                    </a:cubicBezTo>
                    <a:cubicBezTo>
                      <a:pt x="92" y="292"/>
                      <a:pt x="90" y="302"/>
                      <a:pt x="90" y="303"/>
                    </a:cubicBezTo>
                    <a:cubicBezTo>
                      <a:pt x="90" y="304"/>
                      <a:pt x="89" y="305"/>
                      <a:pt x="88" y="305"/>
                    </a:cubicBezTo>
                    <a:cubicBezTo>
                      <a:pt x="88" y="306"/>
                      <a:pt x="87" y="306"/>
                      <a:pt x="87" y="306"/>
                    </a:cubicBezTo>
                    <a:cubicBezTo>
                      <a:pt x="85" y="306"/>
                      <a:pt x="84" y="305"/>
                      <a:pt x="83" y="305"/>
                    </a:cubicBezTo>
                    <a:cubicBezTo>
                      <a:pt x="82" y="305"/>
                      <a:pt x="80" y="306"/>
                      <a:pt x="79" y="305"/>
                    </a:cubicBezTo>
                    <a:cubicBezTo>
                      <a:pt x="77" y="305"/>
                      <a:pt x="71" y="305"/>
                      <a:pt x="67" y="305"/>
                    </a:cubicBezTo>
                    <a:cubicBezTo>
                      <a:pt x="63" y="304"/>
                      <a:pt x="58" y="304"/>
                      <a:pt x="55" y="303"/>
                    </a:cubicBezTo>
                    <a:cubicBezTo>
                      <a:pt x="53" y="303"/>
                      <a:pt x="51" y="305"/>
                      <a:pt x="51" y="305"/>
                    </a:cubicBezTo>
                    <a:cubicBezTo>
                      <a:pt x="50" y="305"/>
                      <a:pt x="48" y="306"/>
                      <a:pt x="46" y="307"/>
                    </a:cubicBezTo>
                    <a:cubicBezTo>
                      <a:pt x="45" y="308"/>
                      <a:pt x="45" y="309"/>
                      <a:pt x="46" y="310"/>
                    </a:cubicBezTo>
                    <a:cubicBezTo>
                      <a:pt x="47" y="310"/>
                      <a:pt x="48" y="313"/>
                      <a:pt x="48" y="314"/>
                    </a:cubicBezTo>
                    <a:cubicBezTo>
                      <a:pt x="48" y="315"/>
                      <a:pt x="48" y="315"/>
                      <a:pt x="48" y="315"/>
                    </a:cubicBezTo>
                    <a:cubicBezTo>
                      <a:pt x="48" y="317"/>
                      <a:pt x="48" y="318"/>
                      <a:pt x="48" y="319"/>
                    </a:cubicBezTo>
                    <a:cubicBezTo>
                      <a:pt x="48" y="320"/>
                      <a:pt x="47" y="328"/>
                      <a:pt x="47" y="330"/>
                    </a:cubicBezTo>
                    <a:cubicBezTo>
                      <a:pt x="46" y="332"/>
                      <a:pt x="45" y="334"/>
                      <a:pt x="45" y="335"/>
                    </a:cubicBezTo>
                    <a:cubicBezTo>
                      <a:pt x="45" y="336"/>
                      <a:pt x="46" y="339"/>
                      <a:pt x="46" y="338"/>
                    </a:cubicBezTo>
                    <a:cubicBezTo>
                      <a:pt x="47" y="337"/>
                      <a:pt x="48" y="339"/>
                      <a:pt x="48" y="341"/>
                    </a:cubicBezTo>
                    <a:cubicBezTo>
                      <a:pt x="48" y="343"/>
                      <a:pt x="47" y="348"/>
                      <a:pt x="48" y="348"/>
                    </a:cubicBezTo>
                    <a:cubicBezTo>
                      <a:pt x="49" y="348"/>
                      <a:pt x="52" y="349"/>
                      <a:pt x="54" y="348"/>
                    </a:cubicBezTo>
                    <a:cubicBezTo>
                      <a:pt x="55" y="347"/>
                      <a:pt x="55" y="347"/>
                      <a:pt x="56" y="347"/>
                    </a:cubicBezTo>
                    <a:cubicBezTo>
                      <a:pt x="57" y="346"/>
                      <a:pt x="58" y="346"/>
                      <a:pt x="59" y="347"/>
                    </a:cubicBezTo>
                    <a:cubicBezTo>
                      <a:pt x="60" y="348"/>
                      <a:pt x="64" y="354"/>
                      <a:pt x="65" y="355"/>
                    </a:cubicBezTo>
                    <a:cubicBezTo>
                      <a:pt x="66" y="355"/>
                      <a:pt x="67" y="356"/>
                      <a:pt x="67" y="355"/>
                    </a:cubicBezTo>
                    <a:cubicBezTo>
                      <a:pt x="68" y="354"/>
                      <a:pt x="69" y="352"/>
                      <a:pt x="70" y="352"/>
                    </a:cubicBezTo>
                    <a:cubicBezTo>
                      <a:pt x="71" y="352"/>
                      <a:pt x="74" y="350"/>
                      <a:pt x="76" y="351"/>
                    </a:cubicBezTo>
                    <a:cubicBezTo>
                      <a:pt x="78" y="351"/>
                      <a:pt x="83" y="350"/>
                      <a:pt x="84" y="350"/>
                    </a:cubicBezTo>
                    <a:cubicBezTo>
                      <a:pt x="86" y="349"/>
                      <a:pt x="87" y="349"/>
                      <a:pt x="88" y="348"/>
                    </a:cubicBezTo>
                    <a:cubicBezTo>
                      <a:pt x="88" y="346"/>
                      <a:pt x="93" y="345"/>
                      <a:pt x="94" y="343"/>
                    </a:cubicBezTo>
                    <a:cubicBezTo>
                      <a:pt x="94" y="342"/>
                      <a:pt x="96" y="339"/>
                      <a:pt x="98" y="338"/>
                    </a:cubicBezTo>
                    <a:cubicBezTo>
                      <a:pt x="99" y="337"/>
                      <a:pt x="99" y="337"/>
                      <a:pt x="99" y="336"/>
                    </a:cubicBezTo>
                    <a:cubicBezTo>
                      <a:pt x="98" y="335"/>
                      <a:pt x="96" y="333"/>
                      <a:pt x="97" y="331"/>
                    </a:cubicBezTo>
                    <a:cubicBezTo>
                      <a:pt x="98" y="329"/>
                      <a:pt x="100" y="326"/>
                      <a:pt x="101" y="325"/>
                    </a:cubicBezTo>
                    <a:cubicBezTo>
                      <a:pt x="102" y="324"/>
                      <a:pt x="103" y="323"/>
                      <a:pt x="103" y="322"/>
                    </a:cubicBezTo>
                    <a:cubicBezTo>
                      <a:pt x="103" y="322"/>
                      <a:pt x="109" y="320"/>
                      <a:pt x="111" y="319"/>
                    </a:cubicBezTo>
                    <a:cubicBezTo>
                      <a:pt x="112" y="318"/>
                      <a:pt x="117" y="316"/>
                      <a:pt x="117" y="314"/>
                    </a:cubicBezTo>
                    <a:cubicBezTo>
                      <a:pt x="116" y="313"/>
                      <a:pt x="116" y="313"/>
                      <a:pt x="116" y="312"/>
                    </a:cubicBezTo>
                    <a:cubicBezTo>
                      <a:pt x="115" y="310"/>
                      <a:pt x="115" y="309"/>
                      <a:pt x="115" y="308"/>
                    </a:cubicBezTo>
                    <a:cubicBezTo>
                      <a:pt x="116" y="306"/>
                      <a:pt x="118" y="304"/>
                      <a:pt x="120" y="304"/>
                    </a:cubicBezTo>
                    <a:cubicBezTo>
                      <a:pt x="122" y="304"/>
                      <a:pt x="122" y="304"/>
                      <a:pt x="125" y="304"/>
                    </a:cubicBezTo>
                    <a:cubicBezTo>
                      <a:pt x="127" y="305"/>
                      <a:pt x="129" y="307"/>
                      <a:pt x="131" y="307"/>
                    </a:cubicBezTo>
                    <a:cubicBezTo>
                      <a:pt x="134" y="307"/>
                      <a:pt x="137" y="305"/>
                      <a:pt x="138" y="304"/>
                    </a:cubicBezTo>
                    <a:cubicBezTo>
                      <a:pt x="139" y="304"/>
                      <a:pt x="140" y="303"/>
                      <a:pt x="142" y="303"/>
                    </a:cubicBezTo>
                    <a:cubicBezTo>
                      <a:pt x="143" y="302"/>
                      <a:pt x="145" y="301"/>
                      <a:pt x="146" y="301"/>
                    </a:cubicBezTo>
                    <a:cubicBezTo>
                      <a:pt x="147" y="299"/>
                      <a:pt x="148" y="298"/>
                      <a:pt x="149" y="298"/>
                    </a:cubicBezTo>
                    <a:cubicBezTo>
                      <a:pt x="151" y="298"/>
                      <a:pt x="153" y="301"/>
                      <a:pt x="155" y="301"/>
                    </a:cubicBezTo>
                    <a:cubicBezTo>
                      <a:pt x="156" y="301"/>
                      <a:pt x="156" y="303"/>
                      <a:pt x="157" y="304"/>
                    </a:cubicBezTo>
                    <a:cubicBezTo>
                      <a:pt x="158" y="305"/>
                      <a:pt x="158" y="307"/>
                      <a:pt x="158" y="308"/>
                    </a:cubicBezTo>
                    <a:cubicBezTo>
                      <a:pt x="159" y="309"/>
                      <a:pt x="164" y="312"/>
                      <a:pt x="165" y="313"/>
                    </a:cubicBezTo>
                    <a:cubicBezTo>
                      <a:pt x="167" y="315"/>
                      <a:pt x="171" y="319"/>
                      <a:pt x="172" y="319"/>
                    </a:cubicBezTo>
                    <a:cubicBezTo>
                      <a:pt x="173" y="319"/>
                      <a:pt x="175" y="320"/>
                      <a:pt x="177" y="322"/>
                    </a:cubicBezTo>
                    <a:cubicBezTo>
                      <a:pt x="180" y="324"/>
                      <a:pt x="181" y="324"/>
                      <a:pt x="183" y="326"/>
                    </a:cubicBezTo>
                    <a:cubicBezTo>
                      <a:pt x="184" y="328"/>
                      <a:pt x="186" y="327"/>
                      <a:pt x="187" y="328"/>
                    </a:cubicBezTo>
                    <a:cubicBezTo>
                      <a:pt x="187" y="329"/>
                      <a:pt x="188" y="333"/>
                      <a:pt x="188" y="334"/>
                    </a:cubicBezTo>
                    <a:cubicBezTo>
                      <a:pt x="189" y="335"/>
                      <a:pt x="187" y="337"/>
                      <a:pt x="187" y="338"/>
                    </a:cubicBezTo>
                    <a:cubicBezTo>
                      <a:pt x="187" y="339"/>
                      <a:pt x="187" y="342"/>
                      <a:pt x="187" y="342"/>
                    </a:cubicBezTo>
                    <a:cubicBezTo>
                      <a:pt x="187" y="341"/>
                      <a:pt x="190" y="338"/>
                      <a:pt x="190" y="337"/>
                    </a:cubicBezTo>
                    <a:cubicBezTo>
                      <a:pt x="191" y="336"/>
                      <a:pt x="192" y="335"/>
                      <a:pt x="193" y="335"/>
                    </a:cubicBezTo>
                    <a:cubicBezTo>
                      <a:pt x="193" y="335"/>
                      <a:pt x="194" y="334"/>
                      <a:pt x="194" y="333"/>
                    </a:cubicBezTo>
                    <a:cubicBezTo>
                      <a:pt x="193" y="332"/>
                      <a:pt x="191" y="330"/>
                      <a:pt x="190" y="329"/>
                    </a:cubicBezTo>
                    <a:cubicBezTo>
                      <a:pt x="190" y="328"/>
                      <a:pt x="190" y="327"/>
                      <a:pt x="191" y="326"/>
                    </a:cubicBezTo>
                    <a:cubicBezTo>
                      <a:pt x="192" y="325"/>
                      <a:pt x="194" y="324"/>
                      <a:pt x="195" y="325"/>
                    </a:cubicBezTo>
                    <a:cubicBezTo>
                      <a:pt x="196" y="326"/>
                      <a:pt x="198" y="326"/>
                      <a:pt x="198" y="327"/>
                    </a:cubicBezTo>
                    <a:cubicBezTo>
                      <a:pt x="199" y="328"/>
                      <a:pt x="200" y="329"/>
                      <a:pt x="200" y="329"/>
                    </a:cubicBezTo>
                    <a:cubicBezTo>
                      <a:pt x="201" y="328"/>
                      <a:pt x="201" y="326"/>
                      <a:pt x="199" y="325"/>
                    </a:cubicBezTo>
                    <a:cubicBezTo>
                      <a:pt x="197" y="323"/>
                      <a:pt x="194" y="321"/>
                      <a:pt x="193" y="321"/>
                    </a:cubicBezTo>
                    <a:cubicBezTo>
                      <a:pt x="192" y="320"/>
                      <a:pt x="187" y="319"/>
                      <a:pt x="187" y="318"/>
                    </a:cubicBezTo>
                    <a:cubicBezTo>
                      <a:pt x="187" y="317"/>
                      <a:pt x="189" y="316"/>
                      <a:pt x="188" y="315"/>
                    </a:cubicBezTo>
                    <a:cubicBezTo>
                      <a:pt x="188" y="315"/>
                      <a:pt x="187" y="315"/>
                      <a:pt x="185" y="315"/>
                    </a:cubicBezTo>
                    <a:cubicBezTo>
                      <a:pt x="183" y="315"/>
                      <a:pt x="182" y="314"/>
                      <a:pt x="181" y="313"/>
                    </a:cubicBezTo>
                    <a:cubicBezTo>
                      <a:pt x="180" y="312"/>
                      <a:pt x="177" y="309"/>
                      <a:pt x="176" y="307"/>
                    </a:cubicBezTo>
                    <a:cubicBezTo>
                      <a:pt x="175" y="305"/>
                      <a:pt x="175" y="304"/>
                      <a:pt x="174" y="303"/>
                    </a:cubicBezTo>
                    <a:cubicBezTo>
                      <a:pt x="172" y="302"/>
                      <a:pt x="169" y="300"/>
                      <a:pt x="168" y="299"/>
                    </a:cubicBezTo>
                    <a:cubicBezTo>
                      <a:pt x="168" y="297"/>
                      <a:pt x="169" y="296"/>
                      <a:pt x="169" y="295"/>
                    </a:cubicBezTo>
                    <a:cubicBezTo>
                      <a:pt x="169" y="295"/>
                      <a:pt x="170" y="294"/>
                      <a:pt x="169" y="293"/>
                    </a:cubicBezTo>
                    <a:cubicBezTo>
                      <a:pt x="169" y="292"/>
                      <a:pt x="168" y="291"/>
                      <a:pt x="169" y="290"/>
                    </a:cubicBezTo>
                    <a:cubicBezTo>
                      <a:pt x="170" y="290"/>
                      <a:pt x="172" y="290"/>
                      <a:pt x="172" y="290"/>
                    </a:cubicBezTo>
                    <a:cubicBezTo>
                      <a:pt x="172" y="289"/>
                      <a:pt x="172" y="288"/>
                      <a:pt x="173" y="288"/>
                    </a:cubicBezTo>
                    <a:cubicBezTo>
                      <a:pt x="174" y="288"/>
                      <a:pt x="175" y="288"/>
                      <a:pt x="176" y="289"/>
                    </a:cubicBezTo>
                    <a:cubicBezTo>
                      <a:pt x="176" y="289"/>
                      <a:pt x="176" y="290"/>
                      <a:pt x="176" y="291"/>
                    </a:cubicBezTo>
                    <a:cubicBezTo>
                      <a:pt x="176" y="291"/>
                      <a:pt x="176" y="291"/>
                      <a:pt x="176" y="292"/>
                    </a:cubicBezTo>
                    <a:cubicBezTo>
                      <a:pt x="176" y="293"/>
                      <a:pt x="177" y="296"/>
                      <a:pt x="177" y="295"/>
                    </a:cubicBezTo>
                    <a:cubicBezTo>
                      <a:pt x="177" y="294"/>
                      <a:pt x="179" y="294"/>
                      <a:pt x="179" y="295"/>
                    </a:cubicBezTo>
                    <a:cubicBezTo>
                      <a:pt x="179" y="296"/>
                      <a:pt x="179" y="297"/>
                      <a:pt x="180" y="296"/>
                    </a:cubicBezTo>
                    <a:cubicBezTo>
                      <a:pt x="180" y="296"/>
                      <a:pt x="179" y="294"/>
                      <a:pt x="180" y="294"/>
                    </a:cubicBezTo>
                    <a:cubicBezTo>
                      <a:pt x="180" y="293"/>
                      <a:pt x="181" y="293"/>
                      <a:pt x="182" y="294"/>
                    </a:cubicBezTo>
                    <a:cubicBezTo>
                      <a:pt x="182" y="296"/>
                      <a:pt x="183" y="297"/>
                      <a:pt x="184" y="298"/>
                    </a:cubicBezTo>
                    <a:cubicBezTo>
                      <a:pt x="185" y="299"/>
                      <a:pt x="186" y="301"/>
                      <a:pt x="187" y="302"/>
                    </a:cubicBezTo>
                    <a:cubicBezTo>
                      <a:pt x="189" y="303"/>
                      <a:pt x="189" y="304"/>
                      <a:pt x="190" y="304"/>
                    </a:cubicBezTo>
                    <a:cubicBezTo>
                      <a:pt x="192" y="305"/>
                      <a:pt x="192" y="305"/>
                      <a:pt x="195" y="307"/>
                    </a:cubicBezTo>
                    <a:cubicBezTo>
                      <a:pt x="196" y="308"/>
                      <a:pt x="199" y="310"/>
                      <a:pt x="201" y="311"/>
                    </a:cubicBezTo>
                    <a:cubicBezTo>
                      <a:pt x="202" y="312"/>
                      <a:pt x="202" y="312"/>
                      <a:pt x="203" y="313"/>
                    </a:cubicBezTo>
                    <a:cubicBezTo>
                      <a:pt x="204" y="314"/>
                      <a:pt x="205" y="315"/>
                      <a:pt x="206" y="315"/>
                    </a:cubicBezTo>
                    <a:cubicBezTo>
                      <a:pt x="207" y="316"/>
                      <a:pt x="207" y="316"/>
                      <a:pt x="207" y="316"/>
                    </a:cubicBezTo>
                    <a:cubicBezTo>
                      <a:pt x="206" y="318"/>
                      <a:pt x="206" y="322"/>
                      <a:pt x="206" y="324"/>
                    </a:cubicBezTo>
                    <a:cubicBezTo>
                      <a:pt x="207" y="326"/>
                      <a:pt x="207" y="327"/>
                      <a:pt x="208" y="327"/>
                    </a:cubicBezTo>
                    <a:cubicBezTo>
                      <a:pt x="209" y="327"/>
                      <a:pt x="209" y="327"/>
                      <a:pt x="209" y="329"/>
                    </a:cubicBezTo>
                    <a:cubicBezTo>
                      <a:pt x="210" y="330"/>
                      <a:pt x="210" y="330"/>
                      <a:pt x="210" y="331"/>
                    </a:cubicBezTo>
                    <a:cubicBezTo>
                      <a:pt x="211" y="331"/>
                      <a:pt x="212" y="332"/>
                      <a:pt x="212" y="333"/>
                    </a:cubicBezTo>
                    <a:cubicBezTo>
                      <a:pt x="214" y="334"/>
                      <a:pt x="215" y="334"/>
                      <a:pt x="215" y="335"/>
                    </a:cubicBezTo>
                    <a:cubicBezTo>
                      <a:pt x="215" y="337"/>
                      <a:pt x="216" y="340"/>
                      <a:pt x="216" y="341"/>
                    </a:cubicBezTo>
                    <a:cubicBezTo>
                      <a:pt x="216" y="342"/>
                      <a:pt x="217" y="343"/>
                      <a:pt x="218" y="344"/>
                    </a:cubicBezTo>
                    <a:cubicBezTo>
                      <a:pt x="219" y="345"/>
                      <a:pt x="219" y="345"/>
                      <a:pt x="218" y="346"/>
                    </a:cubicBezTo>
                    <a:cubicBezTo>
                      <a:pt x="218" y="346"/>
                      <a:pt x="217" y="348"/>
                      <a:pt x="218" y="348"/>
                    </a:cubicBezTo>
                    <a:cubicBezTo>
                      <a:pt x="219" y="349"/>
                      <a:pt x="219" y="348"/>
                      <a:pt x="220" y="348"/>
                    </a:cubicBezTo>
                    <a:cubicBezTo>
                      <a:pt x="221" y="348"/>
                      <a:pt x="221" y="348"/>
                      <a:pt x="221" y="349"/>
                    </a:cubicBezTo>
                    <a:cubicBezTo>
                      <a:pt x="222" y="350"/>
                      <a:pt x="222" y="351"/>
                      <a:pt x="223" y="351"/>
                    </a:cubicBezTo>
                    <a:cubicBezTo>
                      <a:pt x="223" y="350"/>
                      <a:pt x="224" y="349"/>
                      <a:pt x="224" y="350"/>
                    </a:cubicBezTo>
                    <a:cubicBezTo>
                      <a:pt x="225" y="350"/>
                      <a:pt x="226" y="352"/>
                      <a:pt x="226" y="351"/>
                    </a:cubicBezTo>
                    <a:cubicBezTo>
                      <a:pt x="226" y="350"/>
                      <a:pt x="227" y="350"/>
                      <a:pt x="226" y="348"/>
                    </a:cubicBezTo>
                    <a:cubicBezTo>
                      <a:pt x="225" y="347"/>
                      <a:pt x="226" y="347"/>
                      <a:pt x="225" y="345"/>
                    </a:cubicBezTo>
                    <a:cubicBezTo>
                      <a:pt x="225" y="344"/>
                      <a:pt x="226" y="345"/>
                      <a:pt x="227" y="345"/>
                    </a:cubicBezTo>
                    <a:cubicBezTo>
                      <a:pt x="228" y="345"/>
                      <a:pt x="230" y="346"/>
                      <a:pt x="229" y="345"/>
                    </a:cubicBezTo>
                    <a:cubicBezTo>
                      <a:pt x="228" y="343"/>
                      <a:pt x="227" y="343"/>
                      <a:pt x="227" y="342"/>
                    </a:cubicBezTo>
                    <a:cubicBezTo>
                      <a:pt x="226" y="341"/>
                      <a:pt x="227" y="342"/>
                      <a:pt x="227" y="341"/>
                    </a:cubicBezTo>
                    <a:cubicBezTo>
                      <a:pt x="228" y="341"/>
                      <a:pt x="228" y="341"/>
                      <a:pt x="229" y="341"/>
                    </a:cubicBezTo>
                    <a:cubicBezTo>
                      <a:pt x="230" y="342"/>
                      <a:pt x="231" y="343"/>
                      <a:pt x="231" y="343"/>
                    </a:cubicBezTo>
                    <a:cubicBezTo>
                      <a:pt x="231" y="342"/>
                      <a:pt x="231" y="342"/>
                      <a:pt x="231" y="341"/>
                    </a:cubicBezTo>
                    <a:cubicBezTo>
                      <a:pt x="231" y="341"/>
                      <a:pt x="231" y="340"/>
                      <a:pt x="232" y="340"/>
                    </a:cubicBezTo>
                    <a:cubicBezTo>
                      <a:pt x="233" y="341"/>
                      <a:pt x="234" y="342"/>
                      <a:pt x="234" y="341"/>
                    </a:cubicBezTo>
                    <a:cubicBezTo>
                      <a:pt x="234" y="341"/>
                      <a:pt x="234" y="341"/>
                      <a:pt x="233" y="339"/>
                    </a:cubicBezTo>
                    <a:cubicBezTo>
                      <a:pt x="232" y="337"/>
                      <a:pt x="233" y="338"/>
                      <a:pt x="231" y="337"/>
                    </a:cubicBezTo>
                    <a:cubicBezTo>
                      <a:pt x="229" y="336"/>
                      <a:pt x="227" y="335"/>
                      <a:pt x="227" y="334"/>
                    </a:cubicBezTo>
                    <a:cubicBezTo>
                      <a:pt x="227" y="333"/>
                      <a:pt x="229" y="334"/>
                      <a:pt x="227" y="333"/>
                    </a:cubicBezTo>
                    <a:cubicBezTo>
                      <a:pt x="226" y="331"/>
                      <a:pt x="224" y="330"/>
                      <a:pt x="224" y="328"/>
                    </a:cubicBezTo>
                    <a:cubicBezTo>
                      <a:pt x="223" y="326"/>
                      <a:pt x="224" y="325"/>
                      <a:pt x="224" y="325"/>
                    </a:cubicBezTo>
                    <a:cubicBezTo>
                      <a:pt x="225" y="325"/>
                      <a:pt x="226" y="325"/>
                      <a:pt x="227" y="327"/>
                    </a:cubicBezTo>
                    <a:cubicBezTo>
                      <a:pt x="228" y="328"/>
                      <a:pt x="229" y="328"/>
                      <a:pt x="229" y="328"/>
                    </a:cubicBezTo>
                    <a:cubicBezTo>
                      <a:pt x="229" y="327"/>
                      <a:pt x="229" y="326"/>
                      <a:pt x="230" y="327"/>
                    </a:cubicBezTo>
                    <a:cubicBezTo>
                      <a:pt x="231" y="327"/>
                      <a:pt x="232" y="328"/>
                      <a:pt x="231" y="327"/>
                    </a:cubicBezTo>
                    <a:cubicBezTo>
                      <a:pt x="231" y="327"/>
                      <a:pt x="229" y="326"/>
                      <a:pt x="231" y="326"/>
                    </a:cubicBezTo>
                    <a:cubicBezTo>
                      <a:pt x="232" y="326"/>
                      <a:pt x="235" y="328"/>
                      <a:pt x="233" y="326"/>
                    </a:cubicBezTo>
                    <a:cubicBezTo>
                      <a:pt x="232" y="325"/>
                      <a:pt x="229" y="325"/>
                      <a:pt x="231" y="323"/>
                    </a:cubicBezTo>
                    <a:cubicBezTo>
                      <a:pt x="232" y="322"/>
                      <a:pt x="232" y="323"/>
                      <a:pt x="233" y="322"/>
                    </a:cubicBezTo>
                    <a:cubicBezTo>
                      <a:pt x="234" y="322"/>
                      <a:pt x="235" y="321"/>
                      <a:pt x="235" y="322"/>
                    </a:cubicBezTo>
                    <a:cubicBezTo>
                      <a:pt x="235" y="322"/>
                      <a:pt x="234" y="325"/>
                      <a:pt x="235" y="324"/>
                    </a:cubicBezTo>
                    <a:cubicBezTo>
                      <a:pt x="236" y="323"/>
                      <a:pt x="236" y="322"/>
                      <a:pt x="238" y="322"/>
                    </a:cubicBezTo>
                    <a:cubicBezTo>
                      <a:pt x="240" y="322"/>
                      <a:pt x="241" y="322"/>
                      <a:pt x="242" y="323"/>
                    </a:cubicBezTo>
                    <a:cubicBezTo>
                      <a:pt x="243" y="323"/>
                      <a:pt x="243" y="324"/>
                      <a:pt x="243" y="324"/>
                    </a:cubicBezTo>
                    <a:cubicBezTo>
                      <a:pt x="244" y="324"/>
                      <a:pt x="244" y="324"/>
                      <a:pt x="246" y="324"/>
                    </a:cubicBezTo>
                    <a:cubicBezTo>
                      <a:pt x="248" y="324"/>
                      <a:pt x="250" y="323"/>
                      <a:pt x="251" y="322"/>
                    </a:cubicBezTo>
                    <a:cubicBezTo>
                      <a:pt x="252" y="321"/>
                      <a:pt x="256" y="321"/>
                      <a:pt x="257" y="321"/>
                    </a:cubicBezTo>
                    <a:cubicBezTo>
                      <a:pt x="258" y="321"/>
                      <a:pt x="259" y="321"/>
                      <a:pt x="259" y="320"/>
                    </a:cubicBezTo>
                    <a:cubicBezTo>
                      <a:pt x="259" y="320"/>
                      <a:pt x="260" y="320"/>
                      <a:pt x="258" y="319"/>
                    </a:cubicBezTo>
                    <a:cubicBezTo>
                      <a:pt x="256" y="318"/>
                      <a:pt x="254" y="318"/>
                      <a:pt x="254" y="316"/>
                    </a:cubicBezTo>
                    <a:cubicBezTo>
                      <a:pt x="254" y="315"/>
                      <a:pt x="253" y="315"/>
                      <a:pt x="253" y="315"/>
                    </a:cubicBezTo>
                    <a:cubicBezTo>
                      <a:pt x="253" y="313"/>
                      <a:pt x="253" y="313"/>
                      <a:pt x="253" y="312"/>
                    </a:cubicBezTo>
                    <a:cubicBezTo>
                      <a:pt x="252" y="312"/>
                      <a:pt x="253" y="309"/>
                      <a:pt x="254" y="308"/>
                    </a:cubicBezTo>
                    <a:cubicBezTo>
                      <a:pt x="254" y="306"/>
                      <a:pt x="255" y="306"/>
                      <a:pt x="256" y="305"/>
                    </a:cubicBezTo>
                    <a:cubicBezTo>
                      <a:pt x="256" y="304"/>
                      <a:pt x="257" y="304"/>
                      <a:pt x="257" y="303"/>
                    </a:cubicBezTo>
                    <a:cubicBezTo>
                      <a:pt x="257" y="301"/>
                      <a:pt x="257" y="299"/>
                      <a:pt x="258" y="298"/>
                    </a:cubicBezTo>
                    <a:cubicBezTo>
                      <a:pt x="258" y="296"/>
                      <a:pt x="258" y="295"/>
                      <a:pt x="259" y="295"/>
                    </a:cubicBezTo>
                    <a:cubicBezTo>
                      <a:pt x="260" y="294"/>
                      <a:pt x="261" y="295"/>
                      <a:pt x="263" y="294"/>
                    </a:cubicBezTo>
                    <a:cubicBezTo>
                      <a:pt x="263" y="293"/>
                      <a:pt x="264" y="293"/>
                      <a:pt x="264" y="292"/>
                    </a:cubicBezTo>
                    <a:cubicBezTo>
                      <a:pt x="264" y="291"/>
                      <a:pt x="264" y="291"/>
                      <a:pt x="264" y="290"/>
                    </a:cubicBezTo>
                    <a:cubicBezTo>
                      <a:pt x="263" y="289"/>
                      <a:pt x="262" y="289"/>
                      <a:pt x="263" y="289"/>
                    </a:cubicBezTo>
                    <a:cubicBezTo>
                      <a:pt x="264" y="288"/>
                      <a:pt x="266" y="286"/>
                      <a:pt x="268" y="285"/>
                    </a:cubicBezTo>
                    <a:cubicBezTo>
                      <a:pt x="268" y="285"/>
                      <a:pt x="268" y="285"/>
                      <a:pt x="268" y="285"/>
                    </a:cubicBezTo>
                    <a:cubicBezTo>
                      <a:pt x="269" y="284"/>
                      <a:pt x="269" y="282"/>
                      <a:pt x="271" y="282"/>
                    </a:cubicBezTo>
                    <a:cubicBezTo>
                      <a:pt x="273" y="282"/>
                      <a:pt x="274" y="282"/>
                      <a:pt x="274" y="283"/>
                    </a:cubicBezTo>
                    <a:cubicBezTo>
                      <a:pt x="275" y="284"/>
                      <a:pt x="275" y="285"/>
                      <a:pt x="277" y="285"/>
                    </a:cubicBezTo>
                    <a:cubicBezTo>
                      <a:pt x="279" y="285"/>
                      <a:pt x="280" y="286"/>
                      <a:pt x="282" y="286"/>
                    </a:cubicBezTo>
                    <a:cubicBezTo>
                      <a:pt x="284" y="286"/>
                      <a:pt x="287" y="286"/>
                      <a:pt x="287" y="286"/>
                    </a:cubicBezTo>
                    <a:cubicBezTo>
                      <a:pt x="287" y="287"/>
                      <a:pt x="282" y="289"/>
                      <a:pt x="281" y="289"/>
                    </a:cubicBezTo>
                    <a:cubicBezTo>
                      <a:pt x="280" y="290"/>
                      <a:pt x="279" y="290"/>
                      <a:pt x="281" y="291"/>
                    </a:cubicBezTo>
                    <a:cubicBezTo>
                      <a:pt x="282" y="291"/>
                      <a:pt x="285" y="292"/>
                      <a:pt x="285" y="293"/>
                    </a:cubicBezTo>
                    <a:cubicBezTo>
                      <a:pt x="285" y="294"/>
                      <a:pt x="283" y="295"/>
                      <a:pt x="284" y="296"/>
                    </a:cubicBezTo>
                    <a:cubicBezTo>
                      <a:pt x="285" y="297"/>
                      <a:pt x="287" y="298"/>
                      <a:pt x="288" y="298"/>
                    </a:cubicBezTo>
                    <a:cubicBezTo>
                      <a:pt x="288" y="297"/>
                      <a:pt x="290" y="295"/>
                      <a:pt x="292" y="295"/>
                    </a:cubicBezTo>
                    <a:cubicBezTo>
                      <a:pt x="293" y="295"/>
                      <a:pt x="295" y="293"/>
                      <a:pt x="297" y="293"/>
                    </a:cubicBezTo>
                    <a:cubicBezTo>
                      <a:pt x="299" y="293"/>
                      <a:pt x="302" y="293"/>
                      <a:pt x="302" y="293"/>
                    </a:cubicBezTo>
                    <a:cubicBezTo>
                      <a:pt x="303" y="292"/>
                      <a:pt x="304" y="292"/>
                      <a:pt x="303" y="292"/>
                    </a:cubicBezTo>
                    <a:cubicBezTo>
                      <a:pt x="303" y="291"/>
                      <a:pt x="305" y="291"/>
                      <a:pt x="304" y="291"/>
                    </a:cubicBezTo>
                    <a:cubicBezTo>
                      <a:pt x="303" y="290"/>
                      <a:pt x="301" y="290"/>
                      <a:pt x="300" y="290"/>
                    </a:cubicBezTo>
                    <a:cubicBezTo>
                      <a:pt x="299" y="290"/>
                      <a:pt x="296" y="292"/>
                      <a:pt x="295" y="291"/>
                    </a:cubicBezTo>
                    <a:cubicBezTo>
                      <a:pt x="293" y="289"/>
                      <a:pt x="292" y="288"/>
                      <a:pt x="293" y="287"/>
                    </a:cubicBezTo>
                    <a:cubicBezTo>
                      <a:pt x="294" y="285"/>
                      <a:pt x="296" y="283"/>
                      <a:pt x="297" y="283"/>
                    </a:cubicBezTo>
                    <a:cubicBezTo>
                      <a:pt x="299" y="282"/>
                      <a:pt x="302" y="282"/>
                      <a:pt x="304" y="281"/>
                    </a:cubicBezTo>
                    <a:cubicBezTo>
                      <a:pt x="306" y="280"/>
                      <a:pt x="308" y="279"/>
                      <a:pt x="311" y="278"/>
                    </a:cubicBezTo>
                    <a:cubicBezTo>
                      <a:pt x="311" y="278"/>
                      <a:pt x="312" y="278"/>
                      <a:pt x="312" y="278"/>
                    </a:cubicBezTo>
                    <a:cubicBezTo>
                      <a:pt x="315" y="278"/>
                      <a:pt x="317" y="278"/>
                      <a:pt x="316" y="279"/>
                    </a:cubicBezTo>
                    <a:cubicBezTo>
                      <a:pt x="315" y="279"/>
                      <a:pt x="312" y="282"/>
                      <a:pt x="311" y="282"/>
                    </a:cubicBezTo>
                    <a:cubicBezTo>
                      <a:pt x="310" y="282"/>
                      <a:pt x="310" y="283"/>
                      <a:pt x="312" y="284"/>
                    </a:cubicBezTo>
                    <a:cubicBezTo>
                      <a:pt x="313" y="284"/>
                      <a:pt x="313" y="286"/>
                      <a:pt x="312" y="286"/>
                    </a:cubicBezTo>
                    <a:cubicBezTo>
                      <a:pt x="311" y="286"/>
                      <a:pt x="309" y="288"/>
                      <a:pt x="308" y="289"/>
                    </a:cubicBezTo>
                    <a:cubicBezTo>
                      <a:pt x="308" y="291"/>
                      <a:pt x="308" y="291"/>
                      <a:pt x="307" y="292"/>
                    </a:cubicBezTo>
                    <a:cubicBezTo>
                      <a:pt x="305" y="292"/>
                      <a:pt x="305" y="292"/>
                      <a:pt x="305" y="292"/>
                    </a:cubicBezTo>
                    <a:cubicBezTo>
                      <a:pt x="304" y="293"/>
                      <a:pt x="303" y="293"/>
                      <a:pt x="305" y="294"/>
                    </a:cubicBezTo>
                    <a:cubicBezTo>
                      <a:pt x="306" y="294"/>
                      <a:pt x="305" y="295"/>
                      <a:pt x="306" y="296"/>
                    </a:cubicBezTo>
                    <a:cubicBezTo>
                      <a:pt x="307" y="296"/>
                      <a:pt x="310" y="296"/>
                      <a:pt x="311" y="297"/>
                    </a:cubicBezTo>
                    <a:cubicBezTo>
                      <a:pt x="312" y="298"/>
                      <a:pt x="317" y="301"/>
                      <a:pt x="318" y="303"/>
                    </a:cubicBezTo>
                    <a:cubicBezTo>
                      <a:pt x="319" y="303"/>
                      <a:pt x="320" y="304"/>
                      <a:pt x="321" y="304"/>
                    </a:cubicBezTo>
                    <a:cubicBezTo>
                      <a:pt x="322" y="306"/>
                      <a:pt x="323" y="307"/>
                      <a:pt x="324" y="307"/>
                    </a:cubicBezTo>
                    <a:cubicBezTo>
                      <a:pt x="326" y="308"/>
                      <a:pt x="330" y="311"/>
                      <a:pt x="331" y="312"/>
                    </a:cubicBezTo>
                    <a:cubicBezTo>
                      <a:pt x="331" y="313"/>
                      <a:pt x="331" y="316"/>
                      <a:pt x="331" y="317"/>
                    </a:cubicBezTo>
                    <a:cubicBezTo>
                      <a:pt x="331" y="318"/>
                      <a:pt x="330" y="318"/>
                      <a:pt x="330" y="318"/>
                    </a:cubicBezTo>
                    <a:cubicBezTo>
                      <a:pt x="329" y="319"/>
                      <a:pt x="324" y="322"/>
                      <a:pt x="323" y="322"/>
                    </a:cubicBezTo>
                    <a:cubicBezTo>
                      <a:pt x="321" y="322"/>
                      <a:pt x="318" y="321"/>
                      <a:pt x="317" y="321"/>
                    </a:cubicBezTo>
                    <a:cubicBezTo>
                      <a:pt x="315" y="321"/>
                      <a:pt x="309" y="321"/>
                      <a:pt x="308" y="321"/>
                    </a:cubicBezTo>
                    <a:cubicBezTo>
                      <a:pt x="306" y="321"/>
                      <a:pt x="304" y="319"/>
                      <a:pt x="304" y="319"/>
                    </a:cubicBezTo>
                    <a:cubicBezTo>
                      <a:pt x="303" y="319"/>
                      <a:pt x="303" y="320"/>
                      <a:pt x="301" y="319"/>
                    </a:cubicBezTo>
                    <a:cubicBezTo>
                      <a:pt x="300" y="319"/>
                      <a:pt x="301" y="318"/>
                      <a:pt x="299" y="317"/>
                    </a:cubicBezTo>
                    <a:cubicBezTo>
                      <a:pt x="297" y="317"/>
                      <a:pt x="296" y="317"/>
                      <a:pt x="295" y="316"/>
                    </a:cubicBezTo>
                    <a:cubicBezTo>
                      <a:pt x="294" y="315"/>
                      <a:pt x="294" y="314"/>
                      <a:pt x="293" y="314"/>
                    </a:cubicBezTo>
                    <a:cubicBezTo>
                      <a:pt x="293" y="315"/>
                      <a:pt x="284" y="314"/>
                      <a:pt x="283" y="315"/>
                    </a:cubicBezTo>
                    <a:cubicBezTo>
                      <a:pt x="281" y="315"/>
                      <a:pt x="276" y="319"/>
                      <a:pt x="274" y="320"/>
                    </a:cubicBezTo>
                    <a:cubicBezTo>
                      <a:pt x="272" y="320"/>
                      <a:pt x="266" y="320"/>
                      <a:pt x="264" y="320"/>
                    </a:cubicBezTo>
                    <a:cubicBezTo>
                      <a:pt x="262" y="320"/>
                      <a:pt x="261" y="320"/>
                      <a:pt x="261" y="320"/>
                    </a:cubicBezTo>
                    <a:cubicBezTo>
                      <a:pt x="260" y="321"/>
                      <a:pt x="259" y="321"/>
                      <a:pt x="260" y="321"/>
                    </a:cubicBezTo>
                    <a:cubicBezTo>
                      <a:pt x="261" y="322"/>
                      <a:pt x="262" y="322"/>
                      <a:pt x="261" y="323"/>
                    </a:cubicBezTo>
                    <a:cubicBezTo>
                      <a:pt x="260" y="323"/>
                      <a:pt x="259" y="323"/>
                      <a:pt x="259" y="323"/>
                    </a:cubicBezTo>
                    <a:cubicBezTo>
                      <a:pt x="259" y="324"/>
                      <a:pt x="259" y="325"/>
                      <a:pt x="259" y="325"/>
                    </a:cubicBezTo>
                    <a:cubicBezTo>
                      <a:pt x="258" y="325"/>
                      <a:pt x="253" y="324"/>
                      <a:pt x="252" y="325"/>
                    </a:cubicBezTo>
                    <a:cubicBezTo>
                      <a:pt x="251" y="325"/>
                      <a:pt x="250" y="325"/>
                      <a:pt x="249" y="325"/>
                    </a:cubicBezTo>
                    <a:cubicBezTo>
                      <a:pt x="248" y="325"/>
                      <a:pt x="245" y="325"/>
                      <a:pt x="245" y="325"/>
                    </a:cubicBezTo>
                    <a:cubicBezTo>
                      <a:pt x="244" y="325"/>
                      <a:pt x="245" y="327"/>
                      <a:pt x="244" y="328"/>
                    </a:cubicBezTo>
                    <a:cubicBezTo>
                      <a:pt x="243" y="329"/>
                      <a:pt x="242" y="330"/>
                      <a:pt x="243" y="331"/>
                    </a:cubicBezTo>
                    <a:cubicBezTo>
                      <a:pt x="243" y="331"/>
                      <a:pt x="244" y="332"/>
                      <a:pt x="245" y="332"/>
                    </a:cubicBezTo>
                    <a:cubicBezTo>
                      <a:pt x="245" y="331"/>
                      <a:pt x="247" y="330"/>
                      <a:pt x="247" y="331"/>
                    </a:cubicBezTo>
                    <a:cubicBezTo>
                      <a:pt x="247" y="332"/>
                      <a:pt x="247" y="332"/>
                      <a:pt x="247" y="332"/>
                    </a:cubicBezTo>
                    <a:cubicBezTo>
                      <a:pt x="246" y="333"/>
                      <a:pt x="244" y="334"/>
                      <a:pt x="245" y="334"/>
                    </a:cubicBezTo>
                    <a:cubicBezTo>
                      <a:pt x="245" y="334"/>
                      <a:pt x="246" y="334"/>
                      <a:pt x="247" y="334"/>
                    </a:cubicBezTo>
                    <a:cubicBezTo>
                      <a:pt x="247" y="334"/>
                      <a:pt x="247" y="335"/>
                      <a:pt x="247" y="336"/>
                    </a:cubicBezTo>
                    <a:cubicBezTo>
                      <a:pt x="247" y="337"/>
                      <a:pt x="249" y="338"/>
                      <a:pt x="247" y="338"/>
                    </a:cubicBezTo>
                    <a:cubicBezTo>
                      <a:pt x="245" y="338"/>
                      <a:pt x="245" y="336"/>
                      <a:pt x="245" y="337"/>
                    </a:cubicBezTo>
                    <a:cubicBezTo>
                      <a:pt x="244" y="338"/>
                      <a:pt x="244" y="339"/>
                      <a:pt x="244" y="340"/>
                    </a:cubicBezTo>
                    <a:cubicBezTo>
                      <a:pt x="245" y="340"/>
                      <a:pt x="245" y="340"/>
                      <a:pt x="246" y="340"/>
                    </a:cubicBezTo>
                    <a:cubicBezTo>
                      <a:pt x="247" y="341"/>
                      <a:pt x="246" y="341"/>
                      <a:pt x="246" y="342"/>
                    </a:cubicBezTo>
                    <a:cubicBezTo>
                      <a:pt x="246" y="343"/>
                      <a:pt x="244" y="343"/>
                      <a:pt x="247" y="344"/>
                    </a:cubicBezTo>
                    <a:cubicBezTo>
                      <a:pt x="250" y="345"/>
                      <a:pt x="250" y="345"/>
                      <a:pt x="250" y="346"/>
                    </a:cubicBezTo>
                    <a:cubicBezTo>
                      <a:pt x="251" y="346"/>
                      <a:pt x="251" y="347"/>
                      <a:pt x="250" y="347"/>
                    </a:cubicBezTo>
                    <a:cubicBezTo>
                      <a:pt x="249" y="348"/>
                      <a:pt x="248" y="349"/>
                      <a:pt x="249" y="349"/>
                    </a:cubicBezTo>
                    <a:cubicBezTo>
                      <a:pt x="249" y="349"/>
                      <a:pt x="251" y="348"/>
                      <a:pt x="251" y="348"/>
                    </a:cubicBezTo>
                    <a:cubicBezTo>
                      <a:pt x="252" y="348"/>
                      <a:pt x="253" y="349"/>
                      <a:pt x="252" y="349"/>
                    </a:cubicBezTo>
                    <a:cubicBezTo>
                      <a:pt x="251" y="349"/>
                      <a:pt x="249" y="350"/>
                      <a:pt x="250" y="350"/>
                    </a:cubicBezTo>
                    <a:cubicBezTo>
                      <a:pt x="251" y="350"/>
                      <a:pt x="253" y="349"/>
                      <a:pt x="253" y="349"/>
                    </a:cubicBezTo>
                    <a:cubicBezTo>
                      <a:pt x="253" y="349"/>
                      <a:pt x="253" y="351"/>
                      <a:pt x="253" y="352"/>
                    </a:cubicBezTo>
                    <a:cubicBezTo>
                      <a:pt x="252" y="353"/>
                      <a:pt x="251" y="355"/>
                      <a:pt x="252" y="354"/>
                    </a:cubicBezTo>
                    <a:cubicBezTo>
                      <a:pt x="253" y="354"/>
                      <a:pt x="254" y="355"/>
                      <a:pt x="254" y="353"/>
                    </a:cubicBezTo>
                    <a:cubicBezTo>
                      <a:pt x="255" y="351"/>
                      <a:pt x="254" y="350"/>
                      <a:pt x="256" y="350"/>
                    </a:cubicBezTo>
                    <a:cubicBezTo>
                      <a:pt x="257" y="349"/>
                      <a:pt x="260" y="352"/>
                      <a:pt x="261" y="353"/>
                    </a:cubicBezTo>
                    <a:cubicBezTo>
                      <a:pt x="263" y="353"/>
                      <a:pt x="267" y="353"/>
                      <a:pt x="268" y="352"/>
                    </a:cubicBezTo>
                    <a:cubicBezTo>
                      <a:pt x="268" y="350"/>
                      <a:pt x="267" y="348"/>
                      <a:pt x="271" y="350"/>
                    </a:cubicBezTo>
                    <a:cubicBezTo>
                      <a:pt x="274" y="351"/>
                      <a:pt x="278" y="355"/>
                      <a:pt x="280" y="354"/>
                    </a:cubicBezTo>
                    <a:cubicBezTo>
                      <a:pt x="282" y="354"/>
                      <a:pt x="288" y="352"/>
                      <a:pt x="289" y="351"/>
                    </a:cubicBezTo>
                    <a:cubicBezTo>
                      <a:pt x="290" y="349"/>
                      <a:pt x="291" y="349"/>
                      <a:pt x="293" y="349"/>
                    </a:cubicBezTo>
                    <a:cubicBezTo>
                      <a:pt x="295" y="350"/>
                      <a:pt x="295" y="351"/>
                      <a:pt x="296" y="350"/>
                    </a:cubicBezTo>
                    <a:cubicBezTo>
                      <a:pt x="297" y="349"/>
                      <a:pt x="299" y="349"/>
                      <a:pt x="299" y="349"/>
                    </a:cubicBezTo>
                    <a:cubicBezTo>
                      <a:pt x="299" y="350"/>
                      <a:pt x="299" y="351"/>
                      <a:pt x="298" y="352"/>
                    </a:cubicBezTo>
                    <a:cubicBezTo>
                      <a:pt x="298" y="352"/>
                      <a:pt x="299" y="353"/>
                      <a:pt x="299" y="354"/>
                    </a:cubicBezTo>
                    <a:cubicBezTo>
                      <a:pt x="299" y="354"/>
                      <a:pt x="299" y="354"/>
                      <a:pt x="298" y="355"/>
                    </a:cubicBezTo>
                    <a:cubicBezTo>
                      <a:pt x="298" y="355"/>
                      <a:pt x="298" y="355"/>
                      <a:pt x="297" y="355"/>
                    </a:cubicBezTo>
                    <a:cubicBezTo>
                      <a:pt x="297" y="357"/>
                      <a:pt x="298" y="357"/>
                      <a:pt x="298" y="358"/>
                    </a:cubicBezTo>
                    <a:cubicBezTo>
                      <a:pt x="298" y="360"/>
                      <a:pt x="298" y="362"/>
                      <a:pt x="298" y="363"/>
                    </a:cubicBezTo>
                    <a:cubicBezTo>
                      <a:pt x="298" y="363"/>
                      <a:pt x="298" y="364"/>
                      <a:pt x="297" y="364"/>
                    </a:cubicBezTo>
                    <a:cubicBezTo>
                      <a:pt x="296" y="365"/>
                      <a:pt x="295" y="370"/>
                      <a:pt x="294" y="371"/>
                    </a:cubicBezTo>
                    <a:cubicBezTo>
                      <a:pt x="294" y="372"/>
                      <a:pt x="294" y="372"/>
                      <a:pt x="293" y="373"/>
                    </a:cubicBezTo>
                    <a:cubicBezTo>
                      <a:pt x="293" y="373"/>
                      <a:pt x="293" y="374"/>
                      <a:pt x="292" y="375"/>
                    </a:cubicBezTo>
                    <a:cubicBezTo>
                      <a:pt x="291" y="377"/>
                      <a:pt x="290" y="380"/>
                      <a:pt x="290" y="381"/>
                    </a:cubicBezTo>
                    <a:cubicBezTo>
                      <a:pt x="290" y="382"/>
                      <a:pt x="289" y="383"/>
                      <a:pt x="288" y="384"/>
                    </a:cubicBezTo>
                    <a:cubicBezTo>
                      <a:pt x="287" y="384"/>
                      <a:pt x="287" y="385"/>
                      <a:pt x="286" y="385"/>
                    </a:cubicBezTo>
                    <a:cubicBezTo>
                      <a:pt x="285" y="385"/>
                      <a:pt x="283" y="385"/>
                      <a:pt x="282" y="385"/>
                    </a:cubicBezTo>
                    <a:cubicBezTo>
                      <a:pt x="281" y="385"/>
                      <a:pt x="279" y="386"/>
                      <a:pt x="278" y="385"/>
                    </a:cubicBezTo>
                    <a:cubicBezTo>
                      <a:pt x="278" y="385"/>
                      <a:pt x="276" y="383"/>
                      <a:pt x="271" y="383"/>
                    </a:cubicBezTo>
                    <a:cubicBezTo>
                      <a:pt x="269" y="383"/>
                      <a:pt x="268" y="383"/>
                      <a:pt x="265" y="385"/>
                    </a:cubicBezTo>
                    <a:cubicBezTo>
                      <a:pt x="262" y="387"/>
                      <a:pt x="260" y="388"/>
                      <a:pt x="258" y="387"/>
                    </a:cubicBezTo>
                    <a:cubicBezTo>
                      <a:pt x="255" y="386"/>
                      <a:pt x="244" y="384"/>
                      <a:pt x="241" y="383"/>
                    </a:cubicBezTo>
                    <a:cubicBezTo>
                      <a:pt x="239" y="383"/>
                      <a:pt x="238" y="382"/>
                      <a:pt x="238" y="382"/>
                    </a:cubicBezTo>
                    <a:cubicBezTo>
                      <a:pt x="237" y="381"/>
                      <a:pt x="237" y="381"/>
                      <a:pt x="236" y="381"/>
                    </a:cubicBezTo>
                    <a:cubicBezTo>
                      <a:pt x="234" y="380"/>
                      <a:pt x="230" y="380"/>
                      <a:pt x="228" y="379"/>
                    </a:cubicBezTo>
                    <a:cubicBezTo>
                      <a:pt x="226" y="377"/>
                      <a:pt x="225" y="374"/>
                      <a:pt x="219" y="375"/>
                    </a:cubicBezTo>
                    <a:cubicBezTo>
                      <a:pt x="212" y="375"/>
                      <a:pt x="209" y="379"/>
                      <a:pt x="208" y="381"/>
                    </a:cubicBezTo>
                    <a:cubicBezTo>
                      <a:pt x="208" y="383"/>
                      <a:pt x="210" y="385"/>
                      <a:pt x="209" y="386"/>
                    </a:cubicBezTo>
                    <a:cubicBezTo>
                      <a:pt x="208" y="387"/>
                      <a:pt x="207" y="391"/>
                      <a:pt x="204" y="391"/>
                    </a:cubicBezTo>
                    <a:cubicBezTo>
                      <a:pt x="202" y="390"/>
                      <a:pt x="197" y="387"/>
                      <a:pt x="193" y="386"/>
                    </a:cubicBezTo>
                    <a:cubicBezTo>
                      <a:pt x="189" y="385"/>
                      <a:pt x="187" y="386"/>
                      <a:pt x="185" y="384"/>
                    </a:cubicBezTo>
                    <a:cubicBezTo>
                      <a:pt x="184" y="381"/>
                      <a:pt x="185" y="380"/>
                      <a:pt x="183" y="379"/>
                    </a:cubicBezTo>
                    <a:cubicBezTo>
                      <a:pt x="182" y="378"/>
                      <a:pt x="179" y="377"/>
                      <a:pt x="177" y="376"/>
                    </a:cubicBezTo>
                    <a:cubicBezTo>
                      <a:pt x="175" y="376"/>
                      <a:pt x="174" y="375"/>
                      <a:pt x="172" y="375"/>
                    </a:cubicBezTo>
                    <a:cubicBezTo>
                      <a:pt x="170" y="375"/>
                      <a:pt x="168" y="375"/>
                      <a:pt x="166" y="374"/>
                    </a:cubicBezTo>
                    <a:cubicBezTo>
                      <a:pt x="165" y="373"/>
                      <a:pt x="165" y="373"/>
                      <a:pt x="164" y="373"/>
                    </a:cubicBezTo>
                    <a:cubicBezTo>
                      <a:pt x="163" y="373"/>
                      <a:pt x="162" y="373"/>
                      <a:pt x="161" y="372"/>
                    </a:cubicBezTo>
                    <a:cubicBezTo>
                      <a:pt x="161" y="370"/>
                      <a:pt x="161" y="369"/>
                      <a:pt x="160" y="370"/>
                    </a:cubicBezTo>
                    <a:cubicBezTo>
                      <a:pt x="159" y="370"/>
                      <a:pt x="157" y="370"/>
                      <a:pt x="156" y="369"/>
                    </a:cubicBezTo>
                    <a:cubicBezTo>
                      <a:pt x="155" y="368"/>
                      <a:pt x="155" y="367"/>
                      <a:pt x="156" y="366"/>
                    </a:cubicBezTo>
                    <a:cubicBezTo>
                      <a:pt x="158" y="365"/>
                      <a:pt x="161" y="364"/>
                      <a:pt x="161" y="360"/>
                    </a:cubicBezTo>
                    <a:cubicBezTo>
                      <a:pt x="161" y="357"/>
                      <a:pt x="157" y="355"/>
                      <a:pt x="158" y="354"/>
                    </a:cubicBezTo>
                    <a:cubicBezTo>
                      <a:pt x="158" y="352"/>
                      <a:pt x="161" y="352"/>
                      <a:pt x="161" y="350"/>
                    </a:cubicBezTo>
                    <a:cubicBezTo>
                      <a:pt x="161" y="349"/>
                      <a:pt x="162" y="347"/>
                      <a:pt x="160" y="348"/>
                    </a:cubicBezTo>
                    <a:cubicBezTo>
                      <a:pt x="159" y="349"/>
                      <a:pt x="157" y="351"/>
                      <a:pt x="157" y="350"/>
                    </a:cubicBezTo>
                    <a:cubicBezTo>
                      <a:pt x="157" y="349"/>
                      <a:pt x="156" y="347"/>
                      <a:pt x="154" y="346"/>
                    </a:cubicBezTo>
                    <a:cubicBezTo>
                      <a:pt x="152" y="346"/>
                      <a:pt x="148" y="349"/>
                      <a:pt x="147" y="349"/>
                    </a:cubicBezTo>
                    <a:cubicBezTo>
                      <a:pt x="147" y="349"/>
                      <a:pt x="147" y="349"/>
                      <a:pt x="147" y="349"/>
                    </a:cubicBezTo>
                    <a:cubicBezTo>
                      <a:pt x="145" y="350"/>
                      <a:pt x="145" y="349"/>
                      <a:pt x="145" y="349"/>
                    </a:cubicBezTo>
                    <a:cubicBezTo>
                      <a:pt x="144" y="349"/>
                      <a:pt x="144" y="349"/>
                      <a:pt x="143" y="349"/>
                    </a:cubicBezTo>
                    <a:cubicBezTo>
                      <a:pt x="142" y="349"/>
                      <a:pt x="142" y="347"/>
                      <a:pt x="141" y="347"/>
                    </a:cubicBezTo>
                    <a:cubicBezTo>
                      <a:pt x="140" y="348"/>
                      <a:pt x="140" y="349"/>
                      <a:pt x="138" y="349"/>
                    </a:cubicBezTo>
                    <a:cubicBezTo>
                      <a:pt x="136" y="348"/>
                      <a:pt x="136" y="347"/>
                      <a:pt x="135" y="348"/>
                    </a:cubicBezTo>
                    <a:cubicBezTo>
                      <a:pt x="134" y="348"/>
                      <a:pt x="133" y="349"/>
                      <a:pt x="132" y="349"/>
                    </a:cubicBezTo>
                    <a:cubicBezTo>
                      <a:pt x="131" y="349"/>
                      <a:pt x="129" y="351"/>
                      <a:pt x="128" y="350"/>
                    </a:cubicBezTo>
                    <a:cubicBezTo>
                      <a:pt x="127" y="350"/>
                      <a:pt x="127" y="349"/>
                      <a:pt x="126" y="349"/>
                    </a:cubicBezTo>
                    <a:cubicBezTo>
                      <a:pt x="125" y="349"/>
                      <a:pt x="120" y="349"/>
                      <a:pt x="119" y="349"/>
                    </a:cubicBezTo>
                    <a:cubicBezTo>
                      <a:pt x="117" y="350"/>
                      <a:pt x="106" y="351"/>
                      <a:pt x="104" y="352"/>
                    </a:cubicBezTo>
                    <a:cubicBezTo>
                      <a:pt x="102" y="353"/>
                      <a:pt x="100" y="354"/>
                      <a:pt x="99" y="355"/>
                    </a:cubicBezTo>
                    <a:cubicBezTo>
                      <a:pt x="98" y="355"/>
                      <a:pt x="98" y="356"/>
                      <a:pt x="97" y="356"/>
                    </a:cubicBezTo>
                    <a:cubicBezTo>
                      <a:pt x="96" y="356"/>
                      <a:pt x="92" y="357"/>
                      <a:pt x="92" y="358"/>
                    </a:cubicBezTo>
                    <a:cubicBezTo>
                      <a:pt x="91" y="358"/>
                      <a:pt x="89" y="361"/>
                      <a:pt x="87" y="361"/>
                    </a:cubicBezTo>
                    <a:cubicBezTo>
                      <a:pt x="87" y="361"/>
                      <a:pt x="87" y="361"/>
                      <a:pt x="87" y="361"/>
                    </a:cubicBezTo>
                    <a:cubicBezTo>
                      <a:pt x="85" y="361"/>
                      <a:pt x="82" y="359"/>
                      <a:pt x="81" y="359"/>
                    </a:cubicBezTo>
                    <a:cubicBezTo>
                      <a:pt x="81" y="360"/>
                      <a:pt x="80" y="360"/>
                      <a:pt x="79" y="360"/>
                    </a:cubicBezTo>
                    <a:cubicBezTo>
                      <a:pt x="78" y="360"/>
                      <a:pt x="78" y="359"/>
                      <a:pt x="77" y="359"/>
                    </a:cubicBezTo>
                    <a:cubicBezTo>
                      <a:pt x="76" y="360"/>
                      <a:pt x="73" y="361"/>
                      <a:pt x="72" y="360"/>
                    </a:cubicBezTo>
                    <a:cubicBezTo>
                      <a:pt x="70" y="359"/>
                      <a:pt x="68" y="357"/>
                      <a:pt x="67" y="356"/>
                    </a:cubicBezTo>
                    <a:cubicBezTo>
                      <a:pt x="67" y="356"/>
                      <a:pt x="66" y="356"/>
                      <a:pt x="65" y="356"/>
                    </a:cubicBezTo>
                    <a:cubicBezTo>
                      <a:pt x="64" y="356"/>
                      <a:pt x="63" y="363"/>
                      <a:pt x="60" y="366"/>
                    </a:cubicBezTo>
                    <a:cubicBezTo>
                      <a:pt x="57" y="369"/>
                      <a:pt x="55" y="371"/>
                      <a:pt x="52" y="371"/>
                    </a:cubicBezTo>
                    <a:cubicBezTo>
                      <a:pt x="50" y="372"/>
                      <a:pt x="46" y="375"/>
                      <a:pt x="46" y="377"/>
                    </a:cubicBezTo>
                    <a:cubicBezTo>
                      <a:pt x="45" y="379"/>
                      <a:pt x="45" y="381"/>
                      <a:pt x="44" y="382"/>
                    </a:cubicBezTo>
                    <a:cubicBezTo>
                      <a:pt x="43" y="382"/>
                      <a:pt x="42" y="387"/>
                      <a:pt x="43" y="388"/>
                    </a:cubicBezTo>
                    <a:cubicBezTo>
                      <a:pt x="43" y="390"/>
                      <a:pt x="44" y="390"/>
                      <a:pt x="43" y="392"/>
                    </a:cubicBezTo>
                    <a:cubicBezTo>
                      <a:pt x="42" y="393"/>
                      <a:pt x="40" y="399"/>
                      <a:pt x="38" y="399"/>
                    </a:cubicBezTo>
                    <a:cubicBezTo>
                      <a:pt x="36" y="400"/>
                      <a:pt x="34" y="401"/>
                      <a:pt x="33" y="402"/>
                    </a:cubicBezTo>
                    <a:cubicBezTo>
                      <a:pt x="32" y="403"/>
                      <a:pt x="29" y="405"/>
                      <a:pt x="27" y="406"/>
                    </a:cubicBezTo>
                    <a:cubicBezTo>
                      <a:pt x="26" y="406"/>
                      <a:pt x="25" y="407"/>
                      <a:pt x="25" y="408"/>
                    </a:cubicBezTo>
                    <a:cubicBezTo>
                      <a:pt x="23" y="410"/>
                      <a:pt x="22" y="413"/>
                      <a:pt x="21" y="413"/>
                    </a:cubicBezTo>
                    <a:cubicBezTo>
                      <a:pt x="20" y="414"/>
                      <a:pt x="16" y="416"/>
                      <a:pt x="15" y="419"/>
                    </a:cubicBezTo>
                    <a:cubicBezTo>
                      <a:pt x="13" y="423"/>
                      <a:pt x="13" y="427"/>
                      <a:pt x="12" y="427"/>
                    </a:cubicBezTo>
                    <a:cubicBezTo>
                      <a:pt x="12" y="428"/>
                      <a:pt x="11" y="429"/>
                      <a:pt x="8" y="432"/>
                    </a:cubicBezTo>
                    <a:cubicBezTo>
                      <a:pt x="6" y="435"/>
                      <a:pt x="5" y="440"/>
                      <a:pt x="4" y="440"/>
                    </a:cubicBezTo>
                    <a:cubicBezTo>
                      <a:pt x="3" y="441"/>
                      <a:pt x="2" y="444"/>
                      <a:pt x="1" y="446"/>
                    </a:cubicBezTo>
                    <a:cubicBezTo>
                      <a:pt x="1" y="446"/>
                      <a:pt x="1" y="446"/>
                      <a:pt x="1" y="446"/>
                    </a:cubicBezTo>
                    <a:cubicBezTo>
                      <a:pt x="1" y="448"/>
                      <a:pt x="2" y="449"/>
                      <a:pt x="3" y="450"/>
                    </a:cubicBezTo>
                    <a:cubicBezTo>
                      <a:pt x="4" y="451"/>
                      <a:pt x="5" y="452"/>
                      <a:pt x="5" y="454"/>
                    </a:cubicBezTo>
                    <a:cubicBezTo>
                      <a:pt x="5" y="455"/>
                      <a:pt x="4" y="458"/>
                      <a:pt x="4" y="459"/>
                    </a:cubicBezTo>
                    <a:cubicBezTo>
                      <a:pt x="4" y="460"/>
                      <a:pt x="9" y="464"/>
                      <a:pt x="7" y="467"/>
                    </a:cubicBezTo>
                    <a:cubicBezTo>
                      <a:pt x="6" y="470"/>
                      <a:pt x="5" y="473"/>
                      <a:pt x="5" y="474"/>
                    </a:cubicBezTo>
                    <a:cubicBezTo>
                      <a:pt x="4" y="475"/>
                      <a:pt x="4" y="476"/>
                      <a:pt x="4" y="477"/>
                    </a:cubicBezTo>
                    <a:cubicBezTo>
                      <a:pt x="4" y="478"/>
                      <a:pt x="3" y="479"/>
                      <a:pt x="3" y="480"/>
                    </a:cubicBezTo>
                    <a:cubicBezTo>
                      <a:pt x="2" y="481"/>
                      <a:pt x="4" y="482"/>
                      <a:pt x="4" y="483"/>
                    </a:cubicBezTo>
                    <a:cubicBezTo>
                      <a:pt x="4" y="484"/>
                      <a:pt x="3" y="484"/>
                      <a:pt x="2" y="485"/>
                    </a:cubicBezTo>
                    <a:cubicBezTo>
                      <a:pt x="2" y="486"/>
                      <a:pt x="0" y="485"/>
                      <a:pt x="2" y="486"/>
                    </a:cubicBezTo>
                    <a:cubicBezTo>
                      <a:pt x="3" y="487"/>
                      <a:pt x="5" y="488"/>
                      <a:pt x="4" y="489"/>
                    </a:cubicBezTo>
                    <a:cubicBezTo>
                      <a:pt x="3" y="490"/>
                      <a:pt x="2" y="489"/>
                      <a:pt x="3" y="490"/>
                    </a:cubicBezTo>
                    <a:cubicBezTo>
                      <a:pt x="4" y="491"/>
                      <a:pt x="3" y="491"/>
                      <a:pt x="4" y="492"/>
                    </a:cubicBezTo>
                    <a:cubicBezTo>
                      <a:pt x="5" y="492"/>
                      <a:pt x="5" y="492"/>
                      <a:pt x="5" y="492"/>
                    </a:cubicBezTo>
                    <a:cubicBezTo>
                      <a:pt x="4" y="493"/>
                      <a:pt x="3" y="493"/>
                      <a:pt x="3" y="494"/>
                    </a:cubicBezTo>
                    <a:cubicBezTo>
                      <a:pt x="3" y="494"/>
                      <a:pt x="3" y="494"/>
                      <a:pt x="3" y="495"/>
                    </a:cubicBezTo>
                    <a:cubicBezTo>
                      <a:pt x="3" y="496"/>
                      <a:pt x="3" y="497"/>
                      <a:pt x="4" y="498"/>
                    </a:cubicBezTo>
                    <a:cubicBezTo>
                      <a:pt x="4" y="498"/>
                      <a:pt x="4" y="498"/>
                      <a:pt x="4" y="499"/>
                    </a:cubicBezTo>
                    <a:cubicBezTo>
                      <a:pt x="5" y="500"/>
                      <a:pt x="5" y="502"/>
                      <a:pt x="7" y="502"/>
                    </a:cubicBezTo>
                    <a:cubicBezTo>
                      <a:pt x="8" y="502"/>
                      <a:pt x="11" y="502"/>
                      <a:pt x="12" y="502"/>
                    </a:cubicBezTo>
                    <a:cubicBezTo>
                      <a:pt x="12" y="502"/>
                      <a:pt x="11" y="502"/>
                      <a:pt x="11" y="503"/>
                    </a:cubicBezTo>
                    <a:cubicBezTo>
                      <a:pt x="11" y="504"/>
                      <a:pt x="12" y="505"/>
                      <a:pt x="14" y="507"/>
                    </a:cubicBezTo>
                    <a:cubicBezTo>
                      <a:pt x="14" y="507"/>
                      <a:pt x="14" y="507"/>
                      <a:pt x="14" y="507"/>
                    </a:cubicBezTo>
                    <a:cubicBezTo>
                      <a:pt x="16" y="509"/>
                      <a:pt x="16" y="510"/>
                      <a:pt x="19" y="513"/>
                    </a:cubicBezTo>
                    <a:cubicBezTo>
                      <a:pt x="20" y="514"/>
                      <a:pt x="22" y="516"/>
                      <a:pt x="23" y="518"/>
                    </a:cubicBezTo>
                    <a:cubicBezTo>
                      <a:pt x="23" y="519"/>
                      <a:pt x="24" y="520"/>
                      <a:pt x="24" y="521"/>
                    </a:cubicBezTo>
                    <a:cubicBezTo>
                      <a:pt x="24" y="523"/>
                      <a:pt x="24" y="523"/>
                      <a:pt x="26" y="524"/>
                    </a:cubicBezTo>
                    <a:cubicBezTo>
                      <a:pt x="28" y="526"/>
                      <a:pt x="27" y="527"/>
                      <a:pt x="29" y="528"/>
                    </a:cubicBezTo>
                    <a:cubicBezTo>
                      <a:pt x="30" y="529"/>
                      <a:pt x="31" y="529"/>
                      <a:pt x="32" y="530"/>
                    </a:cubicBezTo>
                    <a:cubicBezTo>
                      <a:pt x="34" y="531"/>
                      <a:pt x="36" y="532"/>
                      <a:pt x="38" y="533"/>
                    </a:cubicBezTo>
                    <a:cubicBezTo>
                      <a:pt x="40" y="535"/>
                      <a:pt x="43" y="538"/>
                      <a:pt x="45" y="540"/>
                    </a:cubicBezTo>
                    <a:cubicBezTo>
                      <a:pt x="48" y="542"/>
                      <a:pt x="51" y="545"/>
                      <a:pt x="55" y="544"/>
                    </a:cubicBezTo>
                    <a:cubicBezTo>
                      <a:pt x="55" y="544"/>
                      <a:pt x="56" y="544"/>
                      <a:pt x="56" y="544"/>
                    </a:cubicBezTo>
                    <a:cubicBezTo>
                      <a:pt x="60" y="543"/>
                      <a:pt x="65" y="540"/>
                      <a:pt x="73" y="540"/>
                    </a:cubicBezTo>
                    <a:cubicBezTo>
                      <a:pt x="77" y="540"/>
                      <a:pt x="80" y="540"/>
                      <a:pt x="82" y="541"/>
                    </a:cubicBezTo>
                    <a:cubicBezTo>
                      <a:pt x="84" y="541"/>
                      <a:pt x="85" y="542"/>
                      <a:pt x="86" y="542"/>
                    </a:cubicBezTo>
                    <a:cubicBezTo>
                      <a:pt x="87" y="542"/>
                      <a:pt x="94" y="539"/>
                      <a:pt x="99" y="537"/>
                    </a:cubicBezTo>
                    <a:cubicBezTo>
                      <a:pt x="101" y="536"/>
                      <a:pt x="103" y="536"/>
                      <a:pt x="105" y="535"/>
                    </a:cubicBezTo>
                    <a:cubicBezTo>
                      <a:pt x="106" y="535"/>
                      <a:pt x="107" y="534"/>
                      <a:pt x="108" y="534"/>
                    </a:cubicBezTo>
                    <a:cubicBezTo>
                      <a:pt x="110" y="534"/>
                      <a:pt x="111" y="533"/>
                      <a:pt x="112" y="533"/>
                    </a:cubicBezTo>
                    <a:cubicBezTo>
                      <a:pt x="113" y="533"/>
                      <a:pt x="114" y="533"/>
                      <a:pt x="115" y="533"/>
                    </a:cubicBezTo>
                    <a:cubicBezTo>
                      <a:pt x="116" y="533"/>
                      <a:pt x="117" y="533"/>
                      <a:pt x="118" y="533"/>
                    </a:cubicBezTo>
                    <a:cubicBezTo>
                      <a:pt x="120" y="533"/>
                      <a:pt x="121" y="533"/>
                      <a:pt x="123" y="534"/>
                    </a:cubicBezTo>
                    <a:cubicBezTo>
                      <a:pt x="126" y="535"/>
                      <a:pt x="130" y="537"/>
                      <a:pt x="130" y="538"/>
                    </a:cubicBezTo>
                    <a:cubicBezTo>
                      <a:pt x="130" y="539"/>
                      <a:pt x="128" y="539"/>
                      <a:pt x="130" y="542"/>
                    </a:cubicBezTo>
                    <a:cubicBezTo>
                      <a:pt x="132" y="544"/>
                      <a:pt x="132" y="545"/>
                      <a:pt x="134" y="545"/>
                    </a:cubicBezTo>
                    <a:cubicBezTo>
                      <a:pt x="137" y="544"/>
                      <a:pt x="139" y="543"/>
                      <a:pt x="139" y="543"/>
                    </a:cubicBezTo>
                    <a:cubicBezTo>
                      <a:pt x="140" y="543"/>
                      <a:pt x="138" y="544"/>
                      <a:pt x="139" y="544"/>
                    </a:cubicBezTo>
                    <a:cubicBezTo>
                      <a:pt x="140" y="544"/>
                      <a:pt x="141" y="543"/>
                      <a:pt x="142" y="543"/>
                    </a:cubicBezTo>
                    <a:cubicBezTo>
                      <a:pt x="144" y="543"/>
                      <a:pt x="146" y="542"/>
                      <a:pt x="146" y="542"/>
                    </a:cubicBezTo>
                    <a:cubicBezTo>
                      <a:pt x="145" y="542"/>
                      <a:pt x="146" y="541"/>
                      <a:pt x="147" y="541"/>
                    </a:cubicBezTo>
                    <a:cubicBezTo>
                      <a:pt x="147" y="541"/>
                      <a:pt x="147" y="542"/>
                      <a:pt x="147" y="542"/>
                    </a:cubicBezTo>
                    <a:cubicBezTo>
                      <a:pt x="148" y="543"/>
                      <a:pt x="148" y="544"/>
                      <a:pt x="149" y="544"/>
                    </a:cubicBezTo>
                    <a:cubicBezTo>
                      <a:pt x="149" y="544"/>
                      <a:pt x="151" y="546"/>
                      <a:pt x="151" y="546"/>
                    </a:cubicBezTo>
                    <a:cubicBezTo>
                      <a:pt x="151" y="546"/>
                      <a:pt x="152" y="545"/>
                      <a:pt x="152" y="546"/>
                    </a:cubicBezTo>
                    <a:cubicBezTo>
                      <a:pt x="153" y="547"/>
                      <a:pt x="153" y="547"/>
                      <a:pt x="154" y="549"/>
                    </a:cubicBezTo>
                    <a:cubicBezTo>
                      <a:pt x="155" y="550"/>
                      <a:pt x="155" y="554"/>
                      <a:pt x="155" y="555"/>
                    </a:cubicBezTo>
                    <a:cubicBezTo>
                      <a:pt x="154" y="556"/>
                      <a:pt x="155" y="557"/>
                      <a:pt x="155" y="557"/>
                    </a:cubicBezTo>
                    <a:cubicBezTo>
                      <a:pt x="155" y="558"/>
                      <a:pt x="155" y="558"/>
                      <a:pt x="154" y="559"/>
                    </a:cubicBezTo>
                    <a:cubicBezTo>
                      <a:pt x="153" y="560"/>
                      <a:pt x="151" y="562"/>
                      <a:pt x="152" y="562"/>
                    </a:cubicBezTo>
                    <a:cubicBezTo>
                      <a:pt x="153" y="562"/>
                      <a:pt x="153" y="563"/>
                      <a:pt x="153" y="564"/>
                    </a:cubicBezTo>
                    <a:cubicBezTo>
                      <a:pt x="153" y="564"/>
                      <a:pt x="153" y="564"/>
                      <a:pt x="153" y="564"/>
                    </a:cubicBezTo>
                    <a:cubicBezTo>
                      <a:pt x="153" y="565"/>
                      <a:pt x="152" y="565"/>
                      <a:pt x="152" y="566"/>
                    </a:cubicBezTo>
                    <a:cubicBezTo>
                      <a:pt x="151" y="567"/>
                      <a:pt x="152" y="567"/>
                      <a:pt x="152" y="567"/>
                    </a:cubicBezTo>
                    <a:cubicBezTo>
                      <a:pt x="153" y="568"/>
                      <a:pt x="153" y="568"/>
                      <a:pt x="152" y="568"/>
                    </a:cubicBezTo>
                    <a:cubicBezTo>
                      <a:pt x="152" y="569"/>
                      <a:pt x="152" y="571"/>
                      <a:pt x="151" y="571"/>
                    </a:cubicBezTo>
                    <a:cubicBezTo>
                      <a:pt x="151" y="572"/>
                      <a:pt x="150" y="573"/>
                      <a:pt x="149" y="574"/>
                    </a:cubicBezTo>
                    <a:cubicBezTo>
                      <a:pt x="149" y="575"/>
                      <a:pt x="150" y="577"/>
                      <a:pt x="151" y="579"/>
                    </a:cubicBezTo>
                    <a:cubicBezTo>
                      <a:pt x="153" y="581"/>
                      <a:pt x="158" y="587"/>
                      <a:pt x="159" y="588"/>
                    </a:cubicBezTo>
                    <a:cubicBezTo>
                      <a:pt x="159" y="589"/>
                      <a:pt x="160" y="590"/>
                      <a:pt x="162" y="592"/>
                    </a:cubicBezTo>
                    <a:cubicBezTo>
                      <a:pt x="164" y="594"/>
                      <a:pt x="166" y="597"/>
                      <a:pt x="167" y="598"/>
                    </a:cubicBezTo>
                    <a:cubicBezTo>
                      <a:pt x="167" y="598"/>
                      <a:pt x="167" y="598"/>
                      <a:pt x="167" y="598"/>
                    </a:cubicBezTo>
                    <a:cubicBezTo>
                      <a:pt x="168" y="599"/>
                      <a:pt x="167" y="601"/>
                      <a:pt x="168" y="602"/>
                    </a:cubicBezTo>
                    <a:cubicBezTo>
                      <a:pt x="168" y="603"/>
                      <a:pt x="168" y="604"/>
                      <a:pt x="168" y="605"/>
                    </a:cubicBezTo>
                    <a:cubicBezTo>
                      <a:pt x="168" y="605"/>
                      <a:pt x="168" y="605"/>
                      <a:pt x="168" y="605"/>
                    </a:cubicBezTo>
                    <a:cubicBezTo>
                      <a:pt x="169" y="608"/>
                      <a:pt x="172" y="614"/>
                      <a:pt x="173" y="616"/>
                    </a:cubicBezTo>
                    <a:cubicBezTo>
                      <a:pt x="174" y="618"/>
                      <a:pt x="174" y="619"/>
                      <a:pt x="173" y="620"/>
                    </a:cubicBezTo>
                    <a:cubicBezTo>
                      <a:pt x="172" y="621"/>
                      <a:pt x="170" y="620"/>
                      <a:pt x="173" y="624"/>
                    </a:cubicBezTo>
                    <a:cubicBezTo>
                      <a:pt x="175" y="629"/>
                      <a:pt x="177" y="632"/>
                      <a:pt x="176" y="636"/>
                    </a:cubicBezTo>
                    <a:cubicBezTo>
                      <a:pt x="175" y="640"/>
                      <a:pt x="173" y="641"/>
                      <a:pt x="172" y="643"/>
                    </a:cubicBezTo>
                    <a:cubicBezTo>
                      <a:pt x="171" y="644"/>
                      <a:pt x="171" y="645"/>
                      <a:pt x="170" y="646"/>
                    </a:cubicBezTo>
                    <a:cubicBezTo>
                      <a:pt x="169" y="647"/>
                      <a:pt x="167" y="658"/>
                      <a:pt x="166" y="660"/>
                    </a:cubicBezTo>
                    <a:cubicBezTo>
                      <a:pt x="165" y="661"/>
                      <a:pt x="165" y="666"/>
                      <a:pt x="165" y="669"/>
                    </a:cubicBezTo>
                    <a:cubicBezTo>
                      <a:pt x="165" y="670"/>
                      <a:pt x="165" y="672"/>
                      <a:pt x="165" y="672"/>
                    </a:cubicBezTo>
                    <a:cubicBezTo>
                      <a:pt x="165" y="674"/>
                      <a:pt x="170" y="680"/>
                      <a:pt x="171" y="682"/>
                    </a:cubicBezTo>
                    <a:cubicBezTo>
                      <a:pt x="172" y="684"/>
                      <a:pt x="174" y="690"/>
                      <a:pt x="176" y="693"/>
                    </a:cubicBezTo>
                    <a:cubicBezTo>
                      <a:pt x="177" y="695"/>
                      <a:pt x="180" y="700"/>
                      <a:pt x="179" y="701"/>
                    </a:cubicBezTo>
                    <a:cubicBezTo>
                      <a:pt x="179" y="702"/>
                      <a:pt x="179" y="709"/>
                      <a:pt x="180" y="712"/>
                    </a:cubicBezTo>
                    <a:cubicBezTo>
                      <a:pt x="181" y="715"/>
                      <a:pt x="181" y="721"/>
                      <a:pt x="182" y="724"/>
                    </a:cubicBezTo>
                    <a:cubicBezTo>
                      <a:pt x="183" y="728"/>
                      <a:pt x="186" y="732"/>
                      <a:pt x="189" y="736"/>
                    </a:cubicBezTo>
                    <a:cubicBezTo>
                      <a:pt x="189" y="736"/>
                      <a:pt x="189" y="737"/>
                      <a:pt x="189" y="737"/>
                    </a:cubicBezTo>
                    <a:cubicBezTo>
                      <a:pt x="192" y="741"/>
                      <a:pt x="194" y="748"/>
                      <a:pt x="195" y="749"/>
                    </a:cubicBezTo>
                    <a:cubicBezTo>
                      <a:pt x="195" y="751"/>
                      <a:pt x="199" y="755"/>
                      <a:pt x="199" y="758"/>
                    </a:cubicBezTo>
                    <a:cubicBezTo>
                      <a:pt x="199" y="761"/>
                      <a:pt x="199" y="762"/>
                      <a:pt x="198" y="763"/>
                    </a:cubicBezTo>
                    <a:cubicBezTo>
                      <a:pt x="197" y="763"/>
                      <a:pt x="197" y="765"/>
                      <a:pt x="198" y="766"/>
                    </a:cubicBezTo>
                    <a:cubicBezTo>
                      <a:pt x="199" y="767"/>
                      <a:pt x="200" y="769"/>
                      <a:pt x="199" y="771"/>
                    </a:cubicBezTo>
                    <a:cubicBezTo>
                      <a:pt x="199" y="772"/>
                      <a:pt x="199" y="773"/>
                      <a:pt x="200" y="772"/>
                    </a:cubicBezTo>
                    <a:cubicBezTo>
                      <a:pt x="200" y="772"/>
                      <a:pt x="200" y="770"/>
                      <a:pt x="201" y="771"/>
                    </a:cubicBezTo>
                    <a:cubicBezTo>
                      <a:pt x="202" y="773"/>
                      <a:pt x="202" y="773"/>
                      <a:pt x="204" y="774"/>
                    </a:cubicBezTo>
                    <a:cubicBezTo>
                      <a:pt x="205" y="774"/>
                      <a:pt x="205" y="775"/>
                      <a:pt x="206" y="775"/>
                    </a:cubicBezTo>
                    <a:cubicBezTo>
                      <a:pt x="208" y="776"/>
                      <a:pt x="211" y="773"/>
                      <a:pt x="213" y="773"/>
                    </a:cubicBezTo>
                    <a:cubicBezTo>
                      <a:pt x="216" y="773"/>
                      <a:pt x="216" y="774"/>
                      <a:pt x="218" y="773"/>
                    </a:cubicBezTo>
                    <a:cubicBezTo>
                      <a:pt x="220" y="771"/>
                      <a:pt x="218" y="770"/>
                      <a:pt x="222" y="771"/>
                    </a:cubicBezTo>
                    <a:cubicBezTo>
                      <a:pt x="225" y="771"/>
                      <a:pt x="232" y="771"/>
                      <a:pt x="234" y="771"/>
                    </a:cubicBezTo>
                    <a:cubicBezTo>
                      <a:pt x="235" y="771"/>
                      <a:pt x="234" y="769"/>
                      <a:pt x="235" y="769"/>
                    </a:cubicBezTo>
                    <a:cubicBezTo>
                      <a:pt x="236" y="769"/>
                      <a:pt x="236" y="768"/>
                      <a:pt x="237" y="769"/>
                    </a:cubicBezTo>
                    <a:cubicBezTo>
                      <a:pt x="237" y="771"/>
                      <a:pt x="238" y="772"/>
                      <a:pt x="239" y="771"/>
                    </a:cubicBezTo>
                    <a:cubicBezTo>
                      <a:pt x="239" y="770"/>
                      <a:pt x="238" y="768"/>
                      <a:pt x="240" y="768"/>
                    </a:cubicBezTo>
                    <a:cubicBezTo>
                      <a:pt x="242" y="768"/>
                      <a:pt x="243" y="770"/>
                      <a:pt x="247" y="767"/>
                    </a:cubicBezTo>
                    <a:cubicBezTo>
                      <a:pt x="252" y="763"/>
                      <a:pt x="260" y="756"/>
                      <a:pt x="261" y="754"/>
                    </a:cubicBezTo>
                    <a:cubicBezTo>
                      <a:pt x="263" y="752"/>
                      <a:pt x="263" y="752"/>
                      <a:pt x="265" y="750"/>
                    </a:cubicBezTo>
                    <a:cubicBezTo>
                      <a:pt x="266" y="748"/>
                      <a:pt x="269" y="742"/>
                      <a:pt x="271" y="740"/>
                    </a:cubicBezTo>
                    <a:cubicBezTo>
                      <a:pt x="273" y="738"/>
                      <a:pt x="275" y="737"/>
                      <a:pt x="276" y="735"/>
                    </a:cubicBezTo>
                    <a:cubicBezTo>
                      <a:pt x="277" y="734"/>
                      <a:pt x="278" y="730"/>
                      <a:pt x="279" y="726"/>
                    </a:cubicBezTo>
                    <a:cubicBezTo>
                      <a:pt x="279" y="725"/>
                      <a:pt x="280" y="724"/>
                      <a:pt x="280" y="723"/>
                    </a:cubicBezTo>
                    <a:cubicBezTo>
                      <a:pt x="280" y="721"/>
                      <a:pt x="279" y="722"/>
                      <a:pt x="278" y="722"/>
                    </a:cubicBezTo>
                    <a:cubicBezTo>
                      <a:pt x="277" y="721"/>
                      <a:pt x="277" y="721"/>
                      <a:pt x="278" y="720"/>
                    </a:cubicBezTo>
                    <a:cubicBezTo>
                      <a:pt x="280" y="718"/>
                      <a:pt x="279" y="717"/>
                      <a:pt x="282" y="716"/>
                    </a:cubicBezTo>
                    <a:cubicBezTo>
                      <a:pt x="284" y="715"/>
                      <a:pt x="288" y="714"/>
                      <a:pt x="290" y="712"/>
                    </a:cubicBezTo>
                    <a:cubicBezTo>
                      <a:pt x="292" y="711"/>
                      <a:pt x="293" y="710"/>
                      <a:pt x="293" y="708"/>
                    </a:cubicBezTo>
                    <a:cubicBezTo>
                      <a:pt x="293" y="707"/>
                      <a:pt x="293" y="703"/>
                      <a:pt x="294" y="702"/>
                    </a:cubicBezTo>
                    <a:cubicBezTo>
                      <a:pt x="294" y="700"/>
                      <a:pt x="293" y="694"/>
                      <a:pt x="292" y="692"/>
                    </a:cubicBezTo>
                    <a:cubicBezTo>
                      <a:pt x="291" y="691"/>
                      <a:pt x="290" y="688"/>
                      <a:pt x="290" y="686"/>
                    </a:cubicBezTo>
                    <a:cubicBezTo>
                      <a:pt x="289" y="683"/>
                      <a:pt x="287" y="680"/>
                      <a:pt x="289" y="682"/>
                    </a:cubicBezTo>
                    <a:cubicBezTo>
                      <a:pt x="291" y="683"/>
                      <a:pt x="291" y="683"/>
                      <a:pt x="293" y="681"/>
                    </a:cubicBezTo>
                    <a:cubicBezTo>
                      <a:pt x="295" y="678"/>
                      <a:pt x="297" y="678"/>
                      <a:pt x="299" y="677"/>
                    </a:cubicBezTo>
                    <a:cubicBezTo>
                      <a:pt x="300" y="676"/>
                      <a:pt x="302" y="671"/>
                      <a:pt x="303" y="670"/>
                    </a:cubicBezTo>
                    <a:cubicBezTo>
                      <a:pt x="305" y="669"/>
                      <a:pt x="305" y="671"/>
                      <a:pt x="309" y="669"/>
                    </a:cubicBezTo>
                    <a:cubicBezTo>
                      <a:pt x="313" y="666"/>
                      <a:pt x="315" y="666"/>
                      <a:pt x="318" y="663"/>
                    </a:cubicBezTo>
                    <a:cubicBezTo>
                      <a:pt x="320" y="661"/>
                      <a:pt x="325" y="654"/>
                      <a:pt x="324" y="653"/>
                    </a:cubicBezTo>
                    <a:cubicBezTo>
                      <a:pt x="324" y="652"/>
                      <a:pt x="323" y="647"/>
                      <a:pt x="322" y="645"/>
                    </a:cubicBezTo>
                    <a:cubicBezTo>
                      <a:pt x="322" y="643"/>
                      <a:pt x="322" y="634"/>
                      <a:pt x="322" y="632"/>
                    </a:cubicBezTo>
                    <a:cubicBezTo>
                      <a:pt x="322" y="630"/>
                      <a:pt x="322" y="629"/>
                      <a:pt x="322" y="629"/>
                    </a:cubicBezTo>
                    <a:cubicBezTo>
                      <a:pt x="321" y="628"/>
                      <a:pt x="321" y="628"/>
                      <a:pt x="321" y="628"/>
                    </a:cubicBezTo>
                    <a:cubicBezTo>
                      <a:pt x="319" y="626"/>
                      <a:pt x="318" y="625"/>
                      <a:pt x="318" y="623"/>
                    </a:cubicBezTo>
                    <a:cubicBezTo>
                      <a:pt x="317" y="621"/>
                      <a:pt x="316" y="620"/>
                      <a:pt x="316" y="619"/>
                    </a:cubicBezTo>
                    <a:cubicBezTo>
                      <a:pt x="316" y="617"/>
                      <a:pt x="316" y="614"/>
                      <a:pt x="316" y="613"/>
                    </a:cubicBezTo>
                    <a:cubicBezTo>
                      <a:pt x="316" y="613"/>
                      <a:pt x="315" y="612"/>
                      <a:pt x="316" y="611"/>
                    </a:cubicBezTo>
                    <a:cubicBezTo>
                      <a:pt x="317" y="610"/>
                      <a:pt x="318" y="610"/>
                      <a:pt x="317" y="609"/>
                    </a:cubicBezTo>
                    <a:cubicBezTo>
                      <a:pt x="315" y="607"/>
                      <a:pt x="312" y="606"/>
                      <a:pt x="313" y="603"/>
                    </a:cubicBezTo>
                    <a:cubicBezTo>
                      <a:pt x="313" y="600"/>
                      <a:pt x="314" y="598"/>
                      <a:pt x="316" y="596"/>
                    </a:cubicBezTo>
                    <a:cubicBezTo>
                      <a:pt x="316" y="595"/>
                      <a:pt x="317" y="594"/>
                      <a:pt x="317" y="593"/>
                    </a:cubicBezTo>
                    <a:cubicBezTo>
                      <a:pt x="320" y="590"/>
                      <a:pt x="320" y="586"/>
                      <a:pt x="321" y="584"/>
                    </a:cubicBezTo>
                    <a:cubicBezTo>
                      <a:pt x="323" y="583"/>
                      <a:pt x="323" y="584"/>
                      <a:pt x="324" y="582"/>
                    </a:cubicBezTo>
                    <a:cubicBezTo>
                      <a:pt x="325" y="581"/>
                      <a:pt x="324" y="581"/>
                      <a:pt x="327" y="580"/>
                    </a:cubicBezTo>
                    <a:cubicBezTo>
                      <a:pt x="329" y="579"/>
                      <a:pt x="332" y="573"/>
                      <a:pt x="334" y="571"/>
                    </a:cubicBezTo>
                    <a:cubicBezTo>
                      <a:pt x="337" y="569"/>
                      <a:pt x="343" y="562"/>
                      <a:pt x="347" y="559"/>
                    </a:cubicBezTo>
                    <a:cubicBezTo>
                      <a:pt x="352" y="556"/>
                      <a:pt x="359" y="553"/>
                      <a:pt x="364" y="545"/>
                    </a:cubicBezTo>
                    <a:cubicBezTo>
                      <a:pt x="369" y="538"/>
                      <a:pt x="372" y="531"/>
                      <a:pt x="374" y="529"/>
                    </a:cubicBezTo>
                    <a:cubicBezTo>
                      <a:pt x="375" y="526"/>
                      <a:pt x="380" y="520"/>
                      <a:pt x="381" y="518"/>
                    </a:cubicBezTo>
                    <a:cubicBezTo>
                      <a:pt x="382" y="515"/>
                      <a:pt x="383" y="511"/>
                      <a:pt x="384" y="508"/>
                    </a:cubicBezTo>
                    <a:cubicBezTo>
                      <a:pt x="384" y="505"/>
                      <a:pt x="383" y="503"/>
                      <a:pt x="384" y="503"/>
                    </a:cubicBezTo>
                    <a:cubicBezTo>
                      <a:pt x="384" y="502"/>
                      <a:pt x="385" y="502"/>
                      <a:pt x="383" y="502"/>
                    </a:cubicBezTo>
                    <a:cubicBezTo>
                      <a:pt x="381" y="502"/>
                      <a:pt x="381" y="501"/>
                      <a:pt x="379" y="503"/>
                    </a:cubicBezTo>
                    <a:cubicBezTo>
                      <a:pt x="378" y="504"/>
                      <a:pt x="377" y="505"/>
                      <a:pt x="372" y="505"/>
                    </a:cubicBezTo>
                    <a:cubicBezTo>
                      <a:pt x="367" y="505"/>
                      <a:pt x="366" y="506"/>
                      <a:pt x="364" y="506"/>
                    </a:cubicBezTo>
                    <a:cubicBezTo>
                      <a:pt x="363" y="506"/>
                      <a:pt x="364" y="504"/>
                      <a:pt x="362" y="505"/>
                    </a:cubicBezTo>
                    <a:cubicBezTo>
                      <a:pt x="359" y="507"/>
                      <a:pt x="359" y="508"/>
                      <a:pt x="357" y="508"/>
                    </a:cubicBezTo>
                    <a:cubicBezTo>
                      <a:pt x="355" y="508"/>
                      <a:pt x="356" y="506"/>
                      <a:pt x="352" y="508"/>
                    </a:cubicBezTo>
                    <a:cubicBezTo>
                      <a:pt x="349" y="509"/>
                      <a:pt x="348" y="510"/>
                      <a:pt x="346" y="510"/>
                    </a:cubicBezTo>
                    <a:cubicBezTo>
                      <a:pt x="345" y="509"/>
                      <a:pt x="342" y="509"/>
                      <a:pt x="341" y="507"/>
                    </a:cubicBezTo>
                    <a:cubicBezTo>
                      <a:pt x="340" y="506"/>
                      <a:pt x="340" y="505"/>
                      <a:pt x="340" y="504"/>
                    </a:cubicBezTo>
                    <a:cubicBezTo>
                      <a:pt x="339" y="503"/>
                      <a:pt x="339" y="503"/>
                      <a:pt x="338" y="503"/>
                    </a:cubicBezTo>
                    <a:cubicBezTo>
                      <a:pt x="335" y="503"/>
                      <a:pt x="333" y="503"/>
                      <a:pt x="336" y="502"/>
                    </a:cubicBezTo>
                    <a:cubicBezTo>
                      <a:pt x="338" y="501"/>
                      <a:pt x="340" y="500"/>
                      <a:pt x="340" y="499"/>
                    </a:cubicBezTo>
                    <a:cubicBezTo>
                      <a:pt x="339" y="498"/>
                      <a:pt x="338" y="497"/>
                      <a:pt x="337" y="496"/>
                    </a:cubicBezTo>
                    <a:cubicBezTo>
                      <a:pt x="336" y="496"/>
                      <a:pt x="336" y="496"/>
                      <a:pt x="336" y="495"/>
                    </a:cubicBezTo>
                    <a:cubicBezTo>
                      <a:pt x="334" y="494"/>
                      <a:pt x="331" y="491"/>
                      <a:pt x="329" y="489"/>
                    </a:cubicBezTo>
                    <a:cubicBezTo>
                      <a:pt x="328" y="487"/>
                      <a:pt x="328" y="485"/>
                      <a:pt x="325" y="484"/>
                    </a:cubicBezTo>
                    <a:cubicBezTo>
                      <a:pt x="322" y="483"/>
                      <a:pt x="323" y="484"/>
                      <a:pt x="322" y="483"/>
                    </a:cubicBezTo>
                    <a:cubicBezTo>
                      <a:pt x="321" y="482"/>
                      <a:pt x="319" y="480"/>
                      <a:pt x="319" y="481"/>
                    </a:cubicBezTo>
                    <a:cubicBezTo>
                      <a:pt x="319" y="482"/>
                      <a:pt x="320" y="483"/>
                      <a:pt x="319" y="483"/>
                    </a:cubicBezTo>
                    <a:cubicBezTo>
                      <a:pt x="319" y="482"/>
                      <a:pt x="316" y="477"/>
                      <a:pt x="315" y="473"/>
                    </a:cubicBezTo>
                    <a:cubicBezTo>
                      <a:pt x="315" y="470"/>
                      <a:pt x="315" y="467"/>
                      <a:pt x="313" y="466"/>
                    </a:cubicBezTo>
                    <a:cubicBezTo>
                      <a:pt x="313" y="466"/>
                      <a:pt x="312" y="465"/>
                      <a:pt x="312" y="465"/>
                    </a:cubicBezTo>
                    <a:cubicBezTo>
                      <a:pt x="310" y="464"/>
                      <a:pt x="306" y="460"/>
                      <a:pt x="305" y="458"/>
                    </a:cubicBezTo>
                    <a:cubicBezTo>
                      <a:pt x="304" y="455"/>
                      <a:pt x="305" y="449"/>
                      <a:pt x="305" y="448"/>
                    </a:cubicBezTo>
                    <a:cubicBezTo>
                      <a:pt x="305" y="447"/>
                      <a:pt x="306" y="447"/>
                      <a:pt x="305" y="447"/>
                    </a:cubicBezTo>
                    <a:cubicBezTo>
                      <a:pt x="305" y="446"/>
                      <a:pt x="303" y="445"/>
                      <a:pt x="303" y="444"/>
                    </a:cubicBezTo>
                    <a:cubicBezTo>
                      <a:pt x="303" y="443"/>
                      <a:pt x="303" y="442"/>
                      <a:pt x="302" y="440"/>
                    </a:cubicBezTo>
                    <a:cubicBezTo>
                      <a:pt x="301" y="439"/>
                      <a:pt x="297" y="437"/>
                      <a:pt x="296" y="436"/>
                    </a:cubicBezTo>
                    <a:cubicBezTo>
                      <a:pt x="296" y="436"/>
                      <a:pt x="296" y="435"/>
                      <a:pt x="296" y="435"/>
                    </a:cubicBezTo>
                    <a:cubicBezTo>
                      <a:pt x="295" y="433"/>
                      <a:pt x="295" y="430"/>
                      <a:pt x="295" y="430"/>
                    </a:cubicBezTo>
                    <a:cubicBezTo>
                      <a:pt x="295" y="429"/>
                      <a:pt x="297" y="430"/>
                      <a:pt x="297" y="429"/>
                    </a:cubicBezTo>
                    <a:cubicBezTo>
                      <a:pt x="296" y="429"/>
                      <a:pt x="293" y="425"/>
                      <a:pt x="292" y="423"/>
                    </a:cubicBezTo>
                    <a:cubicBezTo>
                      <a:pt x="291" y="422"/>
                      <a:pt x="290" y="419"/>
                      <a:pt x="288" y="416"/>
                    </a:cubicBezTo>
                    <a:cubicBezTo>
                      <a:pt x="287" y="412"/>
                      <a:pt x="286" y="410"/>
                      <a:pt x="285" y="409"/>
                    </a:cubicBezTo>
                    <a:cubicBezTo>
                      <a:pt x="285" y="408"/>
                      <a:pt x="285" y="408"/>
                      <a:pt x="284" y="407"/>
                    </a:cubicBezTo>
                    <a:cubicBezTo>
                      <a:pt x="284" y="406"/>
                      <a:pt x="281" y="403"/>
                      <a:pt x="281" y="401"/>
                    </a:cubicBezTo>
                    <a:cubicBezTo>
                      <a:pt x="280" y="400"/>
                      <a:pt x="280" y="400"/>
                      <a:pt x="279" y="399"/>
                    </a:cubicBezTo>
                    <a:cubicBezTo>
                      <a:pt x="278" y="398"/>
                      <a:pt x="278" y="395"/>
                      <a:pt x="278" y="394"/>
                    </a:cubicBezTo>
                    <a:cubicBezTo>
                      <a:pt x="278" y="393"/>
                      <a:pt x="277" y="390"/>
                      <a:pt x="278" y="391"/>
                    </a:cubicBezTo>
                    <a:cubicBezTo>
                      <a:pt x="278" y="392"/>
                      <a:pt x="283" y="399"/>
                      <a:pt x="283" y="400"/>
                    </a:cubicBezTo>
                    <a:cubicBezTo>
                      <a:pt x="283" y="402"/>
                      <a:pt x="284" y="403"/>
                      <a:pt x="286" y="404"/>
                    </a:cubicBezTo>
                    <a:cubicBezTo>
                      <a:pt x="287" y="405"/>
                      <a:pt x="288" y="408"/>
                      <a:pt x="288" y="406"/>
                    </a:cubicBezTo>
                    <a:cubicBezTo>
                      <a:pt x="289" y="405"/>
                      <a:pt x="290" y="404"/>
                      <a:pt x="290" y="403"/>
                    </a:cubicBezTo>
                    <a:cubicBezTo>
                      <a:pt x="290" y="403"/>
                      <a:pt x="290" y="402"/>
                      <a:pt x="290" y="402"/>
                    </a:cubicBezTo>
                    <a:cubicBezTo>
                      <a:pt x="291" y="401"/>
                      <a:pt x="291" y="401"/>
                      <a:pt x="291" y="402"/>
                    </a:cubicBezTo>
                    <a:cubicBezTo>
                      <a:pt x="291" y="402"/>
                      <a:pt x="291" y="402"/>
                      <a:pt x="291" y="402"/>
                    </a:cubicBezTo>
                    <a:cubicBezTo>
                      <a:pt x="290" y="403"/>
                      <a:pt x="291" y="404"/>
                      <a:pt x="292" y="404"/>
                    </a:cubicBezTo>
                    <a:cubicBezTo>
                      <a:pt x="293" y="403"/>
                      <a:pt x="294" y="405"/>
                      <a:pt x="296" y="408"/>
                    </a:cubicBezTo>
                    <a:cubicBezTo>
                      <a:pt x="297" y="410"/>
                      <a:pt x="303" y="421"/>
                      <a:pt x="304" y="421"/>
                    </a:cubicBezTo>
                    <a:cubicBezTo>
                      <a:pt x="304" y="422"/>
                      <a:pt x="305" y="424"/>
                      <a:pt x="305" y="425"/>
                    </a:cubicBezTo>
                    <a:cubicBezTo>
                      <a:pt x="306" y="427"/>
                      <a:pt x="309" y="429"/>
                      <a:pt x="311" y="430"/>
                    </a:cubicBezTo>
                    <a:cubicBezTo>
                      <a:pt x="312" y="431"/>
                      <a:pt x="314" y="435"/>
                      <a:pt x="315" y="438"/>
                    </a:cubicBezTo>
                    <a:cubicBezTo>
                      <a:pt x="316" y="441"/>
                      <a:pt x="315" y="444"/>
                      <a:pt x="317" y="447"/>
                    </a:cubicBezTo>
                    <a:cubicBezTo>
                      <a:pt x="318" y="450"/>
                      <a:pt x="323" y="454"/>
                      <a:pt x="324" y="454"/>
                    </a:cubicBezTo>
                    <a:cubicBezTo>
                      <a:pt x="325" y="455"/>
                      <a:pt x="328" y="462"/>
                      <a:pt x="331" y="465"/>
                    </a:cubicBezTo>
                    <a:cubicBezTo>
                      <a:pt x="333" y="469"/>
                      <a:pt x="335" y="471"/>
                      <a:pt x="336" y="472"/>
                    </a:cubicBezTo>
                    <a:cubicBezTo>
                      <a:pt x="336" y="473"/>
                      <a:pt x="337" y="474"/>
                      <a:pt x="337" y="475"/>
                    </a:cubicBezTo>
                    <a:cubicBezTo>
                      <a:pt x="337" y="476"/>
                      <a:pt x="337" y="477"/>
                      <a:pt x="336" y="478"/>
                    </a:cubicBezTo>
                    <a:cubicBezTo>
                      <a:pt x="335" y="480"/>
                      <a:pt x="337" y="486"/>
                      <a:pt x="339" y="491"/>
                    </a:cubicBezTo>
                    <a:cubicBezTo>
                      <a:pt x="340" y="496"/>
                      <a:pt x="339" y="496"/>
                      <a:pt x="341" y="496"/>
                    </a:cubicBezTo>
                    <a:cubicBezTo>
                      <a:pt x="344" y="497"/>
                      <a:pt x="347" y="498"/>
                      <a:pt x="350" y="495"/>
                    </a:cubicBezTo>
                    <a:cubicBezTo>
                      <a:pt x="354" y="492"/>
                      <a:pt x="353" y="493"/>
                      <a:pt x="357" y="493"/>
                    </a:cubicBezTo>
                    <a:cubicBezTo>
                      <a:pt x="361" y="492"/>
                      <a:pt x="361" y="490"/>
                      <a:pt x="365" y="489"/>
                    </a:cubicBezTo>
                    <a:cubicBezTo>
                      <a:pt x="368" y="488"/>
                      <a:pt x="372" y="487"/>
                      <a:pt x="375" y="485"/>
                    </a:cubicBezTo>
                    <a:cubicBezTo>
                      <a:pt x="377" y="484"/>
                      <a:pt x="386" y="483"/>
                      <a:pt x="388" y="481"/>
                    </a:cubicBezTo>
                    <a:cubicBezTo>
                      <a:pt x="391" y="478"/>
                      <a:pt x="389" y="478"/>
                      <a:pt x="391" y="476"/>
                    </a:cubicBezTo>
                    <a:cubicBezTo>
                      <a:pt x="392" y="475"/>
                      <a:pt x="394" y="474"/>
                      <a:pt x="396" y="473"/>
                    </a:cubicBezTo>
                    <a:cubicBezTo>
                      <a:pt x="398" y="472"/>
                      <a:pt x="400" y="471"/>
                      <a:pt x="402" y="472"/>
                    </a:cubicBezTo>
                    <a:cubicBezTo>
                      <a:pt x="406" y="472"/>
                      <a:pt x="409" y="471"/>
                      <a:pt x="408" y="470"/>
                    </a:cubicBezTo>
                    <a:cubicBezTo>
                      <a:pt x="408" y="469"/>
                      <a:pt x="407" y="469"/>
                      <a:pt x="409" y="468"/>
                    </a:cubicBezTo>
                    <a:cubicBezTo>
                      <a:pt x="410" y="467"/>
                      <a:pt x="414" y="467"/>
                      <a:pt x="415" y="465"/>
                    </a:cubicBezTo>
                    <a:cubicBezTo>
                      <a:pt x="417" y="463"/>
                      <a:pt x="417" y="461"/>
                      <a:pt x="420" y="461"/>
                    </a:cubicBezTo>
                    <a:cubicBezTo>
                      <a:pt x="422" y="461"/>
                      <a:pt x="423" y="460"/>
                      <a:pt x="422" y="456"/>
                    </a:cubicBezTo>
                    <a:cubicBezTo>
                      <a:pt x="422" y="453"/>
                      <a:pt x="421" y="452"/>
                      <a:pt x="424" y="451"/>
                    </a:cubicBezTo>
                    <a:cubicBezTo>
                      <a:pt x="427" y="451"/>
                      <a:pt x="428" y="451"/>
                      <a:pt x="429" y="449"/>
                    </a:cubicBezTo>
                    <a:cubicBezTo>
                      <a:pt x="429" y="447"/>
                      <a:pt x="432" y="444"/>
                      <a:pt x="434" y="442"/>
                    </a:cubicBezTo>
                    <a:cubicBezTo>
                      <a:pt x="435" y="440"/>
                      <a:pt x="435" y="439"/>
                      <a:pt x="434" y="439"/>
                    </a:cubicBezTo>
                    <a:cubicBezTo>
                      <a:pt x="433" y="439"/>
                      <a:pt x="431" y="437"/>
                      <a:pt x="429" y="435"/>
                    </a:cubicBezTo>
                    <a:cubicBezTo>
                      <a:pt x="428" y="433"/>
                      <a:pt x="429" y="433"/>
                      <a:pt x="427" y="432"/>
                    </a:cubicBezTo>
                    <a:cubicBezTo>
                      <a:pt x="425" y="432"/>
                      <a:pt x="419" y="431"/>
                      <a:pt x="417" y="428"/>
                    </a:cubicBezTo>
                    <a:cubicBezTo>
                      <a:pt x="415" y="425"/>
                      <a:pt x="413" y="422"/>
                      <a:pt x="414" y="421"/>
                    </a:cubicBezTo>
                    <a:cubicBezTo>
                      <a:pt x="414" y="419"/>
                      <a:pt x="416" y="416"/>
                      <a:pt x="415" y="417"/>
                    </a:cubicBezTo>
                    <a:cubicBezTo>
                      <a:pt x="413" y="419"/>
                      <a:pt x="411" y="421"/>
                      <a:pt x="409" y="423"/>
                    </a:cubicBezTo>
                    <a:cubicBezTo>
                      <a:pt x="407" y="425"/>
                      <a:pt x="403" y="428"/>
                      <a:pt x="401" y="429"/>
                    </a:cubicBezTo>
                    <a:cubicBezTo>
                      <a:pt x="399" y="430"/>
                      <a:pt x="398" y="429"/>
                      <a:pt x="396" y="429"/>
                    </a:cubicBezTo>
                    <a:cubicBezTo>
                      <a:pt x="395" y="428"/>
                      <a:pt x="395" y="429"/>
                      <a:pt x="393" y="430"/>
                    </a:cubicBezTo>
                    <a:cubicBezTo>
                      <a:pt x="391" y="430"/>
                      <a:pt x="391" y="432"/>
                      <a:pt x="389" y="430"/>
                    </a:cubicBezTo>
                    <a:cubicBezTo>
                      <a:pt x="389" y="430"/>
                      <a:pt x="389" y="430"/>
                      <a:pt x="389" y="430"/>
                    </a:cubicBezTo>
                    <a:cubicBezTo>
                      <a:pt x="388" y="429"/>
                      <a:pt x="387" y="428"/>
                      <a:pt x="386" y="427"/>
                    </a:cubicBezTo>
                    <a:cubicBezTo>
                      <a:pt x="385" y="427"/>
                      <a:pt x="385" y="427"/>
                      <a:pt x="386" y="426"/>
                    </a:cubicBezTo>
                    <a:cubicBezTo>
                      <a:pt x="386" y="426"/>
                      <a:pt x="387" y="425"/>
                      <a:pt x="387" y="424"/>
                    </a:cubicBezTo>
                    <a:cubicBezTo>
                      <a:pt x="387" y="422"/>
                      <a:pt x="387" y="421"/>
                      <a:pt x="387" y="420"/>
                    </a:cubicBezTo>
                    <a:cubicBezTo>
                      <a:pt x="387" y="419"/>
                      <a:pt x="386" y="417"/>
                      <a:pt x="385" y="418"/>
                    </a:cubicBezTo>
                    <a:cubicBezTo>
                      <a:pt x="384" y="418"/>
                      <a:pt x="383" y="418"/>
                      <a:pt x="383" y="420"/>
                    </a:cubicBezTo>
                    <a:cubicBezTo>
                      <a:pt x="383" y="421"/>
                      <a:pt x="383" y="423"/>
                      <a:pt x="382" y="423"/>
                    </a:cubicBezTo>
                    <a:cubicBezTo>
                      <a:pt x="382" y="424"/>
                      <a:pt x="382" y="424"/>
                      <a:pt x="382" y="424"/>
                    </a:cubicBezTo>
                    <a:cubicBezTo>
                      <a:pt x="382" y="423"/>
                      <a:pt x="378" y="418"/>
                      <a:pt x="378" y="417"/>
                    </a:cubicBezTo>
                    <a:cubicBezTo>
                      <a:pt x="377" y="416"/>
                      <a:pt x="379" y="416"/>
                      <a:pt x="379" y="415"/>
                    </a:cubicBezTo>
                    <a:cubicBezTo>
                      <a:pt x="380" y="414"/>
                      <a:pt x="380" y="414"/>
                      <a:pt x="379" y="413"/>
                    </a:cubicBezTo>
                    <a:cubicBezTo>
                      <a:pt x="378" y="412"/>
                      <a:pt x="376" y="412"/>
                      <a:pt x="376" y="411"/>
                    </a:cubicBezTo>
                    <a:cubicBezTo>
                      <a:pt x="376" y="410"/>
                      <a:pt x="375" y="411"/>
                      <a:pt x="374" y="410"/>
                    </a:cubicBezTo>
                    <a:cubicBezTo>
                      <a:pt x="373" y="409"/>
                      <a:pt x="371" y="405"/>
                      <a:pt x="369" y="402"/>
                    </a:cubicBezTo>
                    <a:cubicBezTo>
                      <a:pt x="369" y="402"/>
                      <a:pt x="369" y="402"/>
                      <a:pt x="369" y="402"/>
                    </a:cubicBezTo>
                    <a:cubicBezTo>
                      <a:pt x="368" y="399"/>
                      <a:pt x="366" y="398"/>
                      <a:pt x="366" y="397"/>
                    </a:cubicBezTo>
                    <a:cubicBezTo>
                      <a:pt x="366" y="395"/>
                      <a:pt x="367" y="397"/>
                      <a:pt x="368" y="396"/>
                    </a:cubicBezTo>
                    <a:cubicBezTo>
                      <a:pt x="368" y="396"/>
                      <a:pt x="369" y="396"/>
                      <a:pt x="367" y="394"/>
                    </a:cubicBezTo>
                    <a:cubicBezTo>
                      <a:pt x="367" y="394"/>
                      <a:pt x="366" y="393"/>
                      <a:pt x="366" y="393"/>
                    </a:cubicBezTo>
                    <a:cubicBezTo>
                      <a:pt x="366" y="393"/>
                      <a:pt x="366" y="393"/>
                      <a:pt x="367" y="393"/>
                    </a:cubicBezTo>
                    <a:cubicBezTo>
                      <a:pt x="368" y="394"/>
                      <a:pt x="370" y="395"/>
                      <a:pt x="371" y="394"/>
                    </a:cubicBezTo>
                    <a:cubicBezTo>
                      <a:pt x="371" y="394"/>
                      <a:pt x="371" y="394"/>
                      <a:pt x="371" y="394"/>
                    </a:cubicBezTo>
                    <a:cubicBezTo>
                      <a:pt x="371" y="393"/>
                      <a:pt x="372" y="393"/>
                      <a:pt x="372" y="393"/>
                    </a:cubicBezTo>
                    <a:cubicBezTo>
                      <a:pt x="372" y="392"/>
                      <a:pt x="372" y="390"/>
                      <a:pt x="372" y="390"/>
                    </a:cubicBezTo>
                    <a:cubicBezTo>
                      <a:pt x="373" y="391"/>
                      <a:pt x="374" y="392"/>
                      <a:pt x="375" y="392"/>
                    </a:cubicBezTo>
                    <a:cubicBezTo>
                      <a:pt x="375" y="392"/>
                      <a:pt x="374" y="393"/>
                      <a:pt x="375" y="393"/>
                    </a:cubicBezTo>
                    <a:cubicBezTo>
                      <a:pt x="377" y="392"/>
                      <a:pt x="377" y="391"/>
                      <a:pt x="378" y="392"/>
                    </a:cubicBezTo>
                    <a:cubicBezTo>
                      <a:pt x="378" y="392"/>
                      <a:pt x="378" y="392"/>
                      <a:pt x="379" y="394"/>
                    </a:cubicBezTo>
                    <a:cubicBezTo>
                      <a:pt x="381" y="395"/>
                      <a:pt x="384" y="402"/>
                      <a:pt x="385" y="403"/>
                    </a:cubicBezTo>
                    <a:cubicBezTo>
                      <a:pt x="385" y="404"/>
                      <a:pt x="386" y="406"/>
                      <a:pt x="388" y="406"/>
                    </a:cubicBezTo>
                    <a:cubicBezTo>
                      <a:pt x="389" y="407"/>
                      <a:pt x="393" y="410"/>
                      <a:pt x="396" y="411"/>
                    </a:cubicBezTo>
                    <a:cubicBezTo>
                      <a:pt x="399" y="413"/>
                      <a:pt x="405" y="415"/>
                      <a:pt x="406" y="415"/>
                    </a:cubicBezTo>
                    <a:cubicBezTo>
                      <a:pt x="407" y="414"/>
                      <a:pt x="409" y="413"/>
                      <a:pt x="409" y="414"/>
                    </a:cubicBezTo>
                    <a:cubicBezTo>
                      <a:pt x="409" y="414"/>
                      <a:pt x="408" y="415"/>
                      <a:pt x="409" y="415"/>
                    </a:cubicBezTo>
                    <a:cubicBezTo>
                      <a:pt x="411" y="414"/>
                      <a:pt x="413" y="413"/>
                      <a:pt x="414" y="412"/>
                    </a:cubicBezTo>
                    <a:cubicBezTo>
                      <a:pt x="414" y="411"/>
                      <a:pt x="414" y="412"/>
                      <a:pt x="413" y="411"/>
                    </a:cubicBezTo>
                    <a:cubicBezTo>
                      <a:pt x="413" y="411"/>
                      <a:pt x="413" y="411"/>
                      <a:pt x="414" y="411"/>
                    </a:cubicBezTo>
                    <a:cubicBezTo>
                      <a:pt x="415" y="411"/>
                      <a:pt x="417" y="411"/>
                      <a:pt x="418" y="413"/>
                    </a:cubicBezTo>
                    <a:cubicBezTo>
                      <a:pt x="419" y="414"/>
                      <a:pt x="419" y="418"/>
                      <a:pt x="421" y="419"/>
                    </a:cubicBezTo>
                    <a:cubicBezTo>
                      <a:pt x="422" y="420"/>
                      <a:pt x="433" y="422"/>
                      <a:pt x="437" y="422"/>
                    </a:cubicBezTo>
                    <a:cubicBezTo>
                      <a:pt x="441" y="422"/>
                      <a:pt x="443" y="423"/>
                      <a:pt x="445" y="424"/>
                    </a:cubicBezTo>
                    <a:cubicBezTo>
                      <a:pt x="446" y="424"/>
                      <a:pt x="446" y="424"/>
                      <a:pt x="447" y="424"/>
                    </a:cubicBezTo>
                    <a:cubicBezTo>
                      <a:pt x="450" y="424"/>
                      <a:pt x="457" y="422"/>
                      <a:pt x="458" y="422"/>
                    </a:cubicBezTo>
                    <a:cubicBezTo>
                      <a:pt x="458" y="421"/>
                      <a:pt x="459" y="422"/>
                      <a:pt x="461" y="422"/>
                    </a:cubicBezTo>
                    <a:cubicBezTo>
                      <a:pt x="463" y="422"/>
                      <a:pt x="468" y="423"/>
                      <a:pt x="470" y="422"/>
                    </a:cubicBezTo>
                    <a:cubicBezTo>
                      <a:pt x="472" y="422"/>
                      <a:pt x="474" y="421"/>
                      <a:pt x="474" y="422"/>
                    </a:cubicBezTo>
                    <a:cubicBezTo>
                      <a:pt x="475" y="423"/>
                      <a:pt x="475" y="425"/>
                      <a:pt x="475" y="425"/>
                    </a:cubicBezTo>
                    <a:cubicBezTo>
                      <a:pt x="476" y="425"/>
                      <a:pt x="477" y="426"/>
                      <a:pt x="478" y="427"/>
                    </a:cubicBezTo>
                    <a:cubicBezTo>
                      <a:pt x="478" y="428"/>
                      <a:pt x="479" y="431"/>
                      <a:pt x="480" y="431"/>
                    </a:cubicBezTo>
                    <a:cubicBezTo>
                      <a:pt x="481" y="432"/>
                      <a:pt x="481" y="432"/>
                      <a:pt x="481" y="431"/>
                    </a:cubicBezTo>
                    <a:cubicBezTo>
                      <a:pt x="481" y="430"/>
                      <a:pt x="481" y="430"/>
                      <a:pt x="482" y="430"/>
                    </a:cubicBezTo>
                    <a:cubicBezTo>
                      <a:pt x="482" y="431"/>
                      <a:pt x="481" y="430"/>
                      <a:pt x="483" y="432"/>
                    </a:cubicBezTo>
                    <a:cubicBezTo>
                      <a:pt x="483" y="432"/>
                      <a:pt x="483" y="432"/>
                      <a:pt x="483" y="432"/>
                    </a:cubicBezTo>
                    <a:cubicBezTo>
                      <a:pt x="484" y="434"/>
                      <a:pt x="485" y="435"/>
                      <a:pt x="486" y="436"/>
                    </a:cubicBezTo>
                    <a:cubicBezTo>
                      <a:pt x="488" y="436"/>
                      <a:pt x="488" y="438"/>
                      <a:pt x="490" y="438"/>
                    </a:cubicBezTo>
                    <a:cubicBezTo>
                      <a:pt x="491" y="438"/>
                      <a:pt x="492" y="437"/>
                      <a:pt x="494" y="437"/>
                    </a:cubicBezTo>
                    <a:cubicBezTo>
                      <a:pt x="496" y="437"/>
                      <a:pt x="496" y="437"/>
                      <a:pt x="495" y="438"/>
                    </a:cubicBezTo>
                    <a:cubicBezTo>
                      <a:pt x="494" y="438"/>
                      <a:pt x="493" y="440"/>
                      <a:pt x="491" y="440"/>
                    </a:cubicBezTo>
                    <a:cubicBezTo>
                      <a:pt x="490" y="441"/>
                      <a:pt x="489" y="440"/>
                      <a:pt x="488" y="440"/>
                    </a:cubicBezTo>
                    <a:cubicBezTo>
                      <a:pt x="488" y="440"/>
                      <a:pt x="488" y="441"/>
                      <a:pt x="488" y="442"/>
                    </a:cubicBezTo>
                    <a:cubicBezTo>
                      <a:pt x="488" y="443"/>
                      <a:pt x="493" y="447"/>
                      <a:pt x="494" y="448"/>
                    </a:cubicBezTo>
                    <a:cubicBezTo>
                      <a:pt x="496" y="450"/>
                      <a:pt x="497" y="451"/>
                      <a:pt x="499" y="450"/>
                    </a:cubicBezTo>
                    <a:cubicBezTo>
                      <a:pt x="501" y="450"/>
                      <a:pt x="502" y="449"/>
                      <a:pt x="504" y="448"/>
                    </a:cubicBezTo>
                    <a:cubicBezTo>
                      <a:pt x="506" y="447"/>
                      <a:pt x="507" y="446"/>
                      <a:pt x="506" y="445"/>
                    </a:cubicBezTo>
                    <a:cubicBezTo>
                      <a:pt x="506" y="444"/>
                      <a:pt x="505" y="444"/>
                      <a:pt x="505" y="444"/>
                    </a:cubicBezTo>
                    <a:cubicBezTo>
                      <a:pt x="506" y="443"/>
                      <a:pt x="506" y="443"/>
                      <a:pt x="506" y="442"/>
                    </a:cubicBezTo>
                    <a:cubicBezTo>
                      <a:pt x="506" y="441"/>
                      <a:pt x="507" y="441"/>
                      <a:pt x="508" y="441"/>
                    </a:cubicBezTo>
                    <a:cubicBezTo>
                      <a:pt x="509" y="441"/>
                      <a:pt x="509" y="441"/>
                      <a:pt x="508" y="442"/>
                    </a:cubicBezTo>
                    <a:cubicBezTo>
                      <a:pt x="508" y="442"/>
                      <a:pt x="508" y="443"/>
                      <a:pt x="509" y="443"/>
                    </a:cubicBezTo>
                    <a:cubicBezTo>
                      <a:pt x="509" y="443"/>
                      <a:pt x="510" y="443"/>
                      <a:pt x="509" y="444"/>
                    </a:cubicBezTo>
                    <a:cubicBezTo>
                      <a:pt x="508" y="444"/>
                      <a:pt x="507" y="445"/>
                      <a:pt x="508" y="445"/>
                    </a:cubicBezTo>
                    <a:cubicBezTo>
                      <a:pt x="509" y="445"/>
                      <a:pt x="510" y="444"/>
                      <a:pt x="509" y="445"/>
                    </a:cubicBezTo>
                    <a:cubicBezTo>
                      <a:pt x="508" y="446"/>
                      <a:pt x="507" y="446"/>
                      <a:pt x="508" y="447"/>
                    </a:cubicBezTo>
                    <a:cubicBezTo>
                      <a:pt x="510" y="448"/>
                      <a:pt x="510" y="449"/>
                      <a:pt x="510" y="450"/>
                    </a:cubicBezTo>
                    <a:cubicBezTo>
                      <a:pt x="510" y="451"/>
                      <a:pt x="509" y="452"/>
                      <a:pt x="509" y="453"/>
                    </a:cubicBezTo>
                    <a:cubicBezTo>
                      <a:pt x="509" y="454"/>
                      <a:pt x="507" y="454"/>
                      <a:pt x="509" y="456"/>
                    </a:cubicBezTo>
                    <a:cubicBezTo>
                      <a:pt x="511" y="458"/>
                      <a:pt x="510" y="461"/>
                      <a:pt x="510" y="464"/>
                    </a:cubicBezTo>
                    <a:cubicBezTo>
                      <a:pt x="510" y="466"/>
                      <a:pt x="510" y="466"/>
                      <a:pt x="510" y="468"/>
                    </a:cubicBezTo>
                    <a:cubicBezTo>
                      <a:pt x="510" y="470"/>
                      <a:pt x="509" y="472"/>
                      <a:pt x="510" y="471"/>
                    </a:cubicBezTo>
                    <a:cubicBezTo>
                      <a:pt x="510" y="470"/>
                      <a:pt x="510" y="468"/>
                      <a:pt x="511" y="469"/>
                    </a:cubicBezTo>
                    <a:cubicBezTo>
                      <a:pt x="511" y="471"/>
                      <a:pt x="512" y="477"/>
                      <a:pt x="514" y="479"/>
                    </a:cubicBezTo>
                    <a:cubicBezTo>
                      <a:pt x="515" y="481"/>
                      <a:pt x="518" y="487"/>
                      <a:pt x="519" y="492"/>
                    </a:cubicBezTo>
                    <a:cubicBezTo>
                      <a:pt x="520" y="497"/>
                      <a:pt x="519" y="497"/>
                      <a:pt x="522" y="500"/>
                    </a:cubicBezTo>
                    <a:cubicBezTo>
                      <a:pt x="525" y="503"/>
                      <a:pt x="526" y="506"/>
                      <a:pt x="527" y="510"/>
                    </a:cubicBezTo>
                    <a:cubicBezTo>
                      <a:pt x="529" y="514"/>
                      <a:pt x="527" y="515"/>
                      <a:pt x="529" y="518"/>
                    </a:cubicBezTo>
                    <a:cubicBezTo>
                      <a:pt x="531" y="520"/>
                      <a:pt x="531" y="522"/>
                      <a:pt x="533" y="523"/>
                    </a:cubicBezTo>
                    <a:cubicBezTo>
                      <a:pt x="535" y="525"/>
                      <a:pt x="539" y="522"/>
                      <a:pt x="540" y="521"/>
                    </a:cubicBezTo>
                    <a:cubicBezTo>
                      <a:pt x="540" y="519"/>
                      <a:pt x="540" y="518"/>
                      <a:pt x="541" y="517"/>
                    </a:cubicBezTo>
                    <a:cubicBezTo>
                      <a:pt x="542" y="516"/>
                      <a:pt x="543" y="514"/>
                      <a:pt x="545" y="514"/>
                    </a:cubicBezTo>
                    <a:cubicBezTo>
                      <a:pt x="546" y="513"/>
                      <a:pt x="549" y="512"/>
                      <a:pt x="549" y="511"/>
                    </a:cubicBezTo>
                    <a:cubicBezTo>
                      <a:pt x="548" y="509"/>
                      <a:pt x="548" y="506"/>
                      <a:pt x="548" y="504"/>
                    </a:cubicBezTo>
                    <a:cubicBezTo>
                      <a:pt x="548" y="502"/>
                      <a:pt x="549" y="500"/>
                      <a:pt x="550" y="498"/>
                    </a:cubicBezTo>
                    <a:cubicBezTo>
                      <a:pt x="552" y="496"/>
                      <a:pt x="551" y="495"/>
                      <a:pt x="551" y="493"/>
                    </a:cubicBezTo>
                    <a:cubicBezTo>
                      <a:pt x="550" y="491"/>
                      <a:pt x="549" y="485"/>
                      <a:pt x="549" y="483"/>
                    </a:cubicBezTo>
                    <a:cubicBezTo>
                      <a:pt x="550" y="482"/>
                      <a:pt x="551" y="480"/>
                      <a:pt x="552" y="479"/>
                    </a:cubicBezTo>
                    <a:cubicBezTo>
                      <a:pt x="554" y="479"/>
                      <a:pt x="555" y="478"/>
                      <a:pt x="557" y="477"/>
                    </a:cubicBezTo>
                    <a:cubicBezTo>
                      <a:pt x="559" y="476"/>
                      <a:pt x="560" y="477"/>
                      <a:pt x="561" y="476"/>
                    </a:cubicBezTo>
                    <a:cubicBezTo>
                      <a:pt x="562" y="475"/>
                      <a:pt x="561" y="473"/>
                      <a:pt x="563" y="473"/>
                    </a:cubicBezTo>
                    <a:cubicBezTo>
                      <a:pt x="565" y="472"/>
                      <a:pt x="566" y="469"/>
                      <a:pt x="569" y="467"/>
                    </a:cubicBezTo>
                    <a:cubicBezTo>
                      <a:pt x="571" y="465"/>
                      <a:pt x="575" y="461"/>
                      <a:pt x="576" y="460"/>
                    </a:cubicBezTo>
                    <a:cubicBezTo>
                      <a:pt x="578" y="458"/>
                      <a:pt x="578" y="457"/>
                      <a:pt x="581" y="456"/>
                    </a:cubicBezTo>
                    <a:cubicBezTo>
                      <a:pt x="583" y="456"/>
                      <a:pt x="587" y="452"/>
                      <a:pt x="587" y="451"/>
                    </a:cubicBezTo>
                    <a:cubicBezTo>
                      <a:pt x="587" y="449"/>
                      <a:pt x="585" y="448"/>
                      <a:pt x="587" y="447"/>
                    </a:cubicBezTo>
                    <a:cubicBezTo>
                      <a:pt x="589" y="446"/>
                      <a:pt x="591" y="445"/>
                      <a:pt x="592" y="444"/>
                    </a:cubicBezTo>
                    <a:cubicBezTo>
                      <a:pt x="594" y="442"/>
                      <a:pt x="595" y="439"/>
                      <a:pt x="595" y="441"/>
                    </a:cubicBezTo>
                    <a:cubicBezTo>
                      <a:pt x="594" y="442"/>
                      <a:pt x="592" y="444"/>
                      <a:pt x="594" y="444"/>
                    </a:cubicBezTo>
                    <a:cubicBezTo>
                      <a:pt x="595" y="444"/>
                      <a:pt x="594" y="446"/>
                      <a:pt x="596" y="444"/>
                    </a:cubicBezTo>
                    <a:cubicBezTo>
                      <a:pt x="598" y="442"/>
                      <a:pt x="598" y="442"/>
                      <a:pt x="598" y="443"/>
                    </a:cubicBezTo>
                    <a:cubicBezTo>
                      <a:pt x="598" y="444"/>
                      <a:pt x="598" y="445"/>
                      <a:pt x="598" y="445"/>
                    </a:cubicBezTo>
                    <a:cubicBezTo>
                      <a:pt x="598" y="445"/>
                      <a:pt x="599" y="445"/>
                      <a:pt x="599" y="444"/>
                    </a:cubicBezTo>
                    <a:cubicBezTo>
                      <a:pt x="599" y="443"/>
                      <a:pt x="599" y="440"/>
                      <a:pt x="599" y="442"/>
                    </a:cubicBezTo>
                    <a:cubicBezTo>
                      <a:pt x="600" y="444"/>
                      <a:pt x="600" y="443"/>
                      <a:pt x="600" y="443"/>
                    </a:cubicBezTo>
                    <a:cubicBezTo>
                      <a:pt x="600" y="442"/>
                      <a:pt x="600" y="441"/>
                      <a:pt x="601" y="442"/>
                    </a:cubicBezTo>
                    <a:cubicBezTo>
                      <a:pt x="601" y="444"/>
                      <a:pt x="602" y="444"/>
                      <a:pt x="602" y="443"/>
                    </a:cubicBezTo>
                    <a:cubicBezTo>
                      <a:pt x="603" y="441"/>
                      <a:pt x="602" y="438"/>
                      <a:pt x="603" y="440"/>
                    </a:cubicBezTo>
                    <a:cubicBezTo>
                      <a:pt x="604" y="443"/>
                      <a:pt x="605" y="443"/>
                      <a:pt x="607" y="442"/>
                    </a:cubicBezTo>
                    <a:cubicBezTo>
                      <a:pt x="608" y="441"/>
                      <a:pt x="606" y="438"/>
                      <a:pt x="606" y="437"/>
                    </a:cubicBezTo>
                    <a:cubicBezTo>
                      <a:pt x="606" y="435"/>
                      <a:pt x="606" y="435"/>
                      <a:pt x="605" y="434"/>
                    </a:cubicBezTo>
                    <a:cubicBezTo>
                      <a:pt x="604" y="433"/>
                      <a:pt x="606" y="435"/>
                      <a:pt x="607" y="436"/>
                    </a:cubicBezTo>
                    <a:cubicBezTo>
                      <a:pt x="607" y="436"/>
                      <a:pt x="607" y="438"/>
                      <a:pt x="608" y="438"/>
                    </a:cubicBezTo>
                    <a:cubicBezTo>
                      <a:pt x="609" y="438"/>
                      <a:pt x="610" y="438"/>
                      <a:pt x="611" y="438"/>
                    </a:cubicBezTo>
                    <a:cubicBezTo>
                      <a:pt x="611" y="438"/>
                      <a:pt x="612" y="437"/>
                      <a:pt x="612" y="438"/>
                    </a:cubicBezTo>
                    <a:cubicBezTo>
                      <a:pt x="612" y="439"/>
                      <a:pt x="613" y="439"/>
                      <a:pt x="613" y="441"/>
                    </a:cubicBezTo>
                    <a:cubicBezTo>
                      <a:pt x="613" y="443"/>
                      <a:pt x="613" y="444"/>
                      <a:pt x="613" y="445"/>
                    </a:cubicBezTo>
                    <a:cubicBezTo>
                      <a:pt x="614" y="446"/>
                      <a:pt x="614" y="447"/>
                      <a:pt x="614" y="448"/>
                    </a:cubicBezTo>
                    <a:cubicBezTo>
                      <a:pt x="615" y="449"/>
                      <a:pt x="615" y="450"/>
                      <a:pt x="616" y="451"/>
                    </a:cubicBezTo>
                    <a:cubicBezTo>
                      <a:pt x="618" y="453"/>
                      <a:pt x="619" y="456"/>
                      <a:pt x="619" y="455"/>
                    </a:cubicBezTo>
                    <a:cubicBezTo>
                      <a:pt x="619" y="454"/>
                      <a:pt x="618" y="452"/>
                      <a:pt x="619" y="453"/>
                    </a:cubicBezTo>
                    <a:cubicBezTo>
                      <a:pt x="620" y="454"/>
                      <a:pt x="624" y="458"/>
                      <a:pt x="623" y="459"/>
                    </a:cubicBezTo>
                    <a:cubicBezTo>
                      <a:pt x="622" y="461"/>
                      <a:pt x="621" y="463"/>
                      <a:pt x="622" y="462"/>
                    </a:cubicBezTo>
                    <a:cubicBezTo>
                      <a:pt x="622" y="461"/>
                      <a:pt x="623" y="460"/>
                      <a:pt x="624" y="461"/>
                    </a:cubicBezTo>
                    <a:cubicBezTo>
                      <a:pt x="625" y="463"/>
                      <a:pt x="627" y="468"/>
                      <a:pt x="626" y="470"/>
                    </a:cubicBezTo>
                    <a:cubicBezTo>
                      <a:pt x="625" y="472"/>
                      <a:pt x="626" y="476"/>
                      <a:pt x="625" y="477"/>
                    </a:cubicBezTo>
                    <a:cubicBezTo>
                      <a:pt x="625" y="479"/>
                      <a:pt x="626" y="479"/>
                      <a:pt x="626" y="478"/>
                    </a:cubicBezTo>
                    <a:cubicBezTo>
                      <a:pt x="627" y="476"/>
                      <a:pt x="627" y="475"/>
                      <a:pt x="627" y="476"/>
                    </a:cubicBezTo>
                    <a:cubicBezTo>
                      <a:pt x="627" y="477"/>
                      <a:pt x="627" y="479"/>
                      <a:pt x="627" y="479"/>
                    </a:cubicBezTo>
                    <a:cubicBezTo>
                      <a:pt x="627" y="478"/>
                      <a:pt x="628" y="477"/>
                      <a:pt x="628" y="478"/>
                    </a:cubicBezTo>
                    <a:cubicBezTo>
                      <a:pt x="628" y="479"/>
                      <a:pt x="628" y="481"/>
                      <a:pt x="629" y="480"/>
                    </a:cubicBezTo>
                    <a:cubicBezTo>
                      <a:pt x="629" y="479"/>
                      <a:pt x="630" y="477"/>
                      <a:pt x="630" y="478"/>
                    </a:cubicBezTo>
                    <a:cubicBezTo>
                      <a:pt x="630" y="479"/>
                      <a:pt x="629" y="480"/>
                      <a:pt x="631" y="479"/>
                    </a:cubicBezTo>
                    <a:cubicBezTo>
                      <a:pt x="632" y="478"/>
                      <a:pt x="631" y="478"/>
                      <a:pt x="632" y="477"/>
                    </a:cubicBezTo>
                    <a:cubicBezTo>
                      <a:pt x="634" y="477"/>
                      <a:pt x="636" y="476"/>
                      <a:pt x="637" y="475"/>
                    </a:cubicBezTo>
                    <a:cubicBezTo>
                      <a:pt x="637" y="474"/>
                      <a:pt x="638" y="473"/>
                      <a:pt x="638" y="473"/>
                    </a:cubicBezTo>
                    <a:cubicBezTo>
                      <a:pt x="639" y="472"/>
                      <a:pt x="638" y="471"/>
                      <a:pt x="639" y="472"/>
                    </a:cubicBezTo>
                    <a:cubicBezTo>
                      <a:pt x="639" y="473"/>
                      <a:pt x="639" y="475"/>
                      <a:pt x="640" y="475"/>
                    </a:cubicBezTo>
                    <a:cubicBezTo>
                      <a:pt x="640" y="475"/>
                      <a:pt x="642" y="474"/>
                      <a:pt x="642" y="476"/>
                    </a:cubicBezTo>
                    <a:cubicBezTo>
                      <a:pt x="642" y="478"/>
                      <a:pt x="643" y="489"/>
                      <a:pt x="645" y="491"/>
                    </a:cubicBezTo>
                    <a:cubicBezTo>
                      <a:pt x="647" y="493"/>
                      <a:pt x="647" y="493"/>
                      <a:pt x="647" y="494"/>
                    </a:cubicBezTo>
                    <a:cubicBezTo>
                      <a:pt x="647" y="495"/>
                      <a:pt x="649" y="497"/>
                      <a:pt x="649" y="496"/>
                    </a:cubicBezTo>
                    <a:cubicBezTo>
                      <a:pt x="649" y="495"/>
                      <a:pt x="649" y="496"/>
                      <a:pt x="649" y="497"/>
                    </a:cubicBezTo>
                    <a:cubicBezTo>
                      <a:pt x="648" y="497"/>
                      <a:pt x="648" y="498"/>
                      <a:pt x="648" y="499"/>
                    </a:cubicBezTo>
                    <a:cubicBezTo>
                      <a:pt x="648" y="500"/>
                      <a:pt x="648" y="500"/>
                      <a:pt x="649" y="499"/>
                    </a:cubicBezTo>
                    <a:cubicBezTo>
                      <a:pt x="649" y="499"/>
                      <a:pt x="649" y="500"/>
                      <a:pt x="649" y="500"/>
                    </a:cubicBezTo>
                    <a:cubicBezTo>
                      <a:pt x="648" y="501"/>
                      <a:pt x="647" y="502"/>
                      <a:pt x="647" y="503"/>
                    </a:cubicBezTo>
                    <a:cubicBezTo>
                      <a:pt x="647" y="504"/>
                      <a:pt x="648" y="505"/>
                      <a:pt x="648" y="504"/>
                    </a:cubicBezTo>
                    <a:cubicBezTo>
                      <a:pt x="648" y="504"/>
                      <a:pt x="650" y="503"/>
                      <a:pt x="649" y="504"/>
                    </a:cubicBezTo>
                    <a:cubicBezTo>
                      <a:pt x="649" y="504"/>
                      <a:pt x="649" y="506"/>
                      <a:pt x="648" y="507"/>
                    </a:cubicBezTo>
                    <a:cubicBezTo>
                      <a:pt x="648" y="508"/>
                      <a:pt x="647" y="508"/>
                      <a:pt x="647" y="509"/>
                    </a:cubicBezTo>
                    <a:cubicBezTo>
                      <a:pt x="647" y="510"/>
                      <a:pt x="647" y="512"/>
                      <a:pt x="647" y="514"/>
                    </a:cubicBezTo>
                    <a:cubicBezTo>
                      <a:pt x="647" y="516"/>
                      <a:pt x="647" y="518"/>
                      <a:pt x="646" y="519"/>
                    </a:cubicBezTo>
                    <a:cubicBezTo>
                      <a:pt x="646" y="520"/>
                      <a:pt x="646" y="521"/>
                      <a:pt x="646" y="522"/>
                    </a:cubicBezTo>
                    <a:cubicBezTo>
                      <a:pt x="647" y="523"/>
                      <a:pt x="648" y="522"/>
                      <a:pt x="649" y="523"/>
                    </a:cubicBezTo>
                    <a:cubicBezTo>
                      <a:pt x="650" y="524"/>
                      <a:pt x="652" y="528"/>
                      <a:pt x="653" y="529"/>
                    </a:cubicBezTo>
                    <a:cubicBezTo>
                      <a:pt x="654" y="530"/>
                      <a:pt x="655" y="532"/>
                      <a:pt x="656" y="533"/>
                    </a:cubicBezTo>
                    <a:cubicBezTo>
                      <a:pt x="657" y="533"/>
                      <a:pt x="657" y="533"/>
                      <a:pt x="657" y="533"/>
                    </a:cubicBezTo>
                    <a:cubicBezTo>
                      <a:pt x="658" y="535"/>
                      <a:pt x="658" y="540"/>
                      <a:pt x="658" y="543"/>
                    </a:cubicBezTo>
                    <a:cubicBezTo>
                      <a:pt x="659" y="545"/>
                      <a:pt x="660" y="548"/>
                      <a:pt x="661" y="549"/>
                    </a:cubicBezTo>
                    <a:cubicBezTo>
                      <a:pt x="662" y="550"/>
                      <a:pt x="663" y="552"/>
                      <a:pt x="664" y="554"/>
                    </a:cubicBezTo>
                    <a:cubicBezTo>
                      <a:pt x="664" y="556"/>
                      <a:pt x="667" y="557"/>
                      <a:pt x="669" y="559"/>
                    </a:cubicBezTo>
                    <a:cubicBezTo>
                      <a:pt x="672" y="561"/>
                      <a:pt x="675" y="563"/>
                      <a:pt x="677" y="563"/>
                    </a:cubicBezTo>
                    <a:cubicBezTo>
                      <a:pt x="678" y="564"/>
                      <a:pt x="680" y="563"/>
                      <a:pt x="680" y="563"/>
                    </a:cubicBezTo>
                    <a:cubicBezTo>
                      <a:pt x="681" y="563"/>
                      <a:pt x="681" y="563"/>
                      <a:pt x="680" y="561"/>
                    </a:cubicBezTo>
                    <a:cubicBezTo>
                      <a:pt x="679" y="559"/>
                      <a:pt x="677" y="557"/>
                      <a:pt x="676" y="555"/>
                    </a:cubicBezTo>
                    <a:cubicBezTo>
                      <a:pt x="675" y="554"/>
                      <a:pt x="674" y="550"/>
                      <a:pt x="675" y="548"/>
                    </a:cubicBezTo>
                    <a:cubicBezTo>
                      <a:pt x="675" y="546"/>
                      <a:pt x="676" y="543"/>
                      <a:pt x="675" y="541"/>
                    </a:cubicBezTo>
                    <a:cubicBezTo>
                      <a:pt x="674" y="540"/>
                      <a:pt x="670" y="537"/>
                      <a:pt x="668" y="535"/>
                    </a:cubicBezTo>
                    <a:cubicBezTo>
                      <a:pt x="668" y="535"/>
                      <a:pt x="668" y="535"/>
                      <a:pt x="668" y="535"/>
                    </a:cubicBezTo>
                    <a:cubicBezTo>
                      <a:pt x="666" y="533"/>
                      <a:pt x="665" y="531"/>
                      <a:pt x="663" y="531"/>
                    </a:cubicBezTo>
                    <a:cubicBezTo>
                      <a:pt x="661" y="530"/>
                      <a:pt x="658" y="530"/>
                      <a:pt x="657" y="528"/>
                    </a:cubicBezTo>
                    <a:cubicBezTo>
                      <a:pt x="656" y="527"/>
                      <a:pt x="657" y="526"/>
                      <a:pt x="658" y="527"/>
                    </a:cubicBezTo>
                    <a:cubicBezTo>
                      <a:pt x="658" y="528"/>
                      <a:pt x="659" y="528"/>
                      <a:pt x="658" y="526"/>
                    </a:cubicBezTo>
                    <a:cubicBezTo>
                      <a:pt x="657" y="524"/>
                      <a:pt x="656" y="521"/>
                      <a:pt x="655" y="520"/>
                    </a:cubicBezTo>
                    <a:cubicBezTo>
                      <a:pt x="655" y="518"/>
                      <a:pt x="656" y="518"/>
                      <a:pt x="654" y="518"/>
                    </a:cubicBezTo>
                    <a:cubicBezTo>
                      <a:pt x="653" y="517"/>
                      <a:pt x="651" y="517"/>
                      <a:pt x="651" y="515"/>
                    </a:cubicBezTo>
                    <a:cubicBezTo>
                      <a:pt x="651" y="514"/>
                      <a:pt x="651" y="511"/>
                      <a:pt x="652" y="509"/>
                    </a:cubicBezTo>
                    <a:cubicBezTo>
                      <a:pt x="653" y="507"/>
                      <a:pt x="654" y="506"/>
                      <a:pt x="654" y="504"/>
                    </a:cubicBezTo>
                    <a:cubicBezTo>
                      <a:pt x="655" y="502"/>
                      <a:pt x="656" y="503"/>
                      <a:pt x="656" y="500"/>
                    </a:cubicBezTo>
                    <a:cubicBezTo>
                      <a:pt x="656" y="497"/>
                      <a:pt x="656" y="493"/>
                      <a:pt x="656" y="493"/>
                    </a:cubicBezTo>
                    <a:cubicBezTo>
                      <a:pt x="657" y="492"/>
                      <a:pt x="661" y="492"/>
                      <a:pt x="661" y="494"/>
                    </a:cubicBezTo>
                    <a:cubicBezTo>
                      <a:pt x="661" y="496"/>
                      <a:pt x="660" y="498"/>
                      <a:pt x="661" y="498"/>
                    </a:cubicBezTo>
                    <a:cubicBezTo>
                      <a:pt x="663" y="498"/>
                      <a:pt x="666" y="498"/>
                      <a:pt x="668" y="499"/>
                    </a:cubicBezTo>
                    <a:cubicBezTo>
                      <a:pt x="670" y="500"/>
                      <a:pt x="671" y="500"/>
                      <a:pt x="672" y="501"/>
                    </a:cubicBezTo>
                    <a:cubicBezTo>
                      <a:pt x="672" y="502"/>
                      <a:pt x="672" y="502"/>
                      <a:pt x="672" y="502"/>
                    </a:cubicBezTo>
                    <a:cubicBezTo>
                      <a:pt x="673" y="503"/>
                      <a:pt x="674" y="505"/>
                      <a:pt x="674" y="507"/>
                    </a:cubicBezTo>
                    <a:cubicBezTo>
                      <a:pt x="674" y="508"/>
                      <a:pt x="675" y="508"/>
                      <a:pt x="675" y="508"/>
                    </a:cubicBezTo>
                    <a:cubicBezTo>
                      <a:pt x="676" y="507"/>
                      <a:pt x="676" y="508"/>
                      <a:pt x="676" y="509"/>
                    </a:cubicBezTo>
                    <a:cubicBezTo>
                      <a:pt x="676" y="510"/>
                      <a:pt x="676" y="510"/>
                      <a:pt x="677" y="510"/>
                    </a:cubicBezTo>
                    <a:cubicBezTo>
                      <a:pt x="678" y="510"/>
                      <a:pt x="678" y="511"/>
                      <a:pt x="678" y="512"/>
                    </a:cubicBezTo>
                    <a:cubicBezTo>
                      <a:pt x="678" y="512"/>
                      <a:pt x="678" y="514"/>
                      <a:pt x="679" y="513"/>
                    </a:cubicBezTo>
                    <a:cubicBezTo>
                      <a:pt x="679" y="512"/>
                      <a:pt x="680" y="510"/>
                      <a:pt x="681" y="511"/>
                    </a:cubicBezTo>
                    <a:cubicBezTo>
                      <a:pt x="681" y="511"/>
                      <a:pt x="681" y="511"/>
                      <a:pt x="681" y="511"/>
                    </a:cubicBezTo>
                    <a:cubicBezTo>
                      <a:pt x="682" y="511"/>
                      <a:pt x="681" y="512"/>
                      <a:pt x="682" y="512"/>
                    </a:cubicBezTo>
                    <a:cubicBezTo>
                      <a:pt x="684" y="512"/>
                      <a:pt x="685" y="512"/>
                      <a:pt x="685" y="513"/>
                    </a:cubicBezTo>
                    <a:cubicBezTo>
                      <a:pt x="685" y="514"/>
                      <a:pt x="684" y="515"/>
                      <a:pt x="683" y="516"/>
                    </a:cubicBezTo>
                    <a:cubicBezTo>
                      <a:pt x="683" y="518"/>
                      <a:pt x="683" y="521"/>
                      <a:pt x="684" y="521"/>
                    </a:cubicBezTo>
                    <a:cubicBezTo>
                      <a:pt x="684" y="521"/>
                      <a:pt x="686" y="520"/>
                      <a:pt x="687" y="519"/>
                    </a:cubicBezTo>
                    <a:cubicBezTo>
                      <a:pt x="688" y="518"/>
                      <a:pt x="688" y="519"/>
                      <a:pt x="690" y="518"/>
                    </a:cubicBezTo>
                    <a:cubicBezTo>
                      <a:pt x="691" y="517"/>
                      <a:pt x="692" y="516"/>
                      <a:pt x="691" y="516"/>
                    </a:cubicBezTo>
                    <a:cubicBezTo>
                      <a:pt x="691" y="515"/>
                      <a:pt x="689" y="513"/>
                      <a:pt x="690" y="514"/>
                    </a:cubicBezTo>
                    <a:cubicBezTo>
                      <a:pt x="691" y="514"/>
                      <a:pt x="692" y="516"/>
                      <a:pt x="693" y="515"/>
                    </a:cubicBezTo>
                    <a:cubicBezTo>
                      <a:pt x="693" y="515"/>
                      <a:pt x="694" y="515"/>
                      <a:pt x="693" y="514"/>
                    </a:cubicBezTo>
                    <a:cubicBezTo>
                      <a:pt x="692" y="513"/>
                      <a:pt x="691" y="512"/>
                      <a:pt x="692" y="513"/>
                    </a:cubicBezTo>
                    <a:cubicBezTo>
                      <a:pt x="693" y="513"/>
                      <a:pt x="694" y="515"/>
                      <a:pt x="694" y="514"/>
                    </a:cubicBezTo>
                    <a:cubicBezTo>
                      <a:pt x="694" y="512"/>
                      <a:pt x="693" y="512"/>
                      <a:pt x="694" y="512"/>
                    </a:cubicBezTo>
                    <a:cubicBezTo>
                      <a:pt x="694" y="511"/>
                      <a:pt x="694" y="511"/>
                      <a:pt x="694" y="511"/>
                    </a:cubicBezTo>
                    <a:cubicBezTo>
                      <a:pt x="694" y="511"/>
                      <a:pt x="694" y="510"/>
                      <a:pt x="695" y="510"/>
                    </a:cubicBezTo>
                    <a:cubicBezTo>
                      <a:pt x="695" y="509"/>
                      <a:pt x="695" y="509"/>
                      <a:pt x="696" y="510"/>
                    </a:cubicBezTo>
                    <a:cubicBezTo>
                      <a:pt x="697" y="510"/>
                      <a:pt x="696" y="511"/>
                      <a:pt x="698" y="511"/>
                    </a:cubicBezTo>
                    <a:cubicBezTo>
                      <a:pt x="699" y="511"/>
                      <a:pt x="702" y="508"/>
                      <a:pt x="705" y="505"/>
                    </a:cubicBezTo>
                    <a:cubicBezTo>
                      <a:pt x="709" y="503"/>
                      <a:pt x="709" y="504"/>
                      <a:pt x="709" y="502"/>
                    </a:cubicBezTo>
                    <a:cubicBezTo>
                      <a:pt x="709" y="499"/>
                      <a:pt x="708" y="499"/>
                      <a:pt x="709" y="498"/>
                    </a:cubicBezTo>
                    <a:cubicBezTo>
                      <a:pt x="710" y="497"/>
                      <a:pt x="711" y="497"/>
                      <a:pt x="710" y="496"/>
                    </a:cubicBezTo>
                    <a:cubicBezTo>
                      <a:pt x="709" y="495"/>
                      <a:pt x="709" y="496"/>
                      <a:pt x="709" y="494"/>
                    </a:cubicBezTo>
                    <a:cubicBezTo>
                      <a:pt x="709" y="492"/>
                      <a:pt x="709" y="488"/>
                      <a:pt x="707" y="485"/>
                    </a:cubicBezTo>
                    <a:cubicBezTo>
                      <a:pt x="706" y="483"/>
                      <a:pt x="704" y="480"/>
                      <a:pt x="703" y="478"/>
                    </a:cubicBezTo>
                    <a:cubicBezTo>
                      <a:pt x="702" y="476"/>
                      <a:pt x="702" y="477"/>
                      <a:pt x="700" y="475"/>
                    </a:cubicBezTo>
                    <a:cubicBezTo>
                      <a:pt x="698" y="473"/>
                      <a:pt x="695" y="472"/>
                      <a:pt x="694" y="470"/>
                    </a:cubicBezTo>
                    <a:cubicBezTo>
                      <a:pt x="693" y="468"/>
                      <a:pt x="694" y="468"/>
                      <a:pt x="692" y="467"/>
                    </a:cubicBezTo>
                    <a:cubicBezTo>
                      <a:pt x="691" y="466"/>
                      <a:pt x="690" y="464"/>
                      <a:pt x="689" y="463"/>
                    </a:cubicBezTo>
                    <a:cubicBezTo>
                      <a:pt x="688" y="462"/>
                      <a:pt x="689" y="459"/>
                      <a:pt x="689" y="457"/>
                    </a:cubicBezTo>
                    <a:cubicBezTo>
                      <a:pt x="689" y="456"/>
                      <a:pt x="691" y="456"/>
                      <a:pt x="692" y="454"/>
                    </a:cubicBezTo>
                    <a:cubicBezTo>
                      <a:pt x="693" y="453"/>
                      <a:pt x="694" y="451"/>
                      <a:pt x="695" y="450"/>
                    </a:cubicBezTo>
                    <a:cubicBezTo>
                      <a:pt x="695" y="449"/>
                      <a:pt x="696" y="449"/>
                      <a:pt x="697" y="448"/>
                    </a:cubicBezTo>
                    <a:cubicBezTo>
                      <a:pt x="698" y="448"/>
                      <a:pt x="700" y="446"/>
                      <a:pt x="701" y="446"/>
                    </a:cubicBezTo>
                    <a:cubicBezTo>
                      <a:pt x="701" y="445"/>
                      <a:pt x="701" y="445"/>
                      <a:pt x="702" y="445"/>
                    </a:cubicBezTo>
                    <a:cubicBezTo>
                      <a:pt x="703" y="445"/>
                      <a:pt x="704" y="445"/>
                      <a:pt x="705" y="444"/>
                    </a:cubicBezTo>
                    <a:cubicBezTo>
                      <a:pt x="705" y="444"/>
                      <a:pt x="705" y="443"/>
                      <a:pt x="706" y="444"/>
                    </a:cubicBezTo>
                    <a:cubicBezTo>
                      <a:pt x="707" y="445"/>
                      <a:pt x="707" y="446"/>
                      <a:pt x="708" y="446"/>
                    </a:cubicBezTo>
                    <a:cubicBezTo>
                      <a:pt x="710" y="446"/>
                      <a:pt x="711" y="445"/>
                      <a:pt x="711" y="446"/>
                    </a:cubicBezTo>
                    <a:cubicBezTo>
                      <a:pt x="712" y="446"/>
                      <a:pt x="713" y="446"/>
                      <a:pt x="712" y="447"/>
                    </a:cubicBezTo>
                    <a:cubicBezTo>
                      <a:pt x="711" y="448"/>
                      <a:pt x="711" y="449"/>
                      <a:pt x="712" y="450"/>
                    </a:cubicBezTo>
                    <a:cubicBezTo>
                      <a:pt x="712" y="451"/>
                      <a:pt x="713" y="453"/>
                      <a:pt x="714" y="453"/>
                    </a:cubicBezTo>
                    <a:cubicBezTo>
                      <a:pt x="715" y="453"/>
                      <a:pt x="717" y="452"/>
                      <a:pt x="716" y="451"/>
                    </a:cubicBezTo>
                    <a:cubicBezTo>
                      <a:pt x="716" y="451"/>
                      <a:pt x="714" y="450"/>
                      <a:pt x="714" y="449"/>
                    </a:cubicBezTo>
                    <a:cubicBezTo>
                      <a:pt x="715" y="448"/>
                      <a:pt x="716" y="447"/>
                      <a:pt x="717" y="446"/>
                    </a:cubicBezTo>
                    <a:cubicBezTo>
                      <a:pt x="719" y="445"/>
                      <a:pt x="722" y="445"/>
                      <a:pt x="723" y="444"/>
                    </a:cubicBezTo>
                    <a:cubicBezTo>
                      <a:pt x="724" y="443"/>
                      <a:pt x="725" y="443"/>
                      <a:pt x="725" y="444"/>
                    </a:cubicBezTo>
                    <a:cubicBezTo>
                      <a:pt x="726" y="444"/>
                      <a:pt x="726" y="443"/>
                      <a:pt x="727" y="443"/>
                    </a:cubicBezTo>
                    <a:cubicBezTo>
                      <a:pt x="728" y="443"/>
                      <a:pt x="729" y="444"/>
                      <a:pt x="730" y="443"/>
                    </a:cubicBezTo>
                    <a:cubicBezTo>
                      <a:pt x="731" y="442"/>
                      <a:pt x="731" y="441"/>
                      <a:pt x="732" y="441"/>
                    </a:cubicBezTo>
                    <a:cubicBezTo>
                      <a:pt x="733" y="441"/>
                      <a:pt x="733" y="441"/>
                      <a:pt x="733" y="441"/>
                    </a:cubicBezTo>
                    <a:cubicBezTo>
                      <a:pt x="733" y="440"/>
                      <a:pt x="733" y="438"/>
                      <a:pt x="733" y="439"/>
                    </a:cubicBezTo>
                    <a:cubicBezTo>
                      <a:pt x="734" y="440"/>
                      <a:pt x="734" y="440"/>
                      <a:pt x="735" y="440"/>
                    </a:cubicBezTo>
                    <a:cubicBezTo>
                      <a:pt x="737" y="440"/>
                      <a:pt x="737" y="439"/>
                      <a:pt x="739" y="438"/>
                    </a:cubicBezTo>
                    <a:cubicBezTo>
                      <a:pt x="740" y="438"/>
                      <a:pt x="739" y="439"/>
                      <a:pt x="741" y="439"/>
                    </a:cubicBezTo>
                    <a:cubicBezTo>
                      <a:pt x="743" y="439"/>
                      <a:pt x="744" y="439"/>
                      <a:pt x="745" y="439"/>
                    </a:cubicBezTo>
                    <a:cubicBezTo>
                      <a:pt x="746" y="439"/>
                      <a:pt x="746" y="438"/>
                      <a:pt x="747" y="438"/>
                    </a:cubicBezTo>
                    <a:cubicBezTo>
                      <a:pt x="748" y="437"/>
                      <a:pt x="749" y="437"/>
                      <a:pt x="749" y="437"/>
                    </a:cubicBezTo>
                    <a:cubicBezTo>
                      <a:pt x="750" y="437"/>
                      <a:pt x="750" y="436"/>
                      <a:pt x="750" y="436"/>
                    </a:cubicBezTo>
                    <a:cubicBezTo>
                      <a:pt x="751" y="435"/>
                      <a:pt x="752" y="434"/>
                      <a:pt x="752" y="433"/>
                    </a:cubicBezTo>
                    <a:cubicBezTo>
                      <a:pt x="752" y="433"/>
                      <a:pt x="752" y="433"/>
                      <a:pt x="752" y="433"/>
                    </a:cubicBezTo>
                    <a:cubicBezTo>
                      <a:pt x="752" y="433"/>
                      <a:pt x="753" y="433"/>
                      <a:pt x="754" y="433"/>
                    </a:cubicBezTo>
                    <a:cubicBezTo>
                      <a:pt x="756" y="432"/>
                      <a:pt x="757" y="431"/>
                      <a:pt x="758" y="431"/>
                    </a:cubicBezTo>
                    <a:cubicBezTo>
                      <a:pt x="758" y="430"/>
                      <a:pt x="759" y="429"/>
                      <a:pt x="759" y="429"/>
                    </a:cubicBezTo>
                    <a:cubicBezTo>
                      <a:pt x="758" y="428"/>
                      <a:pt x="760" y="428"/>
                      <a:pt x="761" y="428"/>
                    </a:cubicBezTo>
                    <a:cubicBezTo>
                      <a:pt x="763" y="427"/>
                      <a:pt x="763" y="427"/>
                      <a:pt x="763" y="426"/>
                    </a:cubicBezTo>
                    <a:cubicBezTo>
                      <a:pt x="764" y="425"/>
                      <a:pt x="765" y="424"/>
                      <a:pt x="765" y="424"/>
                    </a:cubicBezTo>
                    <a:cubicBezTo>
                      <a:pt x="766" y="423"/>
                      <a:pt x="767" y="422"/>
                      <a:pt x="767" y="421"/>
                    </a:cubicBezTo>
                    <a:cubicBezTo>
                      <a:pt x="767" y="420"/>
                      <a:pt x="768" y="419"/>
                      <a:pt x="767" y="419"/>
                    </a:cubicBezTo>
                    <a:cubicBezTo>
                      <a:pt x="765" y="419"/>
                      <a:pt x="765" y="418"/>
                      <a:pt x="766" y="418"/>
                    </a:cubicBezTo>
                    <a:cubicBezTo>
                      <a:pt x="767" y="418"/>
                      <a:pt x="769" y="418"/>
                      <a:pt x="769" y="417"/>
                    </a:cubicBezTo>
                    <a:cubicBezTo>
                      <a:pt x="769" y="415"/>
                      <a:pt x="767" y="415"/>
                      <a:pt x="767" y="415"/>
                    </a:cubicBezTo>
                    <a:cubicBezTo>
                      <a:pt x="768" y="414"/>
                      <a:pt x="769" y="415"/>
                      <a:pt x="770" y="414"/>
                    </a:cubicBezTo>
                    <a:cubicBezTo>
                      <a:pt x="771" y="414"/>
                      <a:pt x="774" y="410"/>
                      <a:pt x="774" y="408"/>
                    </a:cubicBezTo>
                    <a:cubicBezTo>
                      <a:pt x="774" y="407"/>
                      <a:pt x="772" y="407"/>
                      <a:pt x="774" y="407"/>
                    </a:cubicBezTo>
                    <a:cubicBezTo>
                      <a:pt x="776" y="406"/>
                      <a:pt x="778" y="405"/>
                      <a:pt x="778" y="404"/>
                    </a:cubicBezTo>
                    <a:cubicBezTo>
                      <a:pt x="778" y="403"/>
                      <a:pt x="778" y="403"/>
                      <a:pt x="778" y="402"/>
                    </a:cubicBezTo>
                    <a:cubicBezTo>
                      <a:pt x="777" y="402"/>
                      <a:pt x="778" y="402"/>
                      <a:pt x="778" y="402"/>
                    </a:cubicBezTo>
                    <a:cubicBezTo>
                      <a:pt x="779" y="401"/>
                      <a:pt x="779" y="402"/>
                      <a:pt x="779" y="400"/>
                    </a:cubicBezTo>
                    <a:cubicBezTo>
                      <a:pt x="779" y="399"/>
                      <a:pt x="778" y="398"/>
                      <a:pt x="779" y="399"/>
                    </a:cubicBezTo>
                    <a:cubicBezTo>
                      <a:pt x="780" y="399"/>
                      <a:pt x="780" y="400"/>
                      <a:pt x="780" y="400"/>
                    </a:cubicBezTo>
                    <a:cubicBezTo>
                      <a:pt x="781" y="399"/>
                      <a:pt x="783" y="399"/>
                      <a:pt x="782" y="398"/>
                    </a:cubicBezTo>
                    <a:cubicBezTo>
                      <a:pt x="780" y="397"/>
                      <a:pt x="779" y="397"/>
                      <a:pt x="780" y="396"/>
                    </a:cubicBezTo>
                    <a:cubicBezTo>
                      <a:pt x="781" y="396"/>
                      <a:pt x="784" y="394"/>
                      <a:pt x="783" y="394"/>
                    </a:cubicBezTo>
                    <a:cubicBezTo>
                      <a:pt x="782" y="394"/>
                      <a:pt x="781" y="395"/>
                      <a:pt x="780" y="394"/>
                    </a:cubicBezTo>
                    <a:cubicBezTo>
                      <a:pt x="778" y="393"/>
                      <a:pt x="778" y="392"/>
                      <a:pt x="777" y="392"/>
                    </a:cubicBezTo>
                    <a:cubicBezTo>
                      <a:pt x="776" y="393"/>
                      <a:pt x="776" y="393"/>
                      <a:pt x="775" y="393"/>
                    </a:cubicBezTo>
                    <a:cubicBezTo>
                      <a:pt x="774" y="394"/>
                      <a:pt x="773" y="393"/>
                      <a:pt x="772" y="393"/>
                    </a:cubicBezTo>
                    <a:cubicBezTo>
                      <a:pt x="771" y="393"/>
                      <a:pt x="773" y="393"/>
                      <a:pt x="774" y="392"/>
                    </a:cubicBezTo>
                    <a:cubicBezTo>
                      <a:pt x="775" y="391"/>
                      <a:pt x="776" y="390"/>
                      <a:pt x="778" y="389"/>
                    </a:cubicBezTo>
                    <a:cubicBezTo>
                      <a:pt x="779" y="389"/>
                      <a:pt x="781" y="389"/>
                      <a:pt x="780" y="388"/>
                    </a:cubicBezTo>
                    <a:cubicBezTo>
                      <a:pt x="780" y="386"/>
                      <a:pt x="780" y="387"/>
                      <a:pt x="778" y="386"/>
                    </a:cubicBezTo>
                    <a:cubicBezTo>
                      <a:pt x="777" y="385"/>
                      <a:pt x="777" y="385"/>
                      <a:pt x="776" y="383"/>
                    </a:cubicBezTo>
                    <a:cubicBezTo>
                      <a:pt x="774" y="382"/>
                      <a:pt x="775" y="382"/>
                      <a:pt x="773" y="382"/>
                    </a:cubicBezTo>
                    <a:cubicBezTo>
                      <a:pt x="772" y="382"/>
                      <a:pt x="771" y="382"/>
                      <a:pt x="770" y="381"/>
                    </a:cubicBezTo>
                    <a:cubicBezTo>
                      <a:pt x="769" y="380"/>
                      <a:pt x="768" y="379"/>
                      <a:pt x="769" y="380"/>
                    </a:cubicBezTo>
                    <a:cubicBezTo>
                      <a:pt x="770" y="381"/>
                      <a:pt x="771" y="382"/>
                      <a:pt x="772" y="381"/>
                    </a:cubicBezTo>
                    <a:cubicBezTo>
                      <a:pt x="773" y="381"/>
                      <a:pt x="775" y="381"/>
                      <a:pt x="776" y="382"/>
                    </a:cubicBezTo>
                    <a:cubicBezTo>
                      <a:pt x="778" y="383"/>
                      <a:pt x="778" y="383"/>
                      <a:pt x="779" y="383"/>
                    </a:cubicBezTo>
                    <a:cubicBezTo>
                      <a:pt x="780" y="383"/>
                      <a:pt x="781" y="384"/>
                      <a:pt x="780" y="383"/>
                    </a:cubicBezTo>
                    <a:cubicBezTo>
                      <a:pt x="779" y="382"/>
                      <a:pt x="779" y="380"/>
                      <a:pt x="777" y="379"/>
                    </a:cubicBezTo>
                    <a:cubicBezTo>
                      <a:pt x="775" y="378"/>
                      <a:pt x="775" y="377"/>
                      <a:pt x="775" y="377"/>
                    </a:cubicBezTo>
                    <a:cubicBezTo>
                      <a:pt x="775" y="376"/>
                      <a:pt x="774" y="373"/>
                      <a:pt x="773" y="370"/>
                    </a:cubicBezTo>
                    <a:cubicBezTo>
                      <a:pt x="772" y="368"/>
                      <a:pt x="773" y="368"/>
                      <a:pt x="770" y="367"/>
                    </a:cubicBezTo>
                    <a:cubicBezTo>
                      <a:pt x="768" y="365"/>
                      <a:pt x="765" y="365"/>
                      <a:pt x="766" y="363"/>
                    </a:cubicBezTo>
                    <a:cubicBezTo>
                      <a:pt x="766" y="361"/>
                      <a:pt x="769" y="359"/>
                      <a:pt x="770" y="358"/>
                    </a:cubicBezTo>
                    <a:cubicBezTo>
                      <a:pt x="771" y="357"/>
                      <a:pt x="771" y="356"/>
                      <a:pt x="771" y="356"/>
                    </a:cubicBezTo>
                    <a:cubicBezTo>
                      <a:pt x="770" y="355"/>
                      <a:pt x="770" y="355"/>
                      <a:pt x="771" y="355"/>
                    </a:cubicBezTo>
                    <a:cubicBezTo>
                      <a:pt x="773" y="355"/>
                      <a:pt x="774" y="355"/>
                      <a:pt x="774" y="355"/>
                    </a:cubicBezTo>
                    <a:cubicBezTo>
                      <a:pt x="774" y="354"/>
                      <a:pt x="773" y="353"/>
                      <a:pt x="774" y="353"/>
                    </a:cubicBezTo>
                    <a:cubicBezTo>
                      <a:pt x="775" y="352"/>
                      <a:pt x="776" y="352"/>
                      <a:pt x="777" y="351"/>
                    </a:cubicBezTo>
                    <a:cubicBezTo>
                      <a:pt x="779" y="351"/>
                      <a:pt x="783" y="349"/>
                      <a:pt x="783" y="350"/>
                    </a:cubicBezTo>
                    <a:cubicBezTo>
                      <a:pt x="782" y="351"/>
                      <a:pt x="782" y="351"/>
                      <a:pt x="783" y="351"/>
                    </a:cubicBezTo>
                    <a:cubicBezTo>
                      <a:pt x="784" y="350"/>
                      <a:pt x="786" y="349"/>
                      <a:pt x="785" y="349"/>
                    </a:cubicBezTo>
                    <a:cubicBezTo>
                      <a:pt x="785" y="348"/>
                      <a:pt x="784" y="346"/>
                      <a:pt x="783" y="346"/>
                    </a:cubicBezTo>
                    <a:cubicBezTo>
                      <a:pt x="782" y="346"/>
                      <a:pt x="780" y="347"/>
                      <a:pt x="778" y="346"/>
                    </a:cubicBezTo>
                    <a:cubicBezTo>
                      <a:pt x="776" y="345"/>
                      <a:pt x="776" y="344"/>
                      <a:pt x="774" y="345"/>
                    </a:cubicBezTo>
                    <a:cubicBezTo>
                      <a:pt x="773" y="345"/>
                      <a:pt x="771" y="348"/>
                      <a:pt x="769" y="348"/>
                    </a:cubicBezTo>
                    <a:cubicBezTo>
                      <a:pt x="767" y="349"/>
                      <a:pt x="765" y="348"/>
                      <a:pt x="765" y="348"/>
                    </a:cubicBezTo>
                    <a:cubicBezTo>
                      <a:pt x="764" y="347"/>
                      <a:pt x="765" y="345"/>
                      <a:pt x="765" y="344"/>
                    </a:cubicBezTo>
                    <a:cubicBezTo>
                      <a:pt x="765" y="343"/>
                      <a:pt x="763" y="342"/>
                      <a:pt x="761" y="342"/>
                    </a:cubicBezTo>
                    <a:cubicBezTo>
                      <a:pt x="759" y="342"/>
                      <a:pt x="756" y="340"/>
                      <a:pt x="756" y="338"/>
                    </a:cubicBezTo>
                    <a:cubicBezTo>
                      <a:pt x="756" y="337"/>
                      <a:pt x="758" y="335"/>
                      <a:pt x="759" y="335"/>
                    </a:cubicBezTo>
                    <a:cubicBezTo>
                      <a:pt x="760" y="336"/>
                      <a:pt x="761" y="336"/>
                      <a:pt x="762" y="335"/>
                    </a:cubicBezTo>
                    <a:cubicBezTo>
                      <a:pt x="763" y="335"/>
                      <a:pt x="764" y="335"/>
                      <a:pt x="766" y="334"/>
                    </a:cubicBezTo>
                    <a:cubicBezTo>
                      <a:pt x="767" y="332"/>
                      <a:pt x="769" y="330"/>
                      <a:pt x="770" y="330"/>
                    </a:cubicBezTo>
                    <a:cubicBezTo>
                      <a:pt x="772" y="329"/>
                      <a:pt x="774" y="326"/>
                      <a:pt x="775" y="325"/>
                    </a:cubicBezTo>
                    <a:cubicBezTo>
                      <a:pt x="776" y="324"/>
                      <a:pt x="777" y="323"/>
                      <a:pt x="779" y="324"/>
                    </a:cubicBezTo>
                    <a:cubicBezTo>
                      <a:pt x="782" y="325"/>
                      <a:pt x="783" y="325"/>
                      <a:pt x="783" y="326"/>
                    </a:cubicBezTo>
                    <a:cubicBezTo>
                      <a:pt x="782" y="327"/>
                      <a:pt x="781" y="330"/>
                      <a:pt x="780" y="331"/>
                    </a:cubicBezTo>
                    <a:cubicBezTo>
                      <a:pt x="779" y="331"/>
                      <a:pt x="776" y="333"/>
                      <a:pt x="778" y="333"/>
                    </a:cubicBezTo>
                    <a:cubicBezTo>
                      <a:pt x="779" y="333"/>
                      <a:pt x="779" y="334"/>
                      <a:pt x="780" y="333"/>
                    </a:cubicBezTo>
                    <a:cubicBezTo>
                      <a:pt x="781" y="333"/>
                      <a:pt x="781" y="334"/>
                      <a:pt x="780" y="334"/>
                    </a:cubicBezTo>
                    <a:cubicBezTo>
                      <a:pt x="779" y="335"/>
                      <a:pt x="778" y="336"/>
                      <a:pt x="777" y="337"/>
                    </a:cubicBezTo>
                    <a:cubicBezTo>
                      <a:pt x="777" y="337"/>
                      <a:pt x="777" y="338"/>
                      <a:pt x="778" y="338"/>
                    </a:cubicBezTo>
                    <a:cubicBezTo>
                      <a:pt x="779" y="337"/>
                      <a:pt x="780" y="336"/>
                      <a:pt x="781" y="335"/>
                    </a:cubicBezTo>
                    <a:cubicBezTo>
                      <a:pt x="782" y="335"/>
                      <a:pt x="784" y="333"/>
                      <a:pt x="786" y="332"/>
                    </a:cubicBezTo>
                    <a:cubicBezTo>
                      <a:pt x="787" y="332"/>
                      <a:pt x="791" y="330"/>
                      <a:pt x="794" y="331"/>
                    </a:cubicBezTo>
                    <a:cubicBezTo>
                      <a:pt x="794" y="331"/>
                      <a:pt x="794" y="331"/>
                      <a:pt x="794" y="331"/>
                    </a:cubicBezTo>
                    <a:cubicBezTo>
                      <a:pt x="797" y="331"/>
                      <a:pt x="799" y="332"/>
                      <a:pt x="800" y="332"/>
                    </a:cubicBezTo>
                    <a:cubicBezTo>
                      <a:pt x="801" y="332"/>
                      <a:pt x="801" y="332"/>
                      <a:pt x="801" y="333"/>
                    </a:cubicBezTo>
                    <a:cubicBezTo>
                      <a:pt x="801" y="335"/>
                      <a:pt x="800" y="337"/>
                      <a:pt x="800" y="337"/>
                    </a:cubicBezTo>
                    <a:cubicBezTo>
                      <a:pt x="800" y="338"/>
                      <a:pt x="800" y="338"/>
                      <a:pt x="801" y="338"/>
                    </a:cubicBezTo>
                    <a:cubicBezTo>
                      <a:pt x="802" y="338"/>
                      <a:pt x="802" y="338"/>
                      <a:pt x="800" y="338"/>
                    </a:cubicBezTo>
                    <a:cubicBezTo>
                      <a:pt x="799" y="338"/>
                      <a:pt x="798" y="340"/>
                      <a:pt x="798" y="341"/>
                    </a:cubicBezTo>
                    <a:cubicBezTo>
                      <a:pt x="798" y="342"/>
                      <a:pt x="797" y="342"/>
                      <a:pt x="798" y="342"/>
                    </a:cubicBezTo>
                    <a:cubicBezTo>
                      <a:pt x="799" y="342"/>
                      <a:pt x="799" y="343"/>
                      <a:pt x="799" y="343"/>
                    </a:cubicBezTo>
                    <a:cubicBezTo>
                      <a:pt x="799" y="344"/>
                      <a:pt x="800" y="343"/>
                      <a:pt x="800" y="343"/>
                    </a:cubicBezTo>
                    <a:cubicBezTo>
                      <a:pt x="801" y="343"/>
                      <a:pt x="801" y="343"/>
                      <a:pt x="801" y="344"/>
                    </a:cubicBezTo>
                    <a:cubicBezTo>
                      <a:pt x="801" y="344"/>
                      <a:pt x="800" y="344"/>
                      <a:pt x="801" y="344"/>
                    </a:cubicBezTo>
                    <a:cubicBezTo>
                      <a:pt x="802" y="344"/>
                      <a:pt x="802" y="343"/>
                      <a:pt x="803" y="343"/>
                    </a:cubicBezTo>
                    <a:cubicBezTo>
                      <a:pt x="805" y="344"/>
                      <a:pt x="805" y="344"/>
                      <a:pt x="806" y="344"/>
                    </a:cubicBezTo>
                    <a:cubicBezTo>
                      <a:pt x="807" y="344"/>
                      <a:pt x="807" y="344"/>
                      <a:pt x="808" y="344"/>
                    </a:cubicBezTo>
                    <a:cubicBezTo>
                      <a:pt x="808" y="345"/>
                      <a:pt x="808" y="345"/>
                      <a:pt x="808" y="345"/>
                    </a:cubicBezTo>
                    <a:cubicBezTo>
                      <a:pt x="809" y="347"/>
                      <a:pt x="808" y="347"/>
                      <a:pt x="809" y="348"/>
                    </a:cubicBezTo>
                    <a:cubicBezTo>
                      <a:pt x="810" y="349"/>
                      <a:pt x="810" y="350"/>
                      <a:pt x="809" y="350"/>
                    </a:cubicBezTo>
                    <a:cubicBezTo>
                      <a:pt x="808" y="350"/>
                      <a:pt x="805" y="350"/>
                      <a:pt x="806" y="350"/>
                    </a:cubicBezTo>
                    <a:cubicBezTo>
                      <a:pt x="806" y="351"/>
                      <a:pt x="807" y="351"/>
                      <a:pt x="808" y="352"/>
                    </a:cubicBezTo>
                    <a:cubicBezTo>
                      <a:pt x="808" y="353"/>
                      <a:pt x="809" y="355"/>
                      <a:pt x="808" y="355"/>
                    </a:cubicBezTo>
                    <a:cubicBezTo>
                      <a:pt x="807" y="355"/>
                      <a:pt x="807" y="355"/>
                      <a:pt x="808" y="356"/>
                    </a:cubicBezTo>
                    <a:cubicBezTo>
                      <a:pt x="808" y="356"/>
                      <a:pt x="809" y="357"/>
                      <a:pt x="808" y="358"/>
                    </a:cubicBezTo>
                    <a:cubicBezTo>
                      <a:pt x="807" y="358"/>
                      <a:pt x="807" y="359"/>
                      <a:pt x="807" y="360"/>
                    </a:cubicBezTo>
                    <a:cubicBezTo>
                      <a:pt x="806" y="362"/>
                      <a:pt x="806" y="363"/>
                      <a:pt x="806" y="363"/>
                    </a:cubicBezTo>
                    <a:cubicBezTo>
                      <a:pt x="807" y="362"/>
                      <a:pt x="806" y="363"/>
                      <a:pt x="807" y="363"/>
                    </a:cubicBezTo>
                    <a:cubicBezTo>
                      <a:pt x="808" y="363"/>
                      <a:pt x="808" y="363"/>
                      <a:pt x="808" y="363"/>
                    </a:cubicBezTo>
                    <a:cubicBezTo>
                      <a:pt x="807" y="363"/>
                      <a:pt x="807" y="364"/>
                      <a:pt x="807" y="364"/>
                    </a:cubicBezTo>
                    <a:cubicBezTo>
                      <a:pt x="808" y="364"/>
                      <a:pt x="807" y="364"/>
                      <a:pt x="807" y="365"/>
                    </a:cubicBezTo>
                    <a:cubicBezTo>
                      <a:pt x="807" y="365"/>
                      <a:pt x="806" y="366"/>
                      <a:pt x="806" y="366"/>
                    </a:cubicBezTo>
                    <a:cubicBezTo>
                      <a:pt x="805" y="366"/>
                      <a:pt x="804" y="368"/>
                      <a:pt x="805" y="367"/>
                    </a:cubicBezTo>
                    <a:cubicBezTo>
                      <a:pt x="806" y="366"/>
                      <a:pt x="806" y="365"/>
                      <a:pt x="807" y="366"/>
                    </a:cubicBezTo>
                    <a:cubicBezTo>
                      <a:pt x="807" y="367"/>
                      <a:pt x="807" y="367"/>
                      <a:pt x="808" y="367"/>
                    </a:cubicBezTo>
                    <a:cubicBezTo>
                      <a:pt x="809" y="366"/>
                      <a:pt x="810" y="366"/>
                      <a:pt x="810" y="365"/>
                    </a:cubicBezTo>
                    <a:cubicBezTo>
                      <a:pt x="811" y="365"/>
                      <a:pt x="811" y="364"/>
                      <a:pt x="812" y="365"/>
                    </a:cubicBezTo>
                    <a:cubicBezTo>
                      <a:pt x="812" y="365"/>
                      <a:pt x="812" y="366"/>
                      <a:pt x="813" y="366"/>
                    </a:cubicBezTo>
                    <a:cubicBezTo>
                      <a:pt x="813" y="365"/>
                      <a:pt x="814" y="364"/>
                      <a:pt x="814" y="364"/>
                    </a:cubicBezTo>
                    <a:cubicBezTo>
                      <a:pt x="814" y="363"/>
                      <a:pt x="815" y="363"/>
                      <a:pt x="815" y="364"/>
                    </a:cubicBezTo>
                    <a:cubicBezTo>
                      <a:pt x="815" y="364"/>
                      <a:pt x="815" y="365"/>
                      <a:pt x="816" y="365"/>
                    </a:cubicBezTo>
                    <a:cubicBezTo>
                      <a:pt x="816" y="364"/>
                      <a:pt x="816" y="364"/>
                      <a:pt x="817" y="364"/>
                    </a:cubicBezTo>
                    <a:cubicBezTo>
                      <a:pt x="817" y="364"/>
                      <a:pt x="819" y="364"/>
                      <a:pt x="819" y="364"/>
                    </a:cubicBezTo>
                    <a:cubicBezTo>
                      <a:pt x="820" y="364"/>
                      <a:pt x="820" y="364"/>
                      <a:pt x="820" y="363"/>
                    </a:cubicBezTo>
                    <a:cubicBezTo>
                      <a:pt x="820" y="363"/>
                      <a:pt x="820" y="362"/>
                      <a:pt x="820" y="362"/>
                    </a:cubicBezTo>
                    <a:cubicBezTo>
                      <a:pt x="821" y="362"/>
                      <a:pt x="823" y="362"/>
                      <a:pt x="824" y="361"/>
                    </a:cubicBezTo>
                    <a:cubicBezTo>
                      <a:pt x="824" y="361"/>
                      <a:pt x="824" y="360"/>
                      <a:pt x="825" y="360"/>
                    </a:cubicBezTo>
                    <a:cubicBezTo>
                      <a:pt x="826" y="360"/>
                      <a:pt x="826" y="359"/>
                      <a:pt x="826" y="360"/>
                    </a:cubicBezTo>
                    <a:cubicBezTo>
                      <a:pt x="827" y="362"/>
                      <a:pt x="827" y="362"/>
                      <a:pt x="827" y="362"/>
                    </a:cubicBezTo>
                    <a:cubicBezTo>
                      <a:pt x="827" y="361"/>
                      <a:pt x="828" y="361"/>
                      <a:pt x="827" y="360"/>
                    </a:cubicBezTo>
                    <a:cubicBezTo>
                      <a:pt x="826" y="359"/>
                      <a:pt x="825" y="357"/>
                      <a:pt x="825" y="356"/>
                    </a:cubicBezTo>
                    <a:cubicBezTo>
                      <a:pt x="824" y="355"/>
                      <a:pt x="824" y="355"/>
                      <a:pt x="824" y="354"/>
                    </a:cubicBezTo>
                    <a:cubicBezTo>
                      <a:pt x="824" y="353"/>
                      <a:pt x="824" y="350"/>
                      <a:pt x="823" y="347"/>
                    </a:cubicBezTo>
                    <a:cubicBezTo>
                      <a:pt x="822" y="344"/>
                      <a:pt x="820" y="342"/>
                      <a:pt x="819" y="341"/>
                    </a:cubicBezTo>
                    <a:cubicBezTo>
                      <a:pt x="819" y="340"/>
                      <a:pt x="818" y="340"/>
                      <a:pt x="818" y="339"/>
                    </a:cubicBezTo>
                    <a:cubicBezTo>
                      <a:pt x="817" y="338"/>
                      <a:pt x="816" y="336"/>
                      <a:pt x="814" y="336"/>
                    </a:cubicBezTo>
                    <a:cubicBezTo>
                      <a:pt x="812" y="334"/>
                      <a:pt x="812" y="335"/>
                      <a:pt x="813" y="334"/>
                    </a:cubicBezTo>
                    <a:cubicBezTo>
                      <a:pt x="814" y="332"/>
                      <a:pt x="813" y="332"/>
                      <a:pt x="815" y="331"/>
                    </a:cubicBezTo>
                    <a:cubicBezTo>
                      <a:pt x="817" y="330"/>
                      <a:pt x="819" y="330"/>
                      <a:pt x="820" y="328"/>
                    </a:cubicBezTo>
                    <a:cubicBezTo>
                      <a:pt x="821" y="326"/>
                      <a:pt x="824" y="325"/>
                      <a:pt x="825" y="324"/>
                    </a:cubicBezTo>
                    <a:cubicBezTo>
                      <a:pt x="826" y="323"/>
                      <a:pt x="826" y="320"/>
                      <a:pt x="826" y="319"/>
                    </a:cubicBezTo>
                    <a:cubicBezTo>
                      <a:pt x="825" y="318"/>
                      <a:pt x="826" y="317"/>
                      <a:pt x="826" y="317"/>
                    </a:cubicBezTo>
                    <a:cubicBezTo>
                      <a:pt x="827" y="316"/>
                      <a:pt x="829" y="314"/>
                      <a:pt x="831" y="313"/>
                    </a:cubicBezTo>
                    <a:cubicBezTo>
                      <a:pt x="831" y="313"/>
                      <a:pt x="831" y="313"/>
                      <a:pt x="831" y="312"/>
                    </a:cubicBezTo>
                    <a:cubicBezTo>
                      <a:pt x="832" y="311"/>
                      <a:pt x="834" y="312"/>
                      <a:pt x="835" y="311"/>
                    </a:cubicBezTo>
                    <a:cubicBezTo>
                      <a:pt x="836" y="310"/>
                      <a:pt x="836" y="309"/>
                      <a:pt x="838" y="309"/>
                    </a:cubicBezTo>
                    <a:cubicBezTo>
                      <a:pt x="840" y="309"/>
                      <a:pt x="840" y="309"/>
                      <a:pt x="842" y="310"/>
                    </a:cubicBezTo>
                    <a:cubicBezTo>
                      <a:pt x="843" y="311"/>
                      <a:pt x="845" y="312"/>
                      <a:pt x="848" y="310"/>
                    </a:cubicBezTo>
                    <a:cubicBezTo>
                      <a:pt x="851" y="309"/>
                      <a:pt x="854" y="307"/>
                      <a:pt x="858" y="304"/>
                    </a:cubicBezTo>
                    <a:cubicBezTo>
                      <a:pt x="861" y="300"/>
                      <a:pt x="864" y="297"/>
                      <a:pt x="865" y="296"/>
                    </a:cubicBezTo>
                    <a:cubicBezTo>
                      <a:pt x="866" y="294"/>
                      <a:pt x="870" y="291"/>
                      <a:pt x="874" y="285"/>
                    </a:cubicBezTo>
                    <a:cubicBezTo>
                      <a:pt x="877" y="280"/>
                      <a:pt x="881" y="275"/>
                      <a:pt x="883" y="273"/>
                    </a:cubicBezTo>
                    <a:cubicBezTo>
                      <a:pt x="885" y="271"/>
                      <a:pt x="887" y="266"/>
                      <a:pt x="887" y="263"/>
                    </a:cubicBezTo>
                    <a:cubicBezTo>
                      <a:pt x="888" y="261"/>
                      <a:pt x="887" y="254"/>
                      <a:pt x="887" y="252"/>
                    </a:cubicBezTo>
                    <a:cubicBezTo>
                      <a:pt x="888" y="251"/>
                      <a:pt x="892" y="245"/>
                      <a:pt x="892" y="243"/>
                    </a:cubicBezTo>
                    <a:cubicBezTo>
                      <a:pt x="892" y="241"/>
                      <a:pt x="893" y="239"/>
                      <a:pt x="892" y="238"/>
                    </a:cubicBezTo>
                    <a:cubicBezTo>
                      <a:pt x="891" y="237"/>
                      <a:pt x="890" y="236"/>
                      <a:pt x="890" y="236"/>
                    </a:cubicBezTo>
                    <a:cubicBezTo>
                      <a:pt x="890" y="236"/>
                      <a:pt x="892" y="237"/>
                      <a:pt x="892" y="236"/>
                    </a:cubicBezTo>
                    <a:cubicBezTo>
                      <a:pt x="892" y="234"/>
                      <a:pt x="892" y="234"/>
                      <a:pt x="891" y="233"/>
                    </a:cubicBezTo>
                    <a:cubicBezTo>
                      <a:pt x="890" y="233"/>
                      <a:pt x="888" y="231"/>
                      <a:pt x="887" y="230"/>
                    </a:cubicBezTo>
                    <a:cubicBezTo>
                      <a:pt x="885" y="228"/>
                      <a:pt x="886" y="228"/>
                      <a:pt x="883" y="228"/>
                    </a:cubicBezTo>
                    <a:cubicBezTo>
                      <a:pt x="880" y="227"/>
                      <a:pt x="879" y="226"/>
                      <a:pt x="878" y="226"/>
                    </a:cubicBezTo>
                    <a:cubicBezTo>
                      <a:pt x="878" y="227"/>
                      <a:pt x="879" y="229"/>
                      <a:pt x="878" y="229"/>
                    </a:cubicBezTo>
                    <a:cubicBezTo>
                      <a:pt x="876" y="229"/>
                      <a:pt x="876" y="229"/>
                      <a:pt x="875" y="230"/>
                    </a:cubicBezTo>
                    <a:cubicBezTo>
                      <a:pt x="875" y="231"/>
                      <a:pt x="873" y="232"/>
                      <a:pt x="872" y="232"/>
                    </a:cubicBezTo>
                    <a:cubicBezTo>
                      <a:pt x="871" y="231"/>
                      <a:pt x="871" y="230"/>
                      <a:pt x="871" y="230"/>
                    </a:cubicBezTo>
                    <a:cubicBezTo>
                      <a:pt x="872" y="229"/>
                      <a:pt x="871" y="230"/>
                      <a:pt x="871" y="229"/>
                    </a:cubicBezTo>
                    <a:cubicBezTo>
                      <a:pt x="871" y="227"/>
                      <a:pt x="872" y="227"/>
                      <a:pt x="872" y="226"/>
                    </a:cubicBezTo>
                    <a:cubicBezTo>
                      <a:pt x="872" y="225"/>
                      <a:pt x="872" y="226"/>
                      <a:pt x="871" y="226"/>
                    </a:cubicBezTo>
                    <a:cubicBezTo>
                      <a:pt x="870" y="226"/>
                      <a:pt x="868" y="227"/>
                      <a:pt x="868" y="227"/>
                    </a:cubicBezTo>
                    <a:cubicBezTo>
                      <a:pt x="868" y="228"/>
                      <a:pt x="870" y="229"/>
                      <a:pt x="868" y="229"/>
                    </a:cubicBezTo>
                    <a:cubicBezTo>
                      <a:pt x="866" y="230"/>
                      <a:pt x="866" y="230"/>
                      <a:pt x="866" y="229"/>
                    </a:cubicBezTo>
                    <a:cubicBezTo>
                      <a:pt x="866" y="228"/>
                      <a:pt x="867" y="224"/>
                      <a:pt x="866" y="224"/>
                    </a:cubicBezTo>
                    <a:cubicBezTo>
                      <a:pt x="866" y="224"/>
                      <a:pt x="866" y="224"/>
                      <a:pt x="866" y="224"/>
                    </a:cubicBezTo>
                    <a:cubicBezTo>
                      <a:pt x="866" y="224"/>
                      <a:pt x="866" y="224"/>
                      <a:pt x="864" y="224"/>
                    </a:cubicBezTo>
                    <a:cubicBezTo>
                      <a:pt x="861" y="224"/>
                      <a:pt x="861" y="224"/>
                      <a:pt x="860" y="223"/>
                    </a:cubicBezTo>
                    <a:cubicBezTo>
                      <a:pt x="858" y="222"/>
                      <a:pt x="857" y="222"/>
                      <a:pt x="859" y="221"/>
                    </a:cubicBezTo>
                    <a:cubicBezTo>
                      <a:pt x="860" y="220"/>
                      <a:pt x="863" y="218"/>
                      <a:pt x="865" y="217"/>
                    </a:cubicBezTo>
                    <a:cubicBezTo>
                      <a:pt x="866" y="215"/>
                      <a:pt x="873" y="211"/>
                      <a:pt x="874" y="209"/>
                    </a:cubicBezTo>
                    <a:cubicBezTo>
                      <a:pt x="875" y="207"/>
                      <a:pt x="880" y="203"/>
                      <a:pt x="884" y="201"/>
                    </a:cubicBezTo>
                    <a:cubicBezTo>
                      <a:pt x="887" y="198"/>
                      <a:pt x="886" y="198"/>
                      <a:pt x="888" y="196"/>
                    </a:cubicBezTo>
                    <a:cubicBezTo>
                      <a:pt x="890" y="194"/>
                      <a:pt x="894" y="192"/>
                      <a:pt x="896" y="190"/>
                    </a:cubicBezTo>
                    <a:cubicBezTo>
                      <a:pt x="897" y="188"/>
                      <a:pt x="900" y="186"/>
                      <a:pt x="902" y="185"/>
                    </a:cubicBezTo>
                    <a:cubicBezTo>
                      <a:pt x="904" y="185"/>
                      <a:pt x="906" y="184"/>
                      <a:pt x="911" y="184"/>
                    </a:cubicBezTo>
                    <a:cubicBezTo>
                      <a:pt x="915" y="184"/>
                      <a:pt x="917" y="184"/>
                      <a:pt x="918" y="185"/>
                    </a:cubicBezTo>
                    <a:cubicBezTo>
                      <a:pt x="919" y="186"/>
                      <a:pt x="919" y="187"/>
                      <a:pt x="920" y="186"/>
                    </a:cubicBezTo>
                    <a:cubicBezTo>
                      <a:pt x="922" y="186"/>
                      <a:pt x="924" y="185"/>
                      <a:pt x="925" y="185"/>
                    </a:cubicBezTo>
                    <a:cubicBezTo>
                      <a:pt x="926" y="185"/>
                      <a:pt x="927" y="186"/>
                      <a:pt x="927" y="186"/>
                    </a:cubicBezTo>
                    <a:cubicBezTo>
                      <a:pt x="928" y="186"/>
                      <a:pt x="930" y="185"/>
                      <a:pt x="931" y="185"/>
                    </a:cubicBezTo>
                    <a:cubicBezTo>
                      <a:pt x="932" y="185"/>
                      <a:pt x="932" y="186"/>
                      <a:pt x="933" y="186"/>
                    </a:cubicBezTo>
                    <a:cubicBezTo>
                      <a:pt x="935" y="186"/>
                      <a:pt x="936" y="186"/>
                      <a:pt x="936" y="185"/>
                    </a:cubicBezTo>
                    <a:cubicBezTo>
                      <a:pt x="936" y="184"/>
                      <a:pt x="936" y="183"/>
                      <a:pt x="938" y="183"/>
                    </a:cubicBezTo>
                    <a:cubicBezTo>
                      <a:pt x="939" y="182"/>
                      <a:pt x="943" y="182"/>
                      <a:pt x="944" y="183"/>
                    </a:cubicBezTo>
                    <a:cubicBezTo>
                      <a:pt x="945" y="184"/>
                      <a:pt x="947" y="185"/>
                      <a:pt x="947" y="184"/>
                    </a:cubicBezTo>
                    <a:cubicBezTo>
                      <a:pt x="948" y="184"/>
                      <a:pt x="951" y="184"/>
                      <a:pt x="952" y="185"/>
                    </a:cubicBezTo>
                    <a:cubicBezTo>
                      <a:pt x="953" y="186"/>
                      <a:pt x="954" y="187"/>
                      <a:pt x="953" y="187"/>
                    </a:cubicBezTo>
                    <a:cubicBezTo>
                      <a:pt x="952" y="187"/>
                      <a:pt x="950" y="187"/>
                      <a:pt x="950" y="187"/>
                    </a:cubicBezTo>
                    <a:cubicBezTo>
                      <a:pt x="949" y="188"/>
                      <a:pt x="948" y="189"/>
                      <a:pt x="951" y="189"/>
                    </a:cubicBezTo>
                    <a:cubicBezTo>
                      <a:pt x="954" y="189"/>
                      <a:pt x="954" y="189"/>
                      <a:pt x="955" y="189"/>
                    </a:cubicBezTo>
                    <a:cubicBezTo>
                      <a:pt x="956" y="188"/>
                      <a:pt x="957" y="189"/>
                      <a:pt x="959" y="189"/>
                    </a:cubicBezTo>
                    <a:cubicBezTo>
                      <a:pt x="960" y="188"/>
                      <a:pt x="960" y="187"/>
                      <a:pt x="962" y="187"/>
                    </a:cubicBezTo>
                    <a:cubicBezTo>
                      <a:pt x="963" y="187"/>
                      <a:pt x="964" y="188"/>
                      <a:pt x="965" y="188"/>
                    </a:cubicBezTo>
                    <a:cubicBezTo>
                      <a:pt x="967" y="188"/>
                      <a:pt x="971" y="187"/>
                      <a:pt x="971" y="186"/>
                    </a:cubicBezTo>
                    <a:cubicBezTo>
                      <a:pt x="972" y="186"/>
                      <a:pt x="973" y="185"/>
                      <a:pt x="970" y="185"/>
                    </a:cubicBezTo>
                    <a:cubicBezTo>
                      <a:pt x="968" y="184"/>
                      <a:pt x="966" y="185"/>
                      <a:pt x="967" y="183"/>
                    </a:cubicBezTo>
                    <a:cubicBezTo>
                      <a:pt x="967" y="182"/>
                      <a:pt x="967" y="181"/>
                      <a:pt x="968" y="179"/>
                    </a:cubicBezTo>
                    <a:cubicBezTo>
                      <a:pt x="970" y="177"/>
                      <a:pt x="969" y="176"/>
                      <a:pt x="971" y="176"/>
                    </a:cubicBezTo>
                    <a:cubicBezTo>
                      <a:pt x="973" y="176"/>
                      <a:pt x="975" y="173"/>
                      <a:pt x="977" y="172"/>
                    </a:cubicBezTo>
                    <a:cubicBezTo>
                      <a:pt x="979" y="170"/>
                      <a:pt x="980" y="170"/>
                      <a:pt x="980" y="169"/>
                    </a:cubicBezTo>
                    <a:cubicBezTo>
                      <a:pt x="981" y="167"/>
                      <a:pt x="981" y="166"/>
                      <a:pt x="983" y="165"/>
                    </a:cubicBezTo>
                    <a:cubicBezTo>
                      <a:pt x="985" y="164"/>
                      <a:pt x="987" y="165"/>
                      <a:pt x="989" y="165"/>
                    </a:cubicBezTo>
                    <a:cubicBezTo>
                      <a:pt x="991" y="164"/>
                      <a:pt x="994" y="163"/>
                      <a:pt x="995" y="164"/>
                    </a:cubicBezTo>
                    <a:cubicBezTo>
                      <a:pt x="996" y="165"/>
                      <a:pt x="997" y="166"/>
                      <a:pt x="997" y="166"/>
                    </a:cubicBezTo>
                    <a:cubicBezTo>
                      <a:pt x="998" y="165"/>
                      <a:pt x="1000" y="164"/>
                      <a:pt x="1001" y="164"/>
                    </a:cubicBezTo>
                    <a:cubicBezTo>
                      <a:pt x="1001" y="164"/>
                      <a:pt x="1002" y="164"/>
                      <a:pt x="1001" y="165"/>
                    </a:cubicBezTo>
                    <a:cubicBezTo>
                      <a:pt x="1000" y="167"/>
                      <a:pt x="999" y="168"/>
                      <a:pt x="999" y="169"/>
                    </a:cubicBezTo>
                    <a:cubicBezTo>
                      <a:pt x="999" y="171"/>
                      <a:pt x="998" y="171"/>
                      <a:pt x="999" y="171"/>
                    </a:cubicBezTo>
                    <a:cubicBezTo>
                      <a:pt x="1001" y="171"/>
                      <a:pt x="1003" y="170"/>
                      <a:pt x="1002" y="171"/>
                    </a:cubicBezTo>
                    <a:cubicBezTo>
                      <a:pt x="1001" y="172"/>
                      <a:pt x="999" y="174"/>
                      <a:pt x="1001" y="174"/>
                    </a:cubicBezTo>
                    <a:cubicBezTo>
                      <a:pt x="1002" y="174"/>
                      <a:pt x="1002" y="174"/>
                      <a:pt x="1005" y="172"/>
                    </a:cubicBezTo>
                    <a:cubicBezTo>
                      <a:pt x="1007" y="170"/>
                      <a:pt x="1011" y="166"/>
                      <a:pt x="1013" y="166"/>
                    </a:cubicBezTo>
                    <a:cubicBezTo>
                      <a:pt x="1015" y="166"/>
                      <a:pt x="1016" y="167"/>
                      <a:pt x="1017" y="166"/>
                    </a:cubicBezTo>
                    <a:cubicBezTo>
                      <a:pt x="1017" y="165"/>
                      <a:pt x="1016" y="164"/>
                      <a:pt x="1017" y="163"/>
                    </a:cubicBezTo>
                    <a:cubicBezTo>
                      <a:pt x="1017" y="162"/>
                      <a:pt x="1016" y="161"/>
                      <a:pt x="1018" y="160"/>
                    </a:cubicBezTo>
                    <a:cubicBezTo>
                      <a:pt x="1019" y="158"/>
                      <a:pt x="1017" y="159"/>
                      <a:pt x="1020" y="158"/>
                    </a:cubicBezTo>
                    <a:cubicBezTo>
                      <a:pt x="1023" y="157"/>
                      <a:pt x="1024" y="156"/>
                      <a:pt x="1025" y="157"/>
                    </a:cubicBezTo>
                    <a:cubicBezTo>
                      <a:pt x="1026" y="157"/>
                      <a:pt x="1027" y="158"/>
                      <a:pt x="1029" y="158"/>
                    </a:cubicBezTo>
                    <a:cubicBezTo>
                      <a:pt x="1030" y="158"/>
                      <a:pt x="1029" y="158"/>
                      <a:pt x="1027" y="159"/>
                    </a:cubicBezTo>
                    <a:cubicBezTo>
                      <a:pt x="1024" y="159"/>
                      <a:pt x="1023" y="160"/>
                      <a:pt x="1023" y="162"/>
                    </a:cubicBezTo>
                    <a:cubicBezTo>
                      <a:pt x="1022" y="163"/>
                      <a:pt x="1023" y="166"/>
                      <a:pt x="1022" y="166"/>
                    </a:cubicBezTo>
                    <a:cubicBezTo>
                      <a:pt x="1022" y="166"/>
                      <a:pt x="1021" y="166"/>
                      <a:pt x="1021" y="167"/>
                    </a:cubicBezTo>
                    <a:cubicBezTo>
                      <a:pt x="1022" y="168"/>
                      <a:pt x="1023" y="168"/>
                      <a:pt x="1022" y="169"/>
                    </a:cubicBezTo>
                    <a:cubicBezTo>
                      <a:pt x="1021" y="170"/>
                      <a:pt x="1019" y="171"/>
                      <a:pt x="1019" y="171"/>
                    </a:cubicBezTo>
                    <a:cubicBezTo>
                      <a:pt x="1020" y="172"/>
                      <a:pt x="1021" y="172"/>
                      <a:pt x="1018" y="173"/>
                    </a:cubicBezTo>
                    <a:cubicBezTo>
                      <a:pt x="1014" y="174"/>
                      <a:pt x="1012" y="176"/>
                      <a:pt x="1011" y="177"/>
                    </a:cubicBezTo>
                    <a:cubicBezTo>
                      <a:pt x="1010" y="177"/>
                      <a:pt x="1010" y="177"/>
                      <a:pt x="1009" y="179"/>
                    </a:cubicBezTo>
                    <a:cubicBezTo>
                      <a:pt x="1007" y="180"/>
                      <a:pt x="1006" y="181"/>
                      <a:pt x="1005" y="183"/>
                    </a:cubicBezTo>
                    <a:cubicBezTo>
                      <a:pt x="1003" y="184"/>
                      <a:pt x="1004" y="182"/>
                      <a:pt x="1002" y="184"/>
                    </a:cubicBezTo>
                    <a:cubicBezTo>
                      <a:pt x="1000" y="186"/>
                      <a:pt x="1000" y="186"/>
                      <a:pt x="998" y="187"/>
                    </a:cubicBezTo>
                    <a:cubicBezTo>
                      <a:pt x="997" y="189"/>
                      <a:pt x="996" y="192"/>
                      <a:pt x="993" y="194"/>
                    </a:cubicBezTo>
                    <a:cubicBezTo>
                      <a:pt x="990" y="196"/>
                      <a:pt x="989" y="197"/>
                      <a:pt x="987" y="197"/>
                    </a:cubicBezTo>
                    <a:cubicBezTo>
                      <a:pt x="985" y="197"/>
                      <a:pt x="984" y="199"/>
                      <a:pt x="983" y="198"/>
                    </a:cubicBezTo>
                    <a:cubicBezTo>
                      <a:pt x="982" y="198"/>
                      <a:pt x="981" y="198"/>
                      <a:pt x="981" y="199"/>
                    </a:cubicBezTo>
                    <a:cubicBezTo>
                      <a:pt x="981" y="199"/>
                      <a:pt x="982" y="203"/>
                      <a:pt x="980" y="204"/>
                    </a:cubicBezTo>
                    <a:cubicBezTo>
                      <a:pt x="979" y="205"/>
                      <a:pt x="976" y="207"/>
                      <a:pt x="975" y="209"/>
                    </a:cubicBezTo>
                    <a:cubicBezTo>
                      <a:pt x="974" y="211"/>
                      <a:pt x="973" y="217"/>
                      <a:pt x="974" y="221"/>
                    </a:cubicBezTo>
                    <a:cubicBezTo>
                      <a:pt x="975" y="225"/>
                      <a:pt x="976" y="234"/>
                      <a:pt x="976" y="237"/>
                    </a:cubicBezTo>
                    <a:cubicBezTo>
                      <a:pt x="977" y="239"/>
                      <a:pt x="979" y="240"/>
                      <a:pt x="979" y="242"/>
                    </a:cubicBezTo>
                    <a:cubicBezTo>
                      <a:pt x="979" y="244"/>
                      <a:pt x="980" y="247"/>
                      <a:pt x="980" y="248"/>
                    </a:cubicBezTo>
                    <a:cubicBezTo>
                      <a:pt x="980" y="250"/>
                      <a:pt x="980" y="248"/>
                      <a:pt x="980" y="250"/>
                    </a:cubicBezTo>
                    <a:cubicBezTo>
                      <a:pt x="981" y="251"/>
                      <a:pt x="979" y="253"/>
                      <a:pt x="981" y="253"/>
                    </a:cubicBezTo>
                    <a:cubicBezTo>
                      <a:pt x="982" y="252"/>
                      <a:pt x="985" y="248"/>
                      <a:pt x="988" y="246"/>
                    </a:cubicBezTo>
                    <a:cubicBezTo>
                      <a:pt x="990" y="244"/>
                      <a:pt x="990" y="243"/>
                      <a:pt x="990" y="240"/>
                    </a:cubicBezTo>
                    <a:cubicBezTo>
                      <a:pt x="991" y="238"/>
                      <a:pt x="990" y="238"/>
                      <a:pt x="993" y="237"/>
                    </a:cubicBezTo>
                    <a:cubicBezTo>
                      <a:pt x="995" y="236"/>
                      <a:pt x="997" y="235"/>
                      <a:pt x="998" y="235"/>
                    </a:cubicBezTo>
                    <a:cubicBezTo>
                      <a:pt x="999" y="236"/>
                      <a:pt x="999" y="236"/>
                      <a:pt x="999" y="235"/>
                    </a:cubicBezTo>
                    <a:cubicBezTo>
                      <a:pt x="999" y="234"/>
                      <a:pt x="997" y="231"/>
                      <a:pt x="999" y="228"/>
                    </a:cubicBezTo>
                    <a:cubicBezTo>
                      <a:pt x="1001" y="226"/>
                      <a:pt x="1002" y="224"/>
                      <a:pt x="1004" y="224"/>
                    </a:cubicBezTo>
                    <a:cubicBezTo>
                      <a:pt x="1007" y="224"/>
                      <a:pt x="1009" y="225"/>
                      <a:pt x="1010" y="224"/>
                    </a:cubicBezTo>
                    <a:cubicBezTo>
                      <a:pt x="1011" y="223"/>
                      <a:pt x="1013" y="224"/>
                      <a:pt x="1012" y="222"/>
                    </a:cubicBezTo>
                    <a:cubicBezTo>
                      <a:pt x="1010" y="220"/>
                      <a:pt x="1009" y="219"/>
                      <a:pt x="1009" y="218"/>
                    </a:cubicBezTo>
                    <a:cubicBezTo>
                      <a:pt x="1009" y="216"/>
                      <a:pt x="1011" y="213"/>
                      <a:pt x="1012" y="212"/>
                    </a:cubicBezTo>
                    <a:cubicBezTo>
                      <a:pt x="1013" y="212"/>
                      <a:pt x="1014" y="211"/>
                      <a:pt x="1014" y="212"/>
                    </a:cubicBezTo>
                    <a:cubicBezTo>
                      <a:pt x="1015" y="212"/>
                      <a:pt x="1016" y="213"/>
                      <a:pt x="1017" y="212"/>
                    </a:cubicBezTo>
                    <a:cubicBezTo>
                      <a:pt x="1018" y="212"/>
                      <a:pt x="1018" y="211"/>
                      <a:pt x="1018" y="209"/>
                    </a:cubicBezTo>
                    <a:cubicBezTo>
                      <a:pt x="1018" y="208"/>
                      <a:pt x="1016" y="208"/>
                      <a:pt x="1016" y="206"/>
                    </a:cubicBezTo>
                    <a:cubicBezTo>
                      <a:pt x="1015" y="205"/>
                      <a:pt x="1014" y="202"/>
                      <a:pt x="1016" y="201"/>
                    </a:cubicBezTo>
                    <a:cubicBezTo>
                      <a:pt x="1017" y="200"/>
                      <a:pt x="1019" y="200"/>
                      <a:pt x="1018" y="199"/>
                    </a:cubicBezTo>
                    <a:cubicBezTo>
                      <a:pt x="1017" y="198"/>
                      <a:pt x="1015" y="197"/>
                      <a:pt x="1015" y="197"/>
                    </a:cubicBezTo>
                    <a:cubicBezTo>
                      <a:pt x="1014" y="197"/>
                      <a:pt x="1014" y="198"/>
                      <a:pt x="1013" y="198"/>
                    </a:cubicBezTo>
                    <a:cubicBezTo>
                      <a:pt x="1012" y="198"/>
                      <a:pt x="1011" y="198"/>
                      <a:pt x="1011" y="196"/>
                    </a:cubicBezTo>
                    <a:cubicBezTo>
                      <a:pt x="1011" y="195"/>
                      <a:pt x="1012" y="192"/>
                      <a:pt x="1014" y="191"/>
                    </a:cubicBezTo>
                    <a:cubicBezTo>
                      <a:pt x="1016" y="189"/>
                      <a:pt x="1016" y="189"/>
                      <a:pt x="1017" y="187"/>
                    </a:cubicBezTo>
                    <a:cubicBezTo>
                      <a:pt x="1018" y="185"/>
                      <a:pt x="1018" y="183"/>
                      <a:pt x="1019" y="182"/>
                    </a:cubicBezTo>
                    <a:cubicBezTo>
                      <a:pt x="1020" y="181"/>
                      <a:pt x="1021" y="179"/>
                      <a:pt x="1022" y="180"/>
                    </a:cubicBezTo>
                    <a:cubicBezTo>
                      <a:pt x="1023" y="181"/>
                      <a:pt x="1023" y="181"/>
                      <a:pt x="1024" y="180"/>
                    </a:cubicBezTo>
                    <a:cubicBezTo>
                      <a:pt x="1025" y="180"/>
                      <a:pt x="1025" y="178"/>
                      <a:pt x="1026" y="179"/>
                    </a:cubicBezTo>
                    <a:cubicBezTo>
                      <a:pt x="1027" y="180"/>
                      <a:pt x="1027" y="181"/>
                      <a:pt x="1028" y="181"/>
                    </a:cubicBezTo>
                    <a:cubicBezTo>
                      <a:pt x="1029" y="180"/>
                      <a:pt x="1030" y="178"/>
                      <a:pt x="1032" y="177"/>
                    </a:cubicBezTo>
                    <a:cubicBezTo>
                      <a:pt x="1034" y="176"/>
                      <a:pt x="1036" y="176"/>
                      <a:pt x="1035" y="177"/>
                    </a:cubicBezTo>
                    <a:cubicBezTo>
                      <a:pt x="1035" y="178"/>
                      <a:pt x="1034" y="182"/>
                      <a:pt x="1035" y="181"/>
                    </a:cubicBezTo>
                    <a:cubicBezTo>
                      <a:pt x="1036" y="180"/>
                      <a:pt x="1040" y="178"/>
                      <a:pt x="1041" y="177"/>
                    </a:cubicBezTo>
                    <a:cubicBezTo>
                      <a:pt x="1042" y="176"/>
                      <a:pt x="1045" y="175"/>
                      <a:pt x="1047" y="175"/>
                    </a:cubicBezTo>
                    <a:cubicBezTo>
                      <a:pt x="1048" y="175"/>
                      <a:pt x="1052" y="175"/>
                      <a:pt x="1053" y="176"/>
                    </a:cubicBezTo>
                    <a:cubicBezTo>
                      <a:pt x="1054" y="176"/>
                      <a:pt x="1057" y="180"/>
                      <a:pt x="1058" y="180"/>
                    </a:cubicBezTo>
                    <a:cubicBezTo>
                      <a:pt x="1059" y="180"/>
                      <a:pt x="1059" y="179"/>
                      <a:pt x="1060" y="178"/>
                    </a:cubicBezTo>
                    <a:cubicBezTo>
                      <a:pt x="1060" y="177"/>
                      <a:pt x="1065" y="175"/>
                      <a:pt x="1067" y="172"/>
                    </a:cubicBezTo>
                    <a:cubicBezTo>
                      <a:pt x="1069" y="170"/>
                      <a:pt x="1072" y="169"/>
                      <a:pt x="1075" y="168"/>
                    </a:cubicBezTo>
                    <a:cubicBezTo>
                      <a:pt x="1077" y="167"/>
                      <a:pt x="1088" y="162"/>
                      <a:pt x="1091" y="161"/>
                    </a:cubicBezTo>
                    <a:cubicBezTo>
                      <a:pt x="1095" y="159"/>
                      <a:pt x="1097" y="158"/>
                      <a:pt x="1097" y="157"/>
                    </a:cubicBezTo>
                    <a:cubicBezTo>
                      <a:pt x="1097" y="156"/>
                      <a:pt x="1097" y="156"/>
                      <a:pt x="1098" y="156"/>
                    </a:cubicBezTo>
                    <a:cubicBezTo>
                      <a:pt x="1099" y="157"/>
                      <a:pt x="1099" y="158"/>
                      <a:pt x="1100" y="158"/>
                    </a:cubicBezTo>
                    <a:cubicBezTo>
                      <a:pt x="1102" y="158"/>
                      <a:pt x="1105" y="158"/>
                      <a:pt x="1106" y="159"/>
                    </a:cubicBezTo>
                    <a:cubicBezTo>
                      <a:pt x="1108" y="160"/>
                      <a:pt x="1108" y="160"/>
                      <a:pt x="1109" y="160"/>
                    </a:cubicBezTo>
                    <a:cubicBezTo>
                      <a:pt x="1110" y="159"/>
                      <a:pt x="1112" y="157"/>
                      <a:pt x="1111" y="156"/>
                    </a:cubicBezTo>
                    <a:cubicBezTo>
                      <a:pt x="1111" y="155"/>
                      <a:pt x="1111" y="154"/>
                      <a:pt x="1110" y="153"/>
                    </a:cubicBezTo>
                    <a:cubicBezTo>
                      <a:pt x="1109" y="152"/>
                      <a:pt x="1108" y="151"/>
                      <a:pt x="1107" y="150"/>
                    </a:cubicBezTo>
                    <a:cubicBezTo>
                      <a:pt x="1105" y="149"/>
                      <a:pt x="1107" y="149"/>
                      <a:pt x="1107" y="148"/>
                    </a:cubicBezTo>
                    <a:cubicBezTo>
                      <a:pt x="1107" y="147"/>
                      <a:pt x="1106" y="144"/>
                      <a:pt x="1105" y="143"/>
                    </a:cubicBezTo>
                    <a:cubicBezTo>
                      <a:pt x="1104" y="142"/>
                      <a:pt x="1104" y="144"/>
                      <a:pt x="1103" y="143"/>
                    </a:cubicBezTo>
                    <a:cubicBezTo>
                      <a:pt x="1101" y="142"/>
                      <a:pt x="1100" y="141"/>
                      <a:pt x="1099" y="140"/>
                    </a:cubicBezTo>
                    <a:cubicBezTo>
                      <a:pt x="1099" y="139"/>
                      <a:pt x="1100" y="138"/>
                      <a:pt x="1099" y="138"/>
                    </a:cubicBezTo>
                    <a:cubicBezTo>
                      <a:pt x="1098" y="138"/>
                      <a:pt x="1098" y="139"/>
                      <a:pt x="1097" y="139"/>
                    </a:cubicBezTo>
                    <a:cubicBezTo>
                      <a:pt x="1096" y="139"/>
                      <a:pt x="1094" y="140"/>
                      <a:pt x="1093" y="139"/>
                    </a:cubicBezTo>
                    <a:cubicBezTo>
                      <a:pt x="1093" y="138"/>
                      <a:pt x="1091" y="137"/>
                      <a:pt x="1092" y="137"/>
                    </a:cubicBezTo>
                    <a:cubicBezTo>
                      <a:pt x="1094" y="137"/>
                      <a:pt x="1097" y="138"/>
                      <a:pt x="1096" y="137"/>
                    </a:cubicBezTo>
                    <a:cubicBezTo>
                      <a:pt x="1095" y="137"/>
                      <a:pt x="1092" y="136"/>
                      <a:pt x="1093" y="136"/>
                    </a:cubicBezTo>
                    <a:cubicBezTo>
                      <a:pt x="1095" y="136"/>
                      <a:pt x="1097" y="135"/>
                      <a:pt x="1099" y="136"/>
                    </a:cubicBezTo>
                    <a:cubicBezTo>
                      <a:pt x="1100" y="137"/>
                      <a:pt x="1101" y="138"/>
                      <a:pt x="1102" y="138"/>
                    </a:cubicBezTo>
                    <a:cubicBezTo>
                      <a:pt x="1104" y="138"/>
                      <a:pt x="1104" y="139"/>
                      <a:pt x="1107" y="138"/>
                    </a:cubicBezTo>
                    <a:cubicBezTo>
                      <a:pt x="1111" y="137"/>
                      <a:pt x="1116" y="136"/>
                      <a:pt x="1115" y="135"/>
                    </a:cubicBezTo>
                    <a:cubicBezTo>
                      <a:pt x="1114" y="134"/>
                      <a:pt x="1113" y="134"/>
                      <a:pt x="1114" y="133"/>
                    </a:cubicBezTo>
                    <a:cubicBezTo>
                      <a:pt x="1116" y="132"/>
                      <a:pt x="1118" y="132"/>
                      <a:pt x="1118" y="131"/>
                    </a:cubicBezTo>
                    <a:cubicBezTo>
                      <a:pt x="1118" y="130"/>
                      <a:pt x="1115" y="128"/>
                      <a:pt x="1115" y="127"/>
                    </a:cubicBezTo>
                    <a:cubicBezTo>
                      <a:pt x="1115" y="126"/>
                      <a:pt x="1118" y="125"/>
                      <a:pt x="1118" y="124"/>
                    </a:cubicBezTo>
                    <a:cubicBezTo>
                      <a:pt x="1119" y="123"/>
                      <a:pt x="1119" y="125"/>
                      <a:pt x="1120" y="124"/>
                    </a:cubicBezTo>
                    <a:cubicBezTo>
                      <a:pt x="1122" y="124"/>
                      <a:pt x="1125" y="124"/>
                      <a:pt x="1123" y="125"/>
                    </a:cubicBezTo>
                    <a:cubicBezTo>
                      <a:pt x="1122" y="126"/>
                      <a:pt x="1120" y="127"/>
                      <a:pt x="1121" y="127"/>
                    </a:cubicBezTo>
                    <a:cubicBezTo>
                      <a:pt x="1122" y="128"/>
                      <a:pt x="1123" y="129"/>
                      <a:pt x="1123" y="130"/>
                    </a:cubicBezTo>
                    <a:cubicBezTo>
                      <a:pt x="1123" y="131"/>
                      <a:pt x="1122" y="132"/>
                      <a:pt x="1124" y="132"/>
                    </a:cubicBezTo>
                    <a:cubicBezTo>
                      <a:pt x="1126" y="131"/>
                      <a:pt x="1129" y="130"/>
                      <a:pt x="1131" y="131"/>
                    </a:cubicBezTo>
                    <a:cubicBezTo>
                      <a:pt x="1133" y="131"/>
                      <a:pt x="1136" y="131"/>
                      <a:pt x="1138" y="133"/>
                    </a:cubicBezTo>
                    <a:cubicBezTo>
                      <a:pt x="1139" y="135"/>
                      <a:pt x="1137" y="135"/>
                      <a:pt x="1140" y="137"/>
                    </a:cubicBezTo>
                    <a:cubicBezTo>
                      <a:pt x="1144" y="139"/>
                      <a:pt x="1147" y="139"/>
                      <a:pt x="1148" y="140"/>
                    </a:cubicBezTo>
                    <a:cubicBezTo>
                      <a:pt x="1148" y="141"/>
                      <a:pt x="1149" y="142"/>
                      <a:pt x="1150" y="142"/>
                    </a:cubicBezTo>
                    <a:cubicBezTo>
                      <a:pt x="1152" y="142"/>
                      <a:pt x="1152" y="142"/>
                      <a:pt x="1152" y="141"/>
                    </a:cubicBezTo>
                    <a:cubicBezTo>
                      <a:pt x="1152" y="141"/>
                      <a:pt x="1152" y="141"/>
                      <a:pt x="1153" y="141"/>
                    </a:cubicBezTo>
                    <a:cubicBezTo>
                      <a:pt x="1152" y="141"/>
                      <a:pt x="1152" y="142"/>
                      <a:pt x="1153" y="142"/>
                    </a:cubicBezTo>
                    <a:cubicBezTo>
                      <a:pt x="1153" y="142"/>
                      <a:pt x="1154" y="142"/>
                      <a:pt x="1155" y="142"/>
                    </a:cubicBezTo>
                    <a:cubicBezTo>
                      <a:pt x="1156" y="141"/>
                      <a:pt x="1159" y="142"/>
                      <a:pt x="1158" y="141"/>
                    </a:cubicBezTo>
                    <a:cubicBezTo>
                      <a:pt x="1156" y="140"/>
                      <a:pt x="1154" y="139"/>
                      <a:pt x="1154" y="138"/>
                    </a:cubicBezTo>
                    <a:cubicBezTo>
                      <a:pt x="1155" y="137"/>
                      <a:pt x="1156" y="137"/>
                      <a:pt x="1157" y="138"/>
                    </a:cubicBezTo>
                    <a:cubicBezTo>
                      <a:pt x="1157" y="138"/>
                      <a:pt x="1158" y="139"/>
                      <a:pt x="1158" y="138"/>
                    </a:cubicBezTo>
                    <a:cubicBezTo>
                      <a:pt x="1158" y="138"/>
                      <a:pt x="1156" y="137"/>
                      <a:pt x="1157" y="137"/>
                    </a:cubicBezTo>
                    <a:cubicBezTo>
                      <a:pt x="1158" y="136"/>
                      <a:pt x="1158" y="134"/>
                      <a:pt x="1158" y="133"/>
                    </a:cubicBezTo>
                    <a:close/>
                    <a:moveTo>
                      <a:pt x="251" y="198"/>
                    </a:moveTo>
                    <a:cubicBezTo>
                      <a:pt x="251" y="198"/>
                      <a:pt x="251" y="198"/>
                      <a:pt x="251" y="198"/>
                    </a:cubicBezTo>
                    <a:cubicBezTo>
                      <a:pt x="251" y="198"/>
                      <a:pt x="251" y="198"/>
                      <a:pt x="251" y="198"/>
                    </a:cubicBezTo>
                    <a:cubicBezTo>
                      <a:pt x="251" y="198"/>
                      <a:pt x="251" y="198"/>
                      <a:pt x="251" y="198"/>
                    </a:cubicBezTo>
                    <a:close/>
                    <a:moveTo>
                      <a:pt x="39" y="523"/>
                    </a:moveTo>
                    <a:cubicBezTo>
                      <a:pt x="39" y="523"/>
                      <a:pt x="39" y="523"/>
                      <a:pt x="39" y="523"/>
                    </a:cubicBezTo>
                    <a:cubicBezTo>
                      <a:pt x="39" y="523"/>
                      <a:pt x="39" y="523"/>
                      <a:pt x="39" y="523"/>
                    </a:cubicBezTo>
                    <a:cubicBezTo>
                      <a:pt x="39" y="523"/>
                      <a:pt x="39" y="523"/>
                      <a:pt x="39" y="523"/>
                    </a:cubicBezTo>
                    <a:close/>
                    <a:moveTo>
                      <a:pt x="123" y="459"/>
                    </a:moveTo>
                    <a:cubicBezTo>
                      <a:pt x="124" y="458"/>
                      <a:pt x="126" y="458"/>
                      <a:pt x="127" y="458"/>
                    </a:cubicBezTo>
                    <a:cubicBezTo>
                      <a:pt x="126" y="458"/>
                      <a:pt x="124" y="458"/>
                      <a:pt x="123" y="459"/>
                    </a:cubicBezTo>
                    <a:close/>
                    <a:moveTo>
                      <a:pt x="267" y="615"/>
                    </a:moveTo>
                    <a:cubicBezTo>
                      <a:pt x="267" y="615"/>
                      <a:pt x="267" y="615"/>
                      <a:pt x="266" y="615"/>
                    </a:cubicBezTo>
                    <a:cubicBezTo>
                      <a:pt x="265" y="614"/>
                      <a:pt x="265" y="613"/>
                      <a:pt x="264" y="612"/>
                    </a:cubicBezTo>
                    <a:cubicBezTo>
                      <a:pt x="264" y="611"/>
                      <a:pt x="264" y="611"/>
                      <a:pt x="264" y="610"/>
                    </a:cubicBezTo>
                    <a:cubicBezTo>
                      <a:pt x="263" y="610"/>
                      <a:pt x="261" y="608"/>
                      <a:pt x="260" y="607"/>
                    </a:cubicBezTo>
                    <a:cubicBezTo>
                      <a:pt x="260" y="605"/>
                      <a:pt x="260" y="602"/>
                      <a:pt x="260" y="601"/>
                    </a:cubicBezTo>
                    <a:cubicBezTo>
                      <a:pt x="259" y="600"/>
                      <a:pt x="259" y="600"/>
                      <a:pt x="259" y="598"/>
                    </a:cubicBezTo>
                    <a:cubicBezTo>
                      <a:pt x="258" y="596"/>
                      <a:pt x="258" y="588"/>
                      <a:pt x="259" y="589"/>
                    </a:cubicBezTo>
                    <a:cubicBezTo>
                      <a:pt x="259" y="589"/>
                      <a:pt x="259" y="589"/>
                      <a:pt x="259" y="589"/>
                    </a:cubicBezTo>
                    <a:cubicBezTo>
                      <a:pt x="260" y="590"/>
                      <a:pt x="261" y="592"/>
                      <a:pt x="261" y="594"/>
                    </a:cubicBezTo>
                    <a:cubicBezTo>
                      <a:pt x="262" y="595"/>
                      <a:pt x="262" y="597"/>
                      <a:pt x="262" y="598"/>
                    </a:cubicBezTo>
                    <a:cubicBezTo>
                      <a:pt x="262" y="599"/>
                      <a:pt x="264" y="603"/>
                      <a:pt x="264" y="604"/>
                    </a:cubicBezTo>
                    <a:cubicBezTo>
                      <a:pt x="264" y="606"/>
                      <a:pt x="265" y="606"/>
                      <a:pt x="265" y="607"/>
                    </a:cubicBezTo>
                    <a:cubicBezTo>
                      <a:pt x="266" y="607"/>
                      <a:pt x="266" y="610"/>
                      <a:pt x="266" y="611"/>
                    </a:cubicBezTo>
                    <a:cubicBezTo>
                      <a:pt x="266" y="612"/>
                      <a:pt x="268" y="615"/>
                      <a:pt x="268" y="616"/>
                    </a:cubicBezTo>
                    <a:cubicBezTo>
                      <a:pt x="268" y="616"/>
                      <a:pt x="268" y="616"/>
                      <a:pt x="267" y="615"/>
                    </a:cubicBezTo>
                    <a:close/>
                    <a:moveTo>
                      <a:pt x="281" y="623"/>
                    </a:moveTo>
                    <a:cubicBezTo>
                      <a:pt x="280" y="623"/>
                      <a:pt x="280" y="623"/>
                      <a:pt x="280" y="623"/>
                    </a:cubicBezTo>
                    <a:cubicBezTo>
                      <a:pt x="280" y="623"/>
                      <a:pt x="281" y="623"/>
                      <a:pt x="281" y="623"/>
                    </a:cubicBezTo>
                    <a:cubicBezTo>
                      <a:pt x="281" y="623"/>
                      <a:pt x="281" y="623"/>
                      <a:pt x="281" y="623"/>
                    </a:cubicBezTo>
                    <a:close/>
                    <a:moveTo>
                      <a:pt x="290" y="634"/>
                    </a:moveTo>
                    <a:cubicBezTo>
                      <a:pt x="290" y="634"/>
                      <a:pt x="290" y="635"/>
                      <a:pt x="290" y="635"/>
                    </a:cubicBezTo>
                    <a:cubicBezTo>
                      <a:pt x="290" y="635"/>
                      <a:pt x="290" y="636"/>
                      <a:pt x="290" y="637"/>
                    </a:cubicBezTo>
                    <a:cubicBezTo>
                      <a:pt x="290" y="638"/>
                      <a:pt x="290" y="639"/>
                      <a:pt x="290" y="641"/>
                    </a:cubicBezTo>
                    <a:cubicBezTo>
                      <a:pt x="289" y="642"/>
                      <a:pt x="289" y="643"/>
                      <a:pt x="290" y="644"/>
                    </a:cubicBezTo>
                    <a:cubicBezTo>
                      <a:pt x="291" y="645"/>
                      <a:pt x="291" y="647"/>
                      <a:pt x="292" y="647"/>
                    </a:cubicBezTo>
                    <a:cubicBezTo>
                      <a:pt x="292" y="647"/>
                      <a:pt x="292" y="648"/>
                      <a:pt x="292" y="649"/>
                    </a:cubicBezTo>
                    <a:cubicBezTo>
                      <a:pt x="292" y="650"/>
                      <a:pt x="291" y="651"/>
                      <a:pt x="291" y="650"/>
                    </a:cubicBezTo>
                    <a:cubicBezTo>
                      <a:pt x="290" y="649"/>
                      <a:pt x="289" y="649"/>
                      <a:pt x="289" y="648"/>
                    </a:cubicBezTo>
                    <a:cubicBezTo>
                      <a:pt x="289" y="647"/>
                      <a:pt x="288" y="647"/>
                      <a:pt x="288" y="646"/>
                    </a:cubicBezTo>
                    <a:cubicBezTo>
                      <a:pt x="288" y="645"/>
                      <a:pt x="288" y="644"/>
                      <a:pt x="288" y="643"/>
                    </a:cubicBezTo>
                    <a:cubicBezTo>
                      <a:pt x="288" y="641"/>
                      <a:pt x="288" y="641"/>
                      <a:pt x="288" y="640"/>
                    </a:cubicBezTo>
                    <a:cubicBezTo>
                      <a:pt x="288" y="639"/>
                      <a:pt x="286" y="641"/>
                      <a:pt x="286" y="640"/>
                    </a:cubicBezTo>
                    <a:cubicBezTo>
                      <a:pt x="286" y="638"/>
                      <a:pt x="286" y="638"/>
                      <a:pt x="287" y="637"/>
                    </a:cubicBezTo>
                    <a:cubicBezTo>
                      <a:pt x="287" y="636"/>
                      <a:pt x="287" y="635"/>
                      <a:pt x="287" y="634"/>
                    </a:cubicBezTo>
                    <a:cubicBezTo>
                      <a:pt x="287" y="633"/>
                      <a:pt x="288" y="632"/>
                      <a:pt x="287" y="630"/>
                    </a:cubicBezTo>
                    <a:cubicBezTo>
                      <a:pt x="287" y="628"/>
                      <a:pt x="285" y="626"/>
                      <a:pt x="285" y="625"/>
                    </a:cubicBezTo>
                    <a:cubicBezTo>
                      <a:pt x="285" y="625"/>
                      <a:pt x="286" y="625"/>
                      <a:pt x="287" y="625"/>
                    </a:cubicBezTo>
                    <a:cubicBezTo>
                      <a:pt x="287" y="625"/>
                      <a:pt x="287" y="626"/>
                      <a:pt x="288" y="626"/>
                    </a:cubicBezTo>
                    <a:cubicBezTo>
                      <a:pt x="288" y="627"/>
                      <a:pt x="288" y="630"/>
                      <a:pt x="289" y="631"/>
                    </a:cubicBezTo>
                    <a:cubicBezTo>
                      <a:pt x="289" y="632"/>
                      <a:pt x="289" y="633"/>
                      <a:pt x="290" y="634"/>
                    </a:cubicBezTo>
                    <a:close/>
                    <a:moveTo>
                      <a:pt x="279" y="568"/>
                    </a:moveTo>
                    <a:cubicBezTo>
                      <a:pt x="280" y="567"/>
                      <a:pt x="281" y="567"/>
                      <a:pt x="282" y="567"/>
                    </a:cubicBezTo>
                    <a:cubicBezTo>
                      <a:pt x="283" y="567"/>
                      <a:pt x="284" y="567"/>
                      <a:pt x="285" y="568"/>
                    </a:cubicBezTo>
                    <a:cubicBezTo>
                      <a:pt x="285" y="568"/>
                      <a:pt x="286" y="568"/>
                      <a:pt x="286" y="569"/>
                    </a:cubicBezTo>
                    <a:cubicBezTo>
                      <a:pt x="286" y="570"/>
                      <a:pt x="287" y="570"/>
                      <a:pt x="287" y="570"/>
                    </a:cubicBezTo>
                    <a:cubicBezTo>
                      <a:pt x="288" y="570"/>
                      <a:pt x="290" y="570"/>
                      <a:pt x="288" y="571"/>
                    </a:cubicBezTo>
                    <a:cubicBezTo>
                      <a:pt x="287" y="571"/>
                      <a:pt x="287" y="573"/>
                      <a:pt x="287" y="574"/>
                    </a:cubicBezTo>
                    <a:cubicBezTo>
                      <a:pt x="287" y="575"/>
                      <a:pt x="287" y="575"/>
                      <a:pt x="286" y="575"/>
                    </a:cubicBezTo>
                    <a:cubicBezTo>
                      <a:pt x="286" y="576"/>
                      <a:pt x="285" y="577"/>
                      <a:pt x="285" y="578"/>
                    </a:cubicBezTo>
                    <a:cubicBezTo>
                      <a:pt x="284" y="579"/>
                      <a:pt x="282" y="581"/>
                      <a:pt x="281" y="581"/>
                    </a:cubicBezTo>
                    <a:cubicBezTo>
                      <a:pt x="280" y="581"/>
                      <a:pt x="279" y="580"/>
                      <a:pt x="280" y="581"/>
                    </a:cubicBezTo>
                    <a:cubicBezTo>
                      <a:pt x="280" y="581"/>
                      <a:pt x="283" y="581"/>
                      <a:pt x="284" y="581"/>
                    </a:cubicBezTo>
                    <a:cubicBezTo>
                      <a:pt x="285" y="581"/>
                      <a:pt x="284" y="583"/>
                      <a:pt x="283" y="583"/>
                    </a:cubicBezTo>
                    <a:cubicBezTo>
                      <a:pt x="281" y="583"/>
                      <a:pt x="280" y="582"/>
                      <a:pt x="278" y="582"/>
                    </a:cubicBezTo>
                    <a:cubicBezTo>
                      <a:pt x="276" y="582"/>
                      <a:pt x="276" y="584"/>
                      <a:pt x="275" y="583"/>
                    </a:cubicBezTo>
                    <a:cubicBezTo>
                      <a:pt x="274" y="582"/>
                      <a:pt x="272" y="582"/>
                      <a:pt x="273" y="580"/>
                    </a:cubicBezTo>
                    <a:cubicBezTo>
                      <a:pt x="273" y="578"/>
                      <a:pt x="275" y="576"/>
                      <a:pt x="274" y="575"/>
                    </a:cubicBezTo>
                    <a:cubicBezTo>
                      <a:pt x="274" y="575"/>
                      <a:pt x="274" y="575"/>
                      <a:pt x="274" y="575"/>
                    </a:cubicBezTo>
                    <a:cubicBezTo>
                      <a:pt x="274" y="574"/>
                      <a:pt x="273" y="574"/>
                      <a:pt x="274" y="573"/>
                    </a:cubicBezTo>
                    <a:cubicBezTo>
                      <a:pt x="274" y="572"/>
                      <a:pt x="274" y="570"/>
                      <a:pt x="275" y="569"/>
                    </a:cubicBezTo>
                    <a:cubicBezTo>
                      <a:pt x="276" y="569"/>
                      <a:pt x="278" y="569"/>
                      <a:pt x="279" y="568"/>
                    </a:cubicBezTo>
                    <a:close/>
                    <a:moveTo>
                      <a:pt x="291" y="400"/>
                    </a:moveTo>
                    <a:cubicBezTo>
                      <a:pt x="291" y="400"/>
                      <a:pt x="291" y="399"/>
                      <a:pt x="291" y="398"/>
                    </a:cubicBezTo>
                    <a:cubicBezTo>
                      <a:pt x="291" y="399"/>
                      <a:pt x="291" y="399"/>
                      <a:pt x="291" y="400"/>
                    </a:cubicBezTo>
                    <a:close/>
                    <a:moveTo>
                      <a:pt x="291" y="398"/>
                    </a:moveTo>
                    <a:cubicBezTo>
                      <a:pt x="292" y="396"/>
                      <a:pt x="292" y="395"/>
                      <a:pt x="292" y="394"/>
                    </a:cubicBezTo>
                    <a:cubicBezTo>
                      <a:pt x="292" y="395"/>
                      <a:pt x="292" y="395"/>
                      <a:pt x="292" y="395"/>
                    </a:cubicBezTo>
                    <a:cubicBezTo>
                      <a:pt x="292" y="396"/>
                      <a:pt x="292" y="397"/>
                      <a:pt x="291" y="398"/>
                    </a:cubicBezTo>
                    <a:close/>
                    <a:moveTo>
                      <a:pt x="396" y="457"/>
                    </a:moveTo>
                    <a:cubicBezTo>
                      <a:pt x="394" y="458"/>
                      <a:pt x="392" y="459"/>
                      <a:pt x="389" y="459"/>
                    </a:cubicBezTo>
                    <a:cubicBezTo>
                      <a:pt x="389" y="460"/>
                      <a:pt x="388" y="460"/>
                      <a:pt x="387" y="460"/>
                    </a:cubicBezTo>
                    <a:cubicBezTo>
                      <a:pt x="390" y="459"/>
                      <a:pt x="393" y="458"/>
                      <a:pt x="396" y="457"/>
                    </a:cubicBezTo>
                    <a:close/>
                    <a:moveTo>
                      <a:pt x="401" y="346"/>
                    </a:moveTo>
                    <a:cubicBezTo>
                      <a:pt x="401" y="348"/>
                      <a:pt x="401" y="349"/>
                      <a:pt x="401" y="349"/>
                    </a:cubicBezTo>
                    <a:cubicBezTo>
                      <a:pt x="400" y="350"/>
                      <a:pt x="396" y="351"/>
                      <a:pt x="391" y="352"/>
                    </a:cubicBezTo>
                    <a:cubicBezTo>
                      <a:pt x="386" y="352"/>
                      <a:pt x="379" y="346"/>
                      <a:pt x="378" y="346"/>
                    </a:cubicBezTo>
                    <a:cubicBezTo>
                      <a:pt x="378" y="345"/>
                      <a:pt x="374" y="345"/>
                      <a:pt x="373" y="345"/>
                    </a:cubicBezTo>
                    <a:cubicBezTo>
                      <a:pt x="372" y="344"/>
                      <a:pt x="372" y="342"/>
                      <a:pt x="372" y="339"/>
                    </a:cubicBezTo>
                    <a:cubicBezTo>
                      <a:pt x="372" y="338"/>
                      <a:pt x="372" y="337"/>
                      <a:pt x="372" y="337"/>
                    </a:cubicBezTo>
                    <a:cubicBezTo>
                      <a:pt x="372" y="335"/>
                      <a:pt x="374" y="336"/>
                      <a:pt x="375" y="335"/>
                    </a:cubicBezTo>
                    <a:cubicBezTo>
                      <a:pt x="376" y="333"/>
                      <a:pt x="376" y="330"/>
                      <a:pt x="376" y="329"/>
                    </a:cubicBezTo>
                    <a:cubicBezTo>
                      <a:pt x="377" y="327"/>
                      <a:pt x="377" y="328"/>
                      <a:pt x="377" y="327"/>
                    </a:cubicBezTo>
                    <a:cubicBezTo>
                      <a:pt x="377" y="325"/>
                      <a:pt x="373" y="319"/>
                      <a:pt x="371" y="317"/>
                    </a:cubicBezTo>
                    <a:cubicBezTo>
                      <a:pt x="371" y="317"/>
                      <a:pt x="371" y="317"/>
                      <a:pt x="370" y="316"/>
                    </a:cubicBezTo>
                    <a:cubicBezTo>
                      <a:pt x="368" y="314"/>
                      <a:pt x="364" y="309"/>
                      <a:pt x="364" y="308"/>
                    </a:cubicBezTo>
                    <a:cubicBezTo>
                      <a:pt x="364" y="306"/>
                      <a:pt x="365" y="303"/>
                      <a:pt x="364" y="302"/>
                    </a:cubicBezTo>
                    <a:cubicBezTo>
                      <a:pt x="363" y="301"/>
                      <a:pt x="362" y="300"/>
                      <a:pt x="362" y="299"/>
                    </a:cubicBezTo>
                    <a:cubicBezTo>
                      <a:pt x="361" y="299"/>
                      <a:pt x="359" y="298"/>
                      <a:pt x="360" y="297"/>
                    </a:cubicBezTo>
                    <a:cubicBezTo>
                      <a:pt x="361" y="297"/>
                      <a:pt x="365" y="291"/>
                      <a:pt x="365" y="290"/>
                    </a:cubicBezTo>
                    <a:cubicBezTo>
                      <a:pt x="365" y="289"/>
                      <a:pt x="367" y="289"/>
                      <a:pt x="368" y="289"/>
                    </a:cubicBezTo>
                    <a:cubicBezTo>
                      <a:pt x="368" y="289"/>
                      <a:pt x="370" y="288"/>
                      <a:pt x="371" y="287"/>
                    </a:cubicBezTo>
                    <a:cubicBezTo>
                      <a:pt x="372" y="286"/>
                      <a:pt x="373" y="286"/>
                      <a:pt x="374" y="286"/>
                    </a:cubicBezTo>
                    <a:cubicBezTo>
                      <a:pt x="374" y="286"/>
                      <a:pt x="374" y="285"/>
                      <a:pt x="374" y="285"/>
                    </a:cubicBezTo>
                    <a:cubicBezTo>
                      <a:pt x="375" y="284"/>
                      <a:pt x="376" y="283"/>
                      <a:pt x="376" y="283"/>
                    </a:cubicBezTo>
                    <a:cubicBezTo>
                      <a:pt x="377" y="283"/>
                      <a:pt x="377" y="283"/>
                      <a:pt x="379" y="283"/>
                    </a:cubicBezTo>
                    <a:cubicBezTo>
                      <a:pt x="381" y="282"/>
                      <a:pt x="384" y="280"/>
                      <a:pt x="387" y="280"/>
                    </a:cubicBezTo>
                    <a:cubicBezTo>
                      <a:pt x="389" y="280"/>
                      <a:pt x="390" y="281"/>
                      <a:pt x="391" y="281"/>
                    </a:cubicBezTo>
                    <a:cubicBezTo>
                      <a:pt x="393" y="282"/>
                      <a:pt x="393" y="281"/>
                      <a:pt x="395" y="280"/>
                    </a:cubicBezTo>
                    <a:cubicBezTo>
                      <a:pt x="396" y="280"/>
                      <a:pt x="397" y="282"/>
                      <a:pt x="397" y="283"/>
                    </a:cubicBezTo>
                    <a:cubicBezTo>
                      <a:pt x="398" y="284"/>
                      <a:pt x="398" y="286"/>
                      <a:pt x="398" y="288"/>
                    </a:cubicBezTo>
                    <a:cubicBezTo>
                      <a:pt x="398" y="289"/>
                      <a:pt x="397" y="289"/>
                      <a:pt x="396" y="290"/>
                    </a:cubicBezTo>
                    <a:cubicBezTo>
                      <a:pt x="396" y="291"/>
                      <a:pt x="399" y="290"/>
                      <a:pt x="397" y="292"/>
                    </a:cubicBezTo>
                    <a:cubicBezTo>
                      <a:pt x="397" y="293"/>
                      <a:pt x="396" y="293"/>
                      <a:pt x="395" y="293"/>
                    </a:cubicBezTo>
                    <a:cubicBezTo>
                      <a:pt x="393" y="293"/>
                      <a:pt x="390" y="292"/>
                      <a:pt x="388" y="292"/>
                    </a:cubicBezTo>
                    <a:cubicBezTo>
                      <a:pt x="386" y="292"/>
                      <a:pt x="385" y="294"/>
                      <a:pt x="385" y="295"/>
                    </a:cubicBezTo>
                    <a:cubicBezTo>
                      <a:pt x="385" y="296"/>
                      <a:pt x="386" y="297"/>
                      <a:pt x="385" y="298"/>
                    </a:cubicBezTo>
                    <a:cubicBezTo>
                      <a:pt x="385" y="298"/>
                      <a:pt x="383" y="297"/>
                      <a:pt x="382" y="297"/>
                    </a:cubicBezTo>
                    <a:cubicBezTo>
                      <a:pt x="381" y="297"/>
                      <a:pt x="381" y="298"/>
                      <a:pt x="381" y="298"/>
                    </a:cubicBezTo>
                    <a:cubicBezTo>
                      <a:pt x="381" y="299"/>
                      <a:pt x="383" y="299"/>
                      <a:pt x="384" y="300"/>
                    </a:cubicBezTo>
                    <a:cubicBezTo>
                      <a:pt x="384" y="300"/>
                      <a:pt x="384" y="302"/>
                      <a:pt x="386" y="304"/>
                    </a:cubicBezTo>
                    <a:cubicBezTo>
                      <a:pt x="387" y="305"/>
                      <a:pt x="386" y="307"/>
                      <a:pt x="386" y="307"/>
                    </a:cubicBezTo>
                    <a:cubicBezTo>
                      <a:pt x="386" y="308"/>
                      <a:pt x="388" y="308"/>
                      <a:pt x="388" y="308"/>
                    </a:cubicBezTo>
                    <a:cubicBezTo>
                      <a:pt x="389" y="308"/>
                      <a:pt x="389" y="309"/>
                      <a:pt x="391" y="310"/>
                    </a:cubicBezTo>
                    <a:cubicBezTo>
                      <a:pt x="392" y="311"/>
                      <a:pt x="393" y="310"/>
                      <a:pt x="394" y="312"/>
                    </a:cubicBezTo>
                    <a:cubicBezTo>
                      <a:pt x="395" y="313"/>
                      <a:pt x="393" y="313"/>
                      <a:pt x="393" y="315"/>
                    </a:cubicBezTo>
                    <a:cubicBezTo>
                      <a:pt x="393" y="316"/>
                      <a:pt x="393" y="316"/>
                      <a:pt x="393" y="317"/>
                    </a:cubicBezTo>
                    <a:cubicBezTo>
                      <a:pt x="394" y="319"/>
                      <a:pt x="396" y="322"/>
                      <a:pt x="396" y="323"/>
                    </a:cubicBezTo>
                    <a:cubicBezTo>
                      <a:pt x="397" y="324"/>
                      <a:pt x="396" y="324"/>
                      <a:pt x="395" y="325"/>
                    </a:cubicBezTo>
                    <a:cubicBezTo>
                      <a:pt x="395" y="326"/>
                      <a:pt x="394" y="327"/>
                      <a:pt x="394" y="328"/>
                    </a:cubicBezTo>
                    <a:cubicBezTo>
                      <a:pt x="395" y="329"/>
                      <a:pt x="397" y="329"/>
                      <a:pt x="399" y="329"/>
                    </a:cubicBezTo>
                    <a:cubicBezTo>
                      <a:pt x="400" y="330"/>
                      <a:pt x="400" y="332"/>
                      <a:pt x="399" y="333"/>
                    </a:cubicBezTo>
                    <a:cubicBezTo>
                      <a:pt x="398" y="334"/>
                      <a:pt x="401" y="335"/>
                      <a:pt x="401" y="336"/>
                    </a:cubicBezTo>
                    <a:cubicBezTo>
                      <a:pt x="402" y="338"/>
                      <a:pt x="401" y="338"/>
                      <a:pt x="401" y="339"/>
                    </a:cubicBezTo>
                    <a:cubicBezTo>
                      <a:pt x="401" y="339"/>
                      <a:pt x="401" y="343"/>
                      <a:pt x="401" y="346"/>
                    </a:cubicBezTo>
                    <a:close/>
                    <a:moveTo>
                      <a:pt x="440" y="297"/>
                    </a:moveTo>
                    <a:cubicBezTo>
                      <a:pt x="440" y="298"/>
                      <a:pt x="440" y="298"/>
                      <a:pt x="439" y="298"/>
                    </a:cubicBezTo>
                    <a:cubicBezTo>
                      <a:pt x="438" y="300"/>
                      <a:pt x="438" y="301"/>
                      <a:pt x="436" y="301"/>
                    </a:cubicBezTo>
                    <a:cubicBezTo>
                      <a:pt x="434" y="301"/>
                      <a:pt x="434" y="302"/>
                      <a:pt x="433" y="302"/>
                    </a:cubicBezTo>
                    <a:cubicBezTo>
                      <a:pt x="430" y="301"/>
                      <a:pt x="431" y="300"/>
                      <a:pt x="431" y="299"/>
                    </a:cubicBezTo>
                    <a:cubicBezTo>
                      <a:pt x="431" y="297"/>
                      <a:pt x="433" y="296"/>
                      <a:pt x="433" y="294"/>
                    </a:cubicBezTo>
                    <a:cubicBezTo>
                      <a:pt x="433" y="294"/>
                      <a:pt x="433" y="294"/>
                      <a:pt x="433" y="293"/>
                    </a:cubicBezTo>
                    <a:cubicBezTo>
                      <a:pt x="433" y="292"/>
                      <a:pt x="433" y="292"/>
                      <a:pt x="432" y="291"/>
                    </a:cubicBezTo>
                    <a:cubicBezTo>
                      <a:pt x="432" y="291"/>
                      <a:pt x="431" y="290"/>
                      <a:pt x="430" y="290"/>
                    </a:cubicBezTo>
                    <a:cubicBezTo>
                      <a:pt x="430" y="291"/>
                      <a:pt x="430" y="291"/>
                      <a:pt x="430" y="292"/>
                    </a:cubicBezTo>
                    <a:cubicBezTo>
                      <a:pt x="430" y="293"/>
                      <a:pt x="429" y="295"/>
                      <a:pt x="429" y="296"/>
                    </a:cubicBezTo>
                    <a:cubicBezTo>
                      <a:pt x="429" y="297"/>
                      <a:pt x="430" y="300"/>
                      <a:pt x="429" y="300"/>
                    </a:cubicBezTo>
                    <a:cubicBezTo>
                      <a:pt x="429" y="299"/>
                      <a:pt x="427" y="299"/>
                      <a:pt x="427" y="298"/>
                    </a:cubicBezTo>
                    <a:cubicBezTo>
                      <a:pt x="427" y="297"/>
                      <a:pt x="426" y="295"/>
                      <a:pt x="427" y="294"/>
                    </a:cubicBezTo>
                    <a:cubicBezTo>
                      <a:pt x="427" y="293"/>
                      <a:pt x="428" y="292"/>
                      <a:pt x="428" y="291"/>
                    </a:cubicBezTo>
                    <a:cubicBezTo>
                      <a:pt x="429" y="290"/>
                      <a:pt x="429" y="290"/>
                      <a:pt x="429" y="289"/>
                    </a:cubicBezTo>
                    <a:cubicBezTo>
                      <a:pt x="429" y="288"/>
                      <a:pt x="429" y="287"/>
                      <a:pt x="430" y="288"/>
                    </a:cubicBezTo>
                    <a:cubicBezTo>
                      <a:pt x="432" y="288"/>
                      <a:pt x="432" y="288"/>
                      <a:pt x="433" y="289"/>
                    </a:cubicBezTo>
                    <a:cubicBezTo>
                      <a:pt x="434" y="289"/>
                      <a:pt x="434" y="289"/>
                      <a:pt x="435" y="289"/>
                    </a:cubicBezTo>
                    <a:cubicBezTo>
                      <a:pt x="435" y="288"/>
                      <a:pt x="435" y="287"/>
                      <a:pt x="436" y="287"/>
                    </a:cubicBezTo>
                    <a:cubicBezTo>
                      <a:pt x="438" y="287"/>
                      <a:pt x="439" y="289"/>
                      <a:pt x="439" y="290"/>
                    </a:cubicBezTo>
                    <a:cubicBezTo>
                      <a:pt x="439" y="291"/>
                      <a:pt x="439" y="293"/>
                      <a:pt x="440" y="295"/>
                    </a:cubicBezTo>
                    <a:cubicBezTo>
                      <a:pt x="440" y="296"/>
                      <a:pt x="440" y="297"/>
                      <a:pt x="440" y="297"/>
                    </a:cubicBezTo>
                    <a:close/>
                    <a:moveTo>
                      <a:pt x="444" y="358"/>
                    </a:moveTo>
                    <a:cubicBezTo>
                      <a:pt x="444" y="358"/>
                      <a:pt x="444" y="358"/>
                      <a:pt x="444" y="358"/>
                    </a:cubicBezTo>
                    <a:cubicBezTo>
                      <a:pt x="444" y="358"/>
                      <a:pt x="444" y="358"/>
                      <a:pt x="444" y="358"/>
                    </a:cubicBezTo>
                    <a:close/>
                    <a:moveTo>
                      <a:pt x="482" y="349"/>
                    </a:moveTo>
                    <a:cubicBezTo>
                      <a:pt x="482" y="349"/>
                      <a:pt x="482" y="349"/>
                      <a:pt x="482" y="349"/>
                    </a:cubicBezTo>
                    <a:cubicBezTo>
                      <a:pt x="482" y="349"/>
                      <a:pt x="482" y="349"/>
                      <a:pt x="482" y="349"/>
                    </a:cubicBezTo>
                    <a:cubicBezTo>
                      <a:pt x="482" y="349"/>
                      <a:pt x="482" y="349"/>
                      <a:pt x="482" y="349"/>
                    </a:cubicBezTo>
                    <a:close/>
                    <a:moveTo>
                      <a:pt x="526" y="284"/>
                    </a:moveTo>
                    <a:cubicBezTo>
                      <a:pt x="524" y="284"/>
                      <a:pt x="522" y="287"/>
                      <a:pt x="520" y="287"/>
                    </a:cubicBezTo>
                    <a:cubicBezTo>
                      <a:pt x="518" y="288"/>
                      <a:pt x="518" y="289"/>
                      <a:pt x="518" y="291"/>
                    </a:cubicBezTo>
                    <a:cubicBezTo>
                      <a:pt x="517" y="293"/>
                      <a:pt x="518" y="292"/>
                      <a:pt x="518" y="294"/>
                    </a:cubicBezTo>
                    <a:cubicBezTo>
                      <a:pt x="518" y="295"/>
                      <a:pt x="517" y="294"/>
                      <a:pt x="516" y="293"/>
                    </a:cubicBezTo>
                    <a:cubicBezTo>
                      <a:pt x="514" y="291"/>
                      <a:pt x="515" y="288"/>
                      <a:pt x="515" y="287"/>
                    </a:cubicBezTo>
                    <a:cubicBezTo>
                      <a:pt x="516" y="286"/>
                      <a:pt x="518" y="285"/>
                      <a:pt x="519" y="284"/>
                    </a:cubicBezTo>
                    <a:cubicBezTo>
                      <a:pt x="521" y="283"/>
                      <a:pt x="523" y="283"/>
                      <a:pt x="525" y="283"/>
                    </a:cubicBezTo>
                    <a:cubicBezTo>
                      <a:pt x="526" y="283"/>
                      <a:pt x="529" y="282"/>
                      <a:pt x="531" y="283"/>
                    </a:cubicBezTo>
                    <a:cubicBezTo>
                      <a:pt x="531" y="284"/>
                      <a:pt x="527" y="284"/>
                      <a:pt x="526" y="284"/>
                    </a:cubicBezTo>
                    <a:close/>
                    <a:moveTo>
                      <a:pt x="545" y="285"/>
                    </a:moveTo>
                    <a:cubicBezTo>
                      <a:pt x="545" y="286"/>
                      <a:pt x="542" y="285"/>
                      <a:pt x="540" y="285"/>
                    </a:cubicBezTo>
                    <a:cubicBezTo>
                      <a:pt x="537" y="285"/>
                      <a:pt x="536" y="285"/>
                      <a:pt x="535" y="284"/>
                    </a:cubicBezTo>
                    <a:cubicBezTo>
                      <a:pt x="535" y="283"/>
                      <a:pt x="541" y="283"/>
                      <a:pt x="541" y="284"/>
                    </a:cubicBezTo>
                    <a:cubicBezTo>
                      <a:pt x="542" y="284"/>
                      <a:pt x="543" y="284"/>
                      <a:pt x="544" y="284"/>
                    </a:cubicBezTo>
                    <a:cubicBezTo>
                      <a:pt x="546" y="284"/>
                      <a:pt x="545" y="283"/>
                      <a:pt x="546" y="282"/>
                    </a:cubicBezTo>
                    <a:cubicBezTo>
                      <a:pt x="546" y="282"/>
                      <a:pt x="546" y="284"/>
                      <a:pt x="545" y="285"/>
                    </a:cubicBezTo>
                    <a:close/>
                    <a:moveTo>
                      <a:pt x="657" y="451"/>
                    </a:moveTo>
                    <a:cubicBezTo>
                      <a:pt x="657" y="451"/>
                      <a:pt x="657" y="451"/>
                      <a:pt x="657" y="451"/>
                    </a:cubicBezTo>
                    <a:cubicBezTo>
                      <a:pt x="657" y="451"/>
                      <a:pt x="657" y="451"/>
                      <a:pt x="657" y="451"/>
                    </a:cubicBezTo>
                    <a:cubicBezTo>
                      <a:pt x="657" y="451"/>
                      <a:pt x="657" y="451"/>
                      <a:pt x="657" y="451"/>
                    </a:cubicBezTo>
                    <a:close/>
                    <a:moveTo>
                      <a:pt x="661" y="445"/>
                    </a:moveTo>
                    <a:cubicBezTo>
                      <a:pt x="661" y="445"/>
                      <a:pt x="660" y="446"/>
                      <a:pt x="660" y="446"/>
                    </a:cubicBezTo>
                    <a:cubicBezTo>
                      <a:pt x="660" y="446"/>
                      <a:pt x="661" y="445"/>
                      <a:pt x="661" y="445"/>
                    </a:cubicBezTo>
                    <a:close/>
                    <a:moveTo>
                      <a:pt x="686" y="489"/>
                    </a:moveTo>
                    <a:cubicBezTo>
                      <a:pt x="686" y="489"/>
                      <a:pt x="686" y="489"/>
                      <a:pt x="686" y="489"/>
                    </a:cubicBezTo>
                    <a:cubicBezTo>
                      <a:pt x="686" y="489"/>
                      <a:pt x="687" y="489"/>
                      <a:pt x="687" y="489"/>
                    </a:cubicBezTo>
                    <a:cubicBezTo>
                      <a:pt x="687" y="489"/>
                      <a:pt x="686" y="489"/>
                      <a:pt x="686" y="489"/>
                    </a:cubicBezTo>
                    <a:close/>
                    <a:moveTo>
                      <a:pt x="712" y="218"/>
                    </a:moveTo>
                    <a:cubicBezTo>
                      <a:pt x="711" y="220"/>
                      <a:pt x="712" y="223"/>
                      <a:pt x="711" y="227"/>
                    </a:cubicBezTo>
                    <a:cubicBezTo>
                      <a:pt x="710" y="231"/>
                      <a:pt x="707" y="230"/>
                      <a:pt x="706" y="231"/>
                    </a:cubicBezTo>
                    <a:cubicBezTo>
                      <a:pt x="704" y="232"/>
                      <a:pt x="706" y="232"/>
                      <a:pt x="708" y="232"/>
                    </a:cubicBezTo>
                    <a:cubicBezTo>
                      <a:pt x="710" y="232"/>
                      <a:pt x="707" y="233"/>
                      <a:pt x="705" y="234"/>
                    </a:cubicBezTo>
                    <a:cubicBezTo>
                      <a:pt x="704" y="236"/>
                      <a:pt x="702" y="237"/>
                      <a:pt x="699" y="239"/>
                    </a:cubicBezTo>
                    <a:cubicBezTo>
                      <a:pt x="696" y="241"/>
                      <a:pt x="695" y="241"/>
                      <a:pt x="693" y="242"/>
                    </a:cubicBezTo>
                    <a:cubicBezTo>
                      <a:pt x="691" y="243"/>
                      <a:pt x="691" y="245"/>
                      <a:pt x="690" y="246"/>
                    </a:cubicBezTo>
                    <a:cubicBezTo>
                      <a:pt x="689" y="247"/>
                      <a:pt x="683" y="248"/>
                      <a:pt x="681" y="248"/>
                    </a:cubicBezTo>
                    <a:cubicBezTo>
                      <a:pt x="679" y="247"/>
                      <a:pt x="679" y="245"/>
                      <a:pt x="681" y="246"/>
                    </a:cubicBezTo>
                    <a:cubicBezTo>
                      <a:pt x="683" y="246"/>
                      <a:pt x="686" y="244"/>
                      <a:pt x="687" y="243"/>
                    </a:cubicBezTo>
                    <a:cubicBezTo>
                      <a:pt x="688" y="243"/>
                      <a:pt x="689" y="242"/>
                      <a:pt x="691" y="240"/>
                    </a:cubicBezTo>
                    <a:cubicBezTo>
                      <a:pt x="693" y="239"/>
                      <a:pt x="693" y="239"/>
                      <a:pt x="695" y="237"/>
                    </a:cubicBezTo>
                    <a:cubicBezTo>
                      <a:pt x="697" y="236"/>
                      <a:pt x="699" y="235"/>
                      <a:pt x="700" y="234"/>
                    </a:cubicBezTo>
                    <a:cubicBezTo>
                      <a:pt x="701" y="233"/>
                      <a:pt x="700" y="233"/>
                      <a:pt x="700" y="232"/>
                    </a:cubicBezTo>
                    <a:cubicBezTo>
                      <a:pt x="701" y="231"/>
                      <a:pt x="705" y="227"/>
                      <a:pt x="706" y="225"/>
                    </a:cubicBezTo>
                    <a:cubicBezTo>
                      <a:pt x="707" y="223"/>
                      <a:pt x="709" y="218"/>
                      <a:pt x="709" y="217"/>
                    </a:cubicBezTo>
                    <a:cubicBezTo>
                      <a:pt x="709" y="216"/>
                      <a:pt x="711" y="215"/>
                      <a:pt x="712" y="214"/>
                    </a:cubicBezTo>
                    <a:cubicBezTo>
                      <a:pt x="713" y="214"/>
                      <a:pt x="713" y="217"/>
                      <a:pt x="712" y="2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259"/>
              <p:cNvSpPr>
                <a:spLocks/>
              </p:cNvSpPr>
              <p:nvPr/>
            </p:nvSpPr>
            <p:spPr bwMode="auto">
              <a:xfrm>
                <a:off x="6680" y="1388"/>
                <a:ext cx="27" cy="87"/>
              </a:xfrm>
              <a:custGeom>
                <a:avLst/>
                <a:gdLst>
                  <a:gd name="T0" fmla="*/ 5 w 20"/>
                  <a:gd name="T1" fmla="*/ 7 h 63"/>
                  <a:gd name="T2" fmla="*/ 4 w 20"/>
                  <a:gd name="T3" fmla="*/ 8 h 63"/>
                  <a:gd name="T4" fmla="*/ 2 w 20"/>
                  <a:gd name="T5" fmla="*/ 16 h 63"/>
                  <a:gd name="T6" fmla="*/ 2 w 20"/>
                  <a:gd name="T7" fmla="*/ 19 h 63"/>
                  <a:gd name="T8" fmla="*/ 5 w 20"/>
                  <a:gd name="T9" fmla="*/ 24 h 63"/>
                  <a:gd name="T10" fmla="*/ 5 w 20"/>
                  <a:gd name="T11" fmla="*/ 29 h 63"/>
                  <a:gd name="T12" fmla="*/ 6 w 20"/>
                  <a:gd name="T13" fmla="*/ 37 h 63"/>
                  <a:gd name="T14" fmla="*/ 5 w 20"/>
                  <a:gd name="T15" fmla="*/ 39 h 63"/>
                  <a:gd name="T16" fmla="*/ 5 w 20"/>
                  <a:gd name="T17" fmla="*/ 46 h 63"/>
                  <a:gd name="T18" fmla="*/ 4 w 20"/>
                  <a:gd name="T19" fmla="*/ 52 h 63"/>
                  <a:gd name="T20" fmla="*/ 4 w 20"/>
                  <a:gd name="T21" fmla="*/ 60 h 63"/>
                  <a:gd name="T22" fmla="*/ 5 w 20"/>
                  <a:gd name="T23" fmla="*/ 62 h 63"/>
                  <a:gd name="T24" fmla="*/ 7 w 20"/>
                  <a:gd name="T25" fmla="*/ 58 h 63"/>
                  <a:gd name="T26" fmla="*/ 11 w 20"/>
                  <a:gd name="T27" fmla="*/ 59 h 63"/>
                  <a:gd name="T28" fmla="*/ 13 w 20"/>
                  <a:gd name="T29" fmla="*/ 61 h 63"/>
                  <a:gd name="T30" fmla="*/ 12 w 20"/>
                  <a:gd name="T31" fmla="*/ 56 h 63"/>
                  <a:gd name="T32" fmla="*/ 7 w 20"/>
                  <a:gd name="T33" fmla="*/ 51 h 63"/>
                  <a:gd name="T34" fmla="*/ 8 w 20"/>
                  <a:gd name="T35" fmla="*/ 44 h 63"/>
                  <a:gd name="T36" fmla="*/ 10 w 20"/>
                  <a:gd name="T37" fmla="*/ 41 h 63"/>
                  <a:gd name="T38" fmla="*/ 12 w 20"/>
                  <a:gd name="T39" fmla="*/ 39 h 63"/>
                  <a:gd name="T40" fmla="*/ 17 w 20"/>
                  <a:gd name="T41" fmla="*/ 40 h 63"/>
                  <a:gd name="T42" fmla="*/ 20 w 20"/>
                  <a:gd name="T43" fmla="*/ 42 h 63"/>
                  <a:gd name="T44" fmla="*/ 17 w 20"/>
                  <a:gd name="T45" fmla="*/ 37 h 63"/>
                  <a:gd name="T46" fmla="*/ 15 w 20"/>
                  <a:gd name="T47" fmla="*/ 31 h 63"/>
                  <a:gd name="T48" fmla="*/ 11 w 20"/>
                  <a:gd name="T49" fmla="*/ 17 h 63"/>
                  <a:gd name="T50" fmla="*/ 11 w 20"/>
                  <a:gd name="T51" fmla="*/ 13 h 63"/>
                  <a:gd name="T52" fmla="*/ 10 w 20"/>
                  <a:gd name="T53" fmla="*/ 3 h 63"/>
                  <a:gd name="T54" fmla="*/ 9 w 20"/>
                  <a:gd name="T55" fmla="*/ 1 h 63"/>
                  <a:gd name="T56" fmla="*/ 6 w 20"/>
                  <a:gd name="T57" fmla="*/ 1 h 63"/>
                  <a:gd name="T58" fmla="*/ 8 w 20"/>
                  <a:gd name="T59" fmla="*/ 5 h 63"/>
                  <a:gd name="T60" fmla="*/ 5 w 20"/>
                  <a:gd name="T61" fmla="*/ 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 h="63">
                    <a:moveTo>
                      <a:pt x="5" y="7"/>
                    </a:moveTo>
                    <a:cubicBezTo>
                      <a:pt x="5" y="7"/>
                      <a:pt x="4" y="7"/>
                      <a:pt x="4" y="8"/>
                    </a:cubicBezTo>
                    <a:cubicBezTo>
                      <a:pt x="4" y="10"/>
                      <a:pt x="3" y="15"/>
                      <a:pt x="2" y="16"/>
                    </a:cubicBezTo>
                    <a:cubicBezTo>
                      <a:pt x="2" y="16"/>
                      <a:pt x="0" y="17"/>
                      <a:pt x="2" y="19"/>
                    </a:cubicBezTo>
                    <a:cubicBezTo>
                      <a:pt x="3" y="21"/>
                      <a:pt x="5" y="22"/>
                      <a:pt x="5" y="24"/>
                    </a:cubicBezTo>
                    <a:cubicBezTo>
                      <a:pt x="5" y="26"/>
                      <a:pt x="6" y="27"/>
                      <a:pt x="5" y="29"/>
                    </a:cubicBezTo>
                    <a:cubicBezTo>
                      <a:pt x="5" y="30"/>
                      <a:pt x="6" y="34"/>
                      <a:pt x="6" y="37"/>
                    </a:cubicBezTo>
                    <a:cubicBezTo>
                      <a:pt x="6" y="38"/>
                      <a:pt x="6" y="39"/>
                      <a:pt x="5" y="39"/>
                    </a:cubicBezTo>
                    <a:cubicBezTo>
                      <a:pt x="4" y="41"/>
                      <a:pt x="4" y="45"/>
                      <a:pt x="5" y="46"/>
                    </a:cubicBezTo>
                    <a:cubicBezTo>
                      <a:pt x="5" y="47"/>
                      <a:pt x="5" y="50"/>
                      <a:pt x="4" y="52"/>
                    </a:cubicBezTo>
                    <a:cubicBezTo>
                      <a:pt x="4" y="55"/>
                      <a:pt x="3" y="58"/>
                      <a:pt x="4" y="60"/>
                    </a:cubicBezTo>
                    <a:cubicBezTo>
                      <a:pt x="4" y="62"/>
                      <a:pt x="4" y="63"/>
                      <a:pt x="5" y="62"/>
                    </a:cubicBezTo>
                    <a:cubicBezTo>
                      <a:pt x="5" y="61"/>
                      <a:pt x="5" y="58"/>
                      <a:pt x="7" y="58"/>
                    </a:cubicBezTo>
                    <a:cubicBezTo>
                      <a:pt x="10" y="59"/>
                      <a:pt x="11" y="57"/>
                      <a:pt x="11" y="59"/>
                    </a:cubicBezTo>
                    <a:cubicBezTo>
                      <a:pt x="12" y="61"/>
                      <a:pt x="13" y="63"/>
                      <a:pt x="13" y="61"/>
                    </a:cubicBezTo>
                    <a:cubicBezTo>
                      <a:pt x="13" y="60"/>
                      <a:pt x="14" y="58"/>
                      <a:pt x="12" y="56"/>
                    </a:cubicBezTo>
                    <a:cubicBezTo>
                      <a:pt x="10" y="54"/>
                      <a:pt x="8" y="53"/>
                      <a:pt x="7" y="51"/>
                    </a:cubicBezTo>
                    <a:cubicBezTo>
                      <a:pt x="7" y="48"/>
                      <a:pt x="7" y="45"/>
                      <a:pt x="8" y="44"/>
                    </a:cubicBezTo>
                    <a:cubicBezTo>
                      <a:pt x="9" y="44"/>
                      <a:pt x="10" y="42"/>
                      <a:pt x="10" y="41"/>
                    </a:cubicBezTo>
                    <a:cubicBezTo>
                      <a:pt x="10" y="40"/>
                      <a:pt x="10" y="40"/>
                      <a:pt x="12" y="39"/>
                    </a:cubicBezTo>
                    <a:cubicBezTo>
                      <a:pt x="14" y="39"/>
                      <a:pt x="15" y="39"/>
                      <a:pt x="17" y="40"/>
                    </a:cubicBezTo>
                    <a:cubicBezTo>
                      <a:pt x="19" y="42"/>
                      <a:pt x="20" y="44"/>
                      <a:pt x="20" y="42"/>
                    </a:cubicBezTo>
                    <a:cubicBezTo>
                      <a:pt x="19" y="41"/>
                      <a:pt x="18" y="39"/>
                      <a:pt x="17" y="37"/>
                    </a:cubicBezTo>
                    <a:cubicBezTo>
                      <a:pt x="16" y="34"/>
                      <a:pt x="15" y="32"/>
                      <a:pt x="15" y="31"/>
                    </a:cubicBezTo>
                    <a:cubicBezTo>
                      <a:pt x="14" y="28"/>
                      <a:pt x="11" y="19"/>
                      <a:pt x="11" y="17"/>
                    </a:cubicBezTo>
                    <a:cubicBezTo>
                      <a:pt x="11" y="15"/>
                      <a:pt x="11" y="15"/>
                      <a:pt x="11" y="13"/>
                    </a:cubicBezTo>
                    <a:cubicBezTo>
                      <a:pt x="11" y="11"/>
                      <a:pt x="10" y="5"/>
                      <a:pt x="10" y="3"/>
                    </a:cubicBezTo>
                    <a:cubicBezTo>
                      <a:pt x="10" y="1"/>
                      <a:pt x="10" y="1"/>
                      <a:pt x="9" y="1"/>
                    </a:cubicBezTo>
                    <a:cubicBezTo>
                      <a:pt x="7" y="1"/>
                      <a:pt x="5" y="0"/>
                      <a:pt x="6" y="1"/>
                    </a:cubicBezTo>
                    <a:cubicBezTo>
                      <a:pt x="8" y="3"/>
                      <a:pt x="9" y="5"/>
                      <a:pt x="8" y="5"/>
                    </a:cubicBezTo>
                    <a:cubicBezTo>
                      <a:pt x="7" y="6"/>
                      <a:pt x="6" y="7"/>
                      <a:pt x="5"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Freeform 260"/>
              <p:cNvSpPr>
                <a:spLocks/>
              </p:cNvSpPr>
              <p:nvPr/>
            </p:nvSpPr>
            <p:spPr bwMode="auto">
              <a:xfrm>
                <a:off x="5505" y="1377"/>
                <a:ext cx="41" cy="40"/>
              </a:xfrm>
              <a:custGeom>
                <a:avLst/>
                <a:gdLst>
                  <a:gd name="T0" fmla="*/ 3 w 30"/>
                  <a:gd name="T1" fmla="*/ 25 h 29"/>
                  <a:gd name="T2" fmla="*/ 3 w 30"/>
                  <a:gd name="T3" fmla="*/ 27 h 29"/>
                  <a:gd name="T4" fmla="*/ 5 w 30"/>
                  <a:gd name="T5" fmla="*/ 27 h 29"/>
                  <a:gd name="T6" fmla="*/ 5 w 30"/>
                  <a:gd name="T7" fmla="*/ 29 h 29"/>
                  <a:gd name="T8" fmla="*/ 8 w 30"/>
                  <a:gd name="T9" fmla="*/ 28 h 29"/>
                  <a:gd name="T10" fmla="*/ 17 w 30"/>
                  <a:gd name="T11" fmla="*/ 24 h 29"/>
                  <a:gd name="T12" fmla="*/ 22 w 30"/>
                  <a:gd name="T13" fmla="*/ 23 h 29"/>
                  <a:gd name="T14" fmla="*/ 24 w 30"/>
                  <a:gd name="T15" fmla="*/ 20 h 29"/>
                  <a:gd name="T16" fmla="*/ 26 w 30"/>
                  <a:gd name="T17" fmla="*/ 15 h 29"/>
                  <a:gd name="T18" fmla="*/ 23 w 30"/>
                  <a:gd name="T19" fmla="*/ 10 h 29"/>
                  <a:gd name="T20" fmla="*/ 24 w 30"/>
                  <a:gd name="T21" fmla="*/ 9 h 29"/>
                  <a:gd name="T22" fmla="*/ 26 w 30"/>
                  <a:gd name="T23" fmla="*/ 8 h 29"/>
                  <a:gd name="T24" fmla="*/ 29 w 30"/>
                  <a:gd name="T25" fmla="*/ 6 h 29"/>
                  <a:gd name="T26" fmla="*/ 27 w 30"/>
                  <a:gd name="T27" fmla="*/ 4 h 29"/>
                  <a:gd name="T28" fmla="*/ 27 w 30"/>
                  <a:gd name="T29" fmla="*/ 4 h 29"/>
                  <a:gd name="T30" fmla="*/ 25 w 30"/>
                  <a:gd name="T31" fmla="*/ 1 h 29"/>
                  <a:gd name="T32" fmla="*/ 23 w 30"/>
                  <a:gd name="T33" fmla="*/ 0 h 29"/>
                  <a:gd name="T34" fmla="*/ 20 w 30"/>
                  <a:gd name="T35" fmla="*/ 1 h 29"/>
                  <a:gd name="T36" fmla="*/ 18 w 30"/>
                  <a:gd name="T37" fmla="*/ 2 h 29"/>
                  <a:gd name="T38" fmla="*/ 16 w 30"/>
                  <a:gd name="T39" fmla="*/ 1 h 29"/>
                  <a:gd name="T40" fmla="*/ 12 w 30"/>
                  <a:gd name="T41" fmla="*/ 1 h 29"/>
                  <a:gd name="T42" fmla="*/ 12 w 30"/>
                  <a:gd name="T43" fmla="*/ 2 h 29"/>
                  <a:gd name="T44" fmla="*/ 11 w 30"/>
                  <a:gd name="T45" fmla="*/ 3 h 29"/>
                  <a:gd name="T46" fmla="*/ 11 w 30"/>
                  <a:gd name="T47" fmla="*/ 4 h 29"/>
                  <a:gd name="T48" fmla="*/ 13 w 30"/>
                  <a:gd name="T49" fmla="*/ 6 h 29"/>
                  <a:gd name="T50" fmla="*/ 9 w 30"/>
                  <a:gd name="T51" fmla="*/ 7 h 29"/>
                  <a:gd name="T52" fmla="*/ 6 w 30"/>
                  <a:gd name="T53" fmla="*/ 7 h 29"/>
                  <a:gd name="T54" fmla="*/ 3 w 30"/>
                  <a:gd name="T55" fmla="*/ 8 h 29"/>
                  <a:gd name="T56" fmla="*/ 3 w 30"/>
                  <a:gd name="T57" fmla="*/ 9 h 29"/>
                  <a:gd name="T58" fmla="*/ 2 w 30"/>
                  <a:gd name="T59" fmla="*/ 9 h 29"/>
                  <a:gd name="T60" fmla="*/ 2 w 30"/>
                  <a:gd name="T61" fmla="*/ 10 h 29"/>
                  <a:gd name="T62" fmla="*/ 4 w 30"/>
                  <a:gd name="T63" fmla="*/ 12 h 29"/>
                  <a:gd name="T64" fmla="*/ 3 w 30"/>
                  <a:gd name="T65" fmla="*/ 14 h 29"/>
                  <a:gd name="T66" fmla="*/ 6 w 30"/>
                  <a:gd name="T67" fmla="*/ 15 h 29"/>
                  <a:gd name="T68" fmla="*/ 7 w 30"/>
                  <a:gd name="T69" fmla="*/ 16 h 29"/>
                  <a:gd name="T70" fmla="*/ 4 w 30"/>
                  <a:gd name="T71" fmla="*/ 21 h 29"/>
                  <a:gd name="T72" fmla="*/ 2 w 30"/>
                  <a:gd name="T73" fmla="*/ 23 h 29"/>
                  <a:gd name="T74" fmla="*/ 2 w 30"/>
                  <a:gd name="T75" fmla="*/ 23 h 29"/>
                  <a:gd name="T76" fmla="*/ 2 w 30"/>
                  <a:gd name="T77" fmla="*/ 24 h 29"/>
                  <a:gd name="T78" fmla="*/ 1 w 30"/>
                  <a:gd name="T79" fmla="*/ 25 h 29"/>
                  <a:gd name="T80" fmla="*/ 3 w 30"/>
                  <a:gd name="T81" fmla="*/ 2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 h="29">
                    <a:moveTo>
                      <a:pt x="3" y="25"/>
                    </a:moveTo>
                    <a:cubicBezTo>
                      <a:pt x="2" y="26"/>
                      <a:pt x="2" y="28"/>
                      <a:pt x="3" y="27"/>
                    </a:cubicBezTo>
                    <a:cubicBezTo>
                      <a:pt x="4" y="27"/>
                      <a:pt x="5" y="26"/>
                      <a:pt x="5" y="27"/>
                    </a:cubicBezTo>
                    <a:cubicBezTo>
                      <a:pt x="4" y="27"/>
                      <a:pt x="5" y="29"/>
                      <a:pt x="5" y="29"/>
                    </a:cubicBezTo>
                    <a:cubicBezTo>
                      <a:pt x="6" y="28"/>
                      <a:pt x="7" y="29"/>
                      <a:pt x="8" y="28"/>
                    </a:cubicBezTo>
                    <a:cubicBezTo>
                      <a:pt x="10" y="28"/>
                      <a:pt x="14" y="25"/>
                      <a:pt x="17" y="24"/>
                    </a:cubicBezTo>
                    <a:cubicBezTo>
                      <a:pt x="19" y="23"/>
                      <a:pt x="21" y="24"/>
                      <a:pt x="22" y="23"/>
                    </a:cubicBezTo>
                    <a:cubicBezTo>
                      <a:pt x="24" y="23"/>
                      <a:pt x="24" y="22"/>
                      <a:pt x="24" y="20"/>
                    </a:cubicBezTo>
                    <a:cubicBezTo>
                      <a:pt x="25" y="19"/>
                      <a:pt x="26" y="18"/>
                      <a:pt x="26" y="15"/>
                    </a:cubicBezTo>
                    <a:cubicBezTo>
                      <a:pt x="25" y="12"/>
                      <a:pt x="24" y="11"/>
                      <a:pt x="23" y="10"/>
                    </a:cubicBezTo>
                    <a:cubicBezTo>
                      <a:pt x="23" y="9"/>
                      <a:pt x="24" y="9"/>
                      <a:pt x="24" y="9"/>
                    </a:cubicBezTo>
                    <a:cubicBezTo>
                      <a:pt x="24" y="9"/>
                      <a:pt x="25" y="9"/>
                      <a:pt x="26" y="8"/>
                    </a:cubicBezTo>
                    <a:cubicBezTo>
                      <a:pt x="27" y="7"/>
                      <a:pt x="28" y="6"/>
                      <a:pt x="29" y="6"/>
                    </a:cubicBezTo>
                    <a:cubicBezTo>
                      <a:pt x="30" y="5"/>
                      <a:pt x="28" y="4"/>
                      <a:pt x="27" y="4"/>
                    </a:cubicBezTo>
                    <a:cubicBezTo>
                      <a:pt x="26" y="4"/>
                      <a:pt x="27" y="4"/>
                      <a:pt x="27" y="4"/>
                    </a:cubicBezTo>
                    <a:cubicBezTo>
                      <a:pt x="27" y="3"/>
                      <a:pt x="26" y="1"/>
                      <a:pt x="25" y="1"/>
                    </a:cubicBezTo>
                    <a:cubicBezTo>
                      <a:pt x="25" y="0"/>
                      <a:pt x="25" y="0"/>
                      <a:pt x="23" y="0"/>
                    </a:cubicBezTo>
                    <a:cubicBezTo>
                      <a:pt x="22" y="0"/>
                      <a:pt x="21" y="0"/>
                      <a:pt x="20" y="1"/>
                    </a:cubicBezTo>
                    <a:cubicBezTo>
                      <a:pt x="19" y="1"/>
                      <a:pt x="19" y="1"/>
                      <a:pt x="18" y="2"/>
                    </a:cubicBezTo>
                    <a:cubicBezTo>
                      <a:pt x="17" y="2"/>
                      <a:pt x="17" y="2"/>
                      <a:pt x="16" y="1"/>
                    </a:cubicBezTo>
                    <a:cubicBezTo>
                      <a:pt x="14" y="1"/>
                      <a:pt x="13" y="1"/>
                      <a:pt x="12" y="1"/>
                    </a:cubicBezTo>
                    <a:cubicBezTo>
                      <a:pt x="11" y="1"/>
                      <a:pt x="12" y="2"/>
                      <a:pt x="12" y="2"/>
                    </a:cubicBezTo>
                    <a:cubicBezTo>
                      <a:pt x="13" y="3"/>
                      <a:pt x="11" y="3"/>
                      <a:pt x="11" y="3"/>
                    </a:cubicBezTo>
                    <a:cubicBezTo>
                      <a:pt x="10" y="4"/>
                      <a:pt x="9" y="4"/>
                      <a:pt x="11" y="4"/>
                    </a:cubicBezTo>
                    <a:cubicBezTo>
                      <a:pt x="12" y="4"/>
                      <a:pt x="14" y="5"/>
                      <a:pt x="13" y="6"/>
                    </a:cubicBezTo>
                    <a:cubicBezTo>
                      <a:pt x="12" y="6"/>
                      <a:pt x="10" y="6"/>
                      <a:pt x="9" y="7"/>
                    </a:cubicBezTo>
                    <a:cubicBezTo>
                      <a:pt x="8" y="7"/>
                      <a:pt x="7" y="7"/>
                      <a:pt x="6" y="7"/>
                    </a:cubicBezTo>
                    <a:cubicBezTo>
                      <a:pt x="4" y="7"/>
                      <a:pt x="2" y="8"/>
                      <a:pt x="3" y="8"/>
                    </a:cubicBezTo>
                    <a:cubicBezTo>
                      <a:pt x="4" y="8"/>
                      <a:pt x="4" y="9"/>
                      <a:pt x="3" y="9"/>
                    </a:cubicBezTo>
                    <a:cubicBezTo>
                      <a:pt x="2" y="9"/>
                      <a:pt x="1" y="9"/>
                      <a:pt x="2" y="9"/>
                    </a:cubicBezTo>
                    <a:cubicBezTo>
                      <a:pt x="4" y="9"/>
                      <a:pt x="1" y="10"/>
                      <a:pt x="2" y="10"/>
                    </a:cubicBezTo>
                    <a:cubicBezTo>
                      <a:pt x="3" y="10"/>
                      <a:pt x="5" y="11"/>
                      <a:pt x="4" y="12"/>
                    </a:cubicBezTo>
                    <a:cubicBezTo>
                      <a:pt x="3" y="12"/>
                      <a:pt x="1" y="14"/>
                      <a:pt x="3" y="14"/>
                    </a:cubicBezTo>
                    <a:cubicBezTo>
                      <a:pt x="4" y="15"/>
                      <a:pt x="6" y="15"/>
                      <a:pt x="6" y="15"/>
                    </a:cubicBezTo>
                    <a:cubicBezTo>
                      <a:pt x="7" y="15"/>
                      <a:pt x="8" y="15"/>
                      <a:pt x="7" y="16"/>
                    </a:cubicBezTo>
                    <a:cubicBezTo>
                      <a:pt x="6" y="18"/>
                      <a:pt x="5" y="20"/>
                      <a:pt x="4" y="21"/>
                    </a:cubicBezTo>
                    <a:cubicBezTo>
                      <a:pt x="4" y="23"/>
                      <a:pt x="3" y="23"/>
                      <a:pt x="2" y="23"/>
                    </a:cubicBezTo>
                    <a:cubicBezTo>
                      <a:pt x="1" y="23"/>
                      <a:pt x="0" y="23"/>
                      <a:pt x="2" y="23"/>
                    </a:cubicBezTo>
                    <a:cubicBezTo>
                      <a:pt x="3" y="23"/>
                      <a:pt x="3" y="24"/>
                      <a:pt x="2" y="24"/>
                    </a:cubicBezTo>
                    <a:cubicBezTo>
                      <a:pt x="1" y="24"/>
                      <a:pt x="0" y="26"/>
                      <a:pt x="1" y="25"/>
                    </a:cubicBezTo>
                    <a:cubicBezTo>
                      <a:pt x="2" y="25"/>
                      <a:pt x="4" y="24"/>
                      <a:pt x="3"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261"/>
              <p:cNvSpPr>
                <a:spLocks/>
              </p:cNvSpPr>
              <p:nvPr/>
            </p:nvSpPr>
            <p:spPr bwMode="auto">
              <a:xfrm>
                <a:off x="5014" y="968"/>
                <a:ext cx="481" cy="357"/>
              </a:xfrm>
              <a:custGeom>
                <a:avLst/>
                <a:gdLst>
                  <a:gd name="T0" fmla="*/ 257 w 350"/>
                  <a:gd name="T1" fmla="*/ 160 h 259"/>
                  <a:gd name="T2" fmla="*/ 280 w 350"/>
                  <a:gd name="T3" fmla="*/ 153 h 259"/>
                  <a:gd name="T4" fmla="*/ 273 w 350"/>
                  <a:gd name="T5" fmla="*/ 141 h 259"/>
                  <a:gd name="T6" fmla="*/ 266 w 350"/>
                  <a:gd name="T7" fmla="*/ 134 h 259"/>
                  <a:gd name="T8" fmla="*/ 276 w 350"/>
                  <a:gd name="T9" fmla="*/ 127 h 259"/>
                  <a:gd name="T10" fmla="*/ 301 w 350"/>
                  <a:gd name="T11" fmla="*/ 123 h 259"/>
                  <a:gd name="T12" fmla="*/ 309 w 350"/>
                  <a:gd name="T13" fmla="*/ 117 h 259"/>
                  <a:gd name="T14" fmla="*/ 303 w 350"/>
                  <a:gd name="T15" fmla="*/ 107 h 259"/>
                  <a:gd name="T16" fmla="*/ 298 w 350"/>
                  <a:gd name="T17" fmla="*/ 96 h 259"/>
                  <a:gd name="T18" fmla="*/ 307 w 350"/>
                  <a:gd name="T19" fmla="*/ 83 h 259"/>
                  <a:gd name="T20" fmla="*/ 298 w 350"/>
                  <a:gd name="T21" fmla="*/ 65 h 259"/>
                  <a:gd name="T22" fmla="*/ 300 w 350"/>
                  <a:gd name="T23" fmla="*/ 51 h 259"/>
                  <a:gd name="T24" fmla="*/ 328 w 350"/>
                  <a:gd name="T25" fmla="*/ 39 h 259"/>
                  <a:gd name="T26" fmla="*/ 303 w 350"/>
                  <a:gd name="T27" fmla="*/ 31 h 259"/>
                  <a:gd name="T28" fmla="*/ 262 w 350"/>
                  <a:gd name="T29" fmla="*/ 31 h 259"/>
                  <a:gd name="T30" fmla="*/ 287 w 350"/>
                  <a:gd name="T31" fmla="*/ 18 h 259"/>
                  <a:gd name="T32" fmla="*/ 236 w 350"/>
                  <a:gd name="T33" fmla="*/ 9 h 259"/>
                  <a:gd name="T34" fmla="*/ 212 w 350"/>
                  <a:gd name="T35" fmla="*/ 1 h 259"/>
                  <a:gd name="T36" fmla="*/ 187 w 350"/>
                  <a:gd name="T37" fmla="*/ 9 h 259"/>
                  <a:gd name="T38" fmla="*/ 181 w 350"/>
                  <a:gd name="T39" fmla="*/ 15 h 259"/>
                  <a:gd name="T40" fmla="*/ 158 w 350"/>
                  <a:gd name="T41" fmla="*/ 14 h 259"/>
                  <a:gd name="T42" fmla="*/ 134 w 350"/>
                  <a:gd name="T43" fmla="*/ 24 h 259"/>
                  <a:gd name="T44" fmla="*/ 110 w 350"/>
                  <a:gd name="T45" fmla="*/ 19 h 259"/>
                  <a:gd name="T46" fmla="*/ 70 w 350"/>
                  <a:gd name="T47" fmla="*/ 25 h 259"/>
                  <a:gd name="T48" fmla="*/ 32 w 350"/>
                  <a:gd name="T49" fmla="*/ 46 h 259"/>
                  <a:gd name="T50" fmla="*/ 32 w 350"/>
                  <a:gd name="T51" fmla="*/ 61 h 259"/>
                  <a:gd name="T52" fmla="*/ 5 w 350"/>
                  <a:gd name="T53" fmla="*/ 77 h 259"/>
                  <a:gd name="T54" fmla="*/ 39 w 350"/>
                  <a:gd name="T55" fmla="*/ 82 h 259"/>
                  <a:gd name="T56" fmla="*/ 29 w 350"/>
                  <a:gd name="T57" fmla="*/ 91 h 259"/>
                  <a:gd name="T58" fmla="*/ 48 w 350"/>
                  <a:gd name="T59" fmla="*/ 96 h 259"/>
                  <a:gd name="T60" fmla="*/ 88 w 350"/>
                  <a:gd name="T61" fmla="*/ 109 h 259"/>
                  <a:gd name="T62" fmla="*/ 101 w 350"/>
                  <a:gd name="T63" fmla="*/ 133 h 259"/>
                  <a:gd name="T64" fmla="*/ 102 w 350"/>
                  <a:gd name="T65" fmla="*/ 140 h 259"/>
                  <a:gd name="T66" fmla="*/ 101 w 350"/>
                  <a:gd name="T67" fmla="*/ 149 h 259"/>
                  <a:gd name="T68" fmla="*/ 116 w 350"/>
                  <a:gd name="T69" fmla="*/ 144 h 259"/>
                  <a:gd name="T70" fmla="*/ 125 w 350"/>
                  <a:gd name="T71" fmla="*/ 149 h 259"/>
                  <a:gd name="T72" fmla="*/ 125 w 350"/>
                  <a:gd name="T73" fmla="*/ 160 h 259"/>
                  <a:gd name="T74" fmla="*/ 129 w 350"/>
                  <a:gd name="T75" fmla="*/ 168 h 259"/>
                  <a:gd name="T76" fmla="*/ 120 w 350"/>
                  <a:gd name="T77" fmla="*/ 178 h 259"/>
                  <a:gd name="T78" fmla="*/ 125 w 350"/>
                  <a:gd name="T79" fmla="*/ 182 h 259"/>
                  <a:gd name="T80" fmla="*/ 117 w 350"/>
                  <a:gd name="T81" fmla="*/ 183 h 259"/>
                  <a:gd name="T82" fmla="*/ 124 w 350"/>
                  <a:gd name="T83" fmla="*/ 186 h 259"/>
                  <a:gd name="T84" fmla="*/ 125 w 350"/>
                  <a:gd name="T85" fmla="*/ 188 h 259"/>
                  <a:gd name="T86" fmla="*/ 127 w 350"/>
                  <a:gd name="T87" fmla="*/ 193 h 259"/>
                  <a:gd name="T88" fmla="*/ 116 w 350"/>
                  <a:gd name="T89" fmla="*/ 199 h 259"/>
                  <a:gd name="T90" fmla="*/ 117 w 350"/>
                  <a:gd name="T91" fmla="*/ 204 h 259"/>
                  <a:gd name="T92" fmla="*/ 120 w 350"/>
                  <a:gd name="T93" fmla="*/ 210 h 259"/>
                  <a:gd name="T94" fmla="*/ 129 w 350"/>
                  <a:gd name="T95" fmla="*/ 214 h 259"/>
                  <a:gd name="T96" fmla="*/ 130 w 350"/>
                  <a:gd name="T97" fmla="*/ 220 h 259"/>
                  <a:gd name="T98" fmla="*/ 136 w 350"/>
                  <a:gd name="T99" fmla="*/ 240 h 259"/>
                  <a:gd name="T100" fmla="*/ 156 w 350"/>
                  <a:gd name="T101" fmla="*/ 250 h 259"/>
                  <a:gd name="T102" fmla="*/ 163 w 350"/>
                  <a:gd name="T103" fmla="*/ 254 h 259"/>
                  <a:gd name="T104" fmla="*/ 170 w 350"/>
                  <a:gd name="T105" fmla="*/ 253 h 259"/>
                  <a:gd name="T106" fmla="*/ 176 w 350"/>
                  <a:gd name="T107" fmla="*/ 236 h 259"/>
                  <a:gd name="T108" fmla="*/ 186 w 350"/>
                  <a:gd name="T109" fmla="*/ 224 h 259"/>
                  <a:gd name="T110" fmla="*/ 189 w 350"/>
                  <a:gd name="T111" fmla="*/ 208 h 259"/>
                  <a:gd name="T112" fmla="*/ 205 w 350"/>
                  <a:gd name="T113" fmla="*/ 205 h 259"/>
                  <a:gd name="T114" fmla="*/ 235 w 350"/>
                  <a:gd name="T115" fmla="*/ 185 h 259"/>
                  <a:gd name="T116" fmla="*/ 266 w 350"/>
                  <a:gd name="T11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0" h="259">
                    <a:moveTo>
                      <a:pt x="291" y="163"/>
                    </a:moveTo>
                    <a:cubicBezTo>
                      <a:pt x="290" y="163"/>
                      <a:pt x="284" y="163"/>
                      <a:pt x="282" y="163"/>
                    </a:cubicBezTo>
                    <a:cubicBezTo>
                      <a:pt x="279" y="162"/>
                      <a:pt x="276" y="161"/>
                      <a:pt x="274" y="161"/>
                    </a:cubicBezTo>
                    <a:cubicBezTo>
                      <a:pt x="272" y="161"/>
                      <a:pt x="268" y="163"/>
                      <a:pt x="268" y="162"/>
                    </a:cubicBezTo>
                    <a:cubicBezTo>
                      <a:pt x="267" y="162"/>
                      <a:pt x="266" y="161"/>
                      <a:pt x="266" y="162"/>
                    </a:cubicBezTo>
                    <a:cubicBezTo>
                      <a:pt x="265" y="162"/>
                      <a:pt x="263" y="164"/>
                      <a:pt x="262" y="164"/>
                    </a:cubicBezTo>
                    <a:cubicBezTo>
                      <a:pt x="261" y="164"/>
                      <a:pt x="259" y="163"/>
                      <a:pt x="261" y="162"/>
                    </a:cubicBezTo>
                    <a:cubicBezTo>
                      <a:pt x="264" y="161"/>
                      <a:pt x="269" y="160"/>
                      <a:pt x="267" y="160"/>
                    </a:cubicBezTo>
                    <a:cubicBezTo>
                      <a:pt x="265" y="160"/>
                      <a:pt x="258" y="161"/>
                      <a:pt x="257" y="160"/>
                    </a:cubicBezTo>
                    <a:cubicBezTo>
                      <a:pt x="255" y="160"/>
                      <a:pt x="253" y="160"/>
                      <a:pt x="253" y="160"/>
                    </a:cubicBezTo>
                    <a:cubicBezTo>
                      <a:pt x="253" y="160"/>
                      <a:pt x="254" y="159"/>
                      <a:pt x="255" y="158"/>
                    </a:cubicBezTo>
                    <a:cubicBezTo>
                      <a:pt x="257" y="157"/>
                      <a:pt x="258" y="157"/>
                      <a:pt x="259" y="156"/>
                    </a:cubicBezTo>
                    <a:cubicBezTo>
                      <a:pt x="259" y="154"/>
                      <a:pt x="259" y="154"/>
                      <a:pt x="261" y="154"/>
                    </a:cubicBezTo>
                    <a:cubicBezTo>
                      <a:pt x="262" y="154"/>
                      <a:pt x="262" y="155"/>
                      <a:pt x="265" y="154"/>
                    </a:cubicBezTo>
                    <a:cubicBezTo>
                      <a:pt x="268" y="154"/>
                      <a:pt x="275" y="152"/>
                      <a:pt x="274" y="152"/>
                    </a:cubicBezTo>
                    <a:cubicBezTo>
                      <a:pt x="273" y="151"/>
                      <a:pt x="271" y="149"/>
                      <a:pt x="269" y="149"/>
                    </a:cubicBezTo>
                    <a:cubicBezTo>
                      <a:pt x="267" y="148"/>
                      <a:pt x="270" y="148"/>
                      <a:pt x="273" y="149"/>
                    </a:cubicBezTo>
                    <a:cubicBezTo>
                      <a:pt x="275" y="151"/>
                      <a:pt x="279" y="152"/>
                      <a:pt x="280" y="153"/>
                    </a:cubicBezTo>
                    <a:cubicBezTo>
                      <a:pt x="281" y="154"/>
                      <a:pt x="278" y="156"/>
                      <a:pt x="283" y="158"/>
                    </a:cubicBezTo>
                    <a:cubicBezTo>
                      <a:pt x="287" y="160"/>
                      <a:pt x="289" y="158"/>
                      <a:pt x="289" y="157"/>
                    </a:cubicBezTo>
                    <a:cubicBezTo>
                      <a:pt x="289" y="156"/>
                      <a:pt x="290" y="161"/>
                      <a:pt x="292" y="159"/>
                    </a:cubicBezTo>
                    <a:cubicBezTo>
                      <a:pt x="293" y="157"/>
                      <a:pt x="295" y="155"/>
                      <a:pt x="294" y="153"/>
                    </a:cubicBezTo>
                    <a:cubicBezTo>
                      <a:pt x="294" y="150"/>
                      <a:pt x="293" y="148"/>
                      <a:pt x="293" y="148"/>
                    </a:cubicBezTo>
                    <a:cubicBezTo>
                      <a:pt x="292" y="148"/>
                      <a:pt x="291" y="150"/>
                      <a:pt x="291" y="149"/>
                    </a:cubicBezTo>
                    <a:cubicBezTo>
                      <a:pt x="291" y="148"/>
                      <a:pt x="291" y="148"/>
                      <a:pt x="290" y="147"/>
                    </a:cubicBezTo>
                    <a:cubicBezTo>
                      <a:pt x="289" y="146"/>
                      <a:pt x="278" y="140"/>
                      <a:pt x="277" y="139"/>
                    </a:cubicBezTo>
                    <a:cubicBezTo>
                      <a:pt x="276" y="139"/>
                      <a:pt x="274" y="141"/>
                      <a:pt x="273" y="141"/>
                    </a:cubicBezTo>
                    <a:cubicBezTo>
                      <a:pt x="273" y="142"/>
                      <a:pt x="274" y="140"/>
                      <a:pt x="273" y="140"/>
                    </a:cubicBezTo>
                    <a:cubicBezTo>
                      <a:pt x="272" y="139"/>
                      <a:pt x="270" y="139"/>
                      <a:pt x="272" y="139"/>
                    </a:cubicBezTo>
                    <a:cubicBezTo>
                      <a:pt x="273" y="139"/>
                      <a:pt x="276" y="139"/>
                      <a:pt x="276" y="138"/>
                    </a:cubicBezTo>
                    <a:cubicBezTo>
                      <a:pt x="276" y="137"/>
                      <a:pt x="277" y="136"/>
                      <a:pt x="276" y="136"/>
                    </a:cubicBezTo>
                    <a:cubicBezTo>
                      <a:pt x="275" y="135"/>
                      <a:pt x="273" y="134"/>
                      <a:pt x="272" y="135"/>
                    </a:cubicBezTo>
                    <a:cubicBezTo>
                      <a:pt x="271" y="136"/>
                      <a:pt x="269" y="137"/>
                      <a:pt x="268" y="137"/>
                    </a:cubicBezTo>
                    <a:cubicBezTo>
                      <a:pt x="267" y="136"/>
                      <a:pt x="266" y="135"/>
                      <a:pt x="265" y="135"/>
                    </a:cubicBezTo>
                    <a:cubicBezTo>
                      <a:pt x="263" y="136"/>
                      <a:pt x="261" y="134"/>
                      <a:pt x="262" y="134"/>
                    </a:cubicBezTo>
                    <a:cubicBezTo>
                      <a:pt x="264" y="134"/>
                      <a:pt x="265" y="134"/>
                      <a:pt x="266" y="134"/>
                    </a:cubicBezTo>
                    <a:cubicBezTo>
                      <a:pt x="267" y="134"/>
                      <a:pt x="268" y="136"/>
                      <a:pt x="269" y="135"/>
                    </a:cubicBezTo>
                    <a:cubicBezTo>
                      <a:pt x="271" y="134"/>
                      <a:pt x="275" y="134"/>
                      <a:pt x="275" y="134"/>
                    </a:cubicBezTo>
                    <a:cubicBezTo>
                      <a:pt x="276" y="133"/>
                      <a:pt x="273" y="131"/>
                      <a:pt x="271" y="131"/>
                    </a:cubicBezTo>
                    <a:cubicBezTo>
                      <a:pt x="268" y="131"/>
                      <a:pt x="263" y="132"/>
                      <a:pt x="262" y="132"/>
                    </a:cubicBezTo>
                    <a:cubicBezTo>
                      <a:pt x="262" y="132"/>
                      <a:pt x="265" y="130"/>
                      <a:pt x="267" y="130"/>
                    </a:cubicBezTo>
                    <a:cubicBezTo>
                      <a:pt x="269" y="130"/>
                      <a:pt x="263" y="129"/>
                      <a:pt x="262" y="128"/>
                    </a:cubicBezTo>
                    <a:cubicBezTo>
                      <a:pt x="262" y="128"/>
                      <a:pt x="268" y="129"/>
                      <a:pt x="271" y="130"/>
                    </a:cubicBezTo>
                    <a:cubicBezTo>
                      <a:pt x="271" y="130"/>
                      <a:pt x="273" y="128"/>
                      <a:pt x="274" y="128"/>
                    </a:cubicBezTo>
                    <a:cubicBezTo>
                      <a:pt x="275" y="128"/>
                      <a:pt x="276" y="128"/>
                      <a:pt x="276" y="127"/>
                    </a:cubicBezTo>
                    <a:cubicBezTo>
                      <a:pt x="276" y="126"/>
                      <a:pt x="272" y="122"/>
                      <a:pt x="272" y="123"/>
                    </a:cubicBezTo>
                    <a:cubicBezTo>
                      <a:pt x="273" y="124"/>
                      <a:pt x="278" y="127"/>
                      <a:pt x="279" y="126"/>
                    </a:cubicBezTo>
                    <a:cubicBezTo>
                      <a:pt x="279" y="126"/>
                      <a:pt x="279" y="124"/>
                      <a:pt x="281" y="124"/>
                    </a:cubicBezTo>
                    <a:cubicBezTo>
                      <a:pt x="282" y="124"/>
                      <a:pt x="292" y="127"/>
                      <a:pt x="290" y="127"/>
                    </a:cubicBezTo>
                    <a:cubicBezTo>
                      <a:pt x="289" y="127"/>
                      <a:pt x="281" y="124"/>
                      <a:pt x="282" y="125"/>
                    </a:cubicBezTo>
                    <a:cubicBezTo>
                      <a:pt x="282" y="126"/>
                      <a:pt x="286" y="129"/>
                      <a:pt x="288" y="129"/>
                    </a:cubicBezTo>
                    <a:cubicBezTo>
                      <a:pt x="290" y="129"/>
                      <a:pt x="295" y="128"/>
                      <a:pt x="296" y="128"/>
                    </a:cubicBezTo>
                    <a:cubicBezTo>
                      <a:pt x="298" y="127"/>
                      <a:pt x="300" y="128"/>
                      <a:pt x="301" y="127"/>
                    </a:cubicBezTo>
                    <a:cubicBezTo>
                      <a:pt x="301" y="126"/>
                      <a:pt x="304" y="125"/>
                      <a:pt x="301" y="123"/>
                    </a:cubicBezTo>
                    <a:cubicBezTo>
                      <a:pt x="299" y="122"/>
                      <a:pt x="294" y="120"/>
                      <a:pt x="294" y="121"/>
                    </a:cubicBezTo>
                    <a:cubicBezTo>
                      <a:pt x="293" y="122"/>
                      <a:pt x="295" y="126"/>
                      <a:pt x="294" y="124"/>
                    </a:cubicBezTo>
                    <a:cubicBezTo>
                      <a:pt x="293" y="123"/>
                      <a:pt x="292" y="121"/>
                      <a:pt x="291" y="121"/>
                    </a:cubicBezTo>
                    <a:cubicBezTo>
                      <a:pt x="289" y="121"/>
                      <a:pt x="293" y="121"/>
                      <a:pt x="292" y="119"/>
                    </a:cubicBezTo>
                    <a:cubicBezTo>
                      <a:pt x="290" y="117"/>
                      <a:pt x="293" y="118"/>
                      <a:pt x="293" y="115"/>
                    </a:cubicBezTo>
                    <a:cubicBezTo>
                      <a:pt x="293" y="112"/>
                      <a:pt x="294" y="118"/>
                      <a:pt x="294" y="119"/>
                    </a:cubicBezTo>
                    <a:cubicBezTo>
                      <a:pt x="294" y="120"/>
                      <a:pt x="294" y="120"/>
                      <a:pt x="297" y="120"/>
                    </a:cubicBezTo>
                    <a:cubicBezTo>
                      <a:pt x="300" y="120"/>
                      <a:pt x="303" y="119"/>
                      <a:pt x="305" y="119"/>
                    </a:cubicBezTo>
                    <a:cubicBezTo>
                      <a:pt x="307" y="119"/>
                      <a:pt x="308" y="118"/>
                      <a:pt x="309" y="117"/>
                    </a:cubicBezTo>
                    <a:cubicBezTo>
                      <a:pt x="310" y="116"/>
                      <a:pt x="309" y="115"/>
                      <a:pt x="308" y="115"/>
                    </a:cubicBezTo>
                    <a:cubicBezTo>
                      <a:pt x="307" y="115"/>
                      <a:pt x="307" y="115"/>
                      <a:pt x="305" y="115"/>
                    </a:cubicBezTo>
                    <a:cubicBezTo>
                      <a:pt x="303" y="115"/>
                      <a:pt x="305" y="114"/>
                      <a:pt x="305" y="112"/>
                    </a:cubicBezTo>
                    <a:cubicBezTo>
                      <a:pt x="305" y="111"/>
                      <a:pt x="303" y="109"/>
                      <a:pt x="302" y="110"/>
                    </a:cubicBezTo>
                    <a:cubicBezTo>
                      <a:pt x="301" y="111"/>
                      <a:pt x="299" y="109"/>
                      <a:pt x="298" y="110"/>
                    </a:cubicBezTo>
                    <a:cubicBezTo>
                      <a:pt x="298" y="110"/>
                      <a:pt x="295" y="111"/>
                      <a:pt x="294" y="110"/>
                    </a:cubicBezTo>
                    <a:cubicBezTo>
                      <a:pt x="293" y="109"/>
                      <a:pt x="294" y="110"/>
                      <a:pt x="295" y="110"/>
                    </a:cubicBezTo>
                    <a:cubicBezTo>
                      <a:pt x="297" y="110"/>
                      <a:pt x="299" y="109"/>
                      <a:pt x="300" y="108"/>
                    </a:cubicBezTo>
                    <a:cubicBezTo>
                      <a:pt x="300" y="107"/>
                      <a:pt x="302" y="106"/>
                      <a:pt x="303" y="107"/>
                    </a:cubicBezTo>
                    <a:cubicBezTo>
                      <a:pt x="305" y="108"/>
                      <a:pt x="305" y="109"/>
                      <a:pt x="306" y="109"/>
                    </a:cubicBezTo>
                    <a:cubicBezTo>
                      <a:pt x="307" y="108"/>
                      <a:pt x="307" y="107"/>
                      <a:pt x="308" y="106"/>
                    </a:cubicBezTo>
                    <a:cubicBezTo>
                      <a:pt x="308" y="105"/>
                      <a:pt x="308" y="103"/>
                      <a:pt x="305" y="102"/>
                    </a:cubicBezTo>
                    <a:cubicBezTo>
                      <a:pt x="303" y="100"/>
                      <a:pt x="305" y="100"/>
                      <a:pt x="307" y="101"/>
                    </a:cubicBezTo>
                    <a:cubicBezTo>
                      <a:pt x="308" y="103"/>
                      <a:pt x="307" y="105"/>
                      <a:pt x="308" y="104"/>
                    </a:cubicBezTo>
                    <a:cubicBezTo>
                      <a:pt x="309" y="103"/>
                      <a:pt x="311" y="102"/>
                      <a:pt x="309" y="101"/>
                    </a:cubicBezTo>
                    <a:cubicBezTo>
                      <a:pt x="308" y="99"/>
                      <a:pt x="307" y="98"/>
                      <a:pt x="305" y="97"/>
                    </a:cubicBezTo>
                    <a:cubicBezTo>
                      <a:pt x="304" y="96"/>
                      <a:pt x="304" y="96"/>
                      <a:pt x="303" y="96"/>
                    </a:cubicBezTo>
                    <a:cubicBezTo>
                      <a:pt x="301" y="96"/>
                      <a:pt x="299" y="96"/>
                      <a:pt x="298" y="96"/>
                    </a:cubicBezTo>
                    <a:cubicBezTo>
                      <a:pt x="297" y="96"/>
                      <a:pt x="295" y="95"/>
                      <a:pt x="295" y="94"/>
                    </a:cubicBezTo>
                    <a:cubicBezTo>
                      <a:pt x="294" y="93"/>
                      <a:pt x="294" y="92"/>
                      <a:pt x="293" y="92"/>
                    </a:cubicBezTo>
                    <a:cubicBezTo>
                      <a:pt x="291" y="92"/>
                      <a:pt x="289" y="92"/>
                      <a:pt x="289" y="91"/>
                    </a:cubicBezTo>
                    <a:cubicBezTo>
                      <a:pt x="290" y="89"/>
                      <a:pt x="291" y="87"/>
                      <a:pt x="292" y="89"/>
                    </a:cubicBezTo>
                    <a:cubicBezTo>
                      <a:pt x="294" y="91"/>
                      <a:pt x="295" y="91"/>
                      <a:pt x="297" y="90"/>
                    </a:cubicBezTo>
                    <a:cubicBezTo>
                      <a:pt x="299" y="88"/>
                      <a:pt x="301" y="87"/>
                      <a:pt x="304" y="87"/>
                    </a:cubicBezTo>
                    <a:cubicBezTo>
                      <a:pt x="307" y="88"/>
                      <a:pt x="312" y="90"/>
                      <a:pt x="313" y="89"/>
                    </a:cubicBezTo>
                    <a:cubicBezTo>
                      <a:pt x="315" y="88"/>
                      <a:pt x="315" y="82"/>
                      <a:pt x="312" y="83"/>
                    </a:cubicBezTo>
                    <a:cubicBezTo>
                      <a:pt x="308" y="83"/>
                      <a:pt x="309" y="84"/>
                      <a:pt x="307" y="83"/>
                    </a:cubicBezTo>
                    <a:cubicBezTo>
                      <a:pt x="305" y="82"/>
                      <a:pt x="303" y="82"/>
                      <a:pt x="301" y="80"/>
                    </a:cubicBezTo>
                    <a:cubicBezTo>
                      <a:pt x="300" y="79"/>
                      <a:pt x="300" y="78"/>
                      <a:pt x="304" y="79"/>
                    </a:cubicBezTo>
                    <a:cubicBezTo>
                      <a:pt x="307" y="80"/>
                      <a:pt x="311" y="81"/>
                      <a:pt x="309" y="80"/>
                    </a:cubicBezTo>
                    <a:cubicBezTo>
                      <a:pt x="308" y="78"/>
                      <a:pt x="302" y="75"/>
                      <a:pt x="301" y="75"/>
                    </a:cubicBezTo>
                    <a:cubicBezTo>
                      <a:pt x="299" y="75"/>
                      <a:pt x="298" y="74"/>
                      <a:pt x="298" y="75"/>
                    </a:cubicBezTo>
                    <a:cubicBezTo>
                      <a:pt x="297" y="76"/>
                      <a:pt x="297" y="79"/>
                      <a:pt x="296" y="79"/>
                    </a:cubicBezTo>
                    <a:cubicBezTo>
                      <a:pt x="295" y="79"/>
                      <a:pt x="293" y="80"/>
                      <a:pt x="293" y="78"/>
                    </a:cubicBezTo>
                    <a:cubicBezTo>
                      <a:pt x="294" y="77"/>
                      <a:pt x="296" y="72"/>
                      <a:pt x="297" y="70"/>
                    </a:cubicBezTo>
                    <a:cubicBezTo>
                      <a:pt x="298" y="68"/>
                      <a:pt x="297" y="66"/>
                      <a:pt x="298" y="65"/>
                    </a:cubicBezTo>
                    <a:cubicBezTo>
                      <a:pt x="299" y="64"/>
                      <a:pt x="304" y="65"/>
                      <a:pt x="304" y="64"/>
                    </a:cubicBezTo>
                    <a:cubicBezTo>
                      <a:pt x="305" y="63"/>
                      <a:pt x="305" y="62"/>
                      <a:pt x="306" y="61"/>
                    </a:cubicBezTo>
                    <a:cubicBezTo>
                      <a:pt x="308" y="60"/>
                      <a:pt x="310" y="59"/>
                      <a:pt x="308" y="59"/>
                    </a:cubicBezTo>
                    <a:cubicBezTo>
                      <a:pt x="306" y="58"/>
                      <a:pt x="307" y="55"/>
                      <a:pt x="307" y="53"/>
                    </a:cubicBezTo>
                    <a:cubicBezTo>
                      <a:pt x="307" y="52"/>
                      <a:pt x="311" y="53"/>
                      <a:pt x="313" y="52"/>
                    </a:cubicBezTo>
                    <a:cubicBezTo>
                      <a:pt x="315" y="51"/>
                      <a:pt x="319" y="49"/>
                      <a:pt x="318" y="49"/>
                    </a:cubicBezTo>
                    <a:cubicBezTo>
                      <a:pt x="316" y="49"/>
                      <a:pt x="311" y="49"/>
                      <a:pt x="309" y="49"/>
                    </a:cubicBezTo>
                    <a:cubicBezTo>
                      <a:pt x="307" y="49"/>
                      <a:pt x="304" y="50"/>
                      <a:pt x="303" y="52"/>
                    </a:cubicBezTo>
                    <a:cubicBezTo>
                      <a:pt x="303" y="53"/>
                      <a:pt x="300" y="52"/>
                      <a:pt x="300" y="51"/>
                    </a:cubicBezTo>
                    <a:cubicBezTo>
                      <a:pt x="300" y="50"/>
                      <a:pt x="301" y="47"/>
                      <a:pt x="304" y="46"/>
                    </a:cubicBezTo>
                    <a:cubicBezTo>
                      <a:pt x="307" y="45"/>
                      <a:pt x="318" y="47"/>
                      <a:pt x="320" y="46"/>
                    </a:cubicBezTo>
                    <a:cubicBezTo>
                      <a:pt x="322" y="46"/>
                      <a:pt x="325" y="43"/>
                      <a:pt x="324" y="43"/>
                    </a:cubicBezTo>
                    <a:cubicBezTo>
                      <a:pt x="323" y="43"/>
                      <a:pt x="320" y="41"/>
                      <a:pt x="318" y="42"/>
                    </a:cubicBezTo>
                    <a:cubicBezTo>
                      <a:pt x="317" y="43"/>
                      <a:pt x="314" y="42"/>
                      <a:pt x="311" y="42"/>
                    </a:cubicBezTo>
                    <a:cubicBezTo>
                      <a:pt x="308" y="41"/>
                      <a:pt x="301" y="41"/>
                      <a:pt x="303" y="41"/>
                    </a:cubicBezTo>
                    <a:cubicBezTo>
                      <a:pt x="306" y="41"/>
                      <a:pt x="312" y="42"/>
                      <a:pt x="314" y="41"/>
                    </a:cubicBezTo>
                    <a:cubicBezTo>
                      <a:pt x="316" y="40"/>
                      <a:pt x="317" y="40"/>
                      <a:pt x="320" y="40"/>
                    </a:cubicBezTo>
                    <a:cubicBezTo>
                      <a:pt x="323" y="40"/>
                      <a:pt x="326" y="40"/>
                      <a:pt x="328" y="39"/>
                    </a:cubicBezTo>
                    <a:cubicBezTo>
                      <a:pt x="329" y="38"/>
                      <a:pt x="333" y="39"/>
                      <a:pt x="333" y="38"/>
                    </a:cubicBezTo>
                    <a:cubicBezTo>
                      <a:pt x="333" y="37"/>
                      <a:pt x="331" y="35"/>
                      <a:pt x="332" y="35"/>
                    </a:cubicBezTo>
                    <a:cubicBezTo>
                      <a:pt x="333" y="35"/>
                      <a:pt x="337" y="35"/>
                      <a:pt x="340" y="33"/>
                    </a:cubicBezTo>
                    <a:cubicBezTo>
                      <a:pt x="343" y="31"/>
                      <a:pt x="350" y="30"/>
                      <a:pt x="348" y="29"/>
                    </a:cubicBezTo>
                    <a:cubicBezTo>
                      <a:pt x="346" y="28"/>
                      <a:pt x="337" y="24"/>
                      <a:pt x="334" y="24"/>
                    </a:cubicBezTo>
                    <a:cubicBezTo>
                      <a:pt x="331" y="24"/>
                      <a:pt x="324" y="23"/>
                      <a:pt x="321" y="25"/>
                    </a:cubicBezTo>
                    <a:cubicBezTo>
                      <a:pt x="318" y="27"/>
                      <a:pt x="316" y="31"/>
                      <a:pt x="314" y="30"/>
                    </a:cubicBezTo>
                    <a:cubicBezTo>
                      <a:pt x="311" y="29"/>
                      <a:pt x="309" y="29"/>
                      <a:pt x="307" y="29"/>
                    </a:cubicBezTo>
                    <a:cubicBezTo>
                      <a:pt x="306" y="30"/>
                      <a:pt x="303" y="32"/>
                      <a:pt x="303" y="31"/>
                    </a:cubicBezTo>
                    <a:cubicBezTo>
                      <a:pt x="303" y="29"/>
                      <a:pt x="304" y="28"/>
                      <a:pt x="303" y="28"/>
                    </a:cubicBezTo>
                    <a:cubicBezTo>
                      <a:pt x="302" y="28"/>
                      <a:pt x="297" y="31"/>
                      <a:pt x="295" y="32"/>
                    </a:cubicBezTo>
                    <a:cubicBezTo>
                      <a:pt x="293" y="34"/>
                      <a:pt x="286" y="37"/>
                      <a:pt x="285" y="38"/>
                    </a:cubicBezTo>
                    <a:cubicBezTo>
                      <a:pt x="284" y="39"/>
                      <a:pt x="277" y="43"/>
                      <a:pt x="279" y="41"/>
                    </a:cubicBezTo>
                    <a:cubicBezTo>
                      <a:pt x="281" y="40"/>
                      <a:pt x="284" y="36"/>
                      <a:pt x="287" y="34"/>
                    </a:cubicBezTo>
                    <a:cubicBezTo>
                      <a:pt x="290" y="32"/>
                      <a:pt x="293" y="26"/>
                      <a:pt x="292" y="24"/>
                    </a:cubicBezTo>
                    <a:cubicBezTo>
                      <a:pt x="290" y="22"/>
                      <a:pt x="285" y="21"/>
                      <a:pt x="283" y="23"/>
                    </a:cubicBezTo>
                    <a:cubicBezTo>
                      <a:pt x="280" y="25"/>
                      <a:pt x="281" y="26"/>
                      <a:pt x="279" y="27"/>
                    </a:cubicBezTo>
                    <a:cubicBezTo>
                      <a:pt x="277" y="27"/>
                      <a:pt x="262" y="32"/>
                      <a:pt x="262" y="31"/>
                    </a:cubicBezTo>
                    <a:cubicBezTo>
                      <a:pt x="261" y="31"/>
                      <a:pt x="260" y="30"/>
                      <a:pt x="262" y="29"/>
                    </a:cubicBezTo>
                    <a:cubicBezTo>
                      <a:pt x="264" y="28"/>
                      <a:pt x="275" y="25"/>
                      <a:pt x="274" y="24"/>
                    </a:cubicBezTo>
                    <a:cubicBezTo>
                      <a:pt x="273" y="23"/>
                      <a:pt x="256" y="23"/>
                      <a:pt x="252" y="23"/>
                    </a:cubicBezTo>
                    <a:cubicBezTo>
                      <a:pt x="247" y="24"/>
                      <a:pt x="242" y="25"/>
                      <a:pt x="239" y="25"/>
                    </a:cubicBezTo>
                    <a:cubicBezTo>
                      <a:pt x="236" y="25"/>
                      <a:pt x="231" y="28"/>
                      <a:pt x="231" y="27"/>
                    </a:cubicBezTo>
                    <a:cubicBezTo>
                      <a:pt x="230" y="26"/>
                      <a:pt x="229" y="26"/>
                      <a:pt x="231" y="25"/>
                    </a:cubicBezTo>
                    <a:cubicBezTo>
                      <a:pt x="234" y="24"/>
                      <a:pt x="244" y="20"/>
                      <a:pt x="251" y="20"/>
                    </a:cubicBezTo>
                    <a:cubicBezTo>
                      <a:pt x="257" y="20"/>
                      <a:pt x="274" y="21"/>
                      <a:pt x="275" y="21"/>
                    </a:cubicBezTo>
                    <a:cubicBezTo>
                      <a:pt x="277" y="20"/>
                      <a:pt x="283" y="19"/>
                      <a:pt x="287" y="18"/>
                    </a:cubicBezTo>
                    <a:cubicBezTo>
                      <a:pt x="290" y="18"/>
                      <a:pt x="296" y="15"/>
                      <a:pt x="295" y="14"/>
                    </a:cubicBezTo>
                    <a:cubicBezTo>
                      <a:pt x="294" y="13"/>
                      <a:pt x="290" y="12"/>
                      <a:pt x="287" y="12"/>
                    </a:cubicBezTo>
                    <a:cubicBezTo>
                      <a:pt x="284" y="11"/>
                      <a:pt x="283" y="13"/>
                      <a:pt x="281" y="12"/>
                    </a:cubicBezTo>
                    <a:cubicBezTo>
                      <a:pt x="280" y="11"/>
                      <a:pt x="281" y="11"/>
                      <a:pt x="279" y="11"/>
                    </a:cubicBezTo>
                    <a:cubicBezTo>
                      <a:pt x="277" y="11"/>
                      <a:pt x="273" y="12"/>
                      <a:pt x="272" y="12"/>
                    </a:cubicBezTo>
                    <a:cubicBezTo>
                      <a:pt x="271" y="12"/>
                      <a:pt x="277" y="8"/>
                      <a:pt x="276" y="8"/>
                    </a:cubicBezTo>
                    <a:cubicBezTo>
                      <a:pt x="275" y="7"/>
                      <a:pt x="268" y="7"/>
                      <a:pt x="264" y="8"/>
                    </a:cubicBezTo>
                    <a:cubicBezTo>
                      <a:pt x="259" y="8"/>
                      <a:pt x="251" y="7"/>
                      <a:pt x="249" y="7"/>
                    </a:cubicBezTo>
                    <a:cubicBezTo>
                      <a:pt x="246" y="7"/>
                      <a:pt x="238" y="9"/>
                      <a:pt x="236" y="9"/>
                    </a:cubicBezTo>
                    <a:cubicBezTo>
                      <a:pt x="234" y="9"/>
                      <a:pt x="225" y="10"/>
                      <a:pt x="222" y="10"/>
                    </a:cubicBezTo>
                    <a:cubicBezTo>
                      <a:pt x="218" y="10"/>
                      <a:pt x="226" y="9"/>
                      <a:pt x="229" y="9"/>
                    </a:cubicBezTo>
                    <a:cubicBezTo>
                      <a:pt x="233" y="8"/>
                      <a:pt x="235" y="8"/>
                      <a:pt x="239" y="7"/>
                    </a:cubicBezTo>
                    <a:cubicBezTo>
                      <a:pt x="243" y="6"/>
                      <a:pt x="256" y="6"/>
                      <a:pt x="259" y="6"/>
                    </a:cubicBezTo>
                    <a:cubicBezTo>
                      <a:pt x="263" y="6"/>
                      <a:pt x="272" y="5"/>
                      <a:pt x="271" y="5"/>
                    </a:cubicBezTo>
                    <a:cubicBezTo>
                      <a:pt x="269" y="4"/>
                      <a:pt x="265" y="2"/>
                      <a:pt x="260" y="2"/>
                    </a:cubicBezTo>
                    <a:cubicBezTo>
                      <a:pt x="255" y="2"/>
                      <a:pt x="252" y="1"/>
                      <a:pt x="248" y="1"/>
                    </a:cubicBezTo>
                    <a:cubicBezTo>
                      <a:pt x="245" y="0"/>
                      <a:pt x="230" y="0"/>
                      <a:pt x="228" y="0"/>
                    </a:cubicBezTo>
                    <a:cubicBezTo>
                      <a:pt x="226" y="0"/>
                      <a:pt x="215" y="1"/>
                      <a:pt x="212" y="1"/>
                    </a:cubicBezTo>
                    <a:cubicBezTo>
                      <a:pt x="210" y="2"/>
                      <a:pt x="211" y="4"/>
                      <a:pt x="209" y="3"/>
                    </a:cubicBezTo>
                    <a:cubicBezTo>
                      <a:pt x="208" y="3"/>
                      <a:pt x="204" y="1"/>
                      <a:pt x="203" y="2"/>
                    </a:cubicBezTo>
                    <a:cubicBezTo>
                      <a:pt x="202" y="2"/>
                      <a:pt x="202" y="3"/>
                      <a:pt x="200" y="3"/>
                    </a:cubicBezTo>
                    <a:cubicBezTo>
                      <a:pt x="198" y="3"/>
                      <a:pt x="196" y="3"/>
                      <a:pt x="197" y="4"/>
                    </a:cubicBezTo>
                    <a:cubicBezTo>
                      <a:pt x="199" y="5"/>
                      <a:pt x="209" y="7"/>
                      <a:pt x="207" y="7"/>
                    </a:cubicBezTo>
                    <a:cubicBezTo>
                      <a:pt x="205" y="7"/>
                      <a:pt x="198" y="9"/>
                      <a:pt x="196" y="9"/>
                    </a:cubicBezTo>
                    <a:cubicBezTo>
                      <a:pt x="194" y="9"/>
                      <a:pt x="199" y="12"/>
                      <a:pt x="197" y="11"/>
                    </a:cubicBezTo>
                    <a:cubicBezTo>
                      <a:pt x="196" y="11"/>
                      <a:pt x="194" y="10"/>
                      <a:pt x="193" y="9"/>
                    </a:cubicBezTo>
                    <a:cubicBezTo>
                      <a:pt x="192" y="9"/>
                      <a:pt x="189" y="9"/>
                      <a:pt x="187" y="9"/>
                    </a:cubicBezTo>
                    <a:cubicBezTo>
                      <a:pt x="185" y="9"/>
                      <a:pt x="179" y="6"/>
                      <a:pt x="176" y="5"/>
                    </a:cubicBezTo>
                    <a:cubicBezTo>
                      <a:pt x="173" y="5"/>
                      <a:pt x="173" y="7"/>
                      <a:pt x="171" y="7"/>
                    </a:cubicBezTo>
                    <a:cubicBezTo>
                      <a:pt x="168" y="7"/>
                      <a:pt x="159" y="7"/>
                      <a:pt x="161" y="8"/>
                    </a:cubicBezTo>
                    <a:cubicBezTo>
                      <a:pt x="163" y="9"/>
                      <a:pt x="171" y="11"/>
                      <a:pt x="175" y="11"/>
                    </a:cubicBezTo>
                    <a:cubicBezTo>
                      <a:pt x="178" y="11"/>
                      <a:pt x="189" y="12"/>
                      <a:pt x="190" y="13"/>
                    </a:cubicBezTo>
                    <a:cubicBezTo>
                      <a:pt x="191" y="15"/>
                      <a:pt x="191" y="18"/>
                      <a:pt x="190" y="17"/>
                    </a:cubicBezTo>
                    <a:cubicBezTo>
                      <a:pt x="189" y="16"/>
                      <a:pt x="190" y="15"/>
                      <a:pt x="187" y="13"/>
                    </a:cubicBezTo>
                    <a:cubicBezTo>
                      <a:pt x="183" y="12"/>
                      <a:pt x="180" y="12"/>
                      <a:pt x="180" y="13"/>
                    </a:cubicBezTo>
                    <a:cubicBezTo>
                      <a:pt x="180" y="13"/>
                      <a:pt x="182" y="17"/>
                      <a:pt x="181" y="15"/>
                    </a:cubicBezTo>
                    <a:cubicBezTo>
                      <a:pt x="179" y="14"/>
                      <a:pt x="179" y="13"/>
                      <a:pt x="177" y="12"/>
                    </a:cubicBezTo>
                    <a:cubicBezTo>
                      <a:pt x="174" y="12"/>
                      <a:pt x="161" y="11"/>
                      <a:pt x="159" y="12"/>
                    </a:cubicBezTo>
                    <a:cubicBezTo>
                      <a:pt x="158" y="12"/>
                      <a:pt x="166" y="16"/>
                      <a:pt x="171" y="18"/>
                    </a:cubicBezTo>
                    <a:cubicBezTo>
                      <a:pt x="175" y="20"/>
                      <a:pt x="174" y="20"/>
                      <a:pt x="173" y="19"/>
                    </a:cubicBezTo>
                    <a:cubicBezTo>
                      <a:pt x="172" y="19"/>
                      <a:pt x="164" y="19"/>
                      <a:pt x="163" y="19"/>
                    </a:cubicBezTo>
                    <a:cubicBezTo>
                      <a:pt x="163" y="20"/>
                      <a:pt x="164" y="22"/>
                      <a:pt x="164" y="22"/>
                    </a:cubicBezTo>
                    <a:cubicBezTo>
                      <a:pt x="163" y="21"/>
                      <a:pt x="161" y="20"/>
                      <a:pt x="161" y="19"/>
                    </a:cubicBezTo>
                    <a:cubicBezTo>
                      <a:pt x="162" y="19"/>
                      <a:pt x="165" y="19"/>
                      <a:pt x="164" y="18"/>
                    </a:cubicBezTo>
                    <a:cubicBezTo>
                      <a:pt x="163" y="18"/>
                      <a:pt x="162" y="16"/>
                      <a:pt x="158" y="14"/>
                    </a:cubicBezTo>
                    <a:cubicBezTo>
                      <a:pt x="154" y="13"/>
                      <a:pt x="147" y="12"/>
                      <a:pt x="148" y="13"/>
                    </a:cubicBezTo>
                    <a:cubicBezTo>
                      <a:pt x="148" y="15"/>
                      <a:pt x="151" y="17"/>
                      <a:pt x="154" y="18"/>
                    </a:cubicBezTo>
                    <a:cubicBezTo>
                      <a:pt x="157" y="19"/>
                      <a:pt x="164" y="23"/>
                      <a:pt x="165" y="24"/>
                    </a:cubicBezTo>
                    <a:cubicBezTo>
                      <a:pt x="165" y="25"/>
                      <a:pt x="163" y="27"/>
                      <a:pt x="161" y="26"/>
                    </a:cubicBezTo>
                    <a:cubicBezTo>
                      <a:pt x="159" y="25"/>
                      <a:pt x="155" y="22"/>
                      <a:pt x="154" y="22"/>
                    </a:cubicBezTo>
                    <a:cubicBezTo>
                      <a:pt x="152" y="21"/>
                      <a:pt x="137" y="16"/>
                      <a:pt x="135" y="16"/>
                    </a:cubicBezTo>
                    <a:cubicBezTo>
                      <a:pt x="133" y="16"/>
                      <a:pt x="127" y="15"/>
                      <a:pt x="128" y="16"/>
                    </a:cubicBezTo>
                    <a:cubicBezTo>
                      <a:pt x="128" y="17"/>
                      <a:pt x="130" y="21"/>
                      <a:pt x="132" y="22"/>
                    </a:cubicBezTo>
                    <a:cubicBezTo>
                      <a:pt x="134" y="23"/>
                      <a:pt x="136" y="24"/>
                      <a:pt x="134" y="24"/>
                    </a:cubicBezTo>
                    <a:cubicBezTo>
                      <a:pt x="132" y="24"/>
                      <a:pt x="127" y="23"/>
                      <a:pt x="128" y="24"/>
                    </a:cubicBezTo>
                    <a:cubicBezTo>
                      <a:pt x="128" y="25"/>
                      <a:pt x="132" y="26"/>
                      <a:pt x="132" y="27"/>
                    </a:cubicBezTo>
                    <a:cubicBezTo>
                      <a:pt x="133" y="28"/>
                      <a:pt x="133" y="28"/>
                      <a:pt x="131" y="27"/>
                    </a:cubicBezTo>
                    <a:cubicBezTo>
                      <a:pt x="129" y="26"/>
                      <a:pt x="118" y="22"/>
                      <a:pt x="117" y="22"/>
                    </a:cubicBezTo>
                    <a:cubicBezTo>
                      <a:pt x="116" y="22"/>
                      <a:pt x="116" y="25"/>
                      <a:pt x="116" y="25"/>
                    </a:cubicBezTo>
                    <a:cubicBezTo>
                      <a:pt x="115" y="26"/>
                      <a:pt x="114" y="26"/>
                      <a:pt x="113" y="27"/>
                    </a:cubicBezTo>
                    <a:cubicBezTo>
                      <a:pt x="113" y="27"/>
                      <a:pt x="112" y="31"/>
                      <a:pt x="112" y="30"/>
                    </a:cubicBezTo>
                    <a:cubicBezTo>
                      <a:pt x="111" y="29"/>
                      <a:pt x="111" y="27"/>
                      <a:pt x="112" y="25"/>
                    </a:cubicBezTo>
                    <a:cubicBezTo>
                      <a:pt x="113" y="24"/>
                      <a:pt x="112" y="19"/>
                      <a:pt x="110" y="19"/>
                    </a:cubicBezTo>
                    <a:cubicBezTo>
                      <a:pt x="107" y="18"/>
                      <a:pt x="106" y="18"/>
                      <a:pt x="102" y="19"/>
                    </a:cubicBezTo>
                    <a:cubicBezTo>
                      <a:pt x="98" y="20"/>
                      <a:pt x="89" y="21"/>
                      <a:pt x="86" y="21"/>
                    </a:cubicBezTo>
                    <a:cubicBezTo>
                      <a:pt x="82" y="22"/>
                      <a:pt x="79" y="23"/>
                      <a:pt x="80" y="23"/>
                    </a:cubicBezTo>
                    <a:cubicBezTo>
                      <a:pt x="82" y="23"/>
                      <a:pt x="84" y="24"/>
                      <a:pt x="85" y="25"/>
                    </a:cubicBezTo>
                    <a:cubicBezTo>
                      <a:pt x="87" y="27"/>
                      <a:pt x="88" y="27"/>
                      <a:pt x="90" y="27"/>
                    </a:cubicBezTo>
                    <a:cubicBezTo>
                      <a:pt x="91" y="28"/>
                      <a:pt x="96" y="32"/>
                      <a:pt x="92" y="30"/>
                    </a:cubicBezTo>
                    <a:cubicBezTo>
                      <a:pt x="89" y="28"/>
                      <a:pt x="87" y="29"/>
                      <a:pt x="86" y="28"/>
                    </a:cubicBezTo>
                    <a:cubicBezTo>
                      <a:pt x="84" y="27"/>
                      <a:pt x="84" y="25"/>
                      <a:pt x="82" y="25"/>
                    </a:cubicBezTo>
                    <a:cubicBezTo>
                      <a:pt x="79" y="24"/>
                      <a:pt x="73" y="25"/>
                      <a:pt x="70" y="25"/>
                    </a:cubicBezTo>
                    <a:cubicBezTo>
                      <a:pt x="67" y="26"/>
                      <a:pt x="67" y="26"/>
                      <a:pt x="69" y="27"/>
                    </a:cubicBezTo>
                    <a:cubicBezTo>
                      <a:pt x="70" y="29"/>
                      <a:pt x="70" y="31"/>
                      <a:pt x="70" y="32"/>
                    </a:cubicBezTo>
                    <a:cubicBezTo>
                      <a:pt x="69" y="32"/>
                      <a:pt x="70" y="36"/>
                      <a:pt x="68" y="35"/>
                    </a:cubicBezTo>
                    <a:cubicBezTo>
                      <a:pt x="67" y="34"/>
                      <a:pt x="60" y="33"/>
                      <a:pt x="58" y="33"/>
                    </a:cubicBezTo>
                    <a:cubicBezTo>
                      <a:pt x="57" y="34"/>
                      <a:pt x="58" y="38"/>
                      <a:pt x="58" y="38"/>
                    </a:cubicBezTo>
                    <a:cubicBezTo>
                      <a:pt x="59" y="39"/>
                      <a:pt x="58" y="40"/>
                      <a:pt x="57" y="38"/>
                    </a:cubicBezTo>
                    <a:cubicBezTo>
                      <a:pt x="55" y="37"/>
                      <a:pt x="53" y="34"/>
                      <a:pt x="50" y="36"/>
                    </a:cubicBezTo>
                    <a:cubicBezTo>
                      <a:pt x="46" y="38"/>
                      <a:pt x="40" y="42"/>
                      <a:pt x="38" y="43"/>
                    </a:cubicBezTo>
                    <a:cubicBezTo>
                      <a:pt x="36" y="43"/>
                      <a:pt x="32" y="45"/>
                      <a:pt x="32" y="46"/>
                    </a:cubicBezTo>
                    <a:cubicBezTo>
                      <a:pt x="31" y="46"/>
                      <a:pt x="33" y="48"/>
                      <a:pt x="34" y="48"/>
                    </a:cubicBezTo>
                    <a:cubicBezTo>
                      <a:pt x="35" y="48"/>
                      <a:pt x="40" y="49"/>
                      <a:pt x="43" y="49"/>
                    </a:cubicBezTo>
                    <a:cubicBezTo>
                      <a:pt x="46" y="49"/>
                      <a:pt x="53" y="47"/>
                      <a:pt x="52" y="48"/>
                    </a:cubicBezTo>
                    <a:cubicBezTo>
                      <a:pt x="50" y="48"/>
                      <a:pt x="46" y="50"/>
                      <a:pt x="46" y="53"/>
                    </a:cubicBezTo>
                    <a:cubicBezTo>
                      <a:pt x="47" y="55"/>
                      <a:pt x="49" y="55"/>
                      <a:pt x="46" y="58"/>
                    </a:cubicBezTo>
                    <a:cubicBezTo>
                      <a:pt x="43" y="60"/>
                      <a:pt x="41" y="61"/>
                      <a:pt x="40" y="61"/>
                    </a:cubicBezTo>
                    <a:cubicBezTo>
                      <a:pt x="39" y="61"/>
                      <a:pt x="39" y="60"/>
                      <a:pt x="38" y="61"/>
                    </a:cubicBezTo>
                    <a:cubicBezTo>
                      <a:pt x="36" y="61"/>
                      <a:pt x="35" y="61"/>
                      <a:pt x="34" y="61"/>
                    </a:cubicBezTo>
                    <a:cubicBezTo>
                      <a:pt x="33" y="61"/>
                      <a:pt x="33" y="61"/>
                      <a:pt x="32" y="61"/>
                    </a:cubicBezTo>
                    <a:cubicBezTo>
                      <a:pt x="30" y="61"/>
                      <a:pt x="26" y="62"/>
                      <a:pt x="24" y="63"/>
                    </a:cubicBezTo>
                    <a:cubicBezTo>
                      <a:pt x="23" y="64"/>
                      <a:pt x="24" y="64"/>
                      <a:pt x="22" y="65"/>
                    </a:cubicBezTo>
                    <a:cubicBezTo>
                      <a:pt x="19" y="65"/>
                      <a:pt x="10" y="68"/>
                      <a:pt x="9" y="67"/>
                    </a:cubicBezTo>
                    <a:cubicBezTo>
                      <a:pt x="8" y="67"/>
                      <a:pt x="6" y="67"/>
                      <a:pt x="5" y="67"/>
                    </a:cubicBezTo>
                    <a:cubicBezTo>
                      <a:pt x="5" y="68"/>
                      <a:pt x="4" y="69"/>
                      <a:pt x="3" y="69"/>
                    </a:cubicBezTo>
                    <a:cubicBezTo>
                      <a:pt x="2" y="69"/>
                      <a:pt x="0" y="71"/>
                      <a:pt x="2" y="71"/>
                    </a:cubicBezTo>
                    <a:cubicBezTo>
                      <a:pt x="3" y="71"/>
                      <a:pt x="1" y="73"/>
                      <a:pt x="1" y="73"/>
                    </a:cubicBezTo>
                    <a:cubicBezTo>
                      <a:pt x="1" y="73"/>
                      <a:pt x="1" y="73"/>
                      <a:pt x="2" y="74"/>
                    </a:cubicBezTo>
                    <a:cubicBezTo>
                      <a:pt x="4" y="75"/>
                      <a:pt x="4" y="77"/>
                      <a:pt x="5" y="77"/>
                    </a:cubicBezTo>
                    <a:cubicBezTo>
                      <a:pt x="6" y="76"/>
                      <a:pt x="6" y="75"/>
                      <a:pt x="8" y="76"/>
                    </a:cubicBezTo>
                    <a:cubicBezTo>
                      <a:pt x="10" y="78"/>
                      <a:pt x="12" y="78"/>
                      <a:pt x="13" y="78"/>
                    </a:cubicBezTo>
                    <a:cubicBezTo>
                      <a:pt x="15" y="77"/>
                      <a:pt x="17" y="76"/>
                      <a:pt x="16" y="77"/>
                    </a:cubicBezTo>
                    <a:cubicBezTo>
                      <a:pt x="15" y="78"/>
                      <a:pt x="15" y="78"/>
                      <a:pt x="17" y="80"/>
                    </a:cubicBezTo>
                    <a:cubicBezTo>
                      <a:pt x="19" y="81"/>
                      <a:pt x="23" y="82"/>
                      <a:pt x="24" y="82"/>
                    </a:cubicBezTo>
                    <a:cubicBezTo>
                      <a:pt x="24" y="81"/>
                      <a:pt x="25" y="80"/>
                      <a:pt x="26" y="80"/>
                    </a:cubicBezTo>
                    <a:cubicBezTo>
                      <a:pt x="28" y="81"/>
                      <a:pt x="33" y="81"/>
                      <a:pt x="34" y="80"/>
                    </a:cubicBezTo>
                    <a:cubicBezTo>
                      <a:pt x="35" y="80"/>
                      <a:pt x="35" y="78"/>
                      <a:pt x="37" y="79"/>
                    </a:cubicBezTo>
                    <a:cubicBezTo>
                      <a:pt x="39" y="80"/>
                      <a:pt x="41" y="81"/>
                      <a:pt x="39" y="82"/>
                    </a:cubicBezTo>
                    <a:cubicBezTo>
                      <a:pt x="38" y="83"/>
                      <a:pt x="27" y="82"/>
                      <a:pt x="25" y="83"/>
                    </a:cubicBezTo>
                    <a:cubicBezTo>
                      <a:pt x="24" y="84"/>
                      <a:pt x="32" y="85"/>
                      <a:pt x="34" y="85"/>
                    </a:cubicBezTo>
                    <a:cubicBezTo>
                      <a:pt x="36" y="85"/>
                      <a:pt x="29" y="86"/>
                      <a:pt x="24" y="85"/>
                    </a:cubicBezTo>
                    <a:cubicBezTo>
                      <a:pt x="20" y="84"/>
                      <a:pt x="15" y="84"/>
                      <a:pt x="14" y="85"/>
                    </a:cubicBezTo>
                    <a:cubicBezTo>
                      <a:pt x="12" y="85"/>
                      <a:pt x="9" y="87"/>
                      <a:pt x="12" y="88"/>
                    </a:cubicBezTo>
                    <a:cubicBezTo>
                      <a:pt x="15" y="89"/>
                      <a:pt x="16" y="90"/>
                      <a:pt x="17" y="89"/>
                    </a:cubicBezTo>
                    <a:cubicBezTo>
                      <a:pt x="19" y="87"/>
                      <a:pt x="19" y="88"/>
                      <a:pt x="18" y="89"/>
                    </a:cubicBezTo>
                    <a:cubicBezTo>
                      <a:pt x="18" y="90"/>
                      <a:pt x="20" y="91"/>
                      <a:pt x="22" y="91"/>
                    </a:cubicBezTo>
                    <a:cubicBezTo>
                      <a:pt x="25" y="91"/>
                      <a:pt x="26" y="91"/>
                      <a:pt x="29" y="91"/>
                    </a:cubicBezTo>
                    <a:cubicBezTo>
                      <a:pt x="32" y="91"/>
                      <a:pt x="29" y="91"/>
                      <a:pt x="27" y="92"/>
                    </a:cubicBezTo>
                    <a:cubicBezTo>
                      <a:pt x="25" y="92"/>
                      <a:pt x="22" y="92"/>
                      <a:pt x="22" y="94"/>
                    </a:cubicBezTo>
                    <a:cubicBezTo>
                      <a:pt x="21" y="95"/>
                      <a:pt x="22" y="95"/>
                      <a:pt x="25" y="96"/>
                    </a:cubicBezTo>
                    <a:cubicBezTo>
                      <a:pt x="28" y="98"/>
                      <a:pt x="37" y="100"/>
                      <a:pt x="36" y="99"/>
                    </a:cubicBezTo>
                    <a:cubicBezTo>
                      <a:pt x="36" y="99"/>
                      <a:pt x="33" y="97"/>
                      <a:pt x="35" y="97"/>
                    </a:cubicBezTo>
                    <a:cubicBezTo>
                      <a:pt x="36" y="96"/>
                      <a:pt x="37" y="98"/>
                      <a:pt x="38" y="97"/>
                    </a:cubicBezTo>
                    <a:cubicBezTo>
                      <a:pt x="39" y="97"/>
                      <a:pt x="42" y="93"/>
                      <a:pt x="42" y="95"/>
                    </a:cubicBezTo>
                    <a:cubicBezTo>
                      <a:pt x="43" y="97"/>
                      <a:pt x="41" y="99"/>
                      <a:pt x="43" y="98"/>
                    </a:cubicBezTo>
                    <a:cubicBezTo>
                      <a:pt x="44" y="98"/>
                      <a:pt x="46" y="97"/>
                      <a:pt x="48" y="96"/>
                    </a:cubicBezTo>
                    <a:cubicBezTo>
                      <a:pt x="50" y="95"/>
                      <a:pt x="50" y="95"/>
                      <a:pt x="51" y="96"/>
                    </a:cubicBezTo>
                    <a:cubicBezTo>
                      <a:pt x="52" y="97"/>
                      <a:pt x="52" y="97"/>
                      <a:pt x="54" y="96"/>
                    </a:cubicBezTo>
                    <a:cubicBezTo>
                      <a:pt x="55" y="95"/>
                      <a:pt x="54" y="95"/>
                      <a:pt x="57" y="95"/>
                    </a:cubicBezTo>
                    <a:cubicBezTo>
                      <a:pt x="60" y="95"/>
                      <a:pt x="64" y="96"/>
                      <a:pt x="65" y="97"/>
                    </a:cubicBezTo>
                    <a:cubicBezTo>
                      <a:pt x="67" y="97"/>
                      <a:pt x="73" y="98"/>
                      <a:pt x="76" y="100"/>
                    </a:cubicBezTo>
                    <a:cubicBezTo>
                      <a:pt x="78" y="101"/>
                      <a:pt x="76" y="99"/>
                      <a:pt x="79" y="101"/>
                    </a:cubicBezTo>
                    <a:cubicBezTo>
                      <a:pt x="81" y="102"/>
                      <a:pt x="83" y="102"/>
                      <a:pt x="84" y="103"/>
                    </a:cubicBezTo>
                    <a:cubicBezTo>
                      <a:pt x="86" y="104"/>
                      <a:pt x="84" y="106"/>
                      <a:pt x="84" y="106"/>
                    </a:cubicBezTo>
                    <a:cubicBezTo>
                      <a:pt x="84" y="107"/>
                      <a:pt x="86" y="109"/>
                      <a:pt x="88" y="109"/>
                    </a:cubicBezTo>
                    <a:cubicBezTo>
                      <a:pt x="89" y="110"/>
                      <a:pt x="91" y="110"/>
                      <a:pt x="92" y="111"/>
                    </a:cubicBezTo>
                    <a:cubicBezTo>
                      <a:pt x="93" y="112"/>
                      <a:pt x="95" y="114"/>
                      <a:pt x="95" y="115"/>
                    </a:cubicBezTo>
                    <a:cubicBezTo>
                      <a:pt x="96" y="116"/>
                      <a:pt x="96" y="118"/>
                      <a:pt x="97" y="120"/>
                    </a:cubicBezTo>
                    <a:cubicBezTo>
                      <a:pt x="98" y="122"/>
                      <a:pt x="100" y="124"/>
                      <a:pt x="99" y="125"/>
                    </a:cubicBezTo>
                    <a:cubicBezTo>
                      <a:pt x="98" y="126"/>
                      <a:pt x="100" y="127"/>
                      <a:pt x="100" y="128"/>
                    </a:cubicBezTo>
                    <a:cubicBezTo>
                      <a:pt x="101" y="128"/>
                      <a:pt x="100" y="126"/>
                      <a:pt x="101" y="127"/>
                    </a:cubicBezTo>
                    <a:cubicBezTo>
                      <a:pt x="102" y="128"/>
                      <a:pt x="103" y="129"/>
                      <a:pt x="103" y="129"/>
                    </a:cubicBezTo>
                    <a:cubicBezTo>
                      <a:pt x="103" y="130"/>
                      <a:pt x="101" y="131"/>
                      <a:pt x="101" y="131"/>
                    </a:cubicBezTo>
                    <a:cubicBezTo>
                      <a:pt x="101" y="132"/>
                      <a:pt x="101" y="133"/>
                      <a:pt x="101" y="133"/>
                    </a:cubicBezTo>
                    <a:cubicBezTo>
                      <a:pt x="102" y="133"/>
                      <a:pt x="103" y="131"/>
                      <a:pt x="104" y="132"/>
                    </a:cubicBezTo>
                    <a:cubicBezTo>
                      <a:pt x="105" y="133"/>
                      <a:pt x="106" y="137"/>
                      <a:pt x="105" y="137"/>
                    </a:cubicBezTo>
                    <a:cubicBezTo>
                      <a:pt x="104" y="137"/>
                      <a:pt x="105" y="137"/>
                      <a:pt x="106" y="138"/>
                    </a:cubicBezTo>
                    <a:cubicBezTo>
                      <a:pt x="108" y="138"/>
                      <a:pt x="107" y="138"/>
                      <a:pt x="106" y="139"/>
                    </a:cubicBezTo>
                    <a:cubicBezTo>
                      <a:pt x="104" y="139"/>
                      <a:pt x="105" y="142"/>
                      <a:pt x="104" y="141"/>
                    </a:cubicBezTo>
                    <a:cubicBezTo>
                      <a:pt x="103" y="140"/>
                      <a:pt x="103" y="140"/>
                      <a:pt x="103" y="139"/>
                    </a:cubicBezTo>
                    <a:cubicBezTo>
                      <a:pt x="104" y="139"/>
                      <a:pt x="104" y="139"/>
                      <a:pt x="103" y="139"/>
                    </a:cubicBezTo>
                    <a:cubicBezTo>
                      <a:pt x="102" y="138"/>
                      <a:pt x="100" y="138"/>
                      <a:pt x="101" y="139"/>
                    </a:cubicBezTo>
                    <a:cubicBezTo>
                      <a:pt x="102" y="139"/>
                      <a:pt x="103" y="140"/>
                      <a:pt x="102" y="140"/>
                    </a:cubicBezTo>
                    <a:cubicBezTo>
                      <a:pt x="101" y="140"/>
                      <a:pt x="100" y="141"/>
                      <a:pt x="100" y="141"/>
                    </a:cubicBezTo>
                    <a:cubicBezTo>
                      <a:pt x="101" y="142"/>
                      <a:pt x="103" y="142"/>
                      <a:pt x="103" y="143"/>
                    </a:cubicBezTo>
                    <a:cubicBezTo>
                      <a:pt x="102" y="143"/>
                      <a:pt x="102" y="144"/>
                      <a:pt x="103" y="145"/>
                    </a:cubicBezTo>
                    <a:cubicBezTo>
                      <a:pt x="104" y="145"/>
                      <a:pt x="105" y="144"/>
                      <a:pt x="106" y="143"/>
                    </a:cubicBezTo>
                    <a:cubicBezTo>
                      <a:pt x="105" y="144"/>
                      <a:pt x="104" y="145"/>
                      <a:pt x="103" y="145"/>
                    </a:cubicBezTo>
                    <a:cubicBezTo>
                      <a:pt x="102" y="145"/>
                      <a:pt x="101" y="144"/>
                      <a:pt x="101" y="145"/>
                    </a:cubicBezTo>
                    <a:cubicBezTo>
                      <a:pt x="100" y="145"/>
                      <a:pt x="101" y="146"/>
                      <a:pt x="101" y="146"/>
                    </a:cubicBezTo>
                    <a:cubicBezTo>
                      <a:pt x="100" y="146"/>
                      <a:pt x="98" y="147"/>
                      <a:pt x="99" y="147"/>
                    </a:cubicBezTo>
                    <a:cubicBezTo>
                      <a:pt x="100" y="147"/>
                      <a:pt x="101" y="148"/>
                      <a:pt x="101" y="149"/>
                    </a:cubicBezTo>
                    <a:cubicBezTo>
                      <a:pt x="101" y="150"/>
                      <a:pt x="102" y="150"/>
                      <a:pt x="102" y="149"/>
                    </a:cubicBezTo>
                    <a:cubicBezTo>
                      <a:pt x="103" y="148"/>
                      <a:pt x="104" y="149"/>
                      <a:pt x="105" y="150"/>
                    </a:cubicBezTo>
                    <a:cubicBezTo>
                      <a:pt x="106" y="150"/>
                      <a:pt x="109" y="150"/>
                      <a:pt x="109" y="149"/>
                    </a:cubicBezTo>
                    <a:cubicBezTo>
                      <a:pt x="110" y="149"/>
                      <a:pt x="109" y="147"/>
                      <a:pt x="110" y="146"/>
                    </a:cubicBezTo>
                    <a:cubicBezTo>
                      <a:pt x="112" y="146"/>
                      <a:pt x="114" y="146"/>
                      <a:pt x="113" y="144"/>
                    </a:cubicBezTo>
                    <a:cubicBezTo>
                      <a:pt x="111" y="142"/>
                      <a:pt x="111" y="141"/>
                      <a:pt x="111" y="140"/>
                    </a:cubicBezTo>
                    <a:cubicBezTo>
                      <a:pt x="111" y="139"/>
                      <a:pt x="111" y="141"/>
                      <a:pt x="112" y="142"/>
                    </a:cubicBezTo>
                    <a:cubicBezTo>
                      <a:pt x="112" y="143"/>
                      <a:pt x="113" y="144"/>
                      <a:pt x="114" y="145"/>
                    </a:cubicBezTo>
                    <a:cubicBezTo>
                      <a:pt x="115" y="145"/>
                      <a:pt x="116" y="145"/>
                      <a:pt x="116" y="144"/>
                    </a:cubicBezTo>
                    <a:cubicBezTo>
                      <a:pt x="117" y="143"/>
                      <a:pt x="117" y="144"/>
                      <a:pt x="116" y="145"/>
                    </a:cubicBezTo>
                    <a:cubicBezTo>
                      <a:pt x="115" y="146"/>
                      <a:pt x="115" y="147"/>
                      <a:pt x="114" y="148"/>
                    </a:cubicBezTo>
                    <a:cubicBezTo>
                      <a:pt x="112" y="148"/>
                      <a:pt x="114" y="148"/>
                      <a:pt x="115" y="148"/>
                    </a:cubicBezTo>
                    <a:cubicBezTo>
                      <a:pt x="115" y="147"/>
                      <a:pt x="118" y="147"/>
                      <a:pt x="119" y="147"/>
                    </a:cubicBezTo>
                    <a:cubicBezTo>
                      <a:pt x="121" y="148"/>
                      <a:pt x="124" y="145"/>
                      <a:pt x="123" y="146"/>
                    </a:cubicBezTo>
                    <a:cubicBezTo>
                      <a:pt x="122" y="147"/>
                      <a:pt x="123" y="148"/>
                      <a:pt x="121" y="148"/>
                    </a:cubicBezTo>
                    <a:cubicBezTo>
                      <a:pt x="119" y="148"/>
                      <a:pt x="118" y="148"/>
                      <a:pt x="118" y="149"/>
                    </a:cubicBezTo>
                    <a:cubicBezTo>
                      <a:pt x="117" y="149"/>
                      <a:pt x="115" y="151"/>
                      <a:pt x="119" y="150"/>
                    </a:cubicBezTo>
                    <a:cubicBezTo>
                      <a:pt x="123" y="149"/>
                      <a:pt x="127" y="149"/>
                      <a:pt x="125" y="149"/>
                    </a:cubicBezTo>
                    <a:cubicBezTo>
                      <a:pt x="122" y="150"/>
                      <a:pt x="118" y="150"/>
                      <a:pt x="119" y="151"/>
                    </a:cubicBezTo>
                    <a:cubicBezTo>
                      <a:pt x="120" y="151"/>
                      <a:pt x="121" y="151"/>
                      <a:pt x="122" y="152"/>
                    </a:cubicBezTo>
                    <a:cubicBezTo>
                      <a:pt x="122" y="152"/>
                      <a:pt x="122" y="153"/>
                      <a:pt x="122" y="153"/>
                    </a:cubicBezTo>
                    <a:cubicBezTo>
                      <a:pt x="123" y="154"/>
                      <a:pt x="123" y="155"/>
                      <a:pt x="122" y="155"/>
                    </a:cubicBezTo>
                    <a:cubicBezTo>
                      <a:pt x="121" y="155"/>
                      <a:pt x="121" y="156"/>
                      <a:pt x="122" y="156"/>
                    </a:cubicBezTo>
                    <a:cubicBezTo>
                      <a:pt x="123" y="155"/>
                      <a:pt x="124" y="155"/>
                      <a:pt x="125" y="155"/>
                    </a:cubicBezTo>
                    <a:cubicBezTo>
                      <a:pt x="126" y="155"/>
                      <a:pt x="126" y="155"/>
                      <a:pt x="126" y="156"/>
                    </a:cubicBezTo>
                    <a:cubicBezTo>
                      <a:pt x="127" y="157"/>
                      <a:pt x="129" y="160"/>
                      <a:pt x="128" y="160"/>
                    </a:cubicBezTo>
                    <a:cubicBezTo>
                      <a:pt x="127" y="161"/>
                      <a:pt x="126" y="161"/>
                      <a:pt x="125" y="160"/>
                    </a:cubicBezTo>
                    <a:cubicBezTo>
                      <a:pt x="124" y="160"/>
                      <a:pt x="120" y="157"/>
                      <a:pt x="118" y="157"/>
                    </a:cubicBezTo>
                    <a:cubicBezTo>
                      <a:pt x="116" y="157"/>
                      <a:pt x="111" y="156"/>
                      <a:pt x="109" y="156"/>
                    </a:cubicBezTo>
                    <a:cubicBezTo>
                      <a:pt x="108" y="156"/>
                      <a:pt x="106" y="156"/>
                      <a:pt x="109" y="158"/>
                    </a:cubicBezTo>
                    <a:cubicBezTo>
                      <a:pt x="111" y="160"/>
                      <a:pt x="114" y="160"/>
                      <a:pt x="116" y="161"/>
                    </a:cubicBezTo>
                    <a:cubicBezTo>
                      <a:pt x="118" y="162"/>
                      <a:pt x="119" y="164"/>
                      <a:pt x="121" y="164"/>
                    </a:cubicBezTo>
                    <a:cubicBezTo>
                      <a:pt x="122" y="164"/>
                      <a:pt x="126" y="163"/>
                      <a:pt x="127" y="164"/>
                    </a:cubicBezTo>
                    <a:cubicBezTo>
                      <a:pt x="128" y="164"/>
                      <a:pt x="129" y="164"/>
                      <a:pt x="130" y="164"/>
                    </a:cubicBezTo>
                    <a:cubicBezTo>
                      <a:pt x="131" y="164"/>
                      <a:pt x="131" y="167"/>
                      <a:pt x="130" y="167"/>
                    </a:cubicBezTo>
                    <a:cubicBezTo>
                      <a:pt x="129" y="167"/>
                      <a:pt x="128" y="167"/>
                      <a:pt x="129" y="168"/>
                    </a:cubicBezTo>
                    <a:cubicBezTo>
                      <a:pt x="130" y="169"/>
                      <a:pt x="131" y="169"/>
                      <a:pt x="129" y="170"/>
                    </a:cubicBezTo>
                    <a:cubicBezTo>
                      <a:pt x="128" y="170"/>
                      <a:pt x="127" y="171"/>
                      <a:pt x="127" y="172"/>
                    </a:cubicBezTo>
                    <a:cubicBezTo>
                      <a:pt x="127" y="173"/>
                      <a:pt x="127" y="173"/>
                      <a:pt x="128" y="172"/>
                    </a:cubicBezTo>
                    <a:cubicBezTo>
                      <a:pt x="130" y="172"/>
                      <a:pt x="130" y="173"/>
                      <a:pt x="129" y="173"/>
                    </a:cubicBezTo>
                    <a:cubicBezTo>
                      <a:pt x="127" y="173"/>
                      <a:pt x="126" y="173"/>
                      <a:pt x="126" y="174"/>
                    </a:cubicBezTo>
                    <a:cubicBezTo>
                      <a:pt x="126" y="176"/>
                      <a:pt x="125" y="177"/>
                      <a:pt x="126" y="177"/>
                    </a:cubicBezTo>
                    <a:cubicBezTo>
                      <a:pt x="126" y="176"/>
                      <a:pt x="128" y="176"/>
                      <a:pt x="127" y="177"/>
                    </a:cubicBezTo>
                    <a:cubicBezTo>
                      <a:pt x="127" y="178"/>
                      <a:pt x="126" y="179"/>
                      <a:pt x="125" y="179"/>
                    </a:cubicBezTo>
                    <a:cubicBezTo>
                      <a:pt x="123" y="179"/>
                      <a:pt x="121" y="179"/>
                      <a:pt x="120" y="178"/>
                    </a:cubicBezTo>
                    <a:cubicBezTo>
                      <a:pt x="119" y="178"/>
                      <a:pt x="118" y="180"/>
                      <a:pt x="117" y="180"/>
                    </a:cubicBezTo>
                    <a:cubicBezTo>
                      <a:pt x="116" y="180"/>
                      <a:pt x="115" y="179"/>
                      <a:pt x="115" y="180"/>
                    </a:cubicBezTo>
                    <a:cubicBezTo>
                      <a:pt x="116" y="181"/>
                      <a:pt x="117" y="181"/>
                      <a:pt x="117" y="182"/>
                    </a:cubicBezTo>
                    <a:cubicBezTo>
                      <a:pt x="118" y="182"/>
                      <a:pt x="120" y="183"/>
                      <a:pt x="119" y="183"/>
                    </a:cubicBezTo>
                    <a:cubicBezTo>
                      <a:pt x="119" y="182"/>
                      <a:pt x="119" y="182"/>
                      <a:pt x="120" y="182"/>
                    </a:cubicBezTo>
                    <a:cubicBezTo>
                      <a:pt x="122" y="182"/>
                      <a:pt x="122" y="183"/>
                      <a:pt x="123" y="182"/>
                    </a:cubicBezTo>
                    <a:cubicBezTo>
                      <a:pt x="125" y="181"/>
                      <a:pt x="126" y="181"/>
                      <a:pt x="126" y="181"/>
                    </a:cubicBezTo>
                    <a:cubicBezTo>
                      <a:pt x="127" y="181"/>
                      <a:pt x="128" y="181"/>
                      <a:pt x="127" y="181"/>
                    </a:cubicBezTo>
                    <a:cubicBezTo>
                      <a:pt x="125" y="181"/>
                      <a:pt x="124" y="182"/>
                      <a:pt x="125" y="182"/>
                    </a:cubicBezTo>
                    <a:cubicBezTo>
                      <a:pt x="126" y="182"/>
                      <a:pt x="127" y="183"/>
                      <a:pt x="127" y="183"/>
                    </a:cubicBezTo>
                    <a:cubicBezTo>
                      <a:pt x="126" y="184"/>
                      <a:pt x="127" y="184"/>
                      <a:pt x="128" y="184"/>
                    </a:cubicBezTo>
                    <a:cubicBezTo>
                      <a:pt x="130" y="184"/>
                      <a:pt x="133" y="185"/>
                      <a:pt x="131" y="185"/>
                    </a:cubicBezTo>
                    <a:cubicBezTo>
                      <a:pt x="130" y="185"/>
                      <a:pt x="128" y="184"/>
                      <a:pt x="130" y="186"/>
                    </a:cubicBezTo>
                    <a:cubicBezTo>
                      <a:pt x="132" y="187"/>
                      <a:pt x="134" y="189"/>
                      <a:pt x="132" y="188"/>
                    </a:cubicBezTo>
                    <a:cubicBezTo>
                      <a:pt x="130" y="187"/>
                      <a:pt x="129" y="185"/>
                      <a:pt x="128" y="184"/>
                    </a:cubicBezTo>
                    <a:cubicBezTo>
                      <a:pt x="127" y="184"/>
                      <a:pt x="126" y="184"/>
                      <a:pt x="125" y="184"/>
                    </a:cubicBezTo>
                    <a:cubicBezTo>
                      <a:pt x="123" y="184"/>
                      <a:pt x="122" y="184"/>
                      <a:pt x="121" y="184"/>
                    </a:cubicBezTo>
                    <a:cubicBezTo>
                      <a:pt x="119" y="184"/>
                      <a:pt x="119" y="183"/>
                      <a:pt x="117" y="183"/>
                    </a:cubicBezTo>
                    <a:cubicBezTo>
                      <a:pt x="116" y="183"/>
                      <a:pt x="116" y="185"/>
                      <a:pt x="115" y="185"/>
                    </a:cubicBezTo>
                    <a:cubicBezTo>
                      <a:pt x="114" y="186"/>
                      <a:pt x="112" y="186"/>
                      <a:pt x="112" y="187"/>
                    </a:cubicBezTo>
                    <a:cubicBezTo>
                      <a:pt x="112" y="188"/>
                      <a:pt x="112" y="189"/>
                      <a:pt x="113" y="189"/>
                    </a:cubicBezTo>
                    <a:cubicBezTo>
                      <a:pt x="114" y="188"/>
                      <a:pt x="117" y="186"/>
                      <a:pt x="118" y="186"/>
                    </a:cubicBezTo>
                    <a:cubicBezTo>
                      <a:pt x="119" y="185"/>
                      <a:pt x="119" y="184"/>
                      <a:pt x="119" y="184"/>
                    </a:cubicBezTo>
                    <a:cubicBezTo>
                      <a:pt x="119" y="185"/>
                      <a:pt x="119" y="185"/>
                      <a:pt x="120" y="185"/>
                    </a:cubicBezTo>
                    <a:cubicBezTo>
                      <a:pt x="121" y="185"/>
                      <a:pt x="122" y="185"/>
                      <a:pt x="122" y="186"/>
                    </a:cubicBezTo>
                    <a:cubicBezTo>
                      <a:pt x="122" y="187"/>
                      <a:pt x="124" y="188"/>
                      <a:pt x="124" y="187"/>
                    </a:cubicBezTo>
                    <a:cubicBezTo>
                      <a:pt x="124" y="186"/>
                      <a:pt x="124" y="185"/>
                      <a:pt x="124" y="186"/>
                    </a:cubicBezTo>
                    <a:cubicBezTo>
                      <a:pt x="125" y="186"/>
                      <a:pt x="125" y="186"/>
                      <a:pt x="126" y="187"/>
                    </a:cubicBezTo>
                    <a:cubicBezTo>
                      <a:pt x="127" y="187"/>
                      <a:pt x="127" y="187"/>
                      <a:pt x="127" y="187"/>
                    </a:cubicBezTo>
                    <a:cubicBezTo>
                      <a:pt x="128" y="186"/>
                      <a:pt x="129" y="187"/>
                      <a:pt x="130" y="188"/>
                    </a:cubicBezTo>
                    <a:cubicBezTo>
                      <a:pt x="131" y="188"/>
                      <a:pt x="131" y="188"/>
                      <a:pt x="130" y="188"/>
                    </a:cubicBezTo>
                    <a:cubicBezTo>
                      <a:pt x="128" y="188"/>
                      <a:pt x="129" y="189"/>
                      <a:pt x="130" y="189"/>
                    </a:cubicBezTo>
                    <a:cubicBezTo>
                      <a:pt x="131" y="189"/>
                      <a:pt x="132" y="190"/>
                      <a:pt x="131" y="189"/>
                    </a:cubicBezTo>
                    <a:cubicBezTo>
                      <a:pt x="129" y="189"/>
                      <a:pt x="128" y="189"/>
                      <a:pt x="127" y="188"/>
                    </a:cubicBezTo>
                    <a:cubicBezTo>
                      <a:pt x="126" y="188"/>
                      <a:pt x="125" y="187"/>
                      <a:pt x="125" y="188"/>
                    </a:cubicBezTo>
                    <a:cubicBezTo>
                      <a:pt x="125" y="189"/>
                      <a:pt x="125" y="189"/>
                      <a:pt x="125" y="188"/>
                    </a:cubicBezTo>
                    <a:cubicBezTo>
                      <a:pt x="125" y="188"/>
                      <a:pt x="124" y="188"/>
                      <a:pt x="123" y="188"/>
                    </a:cubicBezTo>
                    <a:cubicBezTo>
                      <a:pt x="123" y="188"/>
                      <a:pt x="122" y="187"/>
                      <a:pt x="121" y="187"/>
                    </a:cubicBezTo>
                    <a:cubicBezTo>
                      <a:pt x="120" y="187"/>
                      <a:pt x="118" y="187"/>
                      <a:pt x="117" y="187"/>
                    </a:cubicBezTo>
                    <a:cubicBezTo>
                      <a:pt x="116" y="188"/>
                      <a:pt x="111" y="189"/>
                      <a:pt x="111" y="190"/>
                    </a:cubicBezTo>
                    <a:cubicBezTo>
                      <a:pt x="111" y="191"/>
                      <a:pt x="110" y="192"/>
                      <a:pt x="112" y="192"/>
                    </a:cubicBezTo>
                    <a:cubicBezTo>
                      <a:pt x="113" y="191"/>
                      <a:pt x="117" y="191"/>
                      <a:pt x="118" y="191"/>
                    </a:cubicBezTo>
                    <a:cubicBezTo>
                      <a:pt x="119" y="190"/>
                      <a:pt x="123" y="190"/>
                      <a:pt x="124" y="191"/>
                    </a:cubicBezTo>
                    <a:cubicBezTo>
                      <a:pt x="125" y="191"/>
                      <a:pt x="125" y="193"/>
                      <a:pt x="127" y="192"/>
                    </a:cubicBezTo>
                    <a:cubicBezTo>
                      <a:pt x="129" y="192"/>
                      <a:pt x="129" y="193"/>
                      <a:pt x="127" y="193"/>
                    </a:cubicBezTo>
                    <a:cubicBezTo>
                      <a:pt x="126" y="193"/>
                      <a:pt x="126" y="193"/>
                      <a:pt x="124" y="192"/>
                    </a:cubicBezTo>
                    <a:cubicBezTo>
                      <a:pt x="122" y="191"/>
                      <a:pt x="120" y="191"/>
                      <a:pt x="118" y="191"/>
                    </a:cubicBezTo>
                    <a:cubicBezTo>
                      <a:pt x="117" y="191"/>
                      <a:pt x="113" y="192"/>
                      <a:pt x="112" y="193"/>
                    </a:cubicBezTo>
                    <a:cubicBezTo>
                      <a:pt x="111" y="193"/>
                      <a:pt x="112" y="195"/>
                      <a:pt x="113" y="195"/>
                    </a:cubicBezTo>
                    <a:cubicBezTo>
                      <a:pt x="115" y="195"/>
                      <a:pt x="120" y="195"/>
                      <a:pt x="119" y="195"/>
                    </a:cubicBezTo>
                    <a:cubicBezTo>
                      <a:pt x="117" y="195"/>
                      <a:pt x="117" y="196"/>
                      <a:pt x="117" y="196"/>
                    </a:cubicBezTo>
                    <a:cubicBezTo>
                      <a:pt x="116" y="197"/>
                      <a:pt x="114" y="197"/>
                      <a:pt x="113" y="197"/>
                    </a:cubicBezTo>
                    <a:cubicBezTo>
                      <a:pt x="113" y="198"/>
                      <a:pt x="113" y="198"/>
                      <a:pt x="115" y="198"/>
                    </a:cubicBezTo>
                    <a:cubicBezTo>
                      <a:pt x="117" y="198"/>
                      <a:pt x="118" y="199"/>
                      <a:pt x="116" y="199"/>
                    </a:cubicBezTo>
                    <a:cubicBezTo>
                      <a:pt x="114" y="199"/>
                      <a:pt x="112" y="199"/>
                      <a:pt x="112" y="200"/>
                    </a:cubicBezTo>
                    <a:cubicBezTo>
                      <a:pt x="112" y="202"/>
                      <a:pt x="112" y="203"/>
                      <a:pt x="114" y="203"/>
                    </a:cubicBezTo>
                    <a:cubicBezTo>
                      <a:pt x="115" y="202"/>
                      <a:pt x="119" y="199"/>
                      <a:pt x="122" y="197"/>
                    </a:cubicBezTo>
                    <a:cubicBezTo>
                      <a:pt x="125" y="195"/>
                      <a:pt x="126" y="194"/>
                      <a:pt x="129" y="194"/>
                    </a:cubicBezTo>
                    <a:cubicBezTo>
                      <a:pt x="131" y="194"/>
                      <a:pt x="133" y="195"/>
                      <a:pt x="130" y="195"/>
                    </a:cubicBezTo>
                    <a:cubicBezTo>
                      <a:pt x="127" y="195"/>
                      <a:pt x="126" y="195"/>
                      <a:pt x="129" y="195"/>
                    </a:cubicBezTo>
                    <a:cubicBezTo>
                      <a:pt x="131" y="195"/>
                      <a:pt x="132" y="196"/>
                      <a:pt x="129" y="196"/>
                    </a:cubicBezTo>
                    <a:cubicBezTo>
                      <a:pt x="126" y="196"/>
                      <a:pt x="117" y="201"/>
                      <a:pt x="115" y="203"/>
                    </a:cubicBezTo>
                    <a:cubicBezTo>
                      <a:pt x="113" y="206"/>
                      <a:pt x="116" y="204"/>
                      <a:pt x="117" y="204"/>
                    </a:cubicBezTo>
                    <a:cubicBezTo>
                      <a:pt x="119" y="204"/>
                      <a:pt x="123" y="203"/>
                      <a:pt x="122" y="203"/>
                    </a:cubicBezTo>
                    <a:cubicBezTo>
                      <a:pt x="121" y="204"/>
                      <a:pt x="120" y="204"/>
                      <a:pt x="119" y="204"/>
                    </a:cubicBezTo>
                    <a:cubicBezTo>
                      <a:pt x="118" y="205"/>
                      <a:pt x="116" y="204"/>
                      <a:pt x="117" y="205"/>
                    </a:cubicBezTo>
                    <a:cubicBezTo>
                      <a:pt x="117" y="207"/>
                      <a:pt x="119" y="209"/>
                      <a:pt x="119" y="209"/>
                    </a:cubicBezTo>
                    <a:cubicBezTo>
                      <a:pt x="120" y="208"/>
                      <a:pt x="122" y="206"/>
                      <a:pt x="123" y="206"/>
                    </a:cubicBezTo>
                    <a:cubicBezTo>
                      <a:pt x="124" y="206"/>
                      <a:pt x="130" y="206"/>
                      <a:pt x="128" y="206"/>
                    </a:cubicBezTo>
                    <a:cubicBezTo>
                      <a:pt x="127" y="206"/>
                      <a:pt x="124" y="206"/>
                      <a:pt x="123" y="206"/>
                    </a:cubicBezTo>
                    <a:cubicBezTo>
                      <a:pt x="122" y="206"/>
                      <a:pt x="120" y="208"/>
                      <a:pt x="120" y="209"/>
                    </a:cubicBezTo>
                    <a:cubicBezTo>
                      <a:pt x="120" y="210"/>
                      <a:pt x="120" y="209"/>
                      <a:pt x="120" y="210"/>
                    </a:cubicBezTo>
                    <a:cubicBezTo>
                      <a:pt x="120" y="211"/>
                      <a:pt x="120" y="213"/>
                      <a:pt x="121" y="214"/>
                    </a:cubicBezTo>
                    <a:cubicBezTo>
                      <a:pt x="121" y="215"/>
                      <a:pt x="122" y="215"/>
                      <a:pt x="123" y="214"/>
                    </a:cubicBezTo>
                    <a:cubicBezTo>
                      <a:pt x="123" y="213"/>
                      <a:pt x="124" y="214"/>
                      <a:pt x="123" y="214"/>
                    </a:cubicBezTo>
                    <a:cubicBezTo>
                      <a:pt x="122" y="215"/>
                      <a:pt x="121" y="220"/>
                      <a:pt x="122" y="220"/>
                    </a:cubicBezTo>
                    <a:cubicBezTo>
                      <a:pt x="123" y="219"/>
                      <a:pt x="125" y="216"/>
                      <a:pt x="126" y="216"/>
                    </a:cubicBezTo>
                    <a:cubicBezTo>
                      <a:pt x="127" y="215"/>
                      <a:pt x="126" y="216"/>
                      <a:pt x="126" y="217"/>
                    </a:cubicBezTo>
                    <a:cubicBezTo>
                      <a:pt x="126" y="218"/>
                      <a:pt x="127" y="220"/>
                      <a:pt x="127" y="219"/>
                    </a:cubicBezTo>
                    <a:cubicBezTo>
                      <a:pt x="128" y="218"/>
                      <a:pt x="129" y="218"/>
                      <a:pt x="129" y="217"/>
                    </a:cubicBezTo>
                    <a:cubicBezTo>
                      <a:pt x="129" y="217"/>
                      <a:pt x="130" y="216"/>
                      <a:pt x="129" y="214"/>
                    </a:cubicBezTo>
                    <a:cubicBezTo>
                      <a:pt x="127" y="212"/>
                      <a:pt x="126" y="211"/>
                      <a:pt x="128" y="213"/>
                    </a:cubicBezTo>
                    <a:cubicBezTo>
                      <a:pt x="130" y="215"/>
                      <a:pt x="130" y="217"/>
                      <a:pt x="131" y="216"/>
                    </a:cubicBezTo>
                    <a:cubicBezTo>
                      <a:pt x="131" y="215"/>
                      <a:pt x="132" y="214"/>
                      <a:pt x="132" y="215"/>
                    </a:cubicBezTo>
                    <a:cubicBezTo>
                      <a:pt x="131" y="215"/>
                      <a:pt x="135" y="219"/>
                      <a:pt x="134" y="219"/>
                    </a:cubicBezTo>
                    <a:cubicBezTo>
                      <a:pt x="133" y="218"/>
                      <a:pt x="133" y="218"/>
                      <a:pt x="132" y="217"/>
                    </a:cubicBezTo>
                    <a:cubicBezTo>
                      <a:pt x="132" y="217"/>
                      <a:pt x="131" y="217"/>
                      <a:pt x="131" y="218"/>
                    </a:cubicBezTo>
                    <a:cubicBezTo>
                      <a:pt x="131" y="219"/>
                      <a:pt x="132" y="222"/>
                      <a:pt x="132" y="223"/>
                    </a:cubicBezTo>
                    <a:cubicBezTo>
                      <a:pt x="131" y="224"/>
                      <a:pt x="131" y="224"/>
                      <a:pt x="131" y="222"/>
                    </a:cubicBezTo>
                    <a:cubicBezTo>
                      <a:pt x="131" y="221"/>
                      <a:pt x="132" y="219"/>
                      <a:pt x="130" y="220"/>
                    </a:cubicBezTo>
                    <a:cubicBezTo>
                      <a:pt x="129" y="220"/>
                      <a:pt x="129" y="221"/>
                      <a:pt x="128" y="221"/>
                    </a:cubicBezTo>
                    <a:cubicBezTo>
                      <a:pt x="127" y="221"/>
                      <a:pt x="125" y="224"/>
                      <a:pt x="125" y="225"/>
                    </a:cubicBezTo>
                    <a:cubicBezTo>
                      <a:pt x="125" y="226"/>
                      <a:pt x="127" y="226"/>
                      <a:pt x="128" y="226"/>
                    </a:cubicBezTo>
                    <a:cubicBezTo>
                      <a:pt x="129" y="225"/>
                      <a:pt x="127" y="228"/>
                      <a:pt x="127" y="229"/>
                    </a:cubicBezTo>
                    <a:cubicBezTo>
                      <a:pt x="127" y="229"/>
                      <a:pt x="129" y="227"/>
                      <a:pt x="129" y="228"/>
                    </a:cubicBezTo>
                    <a:cubicBezTo>
                      <a:pt x="130" y="230"/>
                      <a:pt x="129" y="231"/>
                      <a:pt x="131" y="231"/>
                    </a:cubicBezTo>
                    <a:cubicBezTo>
                      <a:pt x="132" y="232"/>
                      <a:pt x="133" y="232"/>
                      <a:pt x="132" y="233"/>
                    </a:cubicBezTo>
                    <a:cubicBezTo>
                      <a:pt x="132" y="234"/>
                      <a:pt x="130" y="235"/>
                      <a:pt x="132" y="237"/>
                    </a:cubicBezTo>
                    <a:cubicBezTo>
                      <a:pt x="134" y="238"/>
                      <a:pt x="135" y="239"/>
                      <a:pt x="136" y="240"/>
                    </a:cubicBezTo>
                    <a:cubicBezTo>
                      <a:pt x="137" y="241"/>
                      <a:pt x="138" y="240"/>
                      <a:pt x="138" y="240"/>
                    </a:cubicBezTo>
                    <a:cubicBezTo>
                      <a:pt x="139" y="239"/>
                      <a:pt x="139" y="239"/>
                      <a:pt x="139" y="240"/>
                    </a:cubicBezTo>
                    <a:cubicBezTo>
                      <a:pt x="139" y="242"/>
                      <a:pt x="139" y="243"/>
                      <a:pt x="139" y="244"/>
                    </a:cubicBezTo>
                    <a:cubicBezTo>
                      <a:pt x="139" y="245"/>
                      <a:pt x="140" y="246"/>
                      <a:pt x="141" y="246"/>
                    </a:cubicBezTo>
                    <a:cubicBezTo>
                      <a:pt x="141" y="245"/>
                      <a:pt x="141" y="245"/>
                      <a:pt x="142" y="246"/>
                    </a:cubicBezTo>
                    <a:cubicBezTo>
                      <a:pt x="143" y="247"/>
                      <a:pt x="146" y="249"/>
                      <a:pt x="147" y="250"/>
                    </a:cubicBezTo>
                    <a:cubicBezTo>
                      <a:pt x="149" y="250"/>
                      <a:pt x="151" y="250"/>
                      <a:pt x="152" y="249"/>
                    </a:cubicBezTo>
                    <a:cubicBezTo>
                      <a:pt x="153" y="249"/>
                      <a:pt x="155" y="250"/>
                      <a:pt x="156" y="249"/>
                    </a:cubicBezTo>
                    <a:cubicBezTo>
                      <a:pt x="156" y="248"/>
                      <a:pt x="156" y="248"/>
                      <a:pt x="156" y="250"/>
                    </a:cubicBezTo>
                    <a:cubicBezTo>
                      <a:pt x="156" y="251"/>
                      <a:pt x="156" y="253"/>
                      <a:pt x="157" y="251"/>
                    </a:cubicBezTo>
                    <a:cubicBezTo>
                      <a:pt x="157" y="250"/>
                      <a:pt x="159" y="247"/>
                      <a:pt x="159" y="248"/>
                    </a:cubicBezTo>
                    <a:cubicBezTo>
                      <a:pt x="158" y="250"/>
                      <a:pt x="158" y="250"/>
                      <a:pt x="159" y="251"/>
                    </a:cubicBezTo>
                    <a:cubicBezTo>
                      <a:pt x="159" y="251"/>
                      <a:pt x="159" y="251"/>
                      <a:pt x="160" y="251"/>
                    </a:cubicBezTo>
                    <a:cubicBezTo>
                      <a:pt x="159" y="251"/>
                      <a:pt x="159" y="251"/>
                      <a:pt x="159" y="251"/>
                    </a:cubicBezTo>
                    <a:cubicBezTo>
                      <a:pt x="158" y="252"/>
                      <a:pt x="157" y="253"/>
                      <a:pt x="159" y="253"/>
                    </a:cubicBezTo>
                    <a:cubicBezTo>
                      <a:pt x="160" y="252"/>
                      <a:pt x="161" y="253"/>
                      <a:pt x="160" y="254"/>
                    </a:cubicBezTo>
                    <a:cubicBezTo>
                      <a:pt x="160" y="255"/>
                      <a:pt x="160" y="255"/>
                      <a:pt x="161" y="254"/>
                    </a:cubicBezTo>
                    <a:cubicBezTo>
                      <a:pt x="163" y="253"/>
                      <a:pt x="164" y="252"/>
                      <a:pt x="163" y="254"/>
                    </a:cubicBezTo>
                    <a:cubicBezTo>
                      <a:pt x="162" y="255"/>
                      <a:pt x="159" y="258"/>
                      <a:pt x="162" y="256"/>
                    </a:cubicBezTo>
                    <a:cubicBezTo>
                      <a:pt x="164" y="254"/>
                      <a:pt x="163" y="257"/>
                      <a:pt x="163" y="256"/>
                    </a:cubicBezTo>
                    <a:cubicBezTo>
                      <a:pt x="163" y="256"/>
                      <a:pt x="163" y="257"/>
                      <a:pt x="164" y="257"/>
                    </a:cubicBezTo>
                    <a:cubicBezTo>
                      <a:pt x="166" y="256"/>
                      <a:pt x="167" y="253"/>
                      <a:pt x="167" y="255"/>
                    </a:cubicBezTo>
                    <a:cubicBezTo>
                      <a:pt x="167" y="256"/>
                      <a:pt x="166" y="259"/>
                      <a:pt x="167" y="259"/>
                    </a:cubicBezTo>
                    <a:cubicBezTo>
                      <a:pt x="167" y="258"/>
                      <a:pt x="169" y="257"/>
                      <a:pt x="170" y="257"/>
                    </a:cubicBezTo>
                    <a:cubicBezTo>
                      <a:pt x="171" y="257"/>
                      <a:pt x="172" y="256"/>
                      <a:pt x="171" y="255"/>
                    </a:cubicBezTo>
                    <a:cubicBezTo>
                      <a:pt x="170" y="254"/>
                      <a:pt x="169" y="254"/>
                      <a:pt x="169" y="253"/>
                    </a:cubicBezTo>
                    <a:cubicBezTo>
                      <a:pt x="168" y="252"/>
                      <a:pt x="169" y="253"/>
                      <a:pt x="170" y="253"/>
                    </a:cubicBezTo>
                    <a:cubicBezTo>
                      <a:pt x="171" y="253"/>
                      <a:pt x="174" y="253"/>
                      <a:pt x="173" y="252"/>
                    </a:cubicBezTo>
                    <a:cubicBezTo>
                      <a:pt x="173" y="251"/>
                      <a:pt x="171" y="251"/>
                      <a:pt x="171" y="250"/>
                    </a:cubicBezTo>
                    <a:cubicBezTo>
                      <a:pt x="172" y="250"/>
                      <a:pt x="175" y="249"/>
                      <a:pt x="174" y="249"/>
                    </a:cubicBezTo>
                    <a:cubicBezTo>
                      <a:pt x="173" y="248"/>
                      <a:pt x="171" y="248"/>
                      <a:pt x="171" y="248"/>
                    </a:cubicBezTo>
                    <a:cubicBezTo>
                      <a:pt x="172" y="248"/>
                      <a:pt x="176" y="245"/>
                      <a:pt x="175" y="245"/>
                    </a:cubicBezTo>
                    <a:cubicBezTo>
                      <a:pt x="175" y="245"/>
                      <a:pt x="172" y="244"/>
                      <a:pt x="173" y="244"/>
                    </a:cubicBezTo>
                    <a:cubicBezTo>
                      <a:pt x="174" y="243"/>
                      <a:pt x="176" y="243"/>
                      <a:pt x="176" y="242"/>
                    </a:cubicBezTo>
                    <a:cubicBezTo>
                      <a:pt x="176" y="241"/>
                      <a:pt x="176" y="238"/>
                      <a:pt x="176" y="237"/>
                    </a:cubicBezTo>
                    <a:cubicBezTo>
                      <a:pt x="175" y="237"/>
                      <a:pt x="177" y="236"/>
                      <a:pt x="176" y="236"/>
                    </a:cubicBezTo>
                    <a:cubicBezTo>
                      <a:pt x="176" y="235"/>
                      <a:pt x="173" y="233"/>
                      <a:pt x="173" y="233"/>
                    </a:cubicBezTo>
                    <a:cubicBezTo>
                      <a:pt x="174" y="233"/>
                      <a:pt x="182" y="233"/>
                      <a:pt x="181" y="232"/>
                    </a:cubicBezTo>
                    <a:cubicBezTo>
                      <a:pt x="180" y="231"/>
                      <a:pt x="177" y="230"/>
                      <a:pt x="178" y="230"/>
                    </a:cubicBezTo>
                    <a:cubicBezTo>
                      <a:pt x="179" y="230"/>
                      <a:pt x="185" y="231"/>
                      <a:pt x="183" y="230"/>
                    </a:cubicBezTo>
                    <a:cubicBezTo>
                      <a:pt x="182" y="229"/>
                      <a:pt x="179" y="228"/>
                      <a:pt x="180" y="228"/>
                    </a:cubicBezTo>
                    <a:cubicBezTo>
                      <a:pt x="181" y="228"/>
                      <a:pt x="185" y="229"/>
                      <a:pt x="184" y="228"/>
                    </a:cubicBezTo>
                    <a:cubicBezTo>
                      <a:pt x="183" y="227"/>
                      <a:pt x="186" y="227"/>
                      <a:pt x="185" y="226"/>
                    </a:cubicBezTo>
                    <a:cubicBezTo>
                      <a:pt x="184" y="225"/>
                      <a:pt x="180" y="224"/>
                      <a:pt x="182" y="224"/>
                    </a:cubicBezTo>
                    <a:cubicBezTo>
                      <a:pt x="183" y="224"/>
                      <a:pt x="187" y="225"/>
                      <a:pt x="186" y="224"/>
                    </a:cubicBezTo>
                    <a:cubicBezTo>
                      <a:pt x="186" y="222"/>
                      <a:pt x="187" y="222"/>
                      <a:pt x="185" y="221"/>
                    </a:cubicBezTo>
                    <a:cubicBezTo>
                      <a:pt x="183" y="220"/>
                      <a:pt x="181" y="220"/>
                      <a:pt x="182" y="220"/>
                    </a:cubicBezTo>
                    <a:cubicBezTo>
                      <a:pt x="183" y="219"/>
                      <a:pt x="189" y="220"/>
                      <a:pt x="189" y="218"/>
                    </a:cubicBezTo>
                    <a:cubicBezTo>
                      <a:pt x="189" y="217"/>
                      <a:pt x="188" y="216"/>
                      <a:pt x="186" y="215"/>
                    </a:cubicBezTo>
                    <a:cubicBezTo>
                      <a:pt x="185" y="215"/>
                      <a:pt x="182" y="214"/>
                      <a:pt x="184" y="213"/>
                    </a:cubicBezTo>
                    <a:cubicBezTo>
                      <a:pt x="185" y="212"/>
                      <a:pt x="186" y="212"/>
                      <a:pt x="187" y="212"/>
                    </a:cubicBezTo>
                    <a:cubicBezTo>
                      <a:pt x="188" y="212"/>
                      <a:pt x="187" y="213"/>
                      <a:pt x="188" y="213"/>
                    </a:cubicBezTo>
                    <a:cubicBezTo>
                      <a:pt x="190" y="211"/>
                      <a:pt x="192" y="211"/>
                      <a:pt x="191" y="210"/>
                    </a:cubicBezTo>
                    <a:cubicBezTo>
                      <a:pt x="190" y="210"/>
                      <a:pt x="189" y="209"/>
                      <a:pt x="189" y="208"/>
                    </a:cubicBezTo>
                    <a:cubicBezTo>
                      <a:pt x="190" y="208"/>
                      <a:pt x="192" y="207"/>
                      <a:pt x="192" y="207"/>
                    </a:cubicBezTo>
                    <a:cubicBezTo>
                      <a:pt x="192" y="206"/>
                      <a:pt x="192" y="207"/>
                      <a:pt x="194" y="207"/>
                    </a:cubicBezTo>
                    <a:cubicBezTo>
                      <a:pt x="196" y="207"/>
                      <a:pt x="200" y="208"/>
                      <a:pt x="200" y="206"/>
                    </a:cubicBezTo>
                    <a:cubicBezTo>
                      <a:pt x="200" y="205"/>
                      <a:pt x="198" y="205"/>
                      <a:pt x="199" y="204"/>
                    </a:cubicBezTo>
                    <a:cubicBezTo>
                      <a:pt x="200" y="203"/>
                      <a:pt x="201" y="202"/>
                      <a:pt x="202" y="201"/>
                    </a:cubicBezTo>
                    <a:cubicBezTo>
                      <a:pt x="202" y="200"/>
                      <a:pt x="206" y="200"/>
                      <a:pt x="205" y="200"/>
                    </a:cubicBezTo>
                    <a:cubicBezTo>
                      <a:pt x="204" y="201"/>
                      <a:pt x="203" y="202"/>
                      <a:pt x="203" y="204"/>
                    </a:cubicBezTo>
                    <a:cubicBezTo>
                      <a:pt x="202" y="205"/>
                      <a:pt x="201" y="207"/>
                      <a:pt x="202" y="207"/>
                    </a:cubicBezTo>
                    <a:cubicBezTo>
                      <a:pt x="203" y="206"/>
                      <a:pt x="204" y="206"/>
                      <a:pt x="205" y="205"/>
                    </a:cubicBezTo>
                    <a:cubicBezTo>
                      <a:pt x="206" y="205"/>
                      <a:pt x="206" y="204"/>
                      <a:pt x="207" y="204"/>
                    </a:cubicBezTo>
                    <a:cubicBezTo>
                      <a:pt x="208" y="204"/>
                      <a:pt x="209" y="206"/>
                      <a:pt x="210" y="205"/>
                    </a:cubicBezTo>
                    <a:cubicBezTo>
                      <a:pt x="210" y="204"/>
                      <a:pt x="210" y="203"/>
                      <a:pt x="210" y="203"/>
                    </a:cubicBezTo>
                    <a:cubicBezTo>
                      <a:pt x="211" y="203"/>
                      <a:pt x="212" y="204"/>
                      <a:pt x="213" y="204"/>
                    </a:cubicBezTo>
                    <a:cubicBezTo>
                      <a:pt x="214" y="203"/>
                      <a:pt x="215" y="201"/>
                      <a:pt x="216" y="201"/>
                    </a:cubicBezTo>
                    <a:cubicBezTo>
                      <a:pt x="218" y="201"/>
                      <a:pt x="219" y="200"/>
                      <a:pt x="220" y="199"/>
                    </a:cubicBezTo>
                    <a:cubicBezTo>
                      <a:pt x="221" y="198"/>
                      <a:pt x="224" y="195"/>
                      <a:pt x="225" y="194"/>
                    </a:cubicBezTo>
                    <a:cubicBezTo>
                      <a:pt x="226" y="192"/>
                      <a:pt x="228" y="189"/>
                      <a:pt x="228" y="188"/>
                    </a:cubicBezTo>
                    <a:cubicBezTo>
                      <a:pt x="229" y="188"/>
                      <a:pt x="235" y="187"/>
                      <a:pt x="235" y="185"/>
                    </a:cubicBezTo>
                    <a:cubicBezTo>
                      <a:pt x="234" y="183"/>
                      <a:pt x="232" y="178"/>
                      <a:pt x="233" y="179"/>
                    </a:cubicBezTo>
                    <a:cubicBezTo>
                      <a:pt x="235" y="180"/>
                      <a:pt x="238" y="183"/>
                      <a:pt x="240" y="183"/>
                    </a:cubicBezTo>
                    <a:cubicBezTo>
                      <a:pt x="242" y="184"/>
                      <a:pt x="244" y="183"/>
                      <a:pt x="244" y="182"/>
                    </a:cubicBezTo>
                    <a:cubicBezTo>
                      <a:pt x="244" y="181"/>
                      <a:pt x="244" y="183"/>
                      <a:pt x="245" y="183"/>
                    </a:cubicBezTo>
                    <a:cubicBezTo>
                      <a:pt x="246" y="183"/>
                      <a:pt x="248" y="183"/>
                      <a:pt x="247" y="182"/>
                    </a:cubicBezTo>
                    <a:cubicBezTo>
                      <a:pt x="247" y="182"/>
                      <a:pt x="246" y="181"/>
                      <a:pt x="247" y="180"/>
                    </a:cubicBezTo>
                    <a:cubicBezTo>
                      <a:pt x="248" y="180"/>
                      <a:pt x="248" y="181"/>
                      <a:pt x="249" y="181"/>
                    </a:cubicBezTo>
                    <a:cubicBezTo>
                      <a:pt x="251" y="181"/>
                      <a:pt x="252" y="181"/>
                      <a:pt x="255" y="180"/>
                    </a:cubicBezTo>
                    <a:cubicBezTo>
                      <a:pt x="258" y="180"/>
                      <a:pt x="264" y="179"/>
                      <a:pt x="266" y="178"/>
                    </a:cubicBezTo>
                    <a:cubicBezTo>
                      <a:pt x="269" y="176"/>
                      <a:pt x="278" y="171"/>
                      <a:pt x="280" y="170"/>
                    </a:cubicBezTo>
                    <a:cubicBezTo>
                      <a:pt x="283" y="168"/>
                      <a:pt x="293" y="163"/>
                      <a:pt x="291" y="1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262"/>
              <p:cNvSpPr>
                <a:spLocks/>
              </p:cNvSpPr>
              <p:nvPr/>
            </p:nvSpPr>
            <p:spPr bwMode="auto">
              <a:xfrm>
                <a:off x="5156" y="1190"/>
                <a:ext cx="26" cy="15"/>
              </a:xfrm>
              <a:custGeom>
                <a:avLst/>
                <a:gdLst>
                  <a:gd name="T0" fmla="*/ 2 w 19"/>
                  <a:gd name="T1" fmla="*/ 7 h 11"/>
                  <a:gd name="T2" fmla="*/ 7 w 19"/>
                  <a:gd name="T3" fmla="*/ 8 h 11"/>
                  <a:gd name="T4" fmla="*/ 7 w 19"/>
                  <a:gd name="T5" fmla="*/ 10 h 11"/>
                  <a:gd name="T6" fmla="*/ 13 w 19"/>
                  <a:gd name="T7" fmla="*/ 10 h 11"/>
                  <a:gd name="T8" fmla="*/ 18 w 19"/>
                  <a:gd name="T9" fmla="*/ 7 h 11"/>
                  <a:gd name="T10" fmla="*/ 15 w 19"/>
                  <a:gd name="T11" fmla="*/ 4 h 11"/>
                  <a:gd name="T12" fmla="*/ 9 w 19"/>
                  <a:gd name="T13" fmla="*/ 1 h 11"/>
                  <a:gd name="T14" fmla="*/ 2 w 19"/>
                  <a:gd name="T15" fmla="*/ 2 h 11"/>
                  <a:gd name="T16" fmla="*/ 4 w 19"/>
                  <a:gd name="T17" fmla="*/ 4 h 11"/>
                  <a:gd name="T18" fmla="*/ 2 w 19"/>
                  <a:gd name="T19" fmla="*/ 6 h 11"/>
                  <a:gd name="T20" fmla="*/ 2 w 19"/>
                  <a:gd name="T21"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1">
                    <a:moveTo>
                      <a:pt x="2" y="7"/>
                    </a:moveTo>
                    <a:cubicBezTo>
                      <a:pt x="5" y="7"/>
                      <a:pt x="7" y="7"/>
                      <a:pt x="7" y="8"/>
                    </a:cubicBezTo>
                    <a:cubicBezTo>
                      <a:pt x="8" y="9"/>
                      <a:pt x="5" y="10"/>
                      <a:pt x="7" y="10"/>
                    </a:cubicBezTo>
                    <a:cubicBezTo>
                      <a:pt x="8" y="10"/>
                      <a:pt x="11" y="11"/>
                      <a:pt x="13" y="10"/>
                    </a:cubicBezTo>
                    <a:cubicBezTo>
                      <a:pt x="16" y="8"/>
                      <a:pt x="19" y="8"/>
                      <a:pt x="18" y="7"/>
                    </a:cubicBezTo>
                    <a:cubicBezTo>
                      <a:pt x="18" y="5"/>
                      <a:pt x="17" y="6"/>
                      <a:pt x="15" y="4"/>
                    </a:cubicBezTo>
                    <a:cubicBezTo>
                      <a:pt x="13" y="3"/>
                      <a:pt x="11" y="2"/>
                      <a:pt x="9" y="1"/>
                    </a:cubicBezTo>
                    <a:cubicBezTo>
                      <a:pt x="7" y="0"/>
                      <a:pt x="1" y="0"/>
                      <a:pt x="2" y="2"/>
                    </a:cubicBezTo>
                    <a:cubicBezTo>
                      <a:pt x="3" y="3"/>
                      <a:pt x="5" y="3"/>
                      <a:pt x="4" y="4"/>
                    </a:cubicBezTo>
                    <a:cubicBezTo>
                      <a:pt x="3" y="4"/>
                      <a:pt x="1" y="5"/>
                      <a:pt x="2" y="6"/>
                    </a:cubicBezTo>
                    <a:cubicBezTo>
                      <a:pt x="3" y="6"/>
                      <a:pt x="0" y="7"/>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263"/>
              <p:cNvSpPr>
                <a:spLocks/>
              </p:cNvSpPr>
              <p:nvPr/>
            </p:nvSpPr>
            <p:spPr bwMode="auto">
              <a:xfrm>
                <a:off x="5165" y="1176"/>
                <a:ext cx="6" cy="3"/>
              </a:xfrm>
              <a:custGeom>
                <a:avLst/>
                <a:gdLst>
                  <a:gd name="T0" fmla="*/ 2 w 4"/>
                  <a:gd name="T1" fmla="*/ 1 h 2"/>
                  <a:gd name="T2" fmla="*/ 2 w 4"/>
                  <a:gd name="T3" fmla="*/ 2 h 2"/>
                  <a:gd name="T4" fmla="*/ 2 w 4"/>
                  <a:gd name="T5" fmla="*/ 1 h 2"/>
                </a:gdLst>
                <a:ahLst/>
                <a:cxnLst>
                  <a:cxn ang="0">
                    <a:pos x="T0" y="T1"/>
                  </a:cxn>
                  <a:cxn ang="0">
                    <a:pos x="T2" y="T3"/>
                  </a:cxn>
                  <a:cxn ang="0">
                    <a:pos x="T4" y="T5"/>
                  </a:cxn>
                </a:cxnLst>
                <a:rect l="0" t="0" r="r" b="b"/>
                <a:pathLst>
                  <a:path w="4" h="2">
                    <a:moveTo>
                      <a:pt x="2" y="1"/>
                    </a:moveTo>
                    <a:cubicBezTo>
                      <a:pt x="0" y="0"/>
                      <a:pt x="0" y="2"/>
                      <a:pt x="2" y="2"/>
                    </a:cubicBezTo>
                    <a:cubicBezTo>
                      <a:pt x="4" y="2"/>
                      <a:pt x="3"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Freeform 264"/>
              <p:cNvSpPr>
                <a:spLocks/>
              </p:cNvSpPr>
              <p:nvPr/>
            </p:nvSpPr>
            <p:spPr bwMode="auto">
              <a:xfrm>
                <a:off x="5169" y="993"/>
                <a:ext cx="18" cy="8"/>
              </a:xfrm>
              <a:custGeom>
                <a:avLst/>
                <a:gdLst>
                  <a:gd name="T0" fmla="*/ 2 w 13"/>
                  <a:gd name="T1" fmla="*/ 3 h 6"/>
                  <a:gd name="T2" fmla="*/ 10 w 13"/>
                  <a:gd name="T3" fmla="*/ 5 h 6"/>
                  <a:gd name="T4" fmla="*/ 10 w 13"/>
                  <a:gd name="T5" fmla="*/ 3 h 6"/>
                  <a:gd name="T6" fmla="*/ 2 w 13"/>
                  <a:gd name="T7" fmla="*/ 1 h 6"/>
                  <a:gd name="T8" fmla="*/ 2 w 13"/>
                  <a:gd name="T9" fmla="*/ 3 h 6"/>
                </a:gdLst>
                <a:ahLst/>
                <a:cxnLst>
                  <a:cxn ang="0">
                    <a:pos x="T0" y="T1"/>
                  </a:cxn>
                  <a:cxn ang="0">
                    <a:pos x="T2" y="T3"/>
                  </a:cxn>
                  <a:cxn ang="0">
                    <a:pos x="T4" y="T5"/>
                  </a:cxn>
                  <a:cxn ang="0">
                    <a:pos x="T6" y="T7"/>
                  </a:cxn>
                  <a:cxn ang="0">
                    <a:pos x="T8" y="T9"/>
                  </a:cxn>
                </a:cxnLst>
                <a:rect l="0" t="0" r="r" b="b"/>
                <a:pathLst>
                  <a:path w="13" h="6">
                    <a:moveTo>
                      <a:pt x="2" y="3"/>
                    </a:moveTo>
                    <a:cubicBezTo>
                      <a:pt x="4" y="4"/>
                      <a:pt x="8" y="5"/>
                      <a:pt x="10" y="5"/>
                    </a:cubicBezTo>
                    <a:cubicBezTo>
                      <a:pt x="13" y="6"/>
                      <a:pt x="13" y="4"/>
                      <a:pt x="10" y="3"/>
                    </a:cubicBezTo>
                    <a:cubicBezTo>
                      <a:pt x="8" y="2"/>
                      <a:pt x="4" y="1"/>
                      <a:pt x="2" y="1"/>
                    </a:cubicBezTo>
                    <a:cubicBezTo>
                      <a:pt x="0" y="0"/>
                      <a:pt x="1" y="2"/>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Freeform 265"/>
              <p:cNvSpPr>
                <a:spLocks/>
              </p:cNvSpPr>
              <p:nvPr/>
            </p:nvSpPr>
            <p:spPr bwMode="auto">
              <a:xfrm>
                <a:off x="5208" y="982"/>
                <a:ext cx="7" cy="2"/>
              </a:xfrm>
              <a:custGeom>
                <a:avLst/>
                <a:gdLst>
                  <a:gd name="T0" fmla="*/ 4 w 5"/>
                  <a:gd name="T1" fmla="*/ 2 h 2"/>
                  <a:gd name="T2" fmla="*/ 2 w 5"/>
                  <a:gd name="T3" fmla="*/ 0 h 2"/>
                  <a:gd name="T4" fmla="*/ 4 w 5"/>
                  <a:gd name="T5" fmla="*/ 2 h 2"/>
                </a:gdLst>
                <a:ahLst/>
                <a:cxnLst>
                  <a:cxn ang="0">
                    <a:pos x="T0" y="T1"/>
                  </a:cxn>
                  <a:cxn ang="0">
                    <a:pos x="T2" y="T3"/>
                  </a:cxn>
                  <a:cxn ang="0">
                    <a:pos x="T4" y="T5"/>
                  </a:cxn>
                </a:cxnLst>
                <a:rect l="0" t="0" r="r" b="b"/>
                <a:pathLst>
                  <a:path w="5" h="2">
                    <a:moveTo>
                      <a:pt x="4" y="2"/>
                    </a:moveTo>
                    <a:cubicBezTo>
                      <a:pt x="5" y="2"/>
                      <a:pt x="4" y="0"/>
                      <a:pt x="2" y="0"/>
                    </a:cubicBezTo>
                    <a:cubicBezTo>
                      <a:pt x="0" y="0"/>
                      <a:pt x="1" y="2"/>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Freeform 266"/>
              <p:cNvSpPr>
                <a:spLocks/>
              </p:cNvSpPr>
              <p:nvPr/>
            </p:nvSpPr>
            <p:spPr bwMode="auto">
              <a:xfrm>
                <a:off x="5222" y="979"/>
                <a:ext cx="12" cy="5"/>
              </a:xfrm>
              <a:custGeom>
                <a:avLst/>
                <a:gdLst>
                  <a:gd name="T0" fmla="*/ 3 w 9"/>
                  <a:gd name="T1" fmla="*/ 2 h 4"/>
                  <a:gd name="T2" fmla="*/ 9 w 9"/>
                  <a:gd name="T3" fmla="*/ 2 h 4"/>
                  <a:gd name="T4" fmla="*/ 2 w 9"/>
                  <a:gd name="T5" fmla="*/ 1 h 4"/>
                  <a:gd name="T6" fmla="*/ 3 w 9"/>
                  <a:gd name="T7" fmla="*/ 2 h 4"/>
                </a:gdLst>
                <a:ahLst/>
                <a:cxnLst>
                  <a:cxn ang="0">
                    <a:pos x="T0" y="T1"/>
                  </a:cxn>
                  <a:cxn ang="0">
                    <a:pos x="T2" y="T3"/>
                  </a:cxn>
                  <a:cxn ang="0">
                    <a:pos x="T4" y="T5"/>
                  </a:cxn>
                  <a:cxn ang="0">
                    <a:pos x="T6" y="T7"/>
                  </a:cxn>
                </a:cxnLst>
                <a:rect l="0" t="0" r="r" b="b"/>
                <a:pathLst>
                  <a:path w="9" h="4">
                    <a:moveTo>
                      <a:pt x="3" y="2"/>
                    </a:moveTo>
                    <a:cubicBezTo>
                      <a:pt x="4" y="3"/>
                      <a:pt x="9" y="4"/>
                      <a:pt x="9" y="2"/>
                    </a:cubicBezTo>
                    <a:cubicBezTo>
                      <a:pt x="9" y="1"/>
                      <a:pt x="3" y="0"/>
                      <a:pt x="2" y="1"/>
                    </a:cubicBezTo>
                    <a:cubicBezTo>
                      <a:pt x="0" y="2"/>
                      <a:pt x="1"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267"/>
              <p:cNvSpPr>
                <a:spLocks/>
              </p:cNvSpPr>
              <p:nvPr/>
            </p:nvSpPr>
            <p:spPr bwMode="auto">
              <a:xfrm>
                <a:off x="5270" y="973"/>
                <a:ext cx="16" cy="7"/>
              </a:xfrm>
              <a:custGeom>
                <a:avLst/>
                <a:gdLst>
                  <a:gd name="T0" fmla="*/ 2 w 12"/>
                  <a:gd name="T1" fmla="*/ 3 h 5"/>
                  <a:gd name="T2" fmla="*/ 6 w 12"/>
                  <a:gd name="T3" fmla="*/ 4 h 5"/>
                  <a:gd name="T4" fmla="*/ 7 w 12"/>
                  <a:gd name="T5" fmla="*/ 3 h 5"/>
                  <a:gd name="T6" fmla="*/ 11 w 12"/>
                  <a:gd name="T7" fmla="*/ 3 h 5"/>
                  <a:gd name="T8" fmla="*/ 7 w 12"/>
                  <a:gd name="T9" fmla="*/ 2 h 5"/>
                  <a:gd name="T10" fmla="*/ 1 w 12"/>
                  <a:gd name="T11" fmla="*/ 0 h 5"/>
                  <a:gd name="T12" fmla="*/ 6 w 12"/>
                  <a:gd name="T13" fmla="*/ 3 h 5"/>
                  <a:gd name="T14" fmla="*/ 2 w 12"/>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
                    <a:moveTo>
                      <a:pt x="2" y="3"/>
                    </a:moveTo>
                    <a:cubicBezTo>
                      <a:pt x="1" y="3"/>
                      <a:pt x="4" y="4"/>
                      <a:pt x="6" y="4"/>
                    </a:cubicBezTo>
                    <a:cubicBezTo>
                      <a:pt x="8" y="5"/>
                      <a:pt x="8" y="4"/>
                      <a:pt x="7" y="3"/>
                    </a:cubicBezTo>
                    <a:cubicBezTo>
                      <a:pt x="7" y="3"/>
                      <a:pt x="9" y="3"/>
                      <a:pt x="11" y="3"/>
                    </a:cubicBezTo>
                    <a:cubicBezTo>
                      <a:pt x="12" y="2"/>
                      <a:pt x="9" y="2"/>
                      <a:pt x="7" y="2"/>
                    </a:cubicBezTo>
                    <a:cubicBezTo>
                      <a:pt x="5" y="1"/>
                      <a:pt x="2" y="0"/>
                      <a:pt x="1" y="0"/>
                    </a:cubicBezTo>
                    <a:cubicBezTo>
                      <a:pt x="0" y="1"/>
                      <a:pt x="4" y="2"/>
                      <a:pt x="6" y="3"/>
                    </a:cubicBezTo>
                    <a:cubicBezTo>
                      <a:pt x="8" y="3"/>
                      <a:pt x="2"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268"/>
              <p:cNvSpPr>
                <a:spLocks/>
              </p:cNvSpPr>
              <p:nvPr/>
            </p:nvSpPr>
            <p:spPr bwMode="auto">
              <a:xfrm>
                <a:off x="5425" y="997"/>
                <a:ext cx="8" cy="7"/>
              </a:xfrm>
              <a:custGeom>
                <a:avLst/>
                <a:gdLst>
                  <a:gd name="T0" fmla="*/ 5 w 6"/>
                  <a:gd name="T1" fmla="*/ 4 h 5"/>
                  <a:gd name="T2" fmla="*/ 1 w 6"/>
                  <a:gd name="T3" fmla="*/ 0 h 5"/>
                  <a:gd name="T4" fmla="*/ 5 w 6"/>
                  <a:gd name="T5" fmla="*/ 4 h 5"/>
                </a:gdLst>
                <a:ahLst/>
                <a:cxnLst>
                  <a:cxn ang="0">
                    <a:pos x="T0" y="T1"/>
                  </a:cxn>
                  <a:cxn ang="0">
                    <a:pos x="T2" y="T3"/>
                  </a:cxn>
                  <a:cxn ang="0">
                    <a:pos x="T4" y="T5"/>
                  </a:cxn>
                </a:cxnLst>
                <a:rect l="0" t="0" r="r" b="b"/>
                <a:pathLst>
                  <a:path w="6" h="5">
                    <a:moveTo>
                      <a:pt x="5" y="4"/>
                    </a:moveTo>
                    <a:cubicBezTo>
                      <a:pt x="6" y="3"/>
                      <a:pt x="2" y="0"/>
                      <a:pt x="1" y="0"/>
                    </a:cubicBezTo>
                    <a:cubicBezTo>
                      <a:pt x="0" y="1"/>
                      <a:pt x="4" y="5"/>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269"/>
              <p:cNvSpPr>
                <a:spLocks/>
              </p:cNvSpPr>
              <p:nvPr/>
            </p:nvSpPr>
            <p:spPr bwMode="auto">
              <a:xfrm>
                <a:off x="5438" y="1004"/>
                <a:ext cx="8" cy="1"/>
              </a:xfrm>
              <a:custGeom>
                <a:avLst/>
                <a:gdLst>
                  <a:gd name="T0" fmla="*/ 5 w 6"/>
                  <a:gd name="T1" fmla="*/ 1 h 1"/>
                  <a:gd name="T2" fmla="*/ 2 w 6"/>
                  <a:gd name="T3" fmla="*/ 0 h 1"/>
                  <a:gd name="T4" fmla="*/ 5 w 6"/>
                  <a:gd name="T5" fmla="*/ 1 h 1"/>
                </a:gdLst>
                <a:ahLst/>
                <a:cxnLst>
                  <a:cxn ang="0">
                    <a:pos x="T0" y="T1"/>
                  </a:cxn>
                  <a:cxn ang="0">
                    <a:pos x="T2" y="T3"/>
                  </a:cxn>
                  <a:cxn ang="0">
                    <a:pos x="T4" y="T5"/>
                  </a:cxn>
                </a:cxnLst>
                <a:rect l="0" t="0" r="r" b="b"/>
                <a:pathLst>
                  <a:path w="6" h="1">
                    <a:moveTo>
                      <a:pt x="5" y="1"/>
                    </a:moveTo>
                    <a:cubicBezTo>
                      <a:pt x="6" y="1"/>
                      <a:pt x="4" y="0"/>
                      <a:pt x="2" y="0"/>
                    </a:cubicBezTo>
                    <a:cubicBezTo>
                      <a:pt x="0" y="0"/>
                      <a:pt x="2" y="1"/>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270"/>
              <p:cNvSpPr>
                <a:spLocks/>
              </p:cNvSpPr>
              <p:nvPr/>
            </p:nvSpPr>
            <p:spPr bwMode="auto">
              <a:xfrm>
                <a:off x="5438" y="1093"/>
                <a:ext cx="6" cy="11"/>
              </a:xfrm>
              <a:custGeom>
                <a:avLst/>
                <a:gdLst>
                  <a:gd name="T0" fmla="*/ 2 w 5"/>
                  <a:gd name="T1" fmla="*/ 0 h 8"/>
                  <a:gd name="T2" fmla="*/ 4 w 5"/>
                  <a:gd name="T3" fmla="*/ 8 h 8"/>
                  <a:gd name="T4" fmla="*/ 2 w 5"/>
                  <a:gd name="T5" fmla="*/ 0 h 8"/>
                </a:gdLst>
                <a:ahLst/>
                <a:cxnLst>
                  <a:cxn ang="0">
                    <a:pos x="T0" y="T1"/>
                  </a:cxn>
                  <a:cxn ang="0">
                    <a:pos x="T2" y="T3"/>
                  </a:cxn>
                  <a:cxn ang="0">
                    <a:pos x="T4" y="T5"/>
                  </a:cxn>
                </a:cxnLst>
                <a:rect l="0" t="0" r="r" b="b"/>
                <a:pathLst>
                  <a:path w="5" h="8">
                    <a:moveTo>
                      <a:pt x="2" y="0"/>
                    </a:moveTo>
                    <a:cubicBezTo>
                      <a:pt x="0" y="0"/>
                      <a:pt x="3" y="8"/>
                      <a:pt x="4" y="8"/>
                    </a:cubicBezTo>
                    <a:cubicBezTo>
                      <a:pt x="5" y="8"/>
                      <a:pt x="4"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271"/>
              <p:cNvSpPr>
                <a:spLocks/>
              </p:cNvSpPr>
              <p:nvPr/>
            </p:nvSpPr>
            <p:spPr bwMode="auto">
              <a:xfrm>
                <a:off x="5440" y="1114"/>
                <a:ext cx="10" cy="7"/>
              </a:xfrm>
              <a:custGeom>
                <a:avLst/>
                <a:gdLst>
                  <a:gd name="T0" fmla="*/ 6 w 7"/>
                  <a:gd name="T1" fmla="*/ 4 h 5"/>
                  <a:gd name="T2" fmla="*/ 1 w 7"/>
                  <a:gd name="T3" fmla="*/ 0 h 5"/>
                  <a:gd name="T4" fmla="*/ 1 w 7"/>
                  <a:gd name="T5" fmla="*/ 4 h 5"/>
                  <a:gd name="T6" fmla="*/ 6 w 7"/>
                  <a:gd name="T7" fmla="*/ 4 h 5"/>
                </a:gdLst>
                <a:ahLst/>
                <a:cxnLst>
                  <a:cxn ang="0">
                    <a:pos x="T0" y="T1"/>
                  </a:cxn>
                  <a:cxn ang="0">
                    <a:pos x="T2" y="T3"/>
                  </a:cxn>
                  <a:cxn ang="0">
                    <a:pos x="T4" y="T5"/>
                  </a:cxn>
                  <a:cxn ang="0">
                    <a:pos x="T6" y="T7"/>
                  </a:cxn>
                </a:cxnLst>
                <a:rect l="0" t="0" r="r" b="b"/>
                <a:pathLst>
                  <a:path w="7" h="5">
                    <a:moveTo>
                      <a:pt x="6" y="4"/>
                    </a:moveTo>
                    <a:cubicBezTo>
                      <a:pt x="6" y="3"/>
                      <a:pt x="1" y="0"/>
                      <a:pt x="1" y="0"/>
                    </a:cubicBezTo>
                    <a:cubicBezTo>
                      <a:pt x="1" y="1"/>
                      <a:pt x="0" y="4"/>
                      <a:pt x="1" y="4"/>
                    </a:cubicBezTo>
                    <a:cubicBezTo>
                      <a:pt x="2" y="4"/>
                      <a:pt x="7" y="5"/>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272"/>
              <p:cNvSpPr>
                <a:spLocks/>
              </p:cNvSpPr>
              <p:nvPr/>
            </p:nvSpPr>
            <p:spPr bwMode="auto">
              <a:xfrm>
                <a:off x="5396" y="1150"/>
                <a:ext cx="22" cy="14"/>
              </a:xfrm>
              <a:custGeom>
                <a:avLst/>
                <a:gdLst>
                  <a:gd name="T0" fmla="*/ 12 w 16"/>
                  <a:gd name="T1" fmla="*/ 4 h 10"/>
                  <a:gd name="T2" fmla="*/ 15 w 16"/>
                  <a:gd name="T3" fmla="*/ 2 h 10"/>
                  <a:gd name="T4" fmla="*/ 5 w 16"/>
                  <a:gd name="T5" fmla="*/ 1 h 10"/>
                  <a:gd name="T6" fmla="*/ 1 w 16"/>
                  <a:gd name="T7" fmla="*/ 4 h 10"/>
                  <a:gd name="T8" fmla="*/ 13 w 16"/>
                  <a:gd name="T9" fmla="*/ 10 h 10"/>
                  <a:gd name="T10" fmla="*/ 11 w 16"/>
                  <a:gd name="T11" fmla="*/ 7 h 10"/>
                  <a:gd name="T12" fmla="*/ 14 w 16"/>
                  <a:gd name="T13" fmla="*/ 7 h 10"/>
                  <a:gd name="T14" fmla="*/ 10 w 16"/>
                  <a:gd name="T15" fmla="*/ 4 h 10"/>
                  <a:gd name="T16" fmla="*/ 12 w 16"/>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0">
                    <a:moveTo>
                      <a:pt x="12" y="4"/>
                    </a:moveTo>
                    <a:cubicBezTo>
                      <a:pt x="13" y="4"/>
                      <a:pt x="15" y="3"/>
                      <a:pt x="15" y="2"/>
                    </a:cubicBezTo>
                    <a:cubicBezTo>
                      <a:pt x="15" y="2"/>
                      <a:pt x="8" y="0"/>
                      <a:pt x="5" y="1"/>
                    </a:cubicBezTo>
                    <a:cubicBezTo>
                      <a:pt x="2" y="1"/>
                      <a:pt x="1" y="2"/>
                      <a:pt x="1" y="4"/>
                    </a:cubicBezTo>
                    <a:cubicBezTo>
                      <a:pt x="0" y="7"/>
                      <a:pt x="12" y="10"/>
                      <a:pt x="13" y="10"/>
                    </a:cubicBezTo>
                    <a:cubicBezTo>
                      <a:pt x="14" y="10"/>
                      <a:pt x="13" y="8"/>
                      <a:pt x="11" y="7"/>
                    </a:cubicBezTo>
                    <a:cubicBezTo>
                      <a:pt x="10" y="6"/>
                      <a:pt x="13" y="7"/>
                      <a:pt x="14" y="7"/>
                    </a:cubicBezTo>
                    <a:cubicBezTo>
                      <a:pt x="16" y="7"/>
                      <a:pt x="12" y="5"/>
                      <a:pt x="10" y="4"/>
                    </a:cubicBezTo>
                    <a:cubicBezTo>
                      <a:pt x="8" y="3"/>
                      <a:pt x="10" y="3"/>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273"/>
              <p:cNvSpPr>
                <a:spLocks/>
              </p:cNvSpPr>
              <p:nvPr/>
            </p:nvSpPr>
            <p:spPr bwMode="auto">
              <a:xfrm>
                <a:off x="5391" y="1144"/>
                <a:ext cx="15" cy="4"/>
              </a:xfrm>
              <a:custGeom>
                <a:avLst/>
                <a:gdLst>
                  <a:gd name="T0" fmla="*/ 10 w 11"/>
                  <a:gd name="T1" fmla="*/ 2 h 3"/>
                  <a:gd name="T2" fmla="*/ 7 w 11"/>
                  <a:gd name="T3" fmla="*/ 0 h 3"/>
                  <a:gd name="T4" fmla="*/ 1 w 11"/>
                  <a:gd name="T5" fmla="*/ 1 h 3"/>
                  <a:gd name="T6" fmla="*/ 10 w 11"/>
                  <a:gd name="T7" fmla="*/ 2 h 3"/>
                </a:gdLst>
                <a:ahLst/>
                <a:cxnLst>
                  <a:cxn ang="0">
                    <a:pos x="T0" y="T1"/>
                  </a:cxn>
                  <a:cxn ang="0">
                    <a:pos x="T2" y="T3"/>
                  </a:cxn>
                  <a:cxn ang="0">
                    <a:pos x="T4" y="T5"/>
                  </a:cxn>
                  <a:cxn ang="0">
                    <a:pos x="T6" y="T7"/>
                  </a:cxn>
                </a:cxnLst>
                <a:rect l="0" t="0" r="r" b="b"/>
                <a:pathLst>
                  <a:path w="11" h="3">
                    <a:moveTo>
                      <a:pt x="10" y="2"/>
                    </a:moveTo>
                    <a:cubicBezTo>
                      <a:pt x="11" y="2"/>
                      <a:pt x="8" y="0"/>
                      <a:pt x="7" y="0"/>
                    </a:cubicBezTo>
                    <a:cubicBezTo>
                      <a:pt x="6" y="0"/>
                      <a:pt x="0" y="1"/>
                      <a:pt x="1" y="1"/>
                    </a:cubicBezTo>
                    <a:cubicBezTo>
                      <a:pt x="2" y="1"/>
                      <a:pt x="9" y="3"/>
                      <a:pt x="1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Freeform 274"/>
              <p:cNvSpPr>
                <a:spLocks/>
              </p:cNvSpPr>
              <p:nvPr/>
            </p:nvSpPr>
            <p:spPr bwMode="auto">
              <a:xfrm>
                <a:off x="5370" y="1179"/>
                <a:ext cx="21" cy="9"/>
              </a:xfrm>
              <a:custGeom>
                <a:avLst/>
                <a:gdLst>
                  <a:gd name="T0" fmla="*/ 12 w 15"/>
                  <a:gd name="T1" fmla="*/ 1 h 7"/>
                  <a:gd name="T2" fmla="*/ 4 w 15"/>
                  <a:gd name="T3" fmla="*/ 2 h 7"/>
                  <a:gd name="T4" fmla="*/ 0 w 15"/>
                  <a:gd name="T5" fmla="*/ 6 h 7"/>
                  <a:gd name="T6" fmla="*/ 14 w 15"/>
                  <a:gd name="T7" fmla="*/ 4 h 7"/>
                  <a:gd name="T8" fmla="*/ 12 w 15"/>
                  <a:gd name="T9" fmla="*/ 1 h 7"/>
                </a:gdLst>
                <a:ahLst/>
                <a:cxnLst>
                  <a:cxn ang="0">
                    <a:pos x="T0" y="T1"/>
                  </a:cxn>
                  <a:cxn ang="0">
                    <a:pos x="T2" y="T3"/>
                  </a:cxn>
                  <a:cxn ang="0">
                    <a:pos x="T4" y="T5"/>
                  </a:cxn>
                  <a:cxn ang="0">
                    <a:pos x="T6" y="T7"/>
                  </a:cxn>
                  <a:cxn ang="0">
                    <a:pos x="T8" y="T9"/>
                  </a:cxn>
                </a:cxnLst>
                <a:rect l="0" t="0" r="r" b="b"/>
                <a:pathLst>
                  <a:path w="15" h="7">
                    <a:moveTo>
                      <a:pt x="12" y="1"/>
                    </a:moveTo>
                    <a:cubicBezTo>
                      <a:pt x="10" y="1"/>
                      <a:pt x="5" y="2"/>
                      <a:pt x="4" y="2"/>
                    </a:cubicBezTo>
                    <a:cubicBezTo>
                      <a:pt x="3" y="3"/>
                      <a:pt x="0" y="5"/>
                      <a:pt x="0" y="6"/>
                    </a:cubicBezTo>
                    <a:cubicBezTo>
                      <a:pt x="0" y="6"/>
                      <a:pt x="10" y="7"/>
                      <a:pt x="14" y="4"/>
                    </a:cubicBezTo>
                    <a:cubicBezTo>
                      <a:pt x="15" y="4"/>
                      <a:pt x="15" y="0"/>
                      <a:pt x="1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275"/>
              <p:cNvSpPr>
                <a:spLocks/>
              </p:cNvSpPr>
              <p:nvPr/>
            </p:nvSpPr>
            <p:spPr bwMode="auto">
              <a:xfrm>
                <a:off x="5186" y="1195"/>
                <a:ext cx="4" cy="6"/>
              </a:xfrm>
              <a:custGeom>
                <a:avLst/>
                <a:gdLst>
                  <a:gd name="T0" fmla="*/ 3 w 3"/>
                  <a:gd name="T1" fmla="*/ 2 h 4"/>
                  <a:gd name="T2" fmla="*/ 2 w 3"/>
                  <a:gd name="T3" fmla="*/ 0 h 4"/>
                  <a:gd name="T4" fmla="*/ 0 w 3"/>
                  <a:gd name="T5" fmla="*/ 3 h 4"/>
                  <a:gd name="T6" fmla="*/ 1 w 3"/>
                  <a:gd name="T7" fmla="*/ 4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3" y="1"/>
                      <a:pt x="2" y="0"/>
                      <a:pt x="2" y="0"/>
                    </a:cubicBezTo>
                    <a:cubicBezTo>
                      <a:pt x="1" y="0"/>
                      <a:pt x="0" y="2"/>
                      <a:pt x="0" y="3"/>
                    </a:cubicBezTo>
                    <a:cubicBezTo>
                      <a:pt x="0" y="3"/>
                      <a:pt x="1" y="4"/>
                      <a:pt x="1" y="4"/>
                    </a:cubicBezTo>
                    <a:cubicBezTo>
                      <a:pt x="2" y="4"/>
                      <a:pt x="3" y="3"/>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276"/>
              <p:cNvSpPr>
                <a:spLocks/>
              </p:cNvSpPr>
              <p:nvPr/>
            </p:nvSpPr>
            <p:spPr bwMode="auto">
              <a:xfrm>
                <a:off x="5171" y="1175"/>
                <a:ext cx="7" cy="4"/>
              </a:xfrm>
              <a:custGeom>
                <a:avLst/>
                <a:gdLst>
                  <a:gd name="T0" fmla="*/ 3 w 5"/>
                  <a:gd name="T1" fmla="*/ 3 h 3"/>
                  <a:gd name="T2" fmla="*/ 4 w 5"/>
                  <a:gd name="T3" fmla="*/ 2 h 3"/>
                  <a:gd name="T4" fmla="*/ 2 w 5"/>
                  <a:gd name="T5" fmla="*/ 0 h 3"/>
                  <a:gd name="T6" fmla="*/ 1 w 5"/>
                  <a:gd name="T7" fmla="*/ 1 h 3"/>
                  <a:gd name="T8" fmla="*/ 3 w 5"/>
                  <a:gd name="T9" fmla="*/ 3 h 3"/>
                </a:gdLst>
                <a:ahLst/>
                <a:cxnLst>
                  <a:cxn ang="0">
                    <a:pos x="T0" y="T1"/>
                  </a:cxn>
                  <a:cxn ang="0">
                    <a:pos x="T2" y="T3"/>
                  </a:cxn>
                  <a:cxn ang="0">
                    <a:pos x="T4" y="T5"/>
                  </a:cxn>
                  <a:cxn ang="0">
                    <a:pos x="T6" y="T7"/>
                  </a:cxn>
                  <a:cxn ang="0">
                    <a:pos x="T8" y="T9"/>
                  </a:cxn>
                </a:cxnLst>
                <a:rect l="0" t="0" r="r" b="b"/>
                <a:pathLst>
                  <a:path w="5" h="3">
                    <a:moveTo>
                      <a:pt x="3" y="3"/>
                    </a:moveTo>
                    <a:cubicBezTo>
                      <a:pt x="4" y="2"/>
                      <a:pt x="5" y="2"/>
                      <a:pt x="4" y="2"/>
                    </a:cubicBezTo>
                    <a:cubicBezTo>
                      <a:pt x="3" y="1"/>
                      <a:pt x="3" y="0"/>
                      <a:pt x="2" y="0"/>
                    </a:cubicBezTo>
                    <a:cubicBezTo>
                      <a:pt x="1" y="0"/>
                      <a:pt x="0" y="0"/>
                      <a:pt x="1" y="1"/>
                    </a:cubicBezTo>
                    <a:cubicBezTo>
                      <a:pt x="2" y="2"/>
                      <a:pt x="2" y="3"/>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277"/>
              <p:cNvSpPr>
                <a:spLocks/>
              </p:cNvSpPr>
              <p:nvPr/>
            </p:nvSpPr>
            <p:spPr bwMode="auto">
              <a:xfrm>
                <a:off x="5447" y="1073"/>
                <a:ext cx="4" cy="4"/>
              </a:xfrm>
              <a:custGeom>
                <a:avLst/>
                <a:gdLst>
                  <a:gd name="T0" fmla="*/ 3 w 3"/>
                  <a:gd name="T1" fmla="*/ 1 h 3"/>
                  <a:gd name="T2" fmla="*/ 0 w 3"/>
                  <a:gd name="T3" fmla="*/ 2 h 3"/>
                  <a:gd name="T4" fmla="*/ 3 w 3"/>
                  <a:gd name="T5" fmla="*/ 1 h 3"/>
                </a:gdLst>
                <a:ahLst/>
                <a:cxnLst>
                  <a:cxn ang="0">
                    <a:pos x="T0" y="T1"/>
                  </a:cxn>
                  <a:cxn ang="0">
                    <a:pos x="T2" y="T3"/>
                  </a:cxn>
                  <a:cxn ang="0">
                    <a:pos x="T4" y="T5"/>
                  </a:cxn>
                </a:cxnLst>
                <a:rect l="0" t="0" r="r" b="b"/>
                <a:pathLst>
                  <a:path w="3" h="3">
                    <a:moveTo>
                      <a:pt x="3" y="1"/>
                    </a:moveTo>
                    <a:cubicBezTo>
                      <a:pt x="3" y="0"/>
                      <a:pt x="0" y="1"/>
                      <a:pt x="0" y="2"/>
                    </a:cubicBezTo>
                    <a:cubicBezTo>
                      <a:pt x="1" y="3"/>
                      <a:pt x="3" y="2"/>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278"/>
              <p:cNvSpPr>
                <a:spLocks/>
              </p:cNvSpPr>
              <p:nvPr/>
            </p:nvSpPr>
            <p:spPr bwMode="auto">
              <a:xfrm>
                <a:off x="5433" y="1055"/>
                <a:ext cx="6" cy="4"/>
              </a:xfrm>
              <a:custGeom>
                <a:avLst/>
                <a:gdLst>
                  <a:gd name="T0" fmla="*/ 2 w 4"/>
                  <a:gd name="T1" fmla="*/ 2 h 3"/>
                  <a:gd name="T2" fmla="*/ 3 w 4"/>
                  <a:gd name="T3" fmla="*/ 1 h 3"/>
                  <a:gd name="T4" fmla="*/ 2 w 4"/>
                  <a:gd name="T5" fmla="*/ 2 h 3"/>
                </a:gdLst>
                <a:ahLst/>
                <a:cxnLst>
                  <a:cxn ang="0">
                    <a:pos x="T0" y="T1"/>
                  </a:cxn>
                  <a:cxn ang="0">
                    <a:pos x="T2" y="T3"/>
                  </a:cxn>
                  <a:cxn ang="0">
                    <a:pos x="T4" y="T5"/>
                  </a:cxn>
                </a:cxnLst>
                <a:rect l="0" t="0" r="r" b="b"/>
                <a:pathLst>
                  <a:path w="4" h="3">
                    <a:moveTo>
                      <a:pt x="2" y="2"/>
                    </a:moveTo>
                    <a:cubicBezTo>
                      <a:pt x="3" y="3"/>
                      <a:pt x="4" y="1"/>
                      <a:pt x="3" y="1"/>
                    </a:cubicBezTo>
                    <a:cubicBezTo>
                      <a:pt x="2" y="0"/>
                      <a:pt x="0" y="2"/>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279"/>
              <p:cNvSpPr>
                <a:spLocks/>
              </p:cNvSpPr>
              <p:nvPr/>
            </p:nvSpPr>
            <p:spPr bwMode="auto">
              <a:xfrm>
                <a:off x="5447" y="1051"/>
                <a:ext cx="4" cy="2"/>
              </a:xfrm>
              <a:custGeom>
                <a:avLst/>
                <a:gdLst>
                  <a:gd name="T0" fmla="*/ 2 w 3"/>
                  <a:gd name="T1" fmla="*/ 0 h 2"/>
                  <a:gd name="T2" fmla="*/ 1 w 3"/>
                  <a:gd name="T3" fmla="*/ 1 h 2"/>
                  <a:gd name="T4" fmla="*/ 2 w 3"/>
                  <a:gd name="T5" fmla="*/ 0 h 2"/>
                </a:gdLst>
                <a:ahLst/>
                <a:cxnLst>
                  <a:cxn ang="0">
                    <a:pos x="T0" y="T1"/>
                  </a:cxn>
                  <a:cxn ang="0">
                    <a:pos x="T2" y="T3"/>
                  </a:cxn>
                  <a:cxn ang="0">
                    <a:pos x="T4" y="T5"/>
                  </a:cxn>
                </a:cxnLst>
                <a:rect l="0" t="0" r="r" b="b"/>
                <a:pathLst>
                  <a:path w="3" h="2">
                    <a:moveTo>
                      <a:pt x="2" y="0"/>
                    </a:moveTo>
                    <a:cubicBezTo>
                      <a:pt x="2" y="0"/>
                      <a:pt x="0" y="1"/>
                      <a:pt x="1" y="1"/>
                    </a:cubicBezTo>
                    <a:cubicBezTo>
                      <a:pt x="2" y="2"/>
                      <a:pt x="3"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280"/>
              <p:cNvSpPr>
                <a:spLocks/>
              </p:cNvSpPr>
              <p:nvPr/>
            </p:nvSpPr>
            <p:spPr bwMode="auto">
              <a:xfrm>
                <a:off x="5018" y="1081"/>
                <a:ext cx="8" cy="1"/>
              </a:xfrm>
              <a:custGeom>
                <a:avLst/>
                <a:gdLst>
                  <a:gd name="T0" fmla="*/ 6 w 6"/>
                  <a:gd name="T1" fmla="*/ 1 h 1"/>
                  <a:gd name="T2" fmla="*/ 2 w 6"/>
                  <a:gd name="T3" fmla="*/ 0 h 1"/>
                  <a:gd name="T4" fmla="*/ 6 w 6"/>
                  <a:gd name="T5" fmla="*/ 1 h 1"/>
                </a:gdLst>
                <a:ahLst/>
                <a:cxnLst>
                  <a:cxn ang="0">
                    <a:pos x="T0" y="T1"/>
                  </a:cxn>
                  <a:cxn ang="0">
                    <a:pos x="T2" y="T3"/>
                  </a:cxn>
                  <a:cxn ang="0">
                    <a:pos x="T4" y="T5"/>
                  </a:cxn>
                </a:cxnLst>
                <a:rect l="0" t="0" r="r" b="b"/>
                <a:pathLst>
                  <a:path w="6" h="1">
                    <a:moveTo>
                      <a:pt x="6" y="1"/>
                    </a:moveTo>
                    <a:cubicBezTo>
                      <a:pt x="5" y="0"/>
                      <a:pt x="0" y="0"/>
                      <a:pt x="2" y="0"/>
                    </a:cubicBezTo>
                    <a:cubicBezTo>
                      <a:pt x="3" y="1"/>
                      <a:pt x="6" y="1"/>
                      <a:pt x="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281"/>
              <p:cNvSpPr>
                <a:spLocks/>
              </p:cNvSpPr>
              <p:nvPr/>
            </p:nvSpPr>
            <p:spPr bwMode="auto">
              <a:xfrm>
                <a:off x="5029" y="1081"/>
                <a:ext cx="8" cy="0"/>
              </a:xfrm>
              <a:custGeom>
                <a:avLst/>
                <a:gdLst>
                  <a:gd name="T0" fmla="*/ 5 w 6"/>
                  <a:gd name="T1" fmla="*/ 1 w 6"/>
                  <a:gd name="T2" fmla="*/ 5 w 6"/>
                </a:gdLst>
                <a:ahLst/>
                <a:cxnLst>
                  <a:cxn ang="0">
                    <a:pos x="T0" y="0"/>
                  </a:cxn>
                  <a:cxn ang="0">
                    <a:pos x="T1" y="0"/>
                  </a:cxn>
                  <a:cxn ang="0">
                    <a:pos x="T2" y="0"/>
                  </a:cxn>
                </a:cxnLst>
                <a:rect l="0" t="0" r="r" b="b"/>
                <a:pathLst>
                  <a:path w="6">
                    <a:moveTo>
                      <a:pt x="5" y="0"/>
                    </a:moveTo>
                    <a:cubicBezTo>
                      <a:pt x="4" y="0"/>
                      <a:pt x="0" y="0"/>
                      <a:pt x="1" y="0"/>
                    </a:cubicBezTo>
                    <a:cubicBezTo>
                      <a:pt x="2" y="0"/>
                      <a:pt x="6" y="0"/>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282"/>
              <p:cNvSpPr>
                <a:spLocks/>
              </p:cNvSpPr>
              <p:nvPr/>
            </p:nvSpPr>
            <p:spPr bwMode="auto">
              <a:xfrm>
                <a:off x="6462" y="1948"/>
                <a:ext cx="321" cy="241"/>
              </a:xfrm>
              <a:custGeom>
                <a:avLst/>
                <a:gdLst>
                  <a:gd name="T0" fmla="*/ 230 w 233"/>
                  <a:gd name="T1" fmla="*/ 90 h 175"/>
                  <a:gd name="T2" fmla="*/ 227 w 233"/>
                  <a:gd name="T3" fmla="*/ 86 h 175"/>
                  <a:gd name="T4" fmla="*/ 216 w 233"/>
                  <a:gd name="T5" fmla="*/ 70 h 175"/>
                  <a:gd name="T6" fmla="*/ 209 w 233"/>
                  <a:gd name="T7" fmla="*/ 63 h 175"/>
                  <a:gd name="T8" fmla="*/ 203 w 233"/>
                  <a:gd name="T9" fmla="*/ 55 h 175"/>
                  <a:gd name="T10" fmla="*/ 191 w 233"/>
                  <a:gd name="T11" fmla="*/ 49 h 175"/>
                  <a:gd name="T12" fmla="*/ 188 w 233"/>
                  <a:gd name="T13" fmla="*/ 36 h 175"/>
                  <a:gd name="T14" fmla="*/ 181 w 233"/>
                  <a:gd name="T15" fmla="*/ 21 h 175"/>
                  <a:gd name="T16" fmla="*/ 173 w 233"/>
                  <a:gd name="T17" fmla="*/ 8 h 175"/>
                  <a:gd name="T18" fmla="*/ 167 w 233"/>
                  <a:gd name="T19" fmla="*/ 7 h 175"/>
                  <a:gd name="T20" fmla="*/ 165 w 233"/>
                  <a:gd name="T21" fmla="*/ 16 h 175"/>
                  <a:gd name="T22" fmla="*/ 164 w 233"/>
                  <a:gd name="T23" fmla="*/ 30 h 175"/>
                  <a:gd name="T24" fmla="*/ 149 w 233"/>
                  <a:gd name="T25" fmla="*/ 36 h 175"/>
                  <a:gd name="T26" fmla="*/ 134 w 233"/>
                  <a:gd name="T27" fmla="*/ 27 h 175"/>
                  <a:gd name="T28" fmla="*/ 132 w 233"/>
                  <a:gd name="T29" fmla="*/ 19 h 175"/>
                  <a:gd name="T30" fmla="*/ 135 w 233"/>
                  <a:gd name="T31" fmla="*/ 12 h 175"/>
                  <a:gd name="T32" fmla="*/ 133 w 233"/>
                  <a:gd name="T33" fmla="*/ 10 h 175"/>
                  <a:gd name="T34" fmla="*/ 126 w 233"/>
                  <a:gd name="T35" fmla="*/ 9 h 175"/>
                  <a:gd name="T36" fmla="*/ 109 w 233"/>
                  <a:gd name="T37" fmla="*/ 3 h 175"/>
                  <a:gd name="T38" fmla="*/ 112 w 233"/>
                  <a:gd name="T39" fmla="*/ 9 h 175"/>
                  <a:gd name="T40" fmla="*/ 102 w 233"/>
                  <a:gd name="T41" fmla="*/ 10 h 175"/>
                  <a:gd name="T42" fmla="*/ 96 w 233"/>
                  <a:gd name="T43" fmla="*/ 19 h 175"/>
                  <a:gd name="T44" fmla="*/ 94 w 233"/>
                  <a:gd name="T45" fmla="*/ 25 h 175"/>
                  <a:gd name="T46" fmla="*/ 85 w 233"/>
                  <a:gd name="T47" fmla="*/ 21 h 175"/>
                  <a:gd name="T48" fmla="*/ 79 w 233"/>
                  <a:gd name="T49" fmla="*/ 20 h 175"/>
                  <a:gd name="T50" fmla="*/ 73 w 233"/>
                  <a:gd name="T51" fmla="*/ 21 h 175"/>
                  <a:gd name="T52" fmla="*/ 70 w 233"/>
                  <a:gd name="T53" fmla="*/ 25 h 175"/>
                  <a:gd name="T54" fmla="*/ 69 w 233"/>
                  <a:gd name="T55" fmla="*/ 28 h 175"/>
                  <a:gd name="T56" fmla="*/ 68 w 233"/>
                  <a:gd name="T57" fmla="*/ 33 h 175"/>
                  <a:gd name="T58" fmla="*/ 63 w 233"/>
                  <a:gd name="T59" fmla="*/ 37 h 175"/>
                  <a:gd name="T60" fmla="*/ 59 w 233"/>
                  <a:gd name="T61" fmla="*/ 38 h 175"/>
                  <a:gd name="T62" fmla="*/ 53 w 233"/>
                  <a:gd name="T63" fmla="*/ 42 h 175"/>
                  <a:gd name="T64" fmla="*/ 42 w 233"/>
                  <a:gd name="T65" fmla="*/ 53 h 175"/>
                  <a:gd name="T66" fmla="*/ 27 w 233"/>
                  <a:gd name="T67" fmla="*/ 58 h 175"/>
                  <a:gd name="T68" fmla="*/ 13 w 233"/>
                  <a:gd name="T69" fmla="*/ 64 h 175"/>
                  <a:gd name="T70" fmla="*/ 7 w 233"/>
                  <a:gd name="T71" fmla="*/ 65 h 175"/>
                  <a:gd name="T72" fmla="*/ 4 w 233"/>
                  <a:gd name="T73" fmla="*/ 79 h 175"/>
                  <a:gd name="T74" fmla="*/ 4 w 233"/>
                  <a:gd name="T75" fmla="*/ 89 h 175"/>
                  <a:gd name="T76" fmla="*/ 1 w 233"/>
                  <a:gd name="T77" fmla="*/ 89 h 175"/>
                  <a:gd name="T78" fmla="*/ 9 w 233"/>
                  <a:gd name="T79" fmla="*/ 106 h 175"/>
                  <a:gd name="T80" fmla="*/ 17 w 233"/>
                  <a:gd name="T81" fmla="*/ 126 h 175"/>
                  <a:gd name="T82" fmla="*/ 13 w 233"/>
                  <a:gd name="T83" fmla="*/ 138 h 175"/>
                  <a:gd name="T84" fmla="*/ 25 w 233"/>
                  <a:gd name="T85" fmla="*/ 147 h 175"/>
                  <a:gd name="T86" fmla="*/ 40 w 233"/>
                  <a:gd name="T87" fmla="*/ 140 h 175"/>
                  <a:gd name="T88" fmla="*/ 63 w 233"/>
                  <a:gd name="T89" fmla="*/ 136 h 175"/>
                  <a:gd name="T90" fmla="*/ 84 w 233"/>
                  <a:gd name="T91" fmla="*/ 129 h 175"/>
                  <a:gd name="T92" fmla="*/ 112 w 233"/>
                  <a:gd name="T93" fmla="*/ 128 h 175"/>
                  <a:gd name="T94" fmla="*/ 122 w 233"/>
                  <a:gd name="T95" fmla="*/ 134 h 175"/>
                  <a:gd name="T96" fmla="*/ 128 w 233"/>
                  <a:gd name="T97" fmla="*/ 140 h 175"/>
                  <a:gd name="T98" fmla="*/ 132 w 233"/>
                  <a:gd name="T99" fmla="*/ 144 h 175"/>
                  <a:gd name="T100" fmla="*/ 143 w 233"/>
                  <a:gd name="T101" fmla="*/ 132 h 175"/>
                  <a:gd name="T102" fmla="*/ 143 w 233"/>
                  <a:gd name="T103" fmla="*/ 139 h 175"/>
                  <a:gd name="T104" fmla="*/ 139 w 233"/>
                  <a:gd name="T105" fmla="*/ 148 h 175"/>
                  <a:gd name="T106" fmla="*/ 147 w 233"/>
                  <a:gd name="T107" fmla="*/ 147 h 175"/>
                  <a:gd name="T108" fmla="*/ 153 w 233"/>
                  <a:gd name="T109" fmla="*/ 158 h 175"/>
                  <a:gd name="T110" fmla="*/ 164 w 233"/>
                  <a:gd name="T111" fmla="*/ 168 h 175"/>
                  <a:gd name="T112" fmla="*/ 180 w 233"/>
                  <a:gd name="T113" fmla="*/ 168 h 175"/>
                  <a:gd name="T114" fmla="*/ 184 w 233"/>
                  <a:gd name="T115" fmla="*/ 169 h 175"/>
                  <a:gd name="T116" fmla="*/ 192 w 233"/>
                  <a:gd name="T117" fmla="*/ 174 h 175"/>
                  <a:gd name="T118" fmla="*/ 212 w 233"/>
                  <a:gd name="T119" fmla="*/ 163 h 175"/>
                  <a:gd name="T120" fmla="*/ 221 w 233"/>
                  <a:gd name="T121" fmla="*/ 136 h 175"/>
                  <a:gd name="T122" fmla="*/ 229 w 233"/>
                  <a:gd name="T123" fmla="*/ 118 h 175"/>
                  <a:gd name="T124" fmla="*/ 232 w 233"/>
                  <a:gd name="T125" fmla="*/ 104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3" h="175">
                    <a:moveTo>
                      <a:pt x="230" y="99"/>
                    </a:moveTo>
                    <a:cubicBezTo>
                      <a:pt x="230" y="97"/>
                      <a:pt x="230" y="96"/>
                      <a:pt x="229" y="94"/>
                    </a:cubicBezTo>
                    <a:cubicBezTo>
                      <a:pt x="229" y="92"/>
                      <a:pt x="230" y="90"/>
                      <a:pt x="230" y="90"/>
                    </a:cubicBezTo>
                    <a:cubicBezTo>
                      <a:pt x="230" y="89"/>
                      <a:pt x="230" y="88"/>
                      <a:pt x="230" y="88"/>
                    </a:cubicBezTo>
                    <a:cubicBezTo>
                      <a:pt x="231" y="87"/>
                      <a:pt x="231" y="84"/>
                      <a:pt x="231" y="84"/>
                    </a:cubicBezTo>
                    <a:cubicBezTo>
                      <a:pt x="231" y="85"/>
                      <a:pt x="229" y="89"/>
                      <a:pt x="227" y="86"/>
                    </a:cubicBezTo>
                    <a:cubicBezTo>
                      <a:pt x="225" y="83"/>
                      <a:pt x="224" y="80"/>
                      <a:pt x="223" y="79"/>
                    </a:cubicBezTo>
                    <a:cubicBezTo>
                      <a:pt x="222" y="79"/>
                      <a:pt x="218" y="77"/>
                      <a:pt x="217" y="75"/>
                    </a:cubicBezTo>
                    <a:cubicBezTo>
                      <a:pt x="216" y="73"/>
                      <a:pt x="217" y="70"/>
                      <a:pt x="216" y="70"/>
                    </a:cubicBezTo>
                    <a:cubicBezTo>
                      <a:pt x="214" y="69"/>
                      <a:pt x="212" y="67"/>
                      <a:pt x="212" y="68"/>
                    </a:cubicBezTo>
                    <a:cubicBezTo>
                      <a:pt x="212" y="68"/>
                      <a:pt x="212" y="69"/>
                      <a:pt x="211" y="69"/>
                    </a:cubicBezTo>
                    <a:cubicBezTo>
                      <a:pt x="210" y="68"/>
                      <a:pt x="210" y="65"/>
                      <a:pt x="209" y="63"/>
                    </a:cubicBezTo>
                    <a:cubicBezTo>
                      <a:pt x="207" y="61"/>
                      <a:pt x="205" y="59"/>
                      <a:pt x="205" y="59"/>
                    </a:cubicBezTo>
                    <a:cubicBezTo>
                      <a:pt x="205" y="58"/>
                      <a:pt x="205" y="57"/>
                      <a:pt x="206" y="57"/>
                    </a:cubicBezTo>
                    <a:cubicBezTo>
                      <a:pt x="206" y="57"/>
                      <a:pt x="204" y="57"/>
                      <a:pt x="203" y="55"/>
                    </a:cubicBezTo>
                    <a:cubicBezTo>
                      <a:pt x="201" y="53"/>
                      <a:pt x="201" y="54"/>
                      <a:pt x="199" y="53"/>
                    </a:cubicBezTo>
                    <a:cubicBezTo>
                      <a:pt x="198" y="52"/>
                      <a:pt x="198" y="52"/>
                      <a:pt x="196" y="52"/>
                    </a:cubicBezTo>
                    <a:cubicBezTo>
                      <a:pt x="195" y="52"/>
                      <a:pt x="191" y="50"/>
                      <a:pt x="191" y="49"/>
                    </a:cubicBezTo>
                    <a:cubicBezTo>
                      <a:pt x="191" y="47"/>
                      <a:pt x="191" y="46"/>
                      <a:pt x="190" y="45"/>
                    </a:cubicBezTo>
                    <a:cubicBezTo>
                      <a:pt x="189" y="43"/>
                      <a:pt x="190" y="43"/>
                      <a:pt x="190" y="41"/>
                    </a:cubicBezTo>
                    <a:cubicBezTo>
                      <a:pt x="189" y="39"/>
                      <a:pt x="190" y="37"/>
                      <a:pt x="188" y="36"/>
                    </a:cubicBezTo>
                    <a:cubicBezTo>
                      <a:pt x="187" y="34"/>
                      <a:pt x="186" y="35"/>
                      <a:pt x="186" y="33"/>
                    </a:cubicBezTo>
                    <a:cubicBezTo>
                      <a:pt x="186" y="31"/>
                      <a:pt x="186" y="27"/>
                      <a:pt x="185" y="26"/>
                    </a:cubicBezTo>
                    <a:cubicBezTo>
                      <a:pt x="184" y="24"/>
                      <a:pt x="181" y="22"/>
                      <a:pt x="181" y="21"/>
                    </a:cubicBezTo>
                    <a:cubicBezTo>
                      <a:pt x="180" y="20"/>
                      <a:pt x="180" y="22"/>
                      <a:pt x="179" y="22"/>
                    </a:cubicBezTo>
                    <a:cubicBezTo>
                      <a:pt x="178" y="22"/>
                      <a:pt x="176" y="19"/>
                      <a:pt x="176" y="16"/>
                    </a:cubicBezTo>
                    <a:cubicBezTo>
                      <a:pt x="176" y="12"/>
                      <a:pt x="174" y="10"/>
                      <a:pt x="173" y="8"/>
                    </a:cubicBezTo>
                    <a:cubicBezTo>
                      <a:pt x="172" y="6"/>
                      <a:pt x="170" y="2"/>
                      <a:pt x="169" y="1"/>
                    </a:cubicBezTo>
                    <a:cubicBezTo>
                      <a:pt x="169" y="0"/>
                      <a:pt x="168" y="1"/>
                      <a:pt x="168" y="2"/>
                    </a:cubicBezTo>
                    <a:cubicBezTo>
                      <a:pt x="168" y="3"/>
                      <a:pt x="168" y="5"/>
                      <a:pt x="167" y="7"/>
                    </a:cubicBezTo>
                    <a:cubicBezTo>
                      <a:pt x="166" y="9"/>
                      <a:pt x="164" y="10"/>
                      <a:pt x="164" y="10"/>
                    </a:cubicBezTo>
                    <a:cubicBezTo>
                      <a:pt x="165" y="11"/>
                      <a:pt x="167" y="11"/>
                      <a:pt x="166" y="12"/>
                    </a:cubicBezTo>
                    <a:cubicBezTo>
                      <a:pt x="165" y="13"/>
                      <a:pt x="165" y="14"/>
                      <a:pt x="165" y="16"/>
                    </a:cubicBezTo>
                    <a:cubicBezTo>
                      <a:pt x="165" y="18"/>
                      <a:pt x="163" y="18"/>
                      <a:pt x="164" y="19"/>
                    </a:cubicBezTo>
                    <a:cubicBezTo>
                      <a:pt x="164" y="20"/>
                      <a:pt x="164" y="22"/>
                      <a:pt x="164" y="22"/>
                    </a:cubicBezTo>
                    <a:cubicBezTo>
                      <a:pt x="164" y="23"/>
                      <a:pt x="164" y="26"/>
                      <a:pt x="164" y="30"/>
                    </a:cubicBezTo>
                    <a:cubicBezTo>
                      <a:pt x="163" y="33"/>
                      <a:pt x="161" y="39"/>
                      <a:pt x="159" y="41"/>
                    </a:cubicBezTo>
                    <a:cubicBezTo>
                      <a:pt x="156" y="42"/>
                      <a:pt x="155" y="42"/>
                      <a:pt x="153" y="40"/>
                    </a:cubicBezTo>
                    <a:cubicBezTo>
                      <a:pt x="151" y="39"/>
                      <a:pt x="150" y="37"/>
                      <a:pt x="149" y="36"/>
                    </a:cubicBezTo>
                    <a:cubicBezTo>
                      <a:pt x="148" y="36"/>
                      <a:pt x="143" y="34"/>
                      <a:pt x="141" y="33"/>
                    </a:cubicBezTo>
                    <a:cubicBezTo>
                      <a:pt x="140" y="31"/>
                      <a:pt x="139" y="30"/>
                      <a:pt x="138" y="30"/>
                    </a:cubicBezTo>
                    <a:cubicBezTo>
                      <a:pt x="137" y="30"/>
                      <a:pt x="135" y="29"/>
                      <a:pt x="134" y="27"/>
                    </a:cubicBezTo>
                    <a:cubicBezTo>
                      <a:pt x="133" y="26"/>
                      <a:pt x="131" y="26"/>
                      <a:pt x="130" y="25"/>
                    </a:cubicBezTo>
                    <a:cubicBezTo>
                      <a:pt x="129" y="25"/>
                      <a:pt x="128" y="24"/>
                      <a:pt x="129" y="23"/>
                    </a:cubicBezTo>
                    <a:cubicBezTo>
                      <a:pt x="129" y="22"/>
                      <a:pt x="131" y="19"/>
                      <a:pt x="132" y="19"/>
                    </a:cubicBezTo>
                    <a:cubicBezTo>
                      <a:pt x="133" y="18"/>
                      <a:pt x="134" y="18"/>
                      <a:pt x="133" y="17"/>
                    </a:cubicBezTo>
                    <a:cubicBezTo>
                      <a:pt x="132" y="17"/>
                      <a:pt x="133" y="15"/>
                      <a:pt x="134" y="15"/>
                    </a:cubicBezTo>
                    <a:cubicBezTo>
                      <a:pt x="135" y="15"/>
                      <a:pt x="134" y="14"/>
                      <a:pt x="135" y="12"/>
                    </a:cubicBezTo>
                    <a:cubicBezTo>
                      <a:pt x="137" y="11"/>
                      <a:pt x="138" y="10"/>
                      <a:pt x="138" y="9"/>
                    </a:cubicBezTo>
                    <a:cubicBezTo>
                      <a:pt x="137" y="8"/>
                      <a:pt x="136" y="7"/>
                      <a:pt x="135" y="8"/>
                    </a:cubicBezTo>
                    <a:cubicBezTo>
                      <a:pt x="134" y="9"/>
                      <a:pt x="134" y="10"/>
                      <a:pt x="133" y="10"/>
                    </a:cubicBezTo>
                    <a:cubicBezTo>
                      <a:pt x="133" y="9"/>
                      <a:pt x="132" y="9"/>
                      <a:pt x="132" y="8"/>
                    </a:cubicBezTo>
                    <a:cubicBezTo>
                      <a:pt x="132" y="7"/>
                      <a:pt x="132" y="6"/>
                      <a:pt x="131" y="8"/>
                    </a:cubicBezTo>
                    <a:cubicBezTo>
                      <a:pt x="129" y="9"/>
                      <a:pt x="128" y="9"/>
                      <a:pt x="126" y="9"/>
                    </a:cubicBezTo>
                    <a:cubicBezTo>
                      <a:pt x="124" y="9"/>
                      <a:pt x="118" y="6"/>
                      <a:pt x="116" y="6"/>
                    </a:cubicBezTo>
                    <a:cubicBezTo>
                      <a:pt x="114" y="5"/>
                      <a:pt x="113" y="5"/>
                      <a:pt x="113" y="4"/>
                    </a:cubicBezTo>
                    <a:cubicBezTo>
                      <a:pt x="112" y="3"/>
                      <a:pt x="109" y="2"/>
                      <a:pt x="109" y="3"/>
                    </a:cubicBezTo>
                    <a:cubicBezTo>
                      <a:pt x="108" y="3"/>
                      <a:pt x="109" y="4"/>
                      <a:pt x="111" y="5"/>
                    </a:cubicBezTo>
                    <a:cubicBezTo>
                      <a:pt x="112" y="5"/>
                      <a:pt x="112" y="4"/>
                      <a:pt x="112" y="6"/>
                    </a:cubicBezTo>
                    <a:cubicBezTo>
                      <a:pt x="112" y="8"/>
                      <a:pt x="114" y="9"/>
                      <a:pt x="112" y="9"/>
                    </a:cubicBezTo>
                    <a:cubicBezTo>
                      <a:pt x="111" y="9"/>
                      <a:pt x="107" y="10"/>
                      <a:pt x="106" y="9"/>
                    </a:cubicBezTo>
                    <a:cubicBezTo>
                      <a:pt x="105" y="9"/>
                      <a:pt x="105" y="9"/>
                      <a:pt x="104" y="9"/>
                    </a:cubicBezTo>
                    <a:cubicBezTo>
                      <a:pt x="103" y="10"/>
                      <a:pt x="102" y="10"/>
                      <a:pt x="102" y="10"/>
                    </a:cubicBezTo>
                    <a:cubicBezTo>
                      <a:pt x="101" y="11"/>
                      <a:pt x="101" y="12"/>
                      <a:pt x="100" y="13"/>
                    </a:cubicBezTo>
                    <a:cubicBezTo>
                      <a:pt x="99" y="14"/>
                      <a:pt x="99" y="16"/>
                      <a:pt x="98" y="16"/>
                    </a:cubicBezTo>
                    <a:cubicBezTo>
                      <a:pt x="98" y="16"/>
                      <a:pt x="97" y="18"/>
                      <a:pt x="96" y="19"/>
                    </a:cubicBezTo>
                    <a:cubicBezTo>
                      <a:pt x="95" y="20"/>
                      <a:pt x="95" y="20"/>
                      <a:pt x="95" y="21"/>
                    </a:cubicBezTo>
                    <a:cubicBezTo>
                      <a:pt x="95" y="22"/>
                      <a:pt x="97" y="24"/>
                      <a:pt x="96" y="25"/>
                    </a:cubicBezTo>
                    <a:cubicBezTo>
                      <a:pt x="96" y="26"/>
                      <a:pt x="96" y="26"/>
                      <a:pt x="94" y="25"/>
                    </a:cubicBezTo>
                    <a:cubicBezTo>
                      <a:pt x="93" y="24"/>
                      <a:pt x="90" y="24"/>
                      <a:pt x="90" y="24"/>
                    </a:cubicBezTo>
                    <a:cubicBezTo>
                      <a:pt x="89" y="25"/>
                      <a:pt x="87" y="29"/>
                      <a:pt x="87" y="27"/>
                    </a:cubicBezTo>
                    <a:cubicBezTo>
                      <a:pt x="87" y="26"/>
                      <a:pt x="86" y="22"/>
                      <a:pt x="85" y="21"/>
                    </a:cubicBezTo>
                    <a:cubicBezTo>
                      <a:pt x="83" y="19"/>
                      <a:pt x="82" y="20"/>
                      <a:pt x="82" y="19"/>
                    </a:cubicBezTo>
                    <a:cubicBezTo>
                      <a:pt x="81" y="18"/>
                      <a:pt x="81" y="17"/>
                      <a:pt x="80" y="18"/>
                    </a:cubicBezTo>
                    <a:cubicBezTo>
                      <a:pt x="80" y="19"/>
                      <a:pt x="80" y="20"/>
                      <a:pt x="79" y="20"/>
                    </a:cubicBezTo>
                    <a:cubicBezTo>
                      <a:pt x="78" y="20"/>
                      <a:pt x="77" y="19"/>
                      <a:pt x="76" y="20"/>
                    </a:cubicBezTo>
                    <a:cubicBezTo>
                      <a:pt x="76" y="21"/>
                      <a:pt x="76" y="23"/>
                      <a:pt x="75" y="23"/>
                    </a:cubicBezTo>
                    <a:cubicBezTo>
                      <a:pt x="74" y="22"/>
                      <a:pt x="74" y="22"/>
                      <a:pt x="73" y="21"/>
                    </a:cubicBezTo>
                    <a:cubicBezTo>
                      <a:pt x="73" y="21"/>
                      <a:pt x="73" y="22"/>
                      <a:pt x="72" y="23"/>
                    </a:cubicBezTo>
                    <a:cubicBezTo>
                      <a:pt x="72" y="23"/>
                      <a:pt x="71" y="22"/>
                      <a:pt x="71" y="23"/>
                    </a:cubicBezTo>
                    <a:cubicBezTo>
                      <a:pt x="70" y="23"/>
                      <a:pt x="70" y="25"/>
                      <a:pt x="70" y="25"/>
                    </a:cubicBezTo>
                    <a:cubicBezTo>
                      <a:pt x="71" y="25"/>
                      <a:pt x="71" y="26"/>
                      <a:pt x="70" y="26"/>
                    </a:cubicBezTo>
                    <a:cubicBezTo>
                      <a:pt x="69" y="26"/>
                      <a:pt x="68" y="26"/>
                      <a:pt x="69" y="27"/>
                    </a:cubicBezTo>
                    <a:cubicBezTo>
                      <a:pt x="70" y="27"/>
                      <a:pt x="70" y="28"/>
                      <a:pt x="69" y="28"/>
                    </a:cubicBezTo>
                    <a:cubicBezTo>
                      <a:pt x="68" y="27"/>
                      <a:pt x="67" y="28"/>
                      <a:pt x="67" y="29"/>
                    </a:cubicBezTo>
                    <a:cubicBezTo>
                      <a:pt x="67" y="30"/>
                      <a:pt x="67" y="32"/>
                      <a:pt x="68" y="32"/>
                    </a:cubicBezTo>
                    <a:cubicBezTo>
                      <a:pt x="69" y="32"/>
                      <a:pt x="69" y="33"/>
                      <a:pt x="68" y="33"/>
                    </a:cubicBezTo>
                    <a:cubicBezTo>
                      <a:pt x="66" y="33"/>
                      <a:pt x="63" y="33"/>
                      <a:pt x="62" y="32"/>
                    </a:cubicBezTo>
                    <a:cubicBezTo>
                      <a:pt x="61" y="32"/>
                      <a:pt x="60" y="34"/>
                      <a:pt x="61" y="35"/>
                    </a:cubicBezTo>
                    <a:cubicBezTo>
                      <a:pt x="62" y="36"/>
                      <a:pt x="63" y="36"/>
                      <a:pt x="63" y="37"/>
                    </a:cubicBezTo>
                    <a:cubicBezTo>
                      <a:pt x="63" y="38"/>
                      <a:pt x="63" y="38"/>
                      <a:pt x="62" y="38"/>
                    </a:cubicBezTo>
                    <a:cubicBezTo>
                      <a:pt x="62" y="37"/>
                      <a:pt x="61" y="38"/>
                      <a:pt x="61" y="39"/>
                    </a:cubicBezTo>
                    <a:cubicBezTo>
                      <a:pt x="61" y="40"/>
                      <a:pt x="60" y="39"/>
                      <a:pt x="59" y="38"/>
                    </a:cubicBezTo>
                    <a:cubicBezTo>
                      <a:pt x="59" y="37"/>
                      <a:pt x="58" y="34"/>
                      <a:pt x="58" y="34"/>
                    </a:cubicBezTo>
                    <a:cubicBezTo>
                      <a:pt x="57" y="34"/>
                      <a:pt x="55" y="36"/>
                      <a:pt x="54" y="38"/>
                    </a:cubicBezTo>
                    <a:cubicBezTo>
                      <a:pt x="54" y="40"/>
                      <a:pt x="53" y="41"/>
                      <a:pt x="53" y="42"/>
                    </a:cubicBezTo>
                    <a:cubicBezTo>
                      <a:pt x="54" y="43"/>
                      <a:pt x="54" y="44"/>
                      <a:pt x="53" y="44"/>
                    </a:cubicBezTo>
                    <a:cubicBezTo>
                      <a:pt x="53" y="45"/>
                      <a:pt x="50" y="48"/>
                      <a:pt x="49" y="49"/>
                    </a:cubicBezTo>
                    <a:cubicBezTo>
                      <a:pt x="48" y="51"/>
                      <a:pt x="44" y="53"/>
                      <a:pt x="42" y="53"/>
                    </a:cubicBezTo>
                    <a:cubicBezTo>
                      <a:pt x="39" y="54"/>
                      <a:pt x="36" y="54"/>
                      <a:pt x="35" y="54"/>
                    </a:cubicBezTo>
                    <a:cubicBezTo>
                      <a:pt x="34" y="55"/>
                      <a:pt x="35" y="55"/>
                      <a:pt x="33" y="56"/>
                    </a:cubicBezTo>
                    <a:cubicBezTo>
                      <a:pt x="32" y="57"/>
                      <a:pt x="28" y="57"/>
                      <a:pt x="27" y="58"/>
                    </a:cubicBezTo>
                    <a:cubicBezTo>
                      <a:pt x="26" y="58"/>
                      <a:pt x="26" y="58"/>
                      <a:pt x="25" y="58"/>
                    </a:cubicBezTo>
                    <a:cubicBezTo>
                      <a:pt x="24" y="58"/>
                      <a:pt x="19" y="60"/>
                      <a:pt x="18" y="61"/>
                    </a:cubicBezTo>
                    <a:cubicBezTo>
                      <a:pt x="16" y="63"/>
                      <a:pt x="14" y="64"/>
                      <a:pt x="13" y="64"/>
                    </a:cubicBezTo>
                    <a:cubicBezTo>
                      <a:pt x="12" y="64"/>
                      <a:pt x="9" y="66"/>
                      <a:pt x="9" y="67"/>
                    </a:cubicBezTo>
                    <a:cubicBezTo>
                      <a:pt x="9" y="68"/>
                      <a:pt x="9" y="70"/>
                      <a:pt x="8" y="69"/>
                    </a:cubicBezTo>
                    <a:cubicBezTo>
                      <a:pt x="7" y="67"/>
                      <a:pt x="9" y="64"/>
                      <a:pt x="7" y="65"/>
                    </a:cubicBezTo>
                    <a:cubicBezTo>
                      <a:pt x="6" y="66"/>
                      <a:pt x="5" y="70"/>
                      <a:pt x="5" y="71"/>
                    </a:cubicBezTo>
                    <a:cubicBezTo>
                      <a:pt x="5" y="72"/>
                      <a:pt x="6" y="72"/>
                      <a:pt x="5" y="73"/>
                    </a:cubicBezTo>
                    <a:cubicBezTo>
                      <a:pt x="4" y="75"/>
                      <a:pt x="4" y="77"/>
                      <a:pt x="4" y="79"/>
                    </a:cubicBezTo>
                    <a:cubicBezTo>
                      <a:pt x="4" y="81"/>
                      <a:pt x="6" y="85"/>
                      <a:pt x="7" y="87"/>
                    </a:cubicBezTo>
                    <a:cubicBezTo>
                      <a:pt x="7" y="89"/>
                      <a:pt x="8" y="94"/>
                      <a:pt x="7" y="93"/>
                    </a:cubicBezTo>
                    <a:cubicBezTo>
                      <a:pt x="6" y="92"/>
                      <a:pt x="4" y="88"/>
                      <a:pt x="4" y="89"/>
                    </a:cubicBezTo>
                    <a:cubicBezTo>
                      <a:pt x="4" y="89"/>
                      <a:pt x="6" y="92"/>
                      <a:pt x="6" y="93"/>
                    </a:cubicBezTo>
                    <a:cubicBezTo>
                      <a:pt x="6" y="93"/>
                      <a:pt x="5" y="94"/>
                      <a:pt x="4" y="93"/>
                    </a:cubicBezTo>
                    <a:cubicBezTo>
                      <a:pt x="3" y="92"/>
                      <a:pt x="0" y="88"/>
                      <a:pt x="1" y="89"/>
                    </a:cubicBezTo>
                    <a:cubicBezTo>
                      <a:pt x="1" y="90"/>
                      <a:pt x="3" y="93"/>
                      <a:pt x="5" y="95"/>
                    </a:cubicBezTo>
                    <a:cubicBezTo>
                      <a:pt x="6" y="96"/>
                      <a:pt x="7" y="99"/>
                      <a:pt x="8" y="101"/>
                    </a:cubicBezTo>
                    <a:cubicBezTo>
                      <a:pt x="8" y="103"/>
                      <a:pt x="8" y="105"/>
                      <a:pt x="9" y="106"/>
                    </a:cubicBezTo>
                    <a:cubicBezTo>
                      <a:pt x="10" y="107"/>
                      <a:pt x="13" y="110"/>
                      <a:pt x="13" y="112"/>
                    </a:cubicBezTo>
                    <a:cubicBezTo>
                      <a:pt x="12" y="114"/>
                      <a:pt x="12" y="117"/>
                      <a:pt x="13" y="119"/>
                    </a:cubicBezTo>
                    <a:cubicBezTo>
                      <a:pt x="14" y="120"/>
                      <a:pt x="17" y="124"/>
                      <a:pt x="17" y="126"/>
                    </a:cubicBezTo>
                    <a:cubicBezTo>
                      <a:pt x="17" y="129"/>
                      <a:pt x="16" y="131"/>
                      <a:pt x="16" y="133"/>
                    </a:cubicBezTo>
                    <a:cubicBezTo>
                      <a:pt x="16" y="134"/>
                      <a:pt x="17" y="136"/>
                      <a:pt x="16" y="136"/>
                    </a:cubicBezTo>
                    <a:cubicBezTo>
                      <a:pt x="16" y="137"/>
                      <a:pt x="14" y="136"/>
                      <a:pt x="13" y="138"/>
                    </a:cubicBezTo>
                    <a:cubicBezTo>
                      <a:pt x="12" y="139"/>
                      <a:pt x="11" y="141"/>
                      <a:pt x="12" y="142"/>
                    </a:cubicBezTo>
                    <a:cubicBezTo>
                      <a:pt x="14" y="142"/>
                      <a:pt x="16" y="144"/>
                      <a:pt x="18" y="145"/>
                    </a:cubicBezTo>
                    <a:cubicBezTo>
                      <a:pt x="19" y="146"/>
                      <a:pt x="22" y="147"/>
                      <a:pt x="25" y="147"/>
                    </a:cubicBezTo>
                    <a:cubicBezTo>
                      <a:pt x="28" y="147"/>
                      <a:pt x="31" y="145"/>
                      <a:pt x="34" y="144"/>
                    </a:cubicBezTo>
                    <a:cubicBezTo>
                      <a:pt x="36" y="143"/>
                      <a:pt x="37" y="143"/>
                      <a:pt x="37" y="143"/>
                    </a:cubicBezTo>
                    <a:cubicBezTo>
                      <a:pt x="38" y="142"/>
                      <a:pt x="39" y="140"/>
                      <a:pt x="40" y="140"/>
                    </a:cubicBezTo>
                    <a:cubicBezTo>
                      <a:pt x="42" y="140"/>
                      <a:pt x="44" y="139"/>
                      <a:pt x="47" y="139"/>
                    </a:cubicBezTo>
                    <a:cubicBezTo>
                      <a:pt x="50" y="139"/>
                      <a:pt x="58" y="141"/>
                      <a:pt x="60" y="140"/>
                    </a:cubicBezTo>
                    <a:cubicBezTo>
                      <a:pt x="62" y="139"/>
                      <a:pt x="62" y="138"/>
                      <a:pt x="63" y="136"/>
                    </a:cubicBezTo>
                    <a:cubicBezTo>
                      <a:pt x="65" y="134"/>
                      <a:pt x="67" y="134"/>
                      <a:pt x="70" y="132"/>
                    </a:cubicBezTo>
                    <a:cubicBezTo>
                      <a:pt x="73" y="131"/>
                      <a:pt x="74" y="130"/>
                      <a:pt x="76" y="130"/>
                    </a:cubicBezTo>
                    <a:cubicBezTo>
                      <a:pt x="77" y="130"/>
                      <a:pt x="81" y="130"/>
                      <a:pt x="84" y="129"/>
                    </a:cubicBezTo>
                    <a:cubicBezTo>
                      <a:pt x="86" y="127"/>
                      <a:pt x="91" y="125"/>
                      <a:pt x="96" y="125"/>
                    </a:cubicBezTo>
                    <a:cubicBezTo>
                      <a:pt x="100" y="125"/>
                      <a:pt x="103" y="124"/>
                      <a:pt x="105" y="124"/>
                    </a:cubicBezTo>
                    <a:cubicBezTo>
                      <a:pt x="106" y="125"/>
                      <a:pt x="110" y="128"/>
                      <a:pt x="112" y="128"/>
                    </a:cubicBezTo>
                    <a:cubicBezTo>
                      <a:pt x="114" y="128"/>
                      <a:pt x="116" y="128"/>
                      <a:pt x="118" y="129"/>
                    </a:cubicBezTo>
                    <a:cubicBezTo>
                      <a:pt x="120" y="130"/>
                      <a:pt x="123" y="129"/>
                      <a:pt x="122" y="131"/>
                    </a:cubicBezTo>
                    <a:cubicBezTo>
                      <a:pt x="121" y="133"/>
                      <a:pt x="121" y="135"/>
                      <a:pt x="122" y="134"/>
                    </a:cubicBezTo>
                    <a:cubicBezTo>
                      <a:pt x="123" y="134"/>
                      <a:pt x="122" y="134"/>
                      <a:pt x="123" y="135"/>
                    </a:cubicBezTo>
                    <a:cubicBezTo>
                      <a:pt x="124" y="136"/>
                      <a:pt x="125" y="136"/>
                      <a:pt x="126" y="137"/>
                    </a:cubicBezTo>
                    <a:cubicBezTo>
                      <a:pt x="126" y="139"/>
                      <a:pt x="128" y="139"/>
                      <a:pt x="128" y="140"/>
                    </a:cubicBezTo>
                    <a:cubicBezTo>
                      <a:pt x="128" y="140"/>
                      <a:pt x="128" y="142"/>
                      <a:pt x="128" y="143"/>
                    </a:cubicBezTo>
                    <a:cubicBezTo>
                      <a:pt x="128" y="144"/>
                      <a:pt x="130" y="146"/>
                      <a:pt x="131" y="147"/>
                    </a:cubicBezTo>
                    <a:cubicBezTo>
                      <a:pt x="132" y="147"/>
                      <a:pt x="130" y="145"/>
                      <a:pt x="132" y="144"/>
                    </a:cubicBezTo>
                    <a:cubicBezTo>
                      <a:pt x="133" y="143"/>
                      <a:pt x="137" y="139"/>
                      <a:pt x="138" y="139"/>
                    </a:cubicBezTo>
                    <a:cubicBezTo>
                      <a:pt x="139" y="138"/>
                      <a:pt x="139" y="137"/>
                      <a:pt x="140" y="136"/>
                    </a:cubicBezTo>
                    <a:cubicBezTo>
                      <a:pt x="141" y="135"/>
                      <a:pt x="143" y="133"/>
                      <a:pt x="143" y="132"/>
                    </a:cubicBezTo>
                    <a:cubicBezTo>
                      <a:pt x="143" y="132"/>
                      <a:pt x="143" y="132"/>
                      <a:pt x="143" y="134"/>
                    </a:cubicBezTo>
                    <a:cubicBezTo>
                      <a:pt x="143" y="136"/>
                      <a:pt x="143" y="135"/>
                      <a:pt x="143" y="137"/>
                    </a:cubicBezTo>
                    <a:cubicBezTo>
                      <a:pt x="143" y="138"/>
                      <a:pt x="144" y="138"/>
                      <a:pt x="143" y="139"/>
                    </a:cubicBezTo>
                    <a:cubicBezTo>
                      <a:pt x="141" y="141"/>
                      <a:pt x="141" y="142"/>
                      <a:pt x="141" y="144"/>
                    </a:cubicBezTo>
                    <a:cubicBezTo>
                      <a:pt x="140" y="145"/>
                      <a:pt x="140" y="146"/>
                      <a:pt x="139" y="147"/>
                    </a:cubicBezTo>
                    <a:cubicBezTo>
                      <a:pt x="137" y="147"/>
                      <a:pt x="138" y="148"/>
                      <a:pt x="139" y="148"/>
                    </a:cubicBezTo>
                    <a:cubicBezTo>
                      <a:pt x="140" y="148"/>
                      <a:pt x="142" y="148"/>
                      <a:pt x="142" y="146"/>
                    </a:cubicBezTo>
                    <a:cubicBezTo>
                      <a:pt x="143" y="144"/>
                      <a:pt x="143" y="141"/>
                      <a:pt x="143" y="142"/>
                    </a:cubicBezTo>
                    <a:cubicBezTo>
                      <a:pt x="144" y="142"/>
                      <a:pt x="147" y="145"/>
                      <a:pt x="147" y="147"/>
                    </a:cubicBezTo>
                    <a:cubicBezTo>
                      <a:pt x="146" y="149"/>
                      <a:pt x="143" y="151"/>
                      <a:pt x="145" y="151"/>
                    </a:cubicBezTo>
                    <a:cubicBezTo>
                      <a:pt x="147" y="151"/>
                      <a:pt x="148" y="150"/>
                      <a:pt x="149" y="151"/>
                    </a:cubicBezTo>
                    <a:cubicBezTo>
                      <a:pt x="151" y="152"/>
                      <a:pt x="154" y="156"/>
                      <a:pt x="153" y="158"/>
                    </a:cubicBezTo>
                    <a:cubicBezTo>
                      <a:pt x="153" y="160"/>
                      <a:pt x="152" y="161"/>
                      <a:pt x="154" y="163"/>
                    </a:cubicBezTo>
                    <a:cubicBezTo>
                      <a:pt x="155" y="164"/>
                      <a:pt x="155" y="164"/>
                      <a:pt x="158" y="166"/>
                    </a:cubicBezTo>
                    <a:cubicBezTo>
                      <a:pt x="161" y="167"/>
                      <a:pt x="162" y="167"/>
                      <a:pt x="164" y="168"/>
                    </a:cubicBezTo>
                    <a:cubicBezTo>
                      <a:pt x="165" y="169"/>
                      <a:pt x="164" y="168"/>
                      <a:pt x="167" y="169"/>
                    </a:cubicBezTo>
                    <a:cubicBezTo>
                      <a:pt x="170" y="170"/>
                      <a:pt x="173" y="173"/>
                      <a:pt x="175" y="172"/>
                    </a:cubicBezTo>
                    <a:cubicBezTo>
                      <a:pt x="177" y="172"/>
                      <a:pt x="179" y="170"/>
                      <a:pt x="180" y="168"/>
                    </a:cubicBezTo>
                    <a:cubicBezTo>
                      <a:pt x="181" y="166"/>
                      <a:pt x="183" y="165"/>
                      <a:pt x="184" y="166"/>
                    </a:cubicBezTo>
                    <a:cubicBezTo>
                      <a:pt x="184" y="167"/>
                      <a:pt x="182" y="168"/>
                      <a:pt x="183" y="169"/>
                    </a:cubicBezTo>
                    <a:cubicBezTo>
                      <a:pt x="183" y="170"/>
                      <a:pt x="184" y="170"/>
                      <a:pt x="184" y="169"/>
                    </a:cubicBezTo>
                    <a:cubicBezTo>
                      <a:pt x="184" y="169"/>
                      <a:pt x="184" y="167"/>
                      <a:pt x="185" y="168"/>
                    </a:cubicBezTo>
                    <a:cubicBezTo>
                      <a:pt x="186" y="169"/>
                      <a:pt x="188" y="171"/>
                      <a:pt x="190" y="172"/>
                    </a:cubicBezTo>
                    <a:cubicBezTo>
                      <a:pt x="192" y="174"/>
                      <a:pt x="192" y="175"/>
                      <a:pt x="192" y="174"/>
                    </a:cubicBezTo>
                    <a:cubicBezTo>
                      <a:pt x="192" y="172"/>
                      <a:pt x="194" y="172"/>
                      <a:pt x="196" y="170"/>
                    </a:cubicBezTo>
                    <a:cubicBezTo>
                      <a:pt x="197" y="168"/>
                      <a:pt x="198" y="166"/>
                      <a:pt x="202" y="166"/>
                    </a:cubicBezTo>
                    <a:cubicBezTo>
                      <a:pt x="205" y="166"/>
                      <a:pt x="211" y="165"/>
                      <a:pt x="212" y="163"/>
                    </a:cubicBezTo>
                    <a:cubicBezTo>
                      <a:pt x="212" y="162"/>
                      <a:pt x="212" y="159"/>
                      <a:pt x="212" y="157"/>
                    </a:cubicBezTo>
                    <a:cubicBezTo>
                      <a:pt x="213" y="156"/>
                      <a:pt x="215" y="149"/>
                      <a:pt x="216" y="146"/>
                    </a:cubicBezTo>
                    <a:cubicBezTo>
                      <a:pt x="217" y="144"/>
                      <a:pt x="218" y="139"/>
                      <a:pt x="221" y="136"/>
                    </a:cubicBezTo>
                    <a:cubicBezTo>
                      <a:pt x="224" y="133"/>
                      <a:pt x="226" y="131"/>
                      <a:pt x="226" y="130"/>
                    </a:cubicBezTo>
                    <a:cubicBezTo>
                      <a:pt x="226" y="128"/>
                      <a:pt x="227" y="126"/>
                      <a:pt x="228" y="125"/>
                    </a:cubicBezTo>
                    <a:cubicBezTo>
                      <a:pt x="229" y="123"/>
                      <a:pt x="229" y="120"/>
                      <a:pt x="229" y="118"/>
                    </a:cubicBezTo>
                    <a:cubicBezTo>
                      <a:pt x="230" y="116"/>
                      <a:pt x="231" y="114"/>
                      <a:pt x="231" y="112"/>
                    </a:cubicBezTo>
                    <a:cubicBezTo>
                      <a:pt x="231" y="111"/>
                      <a:pt x="230" y="111"/>
                      <a:pt x="231" y="110"/>
                    </a:cubicBezTo>
                    <a:cubicBezTo>
                      <a:pt x="232" y="109"/>
                      <a:pt x="233" y="106"/>
                      <a:pt x="232" y="104"/>
                    </a:cubicBezTo>
                    <a:cubicBezTo>
                      <a:pt x="231" y="102"/>
                      <a:pt x="230" y="101"/>
                      <a:pt x="230"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283"/>
              <p:cNvSpPr>
                <a:spLocks/>
              </p:cNvSpPr>
              <p:nvPr/>
            </p:nvSpPr>
            <p:spPr bwMode="auto">
              <a:xfrm>
                <a:off x="5549" y="1339"/>
                <a:ext cx="60" cy="95"/>
              </a:xfrm>
              <a:custGeom>
                <a:avLst/>
                <a:gdLst>
                  <a:gd name="T0" fmla="*/ 3 w 44"/>
                  <a:gd name="T1" fmla="*/ 16 h 69"/>
                  <a:gd name="T2" fmla="*/ 4 w 44"/>
                  <a:gd name="T3" fmla="*/ 16 h 69"/>
                  <a:gd name="T4" fmla="*/ 4 w 44"/>
                  <a:gd name="T5" fmla="*/ 18 h 69"/>
                  <a:gd name="T6" fmla="*/ 0 w 44"/>
                  <a:gd name="T7" fmla="*/ 21 h 69"/>
                  <a:gd name="T8" fmla="*/ 2 w 44"/>
                  <a:gd name="T9" fmla="*/ 22 h 69"/>
                  <a:gd name="T10" fmla="*/ 1 w 44"/>
                  <a:gd name="T11" fmla="*/ 27 h 69"/>
                  <a:gd name="T12" fmla="*/ 5 w 44"/>
                  <a:gd name="T13" fmla="*/ 26 h 69"/>
                  <a:gd name="T14" fmla="*/ 4 w 44"/>
                  <a:gd name="T15" fmla="*/ 22 h 69"/>
                  <a:gd name="T16" fmla="*/ 7 w 44"/>
                  <a:gd name="T17" fmla="*/ 22 h 69"/>
                  <a:gd name="T18" fmla="*/ 7 w 44"/>
                  <a:gd name="T19" fmla="*/ 22 h 69"/>
                  <a:gd name="T20" fmla="*/ 7 w 44"/>
                  <a:gd name="T21" fmla="*/ 28 h 69"/>
                  <a:gd name="T22" fmla="*/ 8 w 44"/>
                  <a:gd name="T23" fmla="*/ 31 h 69"/>
                  <a:gd name="T24" fmla="*/ 14 w 44"/>
                  <a:gd name="T25" fmla="*/ 29 h 69"/>
                  <a:gd name="T26" fmla="*/ 15 w 44"/>
                  <a:gd name="T27" fmla="*/ 34 h 69"/>
                  <a:gd name="T28" fmla="*/ 18 w 44"/>
                  <a:gd name="T29" fmla="*/ 37 h 69"/>
                  <a:gd name="T30" fmla="*/ 17 w 44"/>
                  <a:gd name="T31" fmla="*/ 43 h 69"/>
                  <a:gd name="T32" fmla="*/ 10 w 44"/>
                  <a:gd name="T33" fmla="*/ 44 h 69"/>
                  <a:gd name="T34" fmla="*/ 11 w 44"/>
                  <a:gd name="T35" fmla="*/ 47 h 69"/>
                  <a:gd name="T36" fmla="*/ 10 w 44"/>
                  <a:gd name="T37" fmla="*/ 49 h 69"/>
                  <a:gd name="T38" fmla="*/ 5 w 44"/>
                  <a:gd name="T39" fmla="*/ 54 h 69"/>
                  <a:gd name="T40" fmla="*/ 9 w 44"/>
                  <a:gd name="T41" fmla="*/ 54 h 69"/>
                  <a:gd name="T42" fmla="*/ 13 w 44"/>
                  <a:gd name="T43" fmla="*/ 56 h 69"/>
                  <a:gd name="T44" fmla="*/ 20 w 44"/>
                  <a:gd name="T45" fmla="*/ 55 h 69"/>
                  <a:gd name="T46" fmla="*/ 16 w 44"/>
                  <a:gd name="T47" fmla="*/ 59 h 69"/>
                  <a:gd name="T48" fmla="*/ 10 w 44"/>
                  <a:gd name="T49" fmla="*/ 59 h 69"/>
                  <a:gd name="T50" fmla="*/ 8 w 44"/>
                  <a:gd name="T51" fmla="*/ 62 h 69"/>
                  <a:gd name="T52" fmla="*/ 3 w 44"/>
                  <a:gd name="T53" fmla="*/ 67 h 69"/>
                  <a:gd name="T54" fmla="*/ 5 w 44"/>
                  <a:gd name="T55" fmla="*/ 67 h 69"/>
                  <a:gd name="T56" fmla="*/ 12 w 44"/>
                  <a:gd name="T57" fmla="*/ 65 h 69"/>
                  <a:gd name="T58" fmla="*/ 17 w 44"/>
                  <a:gd name="T59" fmla="*/ 62 h 69"/>
                  <a:gd name="T60" fmla="*/ 25 w 44"/>
                  <a:gd name="T61" fmla="*/ 62 h 69"/>
                  <a:gd name="T62" fmla="*/ 34 w 44"/>
                  <a:gd name="T63" fmla="*/ 62 h 69"/>
                  <a:gd name="T64" fmla="*/ 41 w 44"/>
                  <a:gd name="T65" fmla="*/ 58 h 69"/>
                  <a:gd name="T66" fmla="*/ 41 w 44"/>
                  <a:gd name="T67" fmla="*/ 53 h 69"/>
                  <a:gd name="T68" fmla="*/ 40 w 44"/>
                  <a:gd name="T69" fmla="*/ 46 h 69"/>
                  <a:gd name="T70" fmla="*/ 35 w 44"/>
                  <a:gd name="T71" fmla="*/ 45 h 69"/>
                  <a:gd name="T72" fmla="*/ 31 w 44"/>
                  <a:gd name="T73" fmla="*/ 40 h 69"/>
                  <a:gd name="T74" fmla="*/ 32 w 44"/>
                  <a:gd name="T75" fmla="*/ 36 h 69"/>
                  <a:gd name="T76" fmla="*/ 23 w 44"/>
                  <a:gd name="T77" fmla="*/ 24 h 69"/>
                  <a:gd name="T78" fmla="*/ 14 w 44"/>
                  <a:gd name="T79" fmla="*/ 22 h 69"/>
                  <a:gd name="T80" fmla="*/ 18 w 44"/>
                  <a:gd name="T81" fmla="*/ 19 h 69"/>
                  <a:gd name="T82" fmla="*/ 21 w 44"/>
                  <a:gd name="T83" fmla="*/ 15 h 69"/>
                  <a:gd name="T84" fmla="*/ 21 w 44"/>
                  <a:gd name="T85" fmla="*/ 7 h 69"/>
                  <a:gd name="T86" fmla="*/ 10 w 44"/>
                  <a:gd name="T87" fmla="*/ 9 h 69"/>
                  <a:gd name="T88" fmla="*/ 12 w 44"/>
                  <a:gd name="T89" fmla="*/ 7 h 69"/>
                  <a:gd name="T90" fmla="*/ 15 w 44"/>
                  <a:gd name="T91" fmla="*/ 3 h 69"/>
                  <a:gd name="T92" fmla="*/ 12 w 44"/>
                  <a:gd name="T93" fmla="*/ 0 h 69"/>
                  <a:gd name="T94" fmla="*/ 5 w 44"/>
                  <a:gd name="T95" fmla="*/ 1 h 69"/>
                  <a:gd name="T96" fmla="*/ 5 w 44"/>
                  <a:gd name="T97" fmla="*/ 4 h 69"/>
                  <a:gd name="T98" fmla="*/ 1 w 44"/>
                  <a:gd name="T99" fmla="*/ 8 h 69"/>
                  <a:gd name="T100" fmla="*/ 2 w 44"/>
                  <a:gd name="T101" fmla="*/ 1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4" h="69">
                    <a:moveTo>
                      <a:pt x="2" y="15"/>
                    </a:moveTo>
                    <a:cubicBezTo>
                      <a:pt x="2" y="15"/>
                      <a:pt x="2" y="16"/>
                      <a:pt x="3" y="16"/>
                    </a:cubicBezTo>
                    <a:cubicBezTo>
                      <a:pt x="3" y="17"/>
                      <a:pt x="4" y="16"/>
                      <a:pt x="5" y="16"/>
                    </a:cubicBezTo>
                    <a:cubicBezTo>
                      <a:pt x="5" y="15"/>
                      <a:pt x="5" y="16"/>
                      <a:pt x="4" y="16"/>
                    </a:cubicBezTo>
                    <a:cubicBezTo>
                      <a:pt x="4" y="16"/>
                      <a:pt x="4" y="17"/>
                      <a:pt x="4" y="18"/>
                    </a:cubicBezTo>
                    <a:cubicBezTo>
                      <a:pt x="5" y="18"/>
                      <a:pt x="5" y="18"/>
                      <a:pt x="4" y="18"/>
                    </a:cubicBezTo>
                    <a:cubicBezTo>
                      <a:pt x="3" y="18"/>
                      <a:pt x="3" y="20"/>
                      <a:pt x="2" y="20"/>
                    </a:cubicBezTo>
                    <a:cubicBezTo>
                      <a:pt x="2" y="21"/>
                      <a:pt x="0" y="21"/>
                      <a:pt x="0" y="21"/>
                    </a:cubicBezTo>
                    <a:cubicBezTo>
                      <a:pt x="0" y="22"/>
                      <a:pt x="0" y="23"/>
                      <a:pt x="0" y="23"/>
                    </a:cubicBezTo>
                    <a:cubicBezTo>
                      <a:pt x="0" y="22"/>
                      <a:pt x="2" y="21"/>
                      <a:pt x="2" y="22"/>
                    </a:cubicBezTo>
                    <a:cubicBezTo>
                      <a:pt x="2" y="23"/>
                      <a:pt x="3" y="24"/>
                      <a:pt x="2" y="24"/>
                    </a:cubicBezTo>
                    <a:cubicBezTo>
                      <a:pt x="1" y="25"/>
                      <a:pt x="1" y="27"/>
                      <a:pt x="1" y="27"/>
                    </a:cubicBezTo>
                    <a:cubicBezTo>
                      <a:pt x="2" y="26"/>
                      <a:pt x="3" y="25"/>
                      <a:pt x="4" y="25"/>
                    </a:cubicBezTo>
                    <a:cubicBezTo>
                      <a:pt x="4" y="25"/>
                      <a:pt x="5" y="27"/>
                      <a:pt x="5" y="26"/>
                    </a:cubicBezTo>
                    <a:cubicBezTo>
                      <a:pt x="5" y="25"/>
                      <a:pt x="5" y="25"/>
                      <a:pt x="5" y="24"/>
                    </a:cubicBezTo>
                    <a:cubicBezTo>
                      <a:pt x="5" y="23"/>
                      <a:pt x="4" y="22"/>
                      <a:pt x="4" y="22"/>
                    </a:cubicBezTo>
                    <a:cubicBezTo>
                      <a:pt x="3" y="21"/>
                      <a:pt x="5" y="22"/>
                      <a:pt x="5" y="22"/>
                    </a:cubicBezTo>
                    <a:cubicBezTo>
                      <a:pt x="6" y="22"/>
                      <a:pt x="6" y="22"/>
                      <a:pt x="7" y="22"/>
                    </a:cubicBezTo>
                    <a:cubicBezTo>
                      <a:pt x="7" y="22"/>
                      <a:pt x="7" y="22"/>
                      <a:pt x="7" y="22"/>
                    </a:cubicBezTo>
                    <a:cubicBezTo>
                      <a:pt x="7" y="22"/>
                      <a:pt x="7" y="22"/>
                      <a:pt x="7" y="22"/>
                    </a:cubicBezTo>
                    <a:cubicBezTo>
                      <a:pt x="6" y="23"/>
                      <a:pt x="6" y="23"/>
                      <a:pt x="7" y="24"/>
                    </a:cubicBezTo>
                    <a:cubicBezTo>
                      <a:pt x="7" y="26"/>
                      <a:pt x="8" y="27"/>
                      <a:pt x="7" y="28"/>
                    </a:cubicBezTo>
                    <a:cubicBezTo>
                      <a:pt x="6" y="29"/>
                      <a:pt x="6" y="30"/>
                      <a:pt x="6" y="31"/>
                    </a:cubicBezTo>
                    <a:cubicBezTo>
                      <a:pt x="6" y="31"/>
                      <a:pt x="7" y="31"/>
                      <a:pt x="8" y="31"/>
                    </a:cubicBezTo>
                    <a:cubicBezTo>
                      <a:pt x="9" y="31"/>
                      <a:pt x="9" y="31"/>
                      <a:pt x="10" y="31"/>
                    </a:cubicBezTo>
                    <a:cubicBezTo>
                      <a:pt x="12" y="31"/>
                      <a:pt x="12" y="29"/>
                      <a:pt x="14" y="29"/>
                    </a:cubicBezTo>
                    <a:cubicBezTo>
                      <a:pt x="16" y="30"/>
                      <a:pt x="17" y="29"/>
                      <a:pt x="16" y="30"/>
                    </a:cubicBezTo>
                    <a:cubicBezTo>
                      <a:pt x="15" y="31"/>
                      <a:pt x="14" y="32"/>
                      <a:pt x="15" y="34"/>
                    </a:cubicBezTo>
                    <a:cubicBezTo>
                      <a:pt x="15" y="35"/>
                      <a:pt x="16" y="37"/>
                      <a:pt x="16" y="37"/>
                    </a:cubicBezTo>
                    <a:cubicBezTo>
                      <a:pt x="16" y="36"/>
                      <a:pt x="18" y="37"/>
                      <a:pt x="18" y="37"/>
                    </a:cubicBezTo>
                    <a:cubicBezTo>
                      <a:pt x="18" y="37"/>
                      <a:pt x="17" y="39"/>
                      <a:pt x="17" y="40"/>
                    </a:cubicBezTo>
                    <a:cubicBezTo>
                      <a:pt x="17" y="42"/>
                      <a:pt x="19" y="42"/>
                      <a:pt x="17" y="43"/>
                    </a:cubicBezTo>
                    <a:cubicBezTo>
                      <a:pt x="16" y="43"/>
                      <a:pt x="14" y="44"/>
                      <a:pt x="12" y="44"/>
                    </a:cubicBezTo>
                    <a:cubicBezTo>
                      <a:pt x="11" y="44"/>
                      <a:pt x="10" y="43"/>
                      <a:pt x="10" y="44"/>
                    </a:cubicBezTo>
                    <a:cubicBezTo>
                      <a:pt x="9" y="45"/>
                      <a:pt x="8" y="45"/>
                      <a:pt x="8" y="45"/>
                    </a:cubicBezTo>
                    <a:cubicBezTo>
                      <a:pt x="9" y="46"/>
                      <a:pt x="11" y="46"/>
                      <a:pt x="11" y="47"/>
                    </a:cubicBezTo>
                    <a:cubicBezTo>
                      <a:pt x="12" y="47"/>
                      <a:pt x="10" y="47"/>
                      <a:pt x="9" y="48"/>
                    </a:cubicBezTo>
                    <a:cubicBezTo>
                      <a:pt x="9" y="48"/>
                      <a:pt x="9" y="48"/>
                      <a:pt x="10" y="49"/>
                    </a:cubicBezTo>
                    <a:cubicBezTo>
                      <a:pt x="11" y="49"/>
                      <a:pt x="10" y="50"/>
                      <a:pt x="8" y="51"/>
                    </a:cubicBezTo>
                    <a:cubicBezTo>
                      <a:pt x="7" y="52"/>
                      <a:pt x="6" y="53"/>
                      <a:pt x="5" y="54"/>
                    </a:cubicBezTo>
                    <a:cubicBezTo>
                      <a:pt x="4" y="55"/>
                      <a:pt x="5" y="56"/>
                      <a:pt x="7" y="56"/>
                    </a:cubicBezTo>
                    <a:cubicBezTo>
                      <a:pt x="8" y="56"/>
                      <a:pt x="9" y="55"/>
                      <a:pt x="9" y="54"/>
                    </a:cubicBezTo>
                    <a:cubicBezTo>
                      <a:pt x="10" y="54"/>
                      <a:pt x="9" y="55"/>
                      <a:pt x="10" y="55"/>
                    </a:cubicBezTo>
                    <a:cubicBezTo>
                      <a:pt x="11" y="56"/>
                      <a:pt x="11" y="56"/>
                      <a:pt x="13" y="56"/>
                    </a:cubicBezTo>
                    <a:cubicBezTo>
                      <a:pt x="15" y="57"/>
                      <a:pt x="15" y="57"/>
                      <a:pt x="16" y="57"/>
                    </a:cubicBezTo>
                    <a:cubicBezTo>
                      <a:pt x="18" y="56"/>
                      <a:pt x="20" y="54"/>
                      <a:pt x="20" y="55"/>
                    </a:cubicBezTo>
                    <a:cubicBezTo>
                      <a:pt x="19" y="56"/>
                      <a:pt x="19" y="57"/>
                      <a:pt x="18" y="58"/>
                    </a:cubicBezTo>
                    <a:cubicBezTo>
                      <a:pt x="17" y="59"/>
                      <a:pt x="17" y="59"/>
                      <a:pt x="16" y="59"/>
                    </a:cubicBezTo>
                    <a:cubicBezTo>
                      <a:pt x="14" y="59"/>
                      <a:pt x="14" y="58"/>
                      <a:pt x="13" y="59"/>
                    </a:cubicBezTo>
                    <a:cubicBezTo>
                      <a:pt x="12" y="59"/>
                      <a:pt x="11" y="60"/>
                      <a:pt x="10" y="59"/>
                    </a:cubicBezTo>
                    <a:cubicBezTo>
                      <a:pt x="8" y="59"/>
                      <a:pt x="9" y="57"/>
                      <a:pt x="8" y="58"/>
                    </a:cubicBezTo>
                    <a:cubicBezTo>
                      <a:pt x="8" y="59"/>
                      <a:pt x="9" y="61"/>
                      <a:pt x="8" y="62"/>
                    </a:cubicBezTo>
                    <a:cubicBezTo>
                      <a:pt x="6" y="63"/>
                      <a:pt x="5" y="66"/>
                      <a:pt x="4" y="66"/>
                    </a:cubicBezTo>
                    <a:cubicBezTo>
                      <a:pt x="2" y="66"/>
                      <a:pt x="1" y="67"/>
                      <a:pt x="3" y="67"/>
                    </a:cubicBezTo>
                    <a:cubicBezTo>
                      <a:pt x="4" y="67"/>
                      <a:pt x="5" y="67"/>
                      <a:pt x="5" y="67"/>
                    </a:cubicBezTo>
                    <a:cubicBezTo>
                      <a:pt x="4" y="68"/>
                      <a:pt x="4" y="69"/>
                      <a:pt x="5" y="67"/>
                    </a:cubicBezTo>
                    <a:cubicBezTo>
                      <a:pt x="6" y="66"/>
                      <a:pt x="8" y="65"/>
                      <a:pt x="9" y="65"/>
                    </a:cubicBezTo>
                    <a:cubicBezTo>
                      <a:pt x="10" y="65"/>
                      <a:pt x="11" y="65"/>
                      <a:pt x="12" y="65"/>
                    </a:cubicBezTo>
                    <a:cubicBezTo>
                      <a:pt x="12" y="65"/>
                      <a:pt x="13" y="66"/>
                      <a:pt x="14" y="65"/>
                    </a:cubicBezTo>
                    <a:cubicBezTo>
                      <a:pt x="15" y="63"/>
                      <a:pt x="15" y="62"/>
                      <a:pt x="17" y="62"/>
                    </a:cubicBezTo>
                    <a:cubicBezTo>
                      <a:pt x="19" y="62"/>
                      <a:pt x="20" y="64"/>
                      <a:pt x="21" y="63"/>
                    </a:cubicBezTo>
                    <a:cubicBezTo>
                      <a:pt x="22" y="62"/>
                      <a:pt x="23" y="62"/>
                      <a:pt x="25" y="62"/>
                    </a:cubicBezTo>
                    <a:cubicBezTo>
                      <a:pt x="26" y="62"/>
                      <a:pt x="26" y="63"/>
                      <a:pt x="27" y="63"/>
                    </a:cubicBezTo>
                    <a:cubicBezTo>
                      <a:pt x="29" y="62"/>
                      <a:pt x="32" y="62"/>
                      <a:pt x="34" y="62"/>
                    </a:cubicBezTo>
                    <a:cubicBezTo>
                      <a:pt x="37" y="62"/>
                      <a:pt x="39" y="61"/>
                      <a:pt x="41" y="60"/>
                    </a:cubicBezTo>
                    <a:cubicBezTo>
                      <a:pt x="42" y="58"/>
                      <a:pt x="43" y="58"/>
                      <a:pt x="41" y="58"/>
                    </a:cubicBezTo>
                    <a:cubicBezTo>
                      <a:pt x="40" y="58"/>
                      <a:pt x="36" y="58"/>
                      <a:pt x="37" y="57"/>
                    </a:cubicBezTo>
                    <a:cubicBezTo>
                      <a:pt x="38" y="56"/>
                      <a:pt x="40" y="54"/>
                      <a:pt x="41" y="53"/>
                    </a:cubicBezTo>
                    <a:cubicBezTo>
                      <a:pt x="43" y="52"/>
                      <a:pt x="44" y="50"/>
                      <a:pt x="44" y="48"/>
                    </a:cubicBezTo>
                    <a:cubicBezTo>
                      <a:pt x="43" y="47"/>
                      <a:pt x="41" y="45"/>
                      <a:pt x="40" y="46"/>
                    </a:cubicBezTo>
                    <a:cubicBezTo>
                      <a:pt x="39" y="46"/>
                      <a:pt x="37" y="47"/>
                      <a:pt x="36" y="46"/>
                    </a:cubicBezTo>
                    <a:cubicBezTo>
                      <a:pt x="34" y="46"/>
                      <a:pt x="35" y="46"/>
                      <a:pt x="35" y="45"/>
                    </a:cubicBezTo>
                    <a:cubicBezTo>
                      <a:pt x="36" y="44"/>
                      <a:pt x="36" y="42"/>
                      <a:pt x="34" y="41"/>
                    </a:cubicBezTo>
                    <a:cubicBezTo>
                      <a:pt x="33" y="40"/>
                      <a:pt x="32" y="40"/>
                      <a:pt x="31" y="40"/>
                    </a:cubicBezTo>
                    <a:cubicBezTo>
                      <a:pt x="30" y="39"/>
                      <a:pt x="32" y="39"/>
                      <a:pt x="33" y="39"/>
                    </a:cubicBezTo>
                    <a:cubicBezTo>
                      <a:pt x="34" y="39"/>
                      <a:pt x="34" y="37"/>
                      <a:pt x="32" y="36"/>
                    </a:cubicBezTo>
                    <a:cubicBezTo>
                      <a:pt x="31" y="34"/>
                      <a:pt x="29" y="34"/>
                      <a:pt x="27" y="32"/>
                    </a:cubicBezTo>
                    <a:cubicBezTo>
                      <a:pt x="26" y="31"/>
                      <a:pt x="25" y="26"/>
                      <a:pt x="23" y="24"/>
                    </a:cubicBezTo>
                    <a:cubicBezTo>
                      <a:pt x="21" y="22"/>
                      <a:pt x="20" y="21"/>
                      <a:pt x="19" y="21"/>
                    </a:cubicBezTo>
                    <a:cubicBezTo>
                      <a:pt x="18" y="21"/>
                      <a:pt x="17" y="23"/>
                      <a:pt x="14" y="22"/>
                    </a:cubicBezTo>
                    <a:cubicBezTo>
                      <a:pt x="12" y="21"/>
                      <a:pt x="13" y="21"/>
                      <a:pt x="15" y="21"/>
                    </a:cubicBezTo>
                    <a:cubicBezTo>
                      <a:pt x="16" y="21"/>
                      <a:pt x="20" y="19"/>
                      <a:pt x="18" y="19"/>
                    </a:cubicBezTo>
                    <a:cubicBezTo>
                      <a:pt x="17" y="19"/>
                      <a:pt x="14" y="19"/>
                      <a:pt x="16" y="18"/>
                    </a:cubicBezTo>
                    <a:cubicBezTo>
                      <a:pt x="19" y="17"/>
                      <a:pt x="19" y="19"/>
                      <a:pt x="21" y="15"/>
                    </a:cubicBezTo>
                    <a:cubicBezTo>
                      <a:pt x="22" y="11"/>
                      <a:pt x="24" y="10"/>
                      <a:pt x="24" y="9"/>
                    </a:cubicBezTo>
                    <a:cubicBezTo>
                      <a:pt x="23" y="8"/>
                      <a:pt x="22" y="7"/>
                      <a:pt x="21" y="7"/>
                    </a:cubicBezTo>
                    <a:cubicBezTo>
                      <a:pt x="19" y="7"/>
                      <a:pt x="14" y="7"/>
                      <a:pt x="14" y="8"/>
                    </a:cubicBezTo>
                    <a:cubicBezTo>
                      <a:pt x="13" y="8"/>
                      <a:pt x="11" y="9"/>
                      <a:pt x="10" y="9"/>
                    </a:cubicBezTo>
                    <a:cubicBezTo>
                      <a:pt x="10" y="9"/>
                      <a:pt x="9" y="9"/>
                      <a:pt x="10" y="8"/>
                    </a:cubicBezTo>
                    <a:cubicBezTo>
                      <a:pt x="12" y="7"/>
                      <a:pt x="13" y="8"/>
                      <a:pt x="12" y="7"/>
                    </a:cubicBezTo>
                    <a:cubicBezTo>
                      <a:pt x="10" y="6"/>
                      <a:pt x="8" y="7"/>
                      <a:pt x="10" y="6"/>
                    </a:cubicBezTo>
                    <a:cubicBezTo>
                      <a:pt x="11" y="5"/>
                      <a:pt x="13" y="4"/>
                      <a:pt x="15" y="3"/>
                    </a:cubicBezTo>
                    <a:cubicBezTo>
                      <a:pt x="16" y="2"/>
                      <a:pt x="18" y="1"/>
                      <a:pt x="16" y="0"/>
                    </a:cubicBezTo>
                    <a:cubicBezTo>
                      <a:pt x="15" y="0"/>
                      <a:pt x="13" y="0"/>
                      <a:pt x="12" y="0"/>
                    </a:cubicBezTo>
                    <a:cubicBezTo>
                      <a:pt x="11" y="1"/>
                      <a:pt x="11" y="1"/>
                      <a:pt x="9" y="1"/>
                    </a:cubicBezTo>
                    <a:cubicBezTo>
                      <a:pt x="7" y="1"/>
                      <a:pt x="5" y="0"/>
                      <a:pt x="5" y="1"/>
                    </a:cubicBezTo>
                    <a:cubicBezTo>
                      <a:pt x="5" y="2"/>
                      <a:pt x="6" y="3"/>
                      <a:pt x="4" y="3"/>
                    </a:cubicBezTo>
                    <a:cubicBezTo>
                      <a:pt x="3" y="3"/>
                      <a:pt x="4" y="3"/>
                      <a:pt x="5" y="4"/>
                    </a:cubicBezTo>
                    <a:cubicBezTo>
                      <a:pt x="5" y="4"/>
                      <a:pt x="5" y="6"/>
                      <a:pt x="3" y="6"/>
                    </a:cubicBezTo>
                    <a:cubicBezTo>
                      <a:pt x="2" y="6"/>
                      <a:pt x="1" y="7"/>
                      <a:pt x="1" y="8"/>
                    </a:cubicBezTo>
                    <a:cubicBezTo>
                      <a:pt x="2" y="9"/>
                      <a:pt x="3" y="9"/>
                      <a:pt x="3" y="11"/>
                    </a:cubicBezTo>
                    <a:cubicBezTo>
                      <a:pt x="3" y="12"/>
                      <a:pt x="2" y="14"/>
                      <a:pt x="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284"/>
              <p:cNvSpPr>
                <a:spLocks/>
              </p:cNvSpPr>
              <p:nvPr/>
            </p:nvSpPr>
            <p:spPr bwMode="auto">
              <a:xfrm>
                <a:off x="5405" y="1241"/>
                <a:ext cx="85" cy="41"/>
              </a:xfrm>
              <a:custGeom>
                <a:avLst/>
                <a:gdLst>
                  <a:gd name="T0" fmla="*/ 56 w 62"/>
                  <a:gd name="T1" fmla="*/ 19 h 30"/>
                  <a:gd name="T2" fmla="*/ 60 w 62"/>
                  <a:gd name="T3" fmla="*/ 15 h 30"/>
                  <a:gd name="T4" fmla="*/ 61 w 62"/>
                  <a:gd name="T5" fmla="*/ 13 h 30"/>
                  <a:gd name="T6" fmla="*/ 61 w 62"/>
                  <a:gd name="T7" fmla="*/ 10 h 30"/>
                  <a:gd name="T8" fmla="*/ 57 w 62"/>
                  <a:gd name="T9" fmla="*/ 9 h 30"/>
                  <a:gd name="T10" fmla="*/ 55 w 62"/>
                  <a:gd name="T11" fmla="*/ 7 h 30"/>
                  <a:gd name="T12" fmla="*/ 53 w 62"/>
                  <a:gd name="T13" fmla="*/ 4 h 30"/>
                  <a:gd name="T14" fmla="*/ 50 w 62"/>
                  <a:gd name="T15" fmla="*/ 3 h 30"/>
                  <a:gd name="T16" fmla="*/ 45 w 62"/>
                  <a:gd name="T17" fmla="*/ 1 h 30"/>
                  <a:gd name="T18" fmla="*/ 43 w 62"/>
                  <a:gd name="T19" fmla="*/ 4 h 30"/>
                  <a:gd name="T20" fmla="*/ 39 w 62"/>
                  <a:gd name="T21" fmla="*/ 6 h 30"/>
                  <a:gd name="T22" fmla="*/ 37 w 62"/>
                  <a:gd name="T23" fmla="*/ 9 h 30"/>
                  <a:gd name="T24" fmla="*/ 30 w 62"/>
                  <a:gd name="T25" fmla="*/ 6 h 30"/>
                  <a:gd name="T26" fmla="*/ 26 w 62"/>
                  <a:gd name="T27" fmla="*/ 6 h 30"/>
                  <a:gd name="T28" fmla="*/ 25 w 62"/>
                  <a:gd name="T29" fmla="*/ 7 h 30"/>
                  <a:gd name="T30" fmla="*/ 23 w 62"/>
                  <a:gd name="T31" fmla="*/ 9 h 30"/>
                  <a:gd name="T32" fmla="*/ 18 w 62"/>
                  <a:gd name="T33" fmla="*/ 11 h 30"/>
                  <a:gd name="T34" fmla="*/ 18 w 62"/>
                  <a:gd name="T35" fmla="*/ 7 h 30"/>
                  <a:gd name="T36" fmla="*/ 9 w 62"/>
                  <a:gd name="T37" fmla="*/ 2 h 30"/>
                  <a:gd name="T38" fmla="*/ 10 w 62"/>
                  <a:gd name="T39" fmla="*/ 4 h 30"/>
                  <a:gd name="T40" fmla="*/ 12 w 62"/>
                  <a:gd name="T41" fmla="*/ 6 h 30"/>
                  <a:gd name="T42" fmla="*/ 9 w 62"/>
                  <a:gd name="T43" fmla="*/ 6 h 30"/>
                  <a:gd name="T44" fmla="*/ 5 w 62"/>
                  <a:gd name="T45" fmla="*/ 5 h 30"/>
                  <a:gd name="T46" fmla="*/ 4 w 62"/>
                  <a:gd name="T47" fmla="*/ 6 h 30"/>
                  <a:gd name="T48" fmla="*/ 5 w 62"/>
                  <a:gd name="T49" fmla="*/ 8 h 30"/>
                  <a:gd name="T50" fmla="*/ 1 w 62"/>
                  <a:gd name="T51" fmla="*/ 9 h 30"/>
                  <a:gd name="T52" fmla="*/ 7 w 62"/>
                  <a:gd name="T53" fmla="*/ 10 h 30"/>
                  <a:gd name="T54" fmla="*/ 14 w 62"/>
                  <a:gd name="T55" fmla="*/ 11 h 30"/>
                  <a:gd name="T56" fmla="*/ 13 w 62"/>
                  <a:gd name="T57" fmla="*/ 14 h 30"/>
                  <a:gd name="T58" fmla="*/ 7 w 62"/>
                  <a:gd name="T59" fmla="*/ 15 h 30"/>
                  <a:gd name="T60" fmla="*/ 13 w 62"/>
                  <a:gd name="T61" fmla="*/ 18 h 30"/>
                  <a:gd name="T62" fmla="*/ 17 w 62"/>
                  <a:gd name="T63" fmla="*/ 19 h 30"/>
                  <a:gd name="T64" fmla="*/ 17 w 62"/>
                  <a:gd name="T65" fmla="*/ 21 h 30"/>
                  <a:gd name="T66" fmla="*/ 11 w 62"/>
                  <a:gd name="T67" fmla="*/ 25 h 30"/>
                  <a:gd name="T68" fmla="*/ 20 w 62"/>
                  <a:gd name="T69" fmla="*/ 25 h 30"/>
                  <a:gd name="T70" fmla="*/ 24 w 62"/>
                  <a:gd name="T71" fmla="*/ 27 h 30"/>
                  <a:gd name="T72" fmla="*/ 37 w 62"/>
                  <a:gd name="T73" fmla="*/ 27 h 30"/>
                  <a:gd name="T74" fmla="*/ 51 w 62"/>
                  <a:gd name="T75" fmla="*/ 2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2" h="30">
                    <a:moveTo>
                      <a:pt x="51" y="21"/>
                    </a:moveTo>
                    <a:cubicBezTo>
                      <a:pt x="54" y="21"/>
                      <a:pt x="56" y="20"/>
                      <a:pt x="56" y="19"/>
                    </a:cubicBezTo>
                    <a:cubicBezTo>
                      <a:pt x="57" y="18"/>
                      <a:pt x="58" y="17"/>
                      <a:pt x="59" y="17"/>
                    </a:cubicBezTo>
                    <a:cubicBezTo>
                      <a:pt x="60" y="17"/>
                      <a:pt x="60" y="16"/>
                      <a:pt x="60" y="15"/>
                    </a:cubicBezTo>
                    <a:cubicBezTo>
                      <a:pt x="59" y="14"/>
                      <a:pt x="60" y="14"/>
                      <a:pt x="61" y="14"/>
                    </a:cubicBezTo>
                    <a:cubicBezTo>
                      <a:pt x="62" y="14"/>
                      <a:pt x="62" y="14"/>
                      <a:pt x="61" y="13"/>
                    </a:cubicBezTo>
                    <a:cubicBezTo>
                      <a:pt x="60" y="13"/>
                      <a:pt x="60" y="12"/>
                      <a:pt x="60" y="12"/>
                    </a:cubicBezTo>
                    <a:cubicBezTo>
                      <a:pt x="60" y="11"/>
                      <a:pt x="62" y="11"/>
                      <a:pt x="61" y="10"/>
                    </a:cubicBezTo>
                    <a:cubicBezTo>
                      <a:pt x="59" y="10"/>
                      <a:pt x="58" y="9"/>
                      <a:pt x="57" y="9"/>
                    </a:cubicBezTo>
                    <a:cubicBezTo>
                      <a:pt x="57" y="10"/>
                      <a:pt x="56" y="9"/>
                      <a:pt x="57" y="9"/>
                    </a:cubicBezTo>
                    <a:cubicBezTo>
                      <a:pt x="57" y="8"/>
                      <a:pt x="57" y="8"/>
                      <a:pt x="56" y="8"/>
                    </a:cubicBezTo>
                    <a:cubicBezTo>
                      <a:pt x="54" y="8"/>
                      <a:pt x="54" y="8"/>
                      <a:pt x="55" y="7"/>
                    </a:cubicBezTo>
                    <a:cubicBezTo>
                      <a:pt x="56" y="6"/>
                      <a:pt x="56" y="6"/>
                      <a:pt x="55" y="5"/>
                    </a:cubicBezTo>
                    <a:cubicBezTo>
                      <a:pt x="54" y="4"/>
                      <a:pt x="52" y="5"/>
                      <a:pt x="53" y="4"/>
                    </a:cubicBezTo>
                    <a:cubicBezTo>
                      <a:pt x="54" y="3"/>
                      <a:pt x="56" y="2"/>
                      <a:pt x="55" y="2"/>
                    </a:cubicBezTo>
                    <a:cubicBezTo>
                      <a:pt x="54" y="3"/>
                      <a:pt x="51" y="4"/>
                      <a:pt x="50" y="3"/>
                    </a:cubicBezTo>
                    <a:cubicBezTo>
                      <a:pt x="49" y="3"/>
                      <a:pt x="49" y="1"/>
                      <a:pt x="47" y="1"/>
                    </a:cubicBezTo>
                    <a:cubicBezTo>
                      <a:pt x="46" y="0"/>
                      <a:pt x="44" y="0"/>
                      <a:pt x="45" y="1"/>
                    </a:cubicBezTo>
                    <a:cubicBezTo>
                      <a:pt x="45" y="2"/>
                      <a:pt x="46" y="3"/>
                      <a:pt x="45" y="4"/>
                    </a:cubicBezTo>
                    <a:cubicBezTo>
                      <a:pt x="45" y="4"/>
                      <a:pt x="44" y="5"/>
                      <a:pt x="43" y="4"/>
                    </a:cubicBezTo>
                    <a:cubicBezTo>
                      <a:pt x="43" y="4"/>
                      <a:pt x="42" y="4"/>
                      <a:pt x="42" y="4"/>
                    </a:cubicBezTo>
                    <a:cubicBezTo>
                      <a:pt x="41" y="5"/>
                      <a:pt x="40" y="6"/>
                      <a:pt x="39" y="6"/>
                    </a:cubicBezTo>
                    <a:cubicBezTo>
                      <a:pt x="39" y="5"/>
                      <a:pt x="37" y="4"/>
                      <a:pt x="36" y="4"/>
                    </a:cubicBezTo>
                    <a:cubicBezTo>
                      <a:pt x="36" y="5"/>
                      <a:pt x="38" y="10"/>
                      <a:pt x="37" y="9"/>
                    </a:cubicBezTo>
                    <a:cubicBezTo>
                      <a:pt x="37" y="8"/>
                      <a:pt x="32" y="3"/>
                      <a:pt x="31" y="4"/>
                    </a:cubicBezTo>
                    <a:cubicBezTo>
                      <a:pt x="29" y="5"/>
                      <a:pt x="30" y="5"/>
                      <a:pt x="30" y="6"/>
                    </a:cubicBezTo>
                    <a:cubicBezTo>
                      <a:pt x="29" y="7"/>
                      <a:pt x="30" y="8"/>
                      <a:pt x="29" y="8"/>
                    </a:cubicBezTo>
                    <a:cubicBezTo>
                      <a:pt x="28" y="8"/>
                      <a:pt x="27" y="7"/>
                      <a:pt x="26" y="6"/>
                    </a:cubicBezTo>
                    <a:cubicBezTo>
                      <a:pt x="25" y="5"/>
                      <a:pt x="25" y="5"/>
                      <a:pt x="24" y="5"/>
                    </a:cubicBezTo>
                    <a:cubicBezTo>
                      <a:pt x="24" y="5"/>
                      <a:pt x="24" y="6"/>
                      <a:pt x="25" y="7"/>
                    </a:cubicBezTo>
                    <a:cubicBezTo>
                      <a:pt x="25" y="7"/>
                      <a:pt x="26" y="9"/>
                      <a:pt x="25" y="9"/>
                    </a:cubicBezTo>
                    <a:cubicBezTo>
                      <a:pt x="24" y="10"/>
                      <a:pt x="24" y="10"/>
                      <a:pt x="23" y="9"/>
                    </a:cubicBezTo>
                    <a:cubicBezTo>
                      <a:pt x="22" y="9"/>
                      <a:pt x="21" y="10"/>
                      <a:pt x="20" y="12"/>
                    </a:cubicBezTo>
                    <a:cubicBezTo>
                      <a:pt x="19" y="13"/>
                      <a:pt x="20" y="12"/>
                      <a:pt x="18" y="11"/>
                    </a:cubicBezTo>
                    <a:cubicBezTo>
                      <a:pt x="17" y="9"/>
                      <a:pt x="15" y="8"/>
                      <a:pt x="16" y="8"/>
                    </a:cubicBezTo>
                    <a:cubicBezTo>
                      <a:pt x="17" y="8"/>
                      <a:pt x="19" y="8"/>
                      <a:pt x="18" y="7"/>
                    </a:cubicBezTo>
                    <a:cubicBezTo>
                      <a:pt x="17" y="6"/>
                      <a:pt x="13" y="1"/>
                      <a:pt x="11" y="1"/>
                    </a:cubicBezTo>
                    <a:cubicBezTo>
                      <a:pt x="10" y="1"/>
                      <a:pt x="8" y="0"/>
                      <a:pt x="9" y="2"/>
                    </a:cubicBezTo>
                    <a:cubicBezTo>
                      <a:pt x="10" y="3"/>
                      <a:pt x="10" y="2"/>
                      <a:pt x="11" y="3"/>
                    </a:cubicBezTo>
                    <a:cubicBezTo>
                      <a:pt x="11" y="3"/>
                      <a:pt x="11" y="4"/>
                      <a:pt x="10" y="4"/>
                    </a:cubicBezTo>
                    <a:cubicBezTo>
                      <a:pt x="9" y="4"/>
                      <a:pt x="10" y="4"/>
                      <a:pt x="11" y="4"/>
                    </a:cubicBezTo>
                    <a:cubicBezTo>
                      <a:pt x="12" y="4"/>
                      <a:pt x="12" y="5"/>
                      <a:pt x="12" y="6"/>
                    </a:cubicBezTo>
                    <a:cubicBezTo>
                      <a:pt x="11" y="7"/>
                      <a:pt x="12" y="9"/>
                      <a:pt x="11" y="7"/>
                    </a:cubicBezTo>
                    <a:cubicBezTo>
                      <a:pt x="10" y="6"/>
                      <a:pt x="10" y="6"/>
                      <a:pt x="9" y="6"/>
                    </a:cubicBezTo>
                    <a:cubicBezTo>
                      <a:pt x="8" y="5"/>
                      <a:pt x="8" y="4"/>
                      <a:pt x="7" y="4"/>
                    </a:cubicBezTo>
                    <a:cubicBezTo>
                      <a:pt x="6" y="4"/>
                      <a:pt x="4" y="4"/>
                      <a:pt x="5" y="5"/>
                    </a:cubicBezTo>
                    <a:cubicBezTo>
                      <a:pt x="6" y="6"/>
                      <a:pt x="7" y="5"/>
                      <a:pt x="6" y="6"/>
                    </a:cubicBezTo>
                    <a:cubicBezTo>
                      <a:pt x="5" y="6"/>
                      <a:pt x="3" y="6"/>
                      <a:pt x="4" y="6"/>
                    </a:cubicBezTo>
                    <a:cubicBezTo>
                      <a:pt x="5" y="7"/>
                      <a:pt x="7" y="7"/>
                      <a:pt x="6" y="7"/>
                    </a:cubicBezTo>
                    <a:cubicBezTo>
                      <a:pt x="5" y="7"/>
                      <a:pt x="7" y="9"/>
                      <a:pt x="5" y="8"/>
                    </a:cubicBezTo>
                    <a:cubicBezTo>
                      <a:pt x="4" y="8"/>
                      <a:pt x="4" y="8"/>
                      <a:pt x="3" y="8"/>
                    </a:cubicBezTo>
                    <a:cubicBezTo>
                      <a:pt x="2" y="8"/>
                      <a:pt x="3" y="10"/>
                      <a:pt x="1" y="9"/>
                    </a:cubicBezTo>
                    <a:cubicBezTo>
                      <a:pt x="0" y="9"/>
                      <a:pt x="2" y="10"/>
                      <a:pt x="3" y="11"/>
                    </a:cubicBezTo>
                    <a:cubicBezTo>
                      <a:pt x="5" y="11"/>
                      <a:pt x="5" y="11"/>
                      <a:pt x="7" y="10"/>
                    </a:cubicBezTo>
                    <a:cubicBezTo>
                      <a:pt x="9" y="10"/>
                      <a:pt x="10" y="10"/>
                      <a:pt x="11" y="10"/>
                    </a:cubicBezTo>
                    <a:cubicBezTo>
                      <a:pt x="12" y="10"/>
                      <a:pt x="13" y="10"/>
                      <a:pt x="14" y="11"/>
                    </a:cubicBezTo>
                    <a:cubicBezTo>
                      <a:pt x="14" y="11"/>
                      <a:pt x="16" y="11"/>
                      <a:pt x="14" y="12"/>
                    </a:cubicBezTo>
                    <a:cubicBezTo>
                      <a:pt x="12" y="12"/>
                      <a:pt x="12" y="13"/>
                      <a:pt x="13" y="14"/>
                    </a:cubicBezTo>
                    <a:cubicBezTo>
                      <a:pt x="15" y="15"/>
                      <a:pt x="15" y="14"/>
                      <a:pt x="12" y="15"/>
                    </a:cubicBezTo>
                    <a:cubicBezTo>
                      <a:pt x="10" y="15"/>
                      <a:pt x="10" y="15"/>
                      <a:pt x="7" y="15"/>
                    </a:cubicBezTo>
                    <a:cubicBezTo>
                      <a:pt x="5" y="15"/>
                      <a:pt x="2" y="16"/>
                      <a:pt x="5" y="17"/>
                    </a:cubicBezTo>
                    <a:cubicBezTo>
                      <a:pt x="7" y="17"/>
                      <a:pt x="13" y="17"/>
                      <a:pt x="13" y="18"/>
                    </a:cubicBezTo>
                    <a:cubicBezTo>
                      <a:pt x="13" y="19"/>
                      <a:pt x="13" y="20"/>
                      <a:pt x="14" y="19"/>
                    </a:cubicBezTo>
                    <a:cubicBezTo>
                      <a:pt x="15" y="19"/>
                      <a:pt x="18" y="18"/>
                      <a:pt x="17" y="19"/>
                    </a:cubicBezTo>
                    <a:cubicBezTo>
                      <a:pt x="16" y="19"/>
                      <a:pt x="14" y="20"/>
                      <a:pt x="15" y="20"/>
                    </a:cubicBezTo>
                    <a:cubicBezTo>
                      <a:pt x="17" y="20"/>
                      <a:pt x="19" y="20"/>
                      <a:pt x="17" y="21"/>
                    </a:cubicBezTo>
                    <a:cubicBezTo>
                      <a:pt x="16" y="22"/>
                      <a:pt x="15" y="23"/>
                      <a:pt x="14" y="23"/>
                    </a:cubicBezTo>
                    <a:cubicBezTo>
                      <a:pt x="13" y="24"/>
                      <a:pt x="11" y="24"/>
                      <a:pt x="11" y="25"/>
                    </a:cubicBezTo>
                    <a:cubicBezTo>
                      <a:pt x="11" y="25"/>
                      <a:pt x="11" y="26"/>
                      <a:pt x="14" y="26"/>
                    </a:cubicBezTo>
                    <a:cubicBezTo>
                      <a:pt x="16" y="26"/>
                      <a:pt x="18" y="25"/>
                      <a:pt x="20" y="25"/>
                    </a:cubicBezTo>
                    <a:cubicBezTo>
                      <a:pt x="22" y="26"/>
                      <a:pt x="24" y="26"/>
                      <a:pt x="24" y="26"/>
                    </a:cubicBezTo>
                    <a:cubicBezTo>
                      <a:pt x="23" y="26"/>
                      <a:pt x="23" y="27"/>
                      <a:pt x="24" y="27"/>
                    </a:cubicBezTo>
                    <a:cubicBezTo>
                      <a:pt x="25" y="28"/>
                      <a:pt x="31" y="30"/>
                      <a:pt x="34" y="29"/>
                    </a:cubicBezTo>
                    <a:cubicBezTo>
                      <a:pt x="36" y="29"/>
                      <a:pt x="37" y="28"/>
                      <a:pt x="37" y="27"/>
                    </a:cubicBezTo>
                    <a:cubicBezTo>
                      <a:pt x="38" y="27"/>
                      <a:pt x="43" y="28"/>
                      <a:pt x="45" y="26"/>
                    </a:cubicBezTo>
                    <a:cubicBezTo>
                      <a:pt x="47" y="24"/>
                      <a:pt x="49" y="22"/>
                      <a:pt x="51"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285"/>
              <p:cNvSpPr>
                <a:spLocks/>
              </p:cNvSpPr>
              <p:nvPr/>
            </p:nvSpPr>
            <p:spPr bwMode="auto">
              <a:xfrm>
                <a:off x="5678" y="1034"/>
                <a:ext cx="86" cy="62"/>
              </a:xfrm>
              <a:custGeom>
                <a:avLst/>
                <a:gdLst>
                  <a:gd name="T0" fmla="*/ 8 w 62"/>
                  <a:gd name="T1" fmla="*/ 11 h 45"/>
                  <a:gd name="T2" fmla="*/ 10 w 62"/>
                  <a:gd name="T3" fmla="*/ 15 h 45"/>
                  <a:gd name="T4" fmla="*/ 3 w 62"/>
                  <a:gd name="T5" fmla="*/ 15 h 45"/>
                  <a:gd name="T6" fmla="*/ 9 w 62"/>
                  <a:gd name="T7" fmla="*/ 19 h 45"/>
                  <a:gd name="T8" fmla="*/ 10 w 62"/>
                  <a:gd name="T9" fmla="*/ 23 h 45"/>
                  <a:gd name="T10" fmla="*/ 22 w 62"/>
                  <a:gd name="T11" fmla="*/ 21 h 45"/>
                  <a:gd name="T12" fmla="*/ 24 w 62"/>
                  <a:gd name="T13" fmla="*/ 18 h 45"/>
                  <a:gd name="T14" fmla="*/ 27 w 62"/>
                  <a:gd name="T15" fmla="*/ 18 h 45"/>
                  <a:gd name="T16" fmla="*/ 32 w 62"/>
                  <a:gd name="T17" fmla="*/ 19 h 45"/>
                  <a:gd name="T18" fmla="*/ 33 w 62"/>
                  <a:gd name="T19" fmla="*/ 22 h 45"/>
                  <a:gd name="T20" fmla="*/ 29 w 62"/>
                  <a:gd name="T21" fmla="*/ 23 h 45"/>
                  <a:gd name="T22" fmla="*/ 17 w 62"/>
                  <a:gd name="T23" fmla="*/ 27 h 45"/>
                  <a:gd name="T24" fmla="*/ 26 w 62"/>
                  <a:gd name="T25" fmla="*/ 28 h 45"/>
                  <a:gd name="T26" fmla="*/ 33 w 62"/>
                  <a:gd name="T27" fmla="*/ 29 h 45"/>
                  <a:gd name="T28" fmla="*/ 24 w 62"/>
                  <a:gd name="T29" fmla="*/ 31 h 45"/>
                  <a:gd name="T30" fmla="*/ 27 w 62"/>
                  <a:gd name="T31" fmla="*/ 33 h 45"/>
                  <a:gd name="T32" fmla="*/ 19 w 62"/>
                  <a:gd name="T33" fmla="*/ 34 h 45"/>
                  <a:gd name="T34" fmla="*/ 31 w 62"/>
                  <a:gd name="T35" fmla="*/ 38 h 45"/>
                  <a:gd name="T36" fmla="*/ 30 w 62"/>
                  <a:gd name="T37" fmla="*/ 41 h 45"/>
                  <a:gd name="T38" fmla="*/ 36 w 62"/>
                  <a:gd name="T39" fmla="*/ 39 h 45"/>
                  <a:gd name="T40" fmla="*/ 43 w 62"/>
                  <a:gd name="T41" fmla="*/ 28 h 45"/>
                  <a:gd name="T42" fmla="*/ 46 w 62"/>
                  <a:gd name="T43" fmla="*/ 22 h 45"/>
                  <a:gd name="T44" fmla="*/ 57 w 62"/>
                  <a:gd name="T45" fmla="*/ 18 h 45"/>
                  <a:gd name="T46" fmla="*/ 55 w 62"/>
                  <a:gd name="T47" fmla="*/ 15 h 45"/>
                  <a:gd name="T48" fmla="*/ 53 w 62"/>
                  <a:gd name="T49" fmla="*/ 13 h 45"/>
                  <a:gd name="T50" fmla="*/ 45 w 62"/>
                  <a:gd name="T51" fmla="*/ 8 h 45"/>
                  <a:gd name="T52" fmla="*/ 40 w 62"/>
                  <a:gd name="T53" fmla="*/ 8 h 45"/>
                  <a:gd name="T54" fmla="*/ 38 w 62"/>
                  <a:gd name="T55" fmla="*/ 3 h 45"/>
                  <a:gd name="T56" fmla="*/ 34 w 62"/>
                  <a:gd name="T57" fmla="*/ 3 h 45"/>
                  <a:gd name="T58" fmla="*/ 31 w 62"/>
                  <a:gd name="T59" fmla="*/ 3 h 45"/>
                  <a:gd name="T60" fmla="*/ 30 w 62"/>
                  <a:gd name="T61" fmla="*/ 7 h 45"/>
                  <a:gd name="T62" fmla="*/ 30 w 62"/>
                  <a:gd name="T63" fmla="*/ 13 h 45"/>
                  <a:gd name="T64" fmla="*/ 23 w 62"/>
                  <a:gd name="T65" fmla="*/ 5 h 45"/>
                  <a:gd name="T66" fmla="*/ 21 w 62"/>
                  <a:gd name="T67" fmla="*/ 9 h 45"/>
                  <a:gd name="T68" fmla="*/ 15 w 62"/>
                  <a:gd name="T69" fmla="*/ 6 h 45"/>
                  <a:gd name="T70" fmla="*/ 19 w 62"/>
                  <a:gd name="T71" fmla="*/ 3 h 45"/>
                  <a:gd name="T72" fmla="*/ 10 w 62"/>
                  <a:gd name="T73" fmla="*/ 4 h 45"/>
                  <a:gd name="T74" fmla="*/ 6 w 62"/>
                  <a:gd name="T75" fmla="*/ 4 h 45"/>
                  <a:gd name="T76" fmla="*/ 2 w 62"/>
                  <a:gd name="T77" fmla="*/ 5 h 45"/>
                  <a:gd name="T78" fmla="*/ 2 w 62"/>
                  <a:gd name="T79" fmla="*/ 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2" h="45">
                    <a:moveTo>
                      <a:pt x="5" y="12"/>
                    </a:moveTo>
                    <a:cubicBezTo>
                      <a:pt x="6" y="12"/>
                      <a:pt x="7" y="10"/>
                      <a:pt x="8" y="11"/>
                    </a:cubicBezTo>
                    <a:cubicBezTo>
                      <a:pt x="10" y="11"/>
                      <a:pt x="9" y="11"/>
                      <a:pt x="8" y="12"/>
                    </a:cubicBezTo>
                    <a:cubicBezTo>
                      <a:pt x="8" y="13"/>
                      <a:pt x="9" y="14"/>
                      <a:pt x="10" y="15"/>
                    </a:cubicBezTo>
                    <a:cubicBezTo>
                      <a:pt x="11" y="15"/>
                      <a:pt x="10" y="15"/>
                      <a:pt x="8" y="15"/>
                    </a:cubicBezTo>
                    <a:cubicBezTo>
                      <a:pt x="5" y="15"/>
                      <a:pt x="1" y="14"/>
                      <a:pt x="3" y="15"/>
                    </a:cubicBezTo>
                    <a:cubicBezTo>
                      <a:pt x="5" y="16"/>
                      <a:pt x="5" y="17"/>
                      <a:pt x="6" y="18"/>
                    </a:cubicBezTo>
                    <a:cubicBezTo>
                      <a:pt x="7" y="19"/>
                      <a:pt x="8" y="19"/>
                      <a:pt x="9" y="19"/>
                    </a:cubicBezTo>
                    <a:cubicBezTo>
                      <a:pt x="11" y="19"/>
                      <a:pt x="14" y="21"/>
                      <a:pt x="12" y="21"/>
                    </a:cubicBezTo>
                    <a:cubicBezTo>
                      <a:pt x="11" y="21"/>
                      <a:pt x="8" y="22"/>
                      <a:pt x="10" y="23"/>
                    </a:cubicBezTo>
                    <a:cubicBezTo>
                      <a:pt x="13" y="24"/>
                      <a:pt x="15" y="25"/>
                      <a:pt x="17" y="24"/>
                    </a:cubicBezTo>
                    <a:cubicBezTo>
                      <a:pt x="18" y="24"/>
                      <a:pt x="22" y="22"/>
                      <a:pt x="22" y="21"/>
                    </a:cubicBezTo>
                    <a:cubicBezTo>
                      <a:pt x="21" y="20"/>
                      <a:pt x="20" y="18"/>
                      <a:pt x="21" y="18"/>
                    </a:cubicBezTo>
                    <a:cubicBezTo>
                      <a:pt x="22" y="18"/>
                      <a:pt x="24" y="19"/>
                      <a:pt x="24" y="18"/>
                    </a:cubicBezTo>
                    <a:cubicBezTo>
                      <a:pt x="25" y="18"/>
                      <a:pt x="25" y="16"/>
                      <a:pt x="26" y="16"/>
                    </a:cubicBezTo>
                    <a:cubicBezTo>
                      <a:pt x="26" y="16"/>
                      <a:pt x="27" y="17"/>
                      <a:pt x="27" y="18"/>
                    </a:cubicBezTo>
                    <a:cubicBezTo>
                      <a:pt x="26" y="19"/>
                      <a:pt x="24" y="20"/>
                      <a:pt x="26" y="21"/>
                    </a:cubicBezTo>
                    <a:cubicBezTo>
                      <a:pt x="27" y="21"/>
                      <a:pt x="31" y="20"/>
                      <a:pt x="32" y="19"/>
                    </a:cubicBezTo>
                    <a:cubicBezTo>
                      <a:pt x="32" y="18"/>
                      <a:pt x="34" y="17"/>
                      <a:pt x="34" y="18"/>
                    </a:cubicBezTo>
                    <a:cubicBezTo>
                      <a:pt x="34" y="19"/>
                      <a:pt x="32" y="22"/>
                      <a:pt x="33" y="22"/>
                    </a:cubicBezTo>
                    <a:cubicBezTo>
                      <a:pt x="35" y="22"/>
                      <a:pt x="38" y="22"/>
                      <a:pt x="36" y="22"/>
                    </a:cubicBezTo>
                    <a:cubicBezTo>
                      <a:pt x="34" y="22"/>
                      <a:pt x="30" y="22"/>
                      <a:pt x="29" y="23"/>
                    </a:cubicBezTo>
                    <a:cubicBezTo>
                      <a:pt x="28" y="23"/>
                      <a:pt x="26" y="25"/>
                      <a:pt x="24" y="25"/>
                    </a:cubicBezTo>
                    <a:cubicBezTo>
                      <a:pt x="22" y="25"/>
                      <a:pt x="18" y="25"/>
                      <a:pt x="17" y="27"/>
                    </a:cubicBezTo>
                    <a:cubicBezTo>
                      <a:pt x="17" y="29"/>
                      <a:pt x="16" y="30"/>
                      <a:pt x="18" y="29"/>
                    </a:cubicBezTo>
                    <a:cubicBezTo>
                      <a:pt x="20" y="29"/>
                      <a:pt x="23" y="29"/>
                      <a:pt x="26" y="28"/>
                    </a:cubicBezTo>
                    <a:cubicBezTo>
                      <a:pt x="30" y="28"/>
                      <a:pt x="33" y="28"/>
                      <a:pt x="34" y="28"/>
                    </a:cubicBezTo>
                    <a:cubicBezTo>
                      <a:pt x="35" y="28"/>
                      <a:pt x="35" y="28"/>
                      <a:pt x="33" y="29"/>
                    </a:cubicBezTo>
                    <a:cubicBezTo>
                      <a:pt x="31" y="29"/>
                      <a:pt x="29" y="30"/>
                      <a:pt x="27" y="30"/>
                    </a:cubicBezTo>
                    <a:cubicBezTo>
                      <a:pt x="25" y="30"/>
                      <a:pt x="23" y="30"/>
                      <a:pt x="24" y="31"/>
                    </a:cubicBezTo>
                    <a:cubicBezTo>
                      <a:pt x="25" y="32"/>
                      <a:pt x="29" y="32"/>
                      <a:pt x="30" y="32"/>
                    </a:cubicBezTo>
                    <a:cubicBezTo>
                      <a:pt x="31" y="33"/>
                      <a:pt x="30" y="33"/>
                      <a:pt x="27" y="33"/>
                    </a:cubicBezTo>
                    <a:cubicBezTo>
                      <a:pt x="24" y="33"/>
                      <a:pt x="21" y="32"/>
                      <a:pt x="20" y="32"/>
                    </a:cubicBezTo>
                    <a:cubicBezTo>
                      <a:pt x="19" y="32"/>
                      <a:pt x="18" y="33"/>
                      <a:pt x="19" y="34"/>
                    </a:cubicBezTo>
                    <a:cubicBezTo>
                      <a:pt x="21" y="35"/>
                      <a:pt x="21" y="38"/>
                      <a:pt x="24" y="38"/>
                    </a:cubicBezTo>
                    <a:cubicBezTo>
                      <a:pt x="27" y="38"/>
                      <a:pt x="30" y="37"/>
                      <a:pt x="31" y="38"/>
                    </a:cubicBezTo>
                    <a:cubicBezTo>
                      <a:pt x="31" y="39"/>
                      <a:pt x="29" y="39"/>
                      <a:pt x="28" y="39"/>
                    </a:cubicBezTo>
                    <a:cubicBezTo>
                      <a:pt x="27" y="39"/>
                      <a:pt x="29" y="40"/>
                      <a:pt x="30" y="41"/>
                    </a:cubicBezTo>
                    <a:cubicBezTo>
                      <a:pt x="31" y="41"/>
                      <a:pt x="33" y="45"/>
                      <a:pt x="34" y="43"/>
                    </a:cubicBezTo>
                    <a:cubicBezTo>
                      <a:pt x="36" y="41"/>
                      <a:pt x="35" y="41"/>
                      <a:pt x="36" y="39"/>
                    </a:cubicBezTo>
                    <a:cubicBezTo>
                      <a:pt x="37" y="37"/>
                      <a:pt x="39" y="33"/>
                      <a:pt x="40" y="33"/>
                    </a:cubicBezTo>
                    <a:cubicBezTo>
                      <a:pt x="41" y="32"/>
                      <a:pt x="43" y="30"/>
                      <a:pt x="43" y="28"/>
                    </a:cubicBezTo>
                    <a:cubicBezTo>
                      <a:pt x="43" y="25"/>
                      <a:pt x="45" y="27"/>
                      <a:pt x="46" y="26"/>
                    </a:cubicBezTo>
                    <a:cubicBezTo>
                      <a:pt x="46" y="25"/>
                      <a:pt x="45" y="24"/>
                      <a:pt x="46" y="22"/>
                    </a:cubicBezTo>
                    <a:cubicBezTo>
                      <a:pt x="48" y="21"/>
                      <a:pt x="49" y="20"/>
                      <a:pt x="51" y="19"/>
                    </a:cubicBezTo>
                    <a:cubicBezTo>
                      <a:pt x="53" y="18"/>
                      <a:pt x="55" y="18"/>
                      <a:pt x="57" y="18"/>
                    </a:cubicBezTo>
                    <a:cubicBezTo>
                      <a:pt x="60" y="18"/>
                      <a:pt x="62" y="17"/>
                      <a:pt x="60" y="16"/>
                    </a:cubicBezTo>
                    <a:cubicBezTo>
                      <a:pt x="59" y="15"/>
                      <a:pt x="56" y="16"/>
                      <a:pt x="55" y="15"/>
                    </a:cubicBezTo>
                    <a:cubicBezTo>
                      <a:pt x="55" y="14"/>
                      <a:pt x="56" y="13"/>
                      <a:pt x="56" y="13"/>
                    </a:cubicBezTo>
                    <a:cubicBezTo>
                      <a:pt x="55" y="13"/>
                      <a:pt x="54" y="14"/>
                      <a:pt x="53" y="13"/>
                    </a:cubicBezTo>
                    <a:cubicBezTo>
                      <a:pt x="51" y="13"/>
                      <a:pt x="49" y="12"/>
                      <a:pt x="47" y="12"/>
                    </a:cubicBezTo>
                    <a:cubicBezTo>
                      <a:pt x="45" y="12"/>
                      <a:pt x="46" y="10"/>
                      <a:pt x="45" y="8"/>
                    </a:cubicBezTo>
                    <a:cubicBezTo>
                      <a:pt x="44" y="7"/>
                      <a:pt x="44" y="6"/>
                      <a:pt x="43" y="6"/>
                    </a:cubicBezTo>
                    <a:cubicBezTo>
                      <a:pt x="42" y="7"/>
                      <a:pt x="41" y="9"/>
                      <a:pt x="40" y="8"/>
                    </a:cubicBezTo>
                    <a:cubicBezTo>
                      <a:pt x="40" y="7"/>
                      <a:pt x="40" y="6"/>
                      <a:pt x="40" y="6"/>
                    </a:cubicBezTo>
                    <a:cubicBezTo>
                      <a:pt x="40" y="5"/>
                      <a:pt x="40" y="4"/>
                      <a:pt x="38" y="3"/>
                    </a:cubicBezTo>
                    <a:cubicBezTo>
                      <a:pt x="36" y="2"/>
                      <a:pt x="36" y="1"/>
                      <a:pt x="35" y="2"/>
                    </a:cubicBezTo>
                    <a:cubicBezTo>
                      <a:pt x="35" y="3"/>
                      <a:pt x="36" y="4"/>
                      <a:pt x="34" y="3"/>
                    </a:cubicBezTo>
                    <a:cubicBezTo>
                      <a:pt x="32" y="2"/>
                      <a:pt x="31" y="0"/>
                      <a:pt x="31" y="1"/>
                    </a:cubicBezTo>
                    <a:cubicBezTo>
                      <a:pt x="32" y="2"/>
                      <a:pt x="33" y="3"/>
                      <a:pt x="31" y="3"/>
                    </a:cubicBezTo>
                    <a:cubicBezTo>
                      <a:pt x="30" y="3"/>
                      <a:pt x="30" y="3"/>
                      <a:pt x="30" y="4"/>
                    </a:cubicBezTo>
                    <a:cubicBezTo>
                      <a:pt x="30" y="5"/>
                      <a:pt x="30" y="6"/>
                      <a:pt x="30" y="7"/>
                    </a:cubicBezTo>
                    <a:cubicBezTo>
                      <a:pt x="30" y="8"/>
                      <a:pt x="33" y="14"/>
                      <a:pt x="32" y="14"/>
                    </a:cubicBezTo>
                    <a:cubicBezTo>
                      <a:pt x="32" y="13"/>
                      <a:pt x="31" y="14"/>
                      <a:pt x="30" y="13"/>
                    </a:cubicBezTo>
                    <a:cubicBezTo>
                      <a:pt x="28" y="11"/>
                      <a:pt x="27" y="9"/>
                      <a:pt x="26" y="7"/>
                    </a:cubicBezTo>
                    <a:cubicBezTo>
                      <a:pt x="25" y="6"/>
                      <a:pt x="24" y="4"/>
                      <a:pt x="23" y="5"/>
                    </a:cubicBezTo>
                    <a:cubicBezTo>
                      <a:pt x="22" y="5"/>
                      <a:pt x="22" y="7"/>
                      <a:pt x="21" y="7"/>
                    </a:cubicBezTo>
                    <a:cubicBezTo>
                      <a:pt x="19" y="7"/>
                      <a:pt x="20" y="8"/>
                      <a:pt x="21" y="9"/>
                    </a:cubicBezTo>
                    <a:cubicBezTo>
                      <a:pt x="22" y="10"/>
                      <a:pt x="21" y="11"/>
                      <a:pt x="19" y="9"/>
                    </a:cubicBezTo>
                    <a:cubicBezTo>
                      <a:pt x="17" y="8"/>
                      <a:pt x="17" y="7"/>
                      <a:pt x="15" y="6"/>
                    </a:cubicBezTo>
                    <a:cubicBezTo>
                      <a:pt x="12" y="6"/>
                      <a:pt x="13" y="6"/>
                      <a:pt x="15" y="6"/>
                    </a:cubicBezTo>
                    <a:cubicBezTo>
                      <a:pt x="18" y="5"/>
                      <a:pt x="21" y="3"/>
                      <a:pt x="19" y="3"/>
                    </a:cubicBezTo>
                    <a:cubicBezTo>
                      <a:pt x="17" y="3"/>
                      <a:pt x="17" y="4"/>
                      <a:pt x="14" y="4"/>
                    </a:cubicBezTo>
                    <a:cubicBezTo>
                      <a:pt x="12" y="4"/>
                      <a:pt x="10" y="3"/>
                      <a:pt x="10" y="4"/>
                    </a:cubicBezTo>
                    <a:cubicBezTo>
                      <a:pt x="10" y="6"/>
                      <a:pt x="12" y="7"/>
                      <a:pt x="10" y="6"/>
                    </a:cubicBezTo>
                    <a:cubicBezTo>
                      <a:pt x="8" y="4"/>
                      <a:pt x="8" y="4"/>
                      <a:pt x="6" y="4"/>
                    </a:cubicBezTo>
                    <a:cubicBezTo>
                      <a:pt x="5" y="5"/>
                      <a:pt x="5" y="7"/>
                      <a:pt x="4" y="6"/>
                    </a:cubicBezTo>
                    <a:cubicBezTo>
                      <a:pt x="3" y="5"/>
                      <a:pt x="2" y="4"/>
                      <a:pt x="2" y="5"/>
                    </a:cubicBezTo>
                    <a:cubicBezTo>
                      <a:pt x="2" y="6"/>
                      <a:pt x="4" y="7"/>
                      <a:pt x="2" y="7"/>
                    </a:cubicBezTo>
                    <a:cubicBezTo>
                      <a:pt x="1" y="8"/>
                      <a:pt x="0" y="6"/>
                      <a:pt x="2" y="9"/>
                    </a:cubicBezTo>
                    <a:cubicBezTo>
                      <a:pt x="4" y="11"/>
                      <a:pt x="4" y="13"/>
                      <a:pt x="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286"/>
              <p:cNvSpPr>
                <a:spLocks/>
              </p:cNvSpPr>
              <p:nvPr/>
            </p:nvSpPr>
            <p:spPr bwMode="auto">
              <a:xfrm>
                <a:off x="5750" y="1060"/>
                <a:ext cx="18" cy="7"/>
              </a:xfrm>
              <a:custGeom>
                <a:avLst/>
                <a:gdLst>
                  <a:gd name="T0" fmla="*/ 12 w 13"/>
                  <a:gd name="T1" fmla="*/ 4 h 5"/>
                  <a:gd name="T2" fmla="*/ 11 w 13"/>
                  <a:gd name="T3" fmla="*/ 0 h 5"/>
                  <a:gd name="T4" fmla="*/ 7 w 13"/>
                  <a:gd name="T5" fmla="*/ 0 h 5"/>
                  <a:gd name="T6" fmla="*/ 1 w 13"/>
                  <a:gd name="T7" fmla="*/ 2 h 5"/>
                  <a:gd name="T8" fmla="*/ 5 w 13"/>
                  <a:gd name="T9" fmla="*/ 5 h 5"/>
                  <a:gd name="T10" fmla="*/ 12 w 13"/>
                  <a:gd name="T11" fmla="*/ 4 h 5"/>
                </a:gdLst>
                <a:ahLst/>
                <a:cxnLst>
                  <a:cxn ang="0">
                    <a:pos x="T0" y="T1"/>
                  </a:cxn>
                  <a:cxn ang="0">
                    <a:pos x="T2" y="T3"/>
                  </a:cxn>
                  <a:cxn ang="0">
                    <a:pos x="T4" y="T5"/>
                  </a:cxn>
                  <a:cxn ang="0">
                    <a:pos x="T6" y="T7"/>
                  </a:cxn>
                  <a:cxn ang="0">
                    <a:pos x="T8" y="T9"/>
                  </a:cxn>
                  <a:cxn ang="0">
                    <a:pos x="T10" y="T11"/>
                  </a:cxn>
                </a:cxnLst>
                <a:rect l="0" t="0" r="r" b="b"/>
                <a:pathLst>
                  <a:path w="13" h="5">
                    <a:moveTo>
                      <a:pt x="12" y="4"/>
                    </a:moveTo>
                    <a:cubicBezTo>
                      <a:pt x="13" y="3"/>
                      <a:pt x="12" y="0"/>
                      <a:pt x="11" y="0"/>
                    </a:cubicBezTo>
                    <a:cubicBezTo>
                      <a:pt x="10" y="0"/>
                      <a:pt x="8" y="0"/>
                      <a:pt x="7" y="0"/>
                    </a:cubicBezTo>
                    <a:cubicBezTo>
                      <a:pt x="6" y="0"/>
                      <a:pt x="0" y="2"/>
                      <a:pt x="1" y="2"/>
                    </a:cubicBezTo>
                    <a:cubicBezTo>
                      <a:pt x="2" y="2"/>
                      <a:pt x="4" y="5"/>
                      <a:pt x="5" y="5"/>
                    </a:cubicBezTo>
                    <a:cubicBezTo>
                      <a:pt x="5" y="5"/>
                      <a:pt x="11" y="5"/>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287"/>
              <p:cNvSpPr>
                <a:spLocks/>
              </p:cNvSpPr>
              <p:nvPr/>
            </p:nvSpPr>
            <p:spPr bwMode="auto">
              <a:xfrm>
                <a:off x="5755" y="1067"/>
                <a:ext cx="32" cy="15"/>
              </a:xfrm>
              <a:custGeom>
                <a:avLst/>
                <a:gdLst>
                  <a:gd name="T0" fmla="*/ 11 w 23"/>
                  <a:gd name="T1" fmla="*/ 11 h 11"/>
                  <a:gd name="T2" fmla="*/ 18 w 23"/>
                  <a:gd name="T3" fmla="*/ 8 h 11"/>
                  <a:gd name="T4" fmla="*/ 20 w 23"/>
                  <a:gd name="T5" fmla="*/ 6 h 11"/>
                  <a:gd name="T6" fmla="*/ 22 w 23"/>
                  <a:gd name="T7" fmla="*/ 5 h 11"/>
                  <a:gd name="T8" fmla="*/ 14 w 23"/>
                  <a:gd name="T9" fmla="*/ 2 h 11"/>
                  <a:gd name="T10" fmla="*/ 15 w 23"/>
                  <a:gd name="T11" fmla="*/ 0 h 11"/>
                  <a:gd name="T12" fmla="*/ 3 w 23"/>
                  <a:gd name="T13" fmla="*/ 0 h 11"/>
                  <a:gd name="T14" fmla="*/ 2 w 23"/>
                  <a:gd name="T15" fmla="*/ 1 h 11"/>
                  <a:gd name="T16" fmla="*/ 4 w 23"/>
                  <a:gd name="T17" fmla="*/ 4 h 11"/>
                  <a:gd name="T18" fmla="*/ 2 w 23"/>
                  <a:gd name="T19" fmla="*/ 8 h 11"/>
                  <a:gd name="T20" fmla="*/ 8 w 23"/>
                  <a:gd name="T21" fmla="*/ 8 h 11"/>
                  <a:gd name="T22" fmla="*/ 11 w 23"/>
                  <a:gd name="T23" fmla="*/ 9 h 11"/>
                  <a:gd name="T24" fmla="*/ 11 w 23"/>
                  <a:gd name="T2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11">
                    <a:moveTo>
                      <a:pt x="11" y="11"/>
                    </a:moveTo>
                    <a:cubicBezTo>
                      <a:pt x="13" y="10"/>
                      <a:pt x="16" y="10"/>
                      <a:pt x="18" y="8"/>
                    </a:cubicBezTo>
                    <a:cubicBezTo>
                      <a:pt x="19" y="7"/>
                      <a:pt x="18" y="6"/>
                      <a:pt x="20" y="6"/>
                    </a:cubicBezTo>
                    <a:cubicBezTo>
                      <a:pt x="22" y="5"/>
                      <a:pt x="23" y="5"/>
                      <a:pt x="22" y="5"/>
                    </a:cubicBezTo>
                    <a:cubicBezTo>
                      <a:pt x="21" y="4"/>
                      <a:pt x="14" y="4"/>
                      <a:pt x="14" y="2"/>
                    </a:cubicBezTo>
                    <a:cubicBezTo>
                      <a:pt x="14" y="0"/>
                      <a:pt x="16" y="0"/>
                      <a:pt x="15" y="0"/>
                    </a:cubicBezTo>
                    <a:cubicBezTo>
                      <a:pt x="14" y="0"/>
                      <a:pt x="4" y="0"/>
                      <a:pt x="3" y="0"/>
                    </a:cubicBezTo>
                    <a:cubicBezTo>
                      <a:pt x="2" y="0"/>
                      <a:pt x="1" y="0"/>
                      <a:pt x="2" y="1"/>
                    </a:cubicBezTo>
                    <a:cubicBezTo>
                      <a:pt x="4" y="3"/>
                      <a:pt x="5" y="3"/>
                      <a:pt x="4" y="4"/>
                    </a:cubicBezTo>
                    <a:cubicBezTo>
                      <a:pt x="3" y="4"/>
                      <a:pt x="0" y="8"/>
                      <a:pt x="2" y="8"/>
                    </a:cubicBezTo>
                    <a:cubicBezTo>
                      <a:pt x="3" y="8"/>
                      <a:pt x="6" y="9"/>
                      <a:pt x="8" y="8"/>
                    </a:cubicBezTo>
                    <a:cubicBezTo>
                      <a:pt x="10" y="8"/>
                      <a:pt x="11" y="7"/>
                      <a:pt x="11" y="9"/>
                    </a:cubicBezTo>
                    <a:cubicBezTo>
                      <a:pt x="11" y="10"/>
                      <a:pt x="8" y="11"/>
                      <a:pt x="1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Freeform 288"/>
              <p:cNvSpPr>
                <a:spLocks/>
              </p:cNvSpPr>
              <p:nvPr/>
            </p:nvSpPr>
            <p:spPr bwMode="auto">
              <a:xfrm>
                <a:off x="5731" y="1027"/>
                <a:ext cx="75" cy="22"/>
              </a:xfrm>
              <a:custGeom>
                <a:avLst/>
                <a:gdLst>
                  <a:gd name="T0" fmla="*/ 6 w 55"/>
                  <a:gd name="T1" fmla="*/ 5 h 16"/>
                  <a:gd name="T2" fmla="*/ 5 w 55"/>
                  <a:gd name="T3" fmla="*/ 7 h 16"/>
                  <a:gd name="T4" fmla="*/ 6 w 55"/>
                  <a:gd name="T5" fmla="*/ 8 h 16"/>
                  <a:gd name="T6" fmla="*/ 12 w 55"/>
                  <a:gd name="T7" fmla="*/ 9 h 16"/>
                  <a:gd name="T8" fmla="*/ 20 w 55"/>
                  <a:gd name="T9" fmla="*/ 9 h 16"/>
                  <a:gd name="T10" fmla="*/ 26 w 55"/>
                  <a:gd name="T11" fmla="*/ 9 h 16"/>
                  <a:gd name="T12" fmla="*/ 20 w 55"/>
                  <a:gd name="T13" fmla="*/ 10 h 16"/>
                  <a:gd name="T14" fmla="*/ 21 w 55"/>
                  <a:gd name="T15" fmla="*/ 12 h 16"/>
                  <a:gd name="T16" fmla="*/ 17 w 55"/>
                  <a:gd name="T17" fmla="*/ 12 h 16"/>
                  <a:gd name="T18" fmla="*/ 15 w 55"/>
                  <a:gd name="T19" fmla="*/ 13 h 16"/>
                  <a:gd name="T20" fmla="*/ 24 w 55"/>
                  <a:gd name="T21" fmla="*/ 14 h 16"/>
                  <a:gd name="T22" fmla="*/ 30 w 55"/>
                  <a:gd name="T23" fmla="*/ 15 h 16"/>
                  <a:gd name="T24" fmla="*/ 38 w 55"/>
                  <a:gd name="T25" fmla="*/ 15 h 16"/>
                  <a:gd name="T26" fmla="*/ 44 w 55"/>
                  <a:gd name="T27" fmla="*/ 14 h 16"/>
                  <a:gd name="T28" fmla="*/ 48 w 55"/>
                  <a:gd name="T29" fmla="*/ 10 h 16"/>
                  <a:gd name="T30" fmla="*/ 55 w 55"/>
                  <a:gd name="T31" fmla="*/ 6 h 16"/>
                  <a:gd name="T32" fmla="*/ 51 w 55"/>
                  <a:gd name="T33" fmla="*/ 4 h 16"/>
                  <a:gd name="T34" fmla="*/ 42 w 55"/>
                  <a:gd name="T35" fmla="*/ 3 h 16"/>
                  <a:gd name="T36" fmla="*/ 37 w 55"/>
                  <a:gd name="T37" fmla="*/ 2 h 16"/>
                  <a:gd name="T38" fmla="*/ 34 w 55"/>
                  <a:gd name="T39" fmla="*/ 3 h 16"/>
                  <a:gd name="T40" fmla="*/ 32 w 55"/>
                  <a:gd name="T41" fmla="*/ 3 h 16"/>
                  <a:gd name="T42" fmla="*/ 33 w 55"/>
                  <a:gd name="T43" fmla="*/ 1 h 16"/>
                  <a:gd name="T44" fmla="*/ 30 w 55"/>
                  <a:gd name="T45" fmla="*/ 0 h 16"/>
                  <a:gd name="T46" fmla="*/ 27 w 55"/>
                  <a:gd name="T47" fmla="*/ 1 h 16"/>
                  <a:gd name="T48" fmla="*/ 28 w 55"/>
                  <a:gd name="T49" fmla="*/ 3 h 16"/>
                  <a:gd name="T50" fmla="*/ 27 w 55"/>
                  <a:gd name="T51" fmla="*/ 6 h 16"/>
                  <a:gd name="T52" fmla="*/ 25 w 55"/>
                  <a:gd name="T53" fmla="*/ 4 h 16"/>
                  <a:gd name="T54" fmla="*/ 23 w 55"/>
                  <a:gd name="T55" fmla="*/ 3 h 16"/>
                  <a:gd name="T56" fmla="*/ 19 w 55"/>
                  <a:gd name="T57" fmla="*/ 3 h 16"/>
                  <a:gd name="T58" fmla="*/ 12 w 55"/>
                  <a:gd name="T59" fmla="*/ 0 h 16"/>
                  <a:gd name="T60" fmla="*/ 12 w 55"/>
                  <a:gd name="T61" fmla="*/ 0 h 16"/>
                  <a:gd name="T62" fmla="*/ 13 w 55"/>
                  <a:gd name="T63" fmla="*/ 2 h 16"/>
                  <a:gd name="T64" fmla="*/ 12 w 55"/>
                  <a:gd name="T65" fmla="*/ 3 h 16"/>
                  <a:gd name="T66" fmla="*/ 9 w 55"/>
                  <a:gd name="T67" fmla="*/ 1 h 16"/>
                  <a:gd name="T68" fmla="*/ 9 w 55"/>
                  <a:gd name="T69" fmla="*/ 3 h 16"/>
                  <a:gd name="T70" fmla="*/ 9 w 55"/>
                  <a:gd name="T71" fmla="*/ 4 h 16"/>
                  <a:gd name="T72" fmla="*/ 7 w 55"/>
                  <a:gd name="T73" fmla="*/ 3 h 16"/>
                  <a:gd name="T74" fmla="*/ 6 w 55"/>
                  <a:gd name="T75" fmla="*/ 2 h 16"/>
                  <a:gd name="T76" fmla="*/ 6 w 55"/>
                  <a:gd name="T77" fmla="*/ 2 h 16"/>
                  <a:gd name="T78" fmla="*/ 4 w 55"/>
                  <a:gd name="T79" fmla="*/ 2 h 16"/>
                  <a:gd name="T80" fmla="*/ 5 w 55"/>
                  <a:gd name="T81" fmla="*/ 3 h 16"/>
                  <a:gd name="T82" fmla="*/ 1 w 55"/>
                  <a:gd name="T83" fmla="*/ 4 h 16"/>
                  <a:gd name="T84" fmla="*/ 6 w 55"/>
                  <a:gd name="T85"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5" h="16">
                    <a:moveTo>
                      <a:pt x="6" y="5"/>
                    </a:moveTo>
                    <a:cubicBezTo>
                      <a:pt x="5" y="6"/>
                      <a:pt x="6" y="7"/>
                      <a:pt x="5" y="7"/>
                    </a:cubicBezTo>
                    <a:cubicBezTo>
                      <a:pt x="5" y="7"/>
                      <a:pt x="4" y="7"/>
                      <a:pt x="6" y="8"/>
                    </a:cubicBezTo>
                    <a:cubicBezTo>
                      <a:pt x="7" y="9"/>
                      <a:pt x="10" y="9"/>
                      <a:pt x="12" y="9"/>
                    </a:cubicBezTo>
                    <a:cubicBezTo>
                      <a:pt x="14" y="9"/>
                      <a:pt x="18" y="9"/>
                      <a:pt x="20" y="9"/>
                    </a:cubicBezTo>
                    <a:cubicBezTo>
                      <a:pt x="21" y="8"/>
                      <a:pt x="27" y="8"/>
                      <a:pt x="26" y="9"/>
                    </a:cubicBezTo>
                    <a:cubicBezTo>
                      <a:pt x="25" y="9"/>
                      <a:pt x="21" y="10"/>
                      <a:pt x="20" y="10"/>
                    </a:cubicBezTo>
                    <a:cubicBezTo>
                      <a:pt x="19" y="10"/>
                      <a:pt x="20" y="12"/>
                      <a:pt x="21" y="12"/>
                    </a:cubicBezTo>
                    <a:cubicBezTo>
                      <a:pt x="21" y="12"/>
                      <a:pt x="21" y="12"/>
                      <a:pt x="17" y="12"/>
                    </a:cubicBezTo>
                    <a:cubicBezTo>
                      <a:pt x="13" y="12"/>
                      <a:pt x="11" y="11"/>
                      <a:pt x="15" y="13"/>
                    </a:cubicBezTo>
                    <a:cubicBezTo>
                      <a:pt x="20" y="14"/>
                      <a:pt x="20" y="15"/>
                      <a:pt x="24" y="14"/>
                    </a:cubicBezTo>
                    <a:cubicBezTo>
                      <a:pt x="28" y="14"/>
                      <a:pt x="27" y="14"/>
                      <a:pt x="30" y="15"/>
                    </a:cubicBezTo>
                    <a:cubicBezTo>
                      <a:pt x="33" y="16"/>
                      <a:pt x="35" y="16"/>
                      <a:pt x="38" y="15"/>
                    </a:cubicBezTo>
                    <a:cubicBezTo>
                      <a:pt x="40" y="14"/>
                      <a:pt x="42" y="14"/>
                      <a:pt x="44" y="14"/>
                    </a:cubicBezTo>
                    <a:cubicBezTo>
                      <a:pt x="46" y="13"/>
                      <a:pt x="47" y="11"/>
                      <a:pt x="48" y="10"/>
                    </a:cubicBezTo>
                    <a:cubicBezTo>
                      <a:pt x="50" y="9"/>
                      <a:pt x="55" y="7"/>
                      <a:pt x="55" y="6"/>
                    </a:cubicBezTo>
                    <a:cubicBezTo>
                      <a:pt x="54" y="5"/>
                      <a:pt x="53" y="4"/>
                      <a:pt x="51" y="4"/>
                    </a:cubicBezTo>
                    <a:cubicBezTo>
                      <a:pt x="50" y="4"/>
                      <a:pt x="45" y="4"/>
                      <a:pt x="42" y="3"/>
                    </a:cubicBezTo>
                    <a:cubicBezTo>
                      <a:pt x="40" y="2"/>
                      <a:pt x="38" y="1"/>
                      <a:pt x="37" y="2"/>
                    </a:cubicBezTo>
                    <a:cubicBezTo>
                      <a:pt x="36" y="2"/>
                      <a:pt x="36" y="3"/>
                      <a:pt x="34" y="3"/>
                    </a:cubicBezTo>
                    <a:cubicBezTo>
                      <a:pt x="33" y="4"/>
                      <a:pt x="32" y="4"/>
                      <a:pt x="32" y="3"/>
                    </a:cubicBezTo>
                    <a:cubicBezTo>
                      <a:pt x="32" y="3"/>
                      <a:pt x="33" y="2"/>
                      <a:pt x="33" y="1"/>
                    </a:cubicBezTo>
                    <a:cubicBezTo>
                      <a:pt x="32" y="0"/>
                      <a:pt x="31" y="0"/>
                      <a:pt x="30" y="0"/>
                    </a:cubicBezTo>
                    <a:cubicBezTo>
                      <a:pt x="30" y="1"/>
                      <a:pt x="26" y="0"/>
                      <a:pt x="27" y="1"/>
                    </a:cubicBezTo>
                    <a:cubicBezTo>
                      <a:pt x="28" y="2"/>
                      <a:pt x="29" y="2"/>
                      <a:pt x="28" y="3"/>
                    </a:cubicBezTo>
                    <a:cubicBezTo>
                      <a:pt x="28" y="4"/>
                      <a:pt x="29" y="7"/>
                      <a:pt x="27" y="6"/>
                    </a:cubicBezTo>
                    <a:cubicBezTo>
                      <a:pt x="26" y="5"/>
                      <a:pt x="25" y="4"/>
                      <a:pt x="25" y="4"/>
                    </a:cubicBezTo>
                    <a:cubicBezTo>
                      <a:pt x="25" y="3"/>
                      <a:pt x="24" y="3"/>
                      <a:pt x="23" y="3"/>
                    </a:cubicBezTo>
                    <a:cubicBezTo>
                      <a:pt x="22" y="3"/>
                      <a:pt x="20" y="3"/>
                      <a:pt x="19" y="3"/>
                    </a:cubicBezTo>
                    <a:cubicBezTo>
                      <a:pt x="18" y="2"/>
                      <a:pt x="14" y="0"/>
                      <a:pt x="12" y="0"/>
                    </a:cubicBezTo>
                    <a:cubicBezTo>
                      <a:pt x="11" y="0"/>
                      <a:pt x="11" y="0"/>
                      <a:pt x="12" y="0"/>
                    </a:cubicBezTo>
                    <a:cubicBezTo>
                      <a:pt x="13" y="0"/>
                      <a:pt x="14" y="1"/>
                      <a:pt x="13" y="2"/>
                    </a:cubicBezTo>
                    <a:cubicBezTo>
                      <a:pt x="13" y="2"/>
                      <a:pt x="14" y="3"/>
                      <a:pt x="12" y="3"/>
                    </a:cubicBezTo>
                    <a:cubicBezTo>
                      <a:pt x="11" y="2"/>
                      <a:pt x="9" y="1"/>
                      <a:pt x="9" y="1"/>
                    </a:cubicBezTo>
                    <a:cubicBezTo>
                      <a:pt x="9" y="2"/>
                      <a:pt x="8" y="1"/>
                      <a:pt x="9" y="3"/>
                    </a:cubicBezTo>
                    <a:cubicBezTo>
                      <a:pt x="10" y="4"/>
                      <a:pt x="10" y="5"/>
                      <a:pt x="9" y="4"/>
                    </a:cubicBezTo>
                    <a:cubicBezTo>
                      <a:pt x="8" y="4"/>
                      <a:pt x="7" y="3"/>
                      <a:pt x="7" y="3"/>
                    </a:cubicBezTo>
                    <a:cubicBezTo>
                      <a:pt x="6" y="3"/>
                      <a:pt x="5" y="3"/>
                      <a:pt x="6" y="2"/>
                    </a:cubicBezTo>
                    <a:cubicBezTo>
                      <a:pt x="7" y="2"/>
                      <a:pt x="7" y="2"/>
                      <a:pt x="6" y="2"/>
                    </a:cubicBezTo>
                    <a:cubicBezTo>
                      <a:pt x="4" y="2"/>
                      <a:pt x="2" y="2"/>
                      <a:pt x="4" y="2"/>
                    </a:cubicBezTo>
                    <a:cubicBezTo>
                      <a:pt x="5" y="2"/>
                      <a:pt x="6" y="3"/>
                      <a:pt x="5" y="3"/>
                    </a:cubicBezTo>
                    <a:cubicBezTo>
                      <a:pt x="4" y="3"/>
                      <a:pt x="0" y="3"/>
                      <a:pt x="1" y="4"/>
                    </a:cubicBezTo>
                    <a:cubicBezTo>
                      <a:pt x="3" y="4"/>
                      <a:pt x="6" y="5"/>
                      <a:pt x="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Freeform 289"/>
              <p:cNvSpPr>
                <a:spLocks/>
              </p:cNvSpPr>
              <p:nvPr/>
            </p:nvSpPr>
            <p:spPr bwMode="auto">
              <a:xfrm>
                <a:off x="5678" y="1056"/>
                <a:ext cx="14" cy="11"/>
              </a:xfrm>
              <a:custGeom>
                <a:avLst/>
                <a:gdLst>
                  <a:gd name="T0" fmla="*/ 4 w 10"/>
                  <a:gd name="T1" fmla="*/ 4 h 8"/>
                  <a:gd name="T2" fmla="*/ 7 w 10"/>
                  <a:gd name="T3" fmla="*/ 7 h 8"/>
                  <a:gd name="T4" fmla="*/ 9 w 10"/>
                  <a:gd name="T5" fmla="*/ 7 h 8"/>
                  <a:gd name="T6" fmla="*/ 4 w 10"/>
                  <a:gd name="T7" fmla="*/ 3 h 8"/>
                  <a:gd name="T8" fmla="*/ 2 w 10"/>
                  <a:gd name="T9" fmla="*/ 1 h 8"/>
                  <a:gd name="T10" fmla="*/ 0 w 10"/>
                  <a:gd name="T11" fmla="*/ 1 h 8"/>
                  <a:gd name="T12" fmla="*/ 4 w 10"/>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10" h="8">
                    <a:moveTo>
                      <a:pt x="4" y="4"/>
                    </a:moveTo>
                    <a:cubicBezTo>
                      <a:pt x="4" y="6"/>
                      <a:pt x="6" y="7"/>
                      <a:pt x="7" y="7"/>
                    </a:cubicBezTo>
                    <a:cubicBezTo>
                      <a:pt x="8" y="8"/>
                      <a:pt x="10" y="8"/>
                      <a:pt x="9" y="7"/>
                    </a:cubicBezTo>
                    <a:cubicBezTo>
                      <a:pt x="8" y="7"/>
                      <a:pt x="5" y="4"/>
                      <a:pt x="4" y="3"/>
                    </a:cubicBezTo>
                    <a:cubicBezTo>
                      <a:pt x="4" y="2"/>
                      <a:pt x="3" y="1"/>
                      <a:pt x="2" y="1"/>
                    </a:cubicBezTo>
                    <a:cubicBezTo>
                      <a:pt x="1" y="0"/>
                      <a:pt x="0" y="1"/>
                      <a:pt x="0" y="1"/>
                    </a:cubicBezTo>
                    <a:cubicBezTo>
                      <a:pt x="1" y="2"/>
                      <a:pt x="3" y="3"/>
                      <a:pt x="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290"/>
              <p:cNvSpPr>
                <a:spLocks/>
              </p:cNvSpPr>
              <p:nvPr/>
            </p:nvSpPr>
            <p:spPr bwMode="auto">
              <a:xfrm>
                <a:off x="6011" y="1183"/>
                <a:ext cx="1"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Freeform 291"/>
              <p:cNvSpPr>
                <a:spLocks/>
              </p:cNvSpPr>
              <p:nvPr/>
            </p:nvSpPr>
            <p:spPr bwMode="auto">
              <a:xfrm>
                <a:off x="5996" y="1089"/>
                <a:ext cx="140" cy="98"/>
              </a:xfrm>
              <a:custGeom>
                <a:avLst/>
                <a:gdLst>
                  <a:gd name="T0" fmla="*/ 2 w 102"/>
                  <a:gd name="T1" fmla="*/ 61 h 71"/>
                  <a:gd name="T2" fmla="*/ 8 w 102"/>
                  <a:gd name="T3" fmla="*/ 62 h 71"/>
                  <a:gd name="T4" fmla="*/ 11 w 102"/>
                  <a:gd name="T5" fmla="*/ 62 h 71"/>
                  <a:gd name="T6" fmla="*/ 13 w 102"/>
                  <a:gd name="T7" fmla="*/ 63 h 71"/>
                  <a:gd name="T8" fmla="*/ 13 w 102"/>
                  <a:gd name="T9" fmla="*/ 65 h 71"/>
                  <a:gd name="T10" fmla="*/ 12 w 102"/>
                  <a:gd name="T11" fmla="*/ 68 h 71"/>
                  <a:gd name="T12" fmla="*/ 20 w 102"/>
                  <a:gd name="T13" fmla="*/ 70 h 71"/>
                  <a:gd name="T14" fmla="*/ 29 w 102"/>
                  <a:gd name="T15" fmla="*/ 70 h 71"/>
                  <a:gd name="T16" fmla="*/ 35 w 102"/>
                  <a:gd name="T17" fmla="*/ 70 h 71"/>
                  <a:gd name="T18" fmla="*/ 24 w 102"/>
                  <a:gd name="T19" fmla="*/ 58 h 71"/>
                  <a:gd name="T20" fmla="*/ 22 w 102"/>
                  <a:gd name="T21" fmla="*/ 52 h 71"/>
                  <a:gd name="T22" fmla="*/ 24 w 102"/>
                  <a:gd name="T23" fmla="*/ 49 h 71"/>
                  <a:gd name="T24" fmla="*/ 27 w 102"/>
                  <a:gd name="T25" fmla="*/ 46 h 71"/>
                  <a:gd name="T26" fmla="*/ 29 w 102"/>
                  <a:gd name="T27" fmla="*/ 43 h 71"/>
                  <a:gd name="T28" fmla="*/ 26 w 102"/>
                  <a:gd name="T29" fmla="*/ 41 h 71"/>
                  <a:gd name="T30" fmla="*/ 33 w 102"/>
                  <a:gd name="T31" fmla="*/ 41 h 71"/>
                  <a:gd name="T32" fmla="*/ 35 w 102"/>
                  <a:gd name="T33" fmla="*/ 39 h 71"/>
                  <a:gd name="T34" fmla="*/ 32 w 102"/>
                  <a:gd name="T35" fmla="*/ 36 h 71"/>
                  <a:gd name="T36" fmla="*/ 36 w 102"/>
                  <a:gd name="T37" fmla="*/ 34 h 71"/>
                  <a:gd name="T38" fmla="*/ 40 w 102"/>
                  <a:gd name="T39" fmla="*/ 32 h 71"/>
                  <a:gd name="T40" fmla="*/ 41 w 102"/>
                  <a:gd name="T41" fmla="*/ 29 h 71"/>
                  <a:gd name="T42" fmla="*/ 46 w 102"/>
                  <a:gd name="T43" fmla="*/ 26 h 71"/>
                  <a:gd name="T44" fmla="*/ 48 w 102"/>
                  <a:gd name="T45" fmla="*/ 25 h 71"/>
                  <a:gd name="T46" fmla="*/ 51 w 102"/>
                  <a:gd name="T47" fmla="*/ 23 h 71"/>
                  <a:gd name="T48" fmla="*/ 60 w 102"/>
                  <a:gd name="T49" fmla="*/ 18 h 71"/>
                  <a:gd name="T50" fmla="*/ 94 w 102"/>
                  <a:gd name="T51" fmla="*/ 9 h 71"/>
                  <a:gd name="T52" fmla="*/ 97 w 102"/>
                  <a:gd name="T53" fmla="*/ 1 h 71"/>
                  <a:gd name="T54" fmla="*/ 84 w 102"/>
                  <a:gd name="T55" fmla="*/ 3 h 71"/>
                  <a:gd name="T56" fmla="*/ 83 w 102"/>
                  <a:gd name="T57" fmla="*/ 5 h 71"/>
                  <a:gd name="T58" fmla="*/ 64 w 102"/>
                  <a:gd name="T59" fmla="*/ 9 h 71"/>
                  <a:gd name="T60" fmla="*/ 54 w 102"/>
                  <a:gd name="T61" fmla="*/ 10 h 71"/>
                  <a:gd name="T62" fmla="*/ 49 w 102"/>
                  <a:gd name="T63" fmla="*/ 12 h 71"/>
                  <a:gd name="T64" fmla="*/ 43 w 102"/>
                  <a:gd name="T65" fmla="*/ 13 h 71"/>
                  <a:gd name="T66" fmla="*/ 36 w 102"/>
                  <a:gd name="T67" fmla="*/ 17 h 71"/>
                  <a:gd name="T68" fmla="*/ 31 w 102"/>
                  <a:gd name="T69" fmla="*/ 20 h 71"/>
                  <a:gd name="T70" fmla="*/ 26 w 102"/>
                  <a:gd name="T71" fmla="*/ 21 h 71"/>
                  <a:gd name="T72" fmla="*/ 30 w 102"/>
                  <a:gd name="T73" fmla="*/ 23 h 71"/>
                  <a:gd name="T74" fmla="*/ 31 w 102"/>
                  <a:gd name="T75" fmla="*/ 26 h 71"/>
                  <a:gd name="T76" fmla="*/ 25 w 102"/>
                  <a:gd name="T77" fmla="*/ 28 h 71"/>
                  <a:gd name="T78" fmla="*/ 23 w 102"/>
                  <a:gd name="T79" fmla="*/ 31 h 71"/>
                  <a:gd name="T80" fmla="*/ 22 w 102"/>
                  <a:gd name="T81" fmla="*/ 32 h 71"/>
                  <a:gd name="T82" fmla="*/ 19 w 102"/>
                  <a:gd name="T83" fmla="*/ 35 h 71"/>
                  <a:gd name="T84" fmla="*/ 15 w 102"/>
                  <a:gd name="T85" fmla="*/ 38 h 71"/>
                  <a:gd name="T86" fmla="*/ 21 w 102"/>
                  <a:gd name="T87" fmla="*/ 38 h 71"/>
                  <a:gd name="T88" fmla="*/ 17 w 102"/>
                  <a:gd name="T89" fmla="*/ 42 h 71"/>
                  <a:gd name="T90" fmla="*/ 10 w 102"/>
                  <a:gd name="T91" fmla="*/ 44 h 71"/>
                  <a:gd name="T92" fmla="*/ 6 w 102"/>
                  <a:gd name="T93" fmla="*/ 47 h 71"/>
                  <a:gd name="T94" fmla="*/ 8 w 102"/>
                  <a:gd name="T95" fmla="*/ 49 h 71"/>
                  <a:gd name="T96" fmla="*/ 6 w 102"/>
                  <a:gd name="T97" fmla="*/ 53 h 71"/>
                  <a:gd name="T98" fmla="*/ 0 w 102"/>
                  <a:gd name="T99"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2" h="71">
                    <a:moveTo>
                      <a:pt x="0" y="56"/>
                    </a:moveTo>
                    <a:cubicBezTo>
                      <a:pt x="0" y="58"/>
                      <a:pt x="0" y="61"/>
                      <a:pt x="2" y="61"/>
                    </a:cubicBezTo>
                    <a:cubicBezTo>
                      <a:pt x="4" y="61"/>
                      <a:pt x="5" y="60"/>
                      <a:pt x="6" y="61"/>
                    </a:cubicBezTo>
                    <a:cubicBezTo>
                      <a:pt x="8" y="61"/>
                      <a:pt x="7" y="62"/>
                      <a:pt x="8" y="62"/>
                    </a:cubicBezTo>
                    <a:cubicBezTo>
                      <a:pt x="10" y="62"/>
                      <a:pt x="11" y="61"/>
                      <a:pt x="11" y="61"/>
                    </a:cubicBezTo>
                    <a:cubicBezTo>
                      <a:pt x="11" y="61"/>
                      <a:pt x="11" y="61"/>
                      <a:pt x="11" y="62"/>
                    </a:cubicBezTo>
                    <a:cubicBezTo>
                      <a:pt x="12" y="62"/>
                      <a:pt x="13" y="62"/>
                      <a:pt x="14" y="62"/>
                    </a:cubicBezTo>
                    <a:cubicBezTo>
                      <a:pt x="14" y="62"/>
                      <a:pt x="13" y="63"/>
                      <a:pt x="13" y="63"/>
                    </a:cubicBezTo>
                    <a:cubicBezTo>
                      <a:pt x="12" y="63"/>
                      <a:pt x="12" y="64"/>
                      <a:pt x="14" y="64"/>
                    </a:cubicBezTo>
                    <a:cubicBezTo>
                      <a:pt x="16" y="64"/>
                      <a:pt x="14" y="65"/>
                      <a:pt x="13" y="65"/>
                    </a:cubicBezTo>
                    <a:cubicBezTo>
                      <a:pt x="12" y="65"/>
                      <a:pt x="12" y="66"/>
                      <a:pt x="12" y="67"/>
                    </a:cubicBezTo>
                    <a:cubicBezTo>
                      <a:pt x="12" y="68"/>
                      <a:pt x="12" y="68"/>
                      <a:pt x="12" y="68"/>
                    </a:cubicBezTo>
                    <a:cubicBezTo>
                      <a:pt x="12" y="68"/>
                      <a:pt x="13" y="68"/>
                      <a:pt x="14" y="69"/>
                    </a:cubicBezTo>
                    <a:cubicBezTo>
                      <a:pt x="16" y="69"/>
                      <a:pt x="18" y="70"/>
                      <a:pt x="20" y="70"/>
                    </a:cubicBezTo>
                    <a:cubicBezTo>
                      <a:pt x="22" y="71"/>
                      <a:pt x="20" y="70"/>
                      <a:pt x="23" y="70"/>
                    </a:cubicBezTo>
                    <a:cubicBezTo>
                      <a:pt x="25" y="70"/>
                      <a:pt x="28" y="70"/>
                      <a:pt x="29" y="70"/>
                    </a:cubicBezTo>
                    <a:cubicBezTo>
                      <a:pt x="31" y="70"/>
                      <a:pt x="30" y="70"/>
                      <a:pt x="32" y="70"/>
                    </a:cubicBezTo>
                    <a:cubicBezTo>
                      <a:pt x="34" y="71"/>
                      <a:pt x="35" y="71"/>
                      <a:pt x="35" y="70"/>
                    </a:cubicBezTo>
                    <a:cubicBezTo>
                      <a:pt x="34" y="69"/>
                      <a:pt x="33" y="69"/>
                      <a:pt x="32" y="68"/>
                    </a:cubicBezTo>
                    <a:cubicBezTo>
                      <a:pt x="30" y="67"/>
                      <a:pt x="24" y="60"/>
                      <a:pt x="24" y="58"/>
                    </a:cubicBezTo>
                    <a:cubicBezTo>
                      <a:pt x="24" y="56"/>
                      <a:pt x="23" y="56"/>
                      <a:pt x="23" y="55"/>
                    </a:cubicBezTo>
                    <a:cubicBezTo>
                      <a:pt x="23" y="54"/>
                      <a:pt x="23" y="53"/>
                      <a:pt x="22" y="52"/>
                    </a:cubicBezTo>
                    <a:cubicBezTo>
                      <a:pt x="21" y="51"/>
                      <a:pt x="21" y="51"/>
                      <a:pt x="22" y="50"/>
                    </a:cubicBezTo>
                    <a:cubicBezTo>
                      <a:pt x="23" y="50"/>
                      <a:pt x="25" y="49"/>
                      <a:pt x="24" y="49"/>
                    </a:cubicBezTo>
                    <a:cubicBezTo>
                      <a:pt x="23" y="48"/>
                      <a:pt x="23" y="47"/>
                      <a:pt x="25" y="47"/>
                    </a:cubicBezTo>
                    <a:cubicBezTo>
                      <a:pt x="27" y="47"/>
                      <a:pt x="29" y="47"/>
                      <a:pt x="27" y="46"/>
                    </a:cubicBezTo>
                    <a:cubicBezTo>
                      <a:pt x="26" y="45"/>
                      <a:pt x="24" y="45"/>
                      <a:pt x="26" y="45"/>
                    </a:cubicBezTo>
                    <a:cubicBezTo>
                      <a:pt x="27" y="44"/>
                      <a:pt x="32" y="44"/>
                      <a:pt x="29" y="43"/>
                    </a:cubicBezTo>
                    <a:cubicBezTo>
                      <a:pt x="27" y="42"/>
                      <a:pt x="26" y="42"/>
                      <a:pt x="25" y="42"/>
                    </a:cubicBezTo>
                    <a:cubicBezTo>
                      <a:pt x="23" y="41"/>
                      <a:pt x="24" y="40"/>
                      <a:pt x="26" y="41"/>
                    </a:cubicBezTo>
                    <a:cubicBezTo>
                      <a:pt x="28" y="42"/>
                      <a:pt x="29" y="42"/>
                      <a:pt x="30" y="41"/>
                    </a:cubicBezTo>
                    <a:cubicBezTo>
                      <a:pt x="32" y="41"/>
                      <a:pt x="34" y="42"/>
                      <a:pt x="33" y="41"/>
                    </a:cubicBezTo>
                    <a:cubicBezTo>
                      <a:pt x="32" y="39"/>
                      <a:pt x="30" y="38"/>
                      <a:pt x="32" y="38"/>
                    </a:cubicBezTo>
                    <a:cubicBezTo>
                      <a:pt x="34" y="39"/>
                      <a:pt x="35" y="40"/>
                      <a:pt x="35" y="39"/>
                    </a:cubicBezTo>
                    <a:cubicBezTo>
                      <a:pt x="35" y="38"/>
                      <a:pt x="37" y="38"/>
                      <a:pt x="34" y="37"/>
                    </a:cubicBezTo>
                    <a:cubicBezTo>
                      <a:pt x="32" y="36"/>
                      <a:pt x="29" y="36"/>
                      <a:pt x="32" y="36"/>
                    </a:cubicBezTo>
                    <a:cubicBezTo>
                      <a:pt x="34" y="36"/>
                      <a:pt x="36" y="37"/>
                      <a:pt x="37" y="36"/>
                    </a:cubicBezTo>
                    <a:cubicBezTo>
                      <a:pt x="37" y="36"/>
                      <a:pt x="38" y="36"/>
                      <a:pt x="36" y="34"/>
                    </a:cubicBezTo>
                    <a:cubicBezTo>
                      <a:pt x="35" y="33"/>
                      <a:pt x="35" y="32"/>
                      <a:pt x="36" y="33"/>
                    </a:cubicBezTo>
                    <a:cubicBezTo>
                      <a:pt x="37" y="34"/>
                      <a:pt x="40" y="33"/>
                      <a:pt x="40" y="32"/>
                    </a:cubicBezTo>
                    <a:cubicBezTo>
                      <a:pt x="41" y="30"/>
                      <a:pt x="44" y="31"/>
                      <a:pt x="42" y="30"/>
                    </a:cubicBezTo>
                    <a:cubicBezTo>
                      <a:pt x="41" y="29"/>
                      <a:pt x="39" y="29"/>
                      <a:pt x="41" y="29"/>
                    </a:cubicBezTo>
                    <a:cubicBezTo>
                      <a:pt x="43" y="29"/>
                      <a:pt x="45" y="28"/>
                      <a:pt x="45" y="27"/>
                    </a:cubicBezTo>
                    <a:cubicBezTo>
                      <a:pt x="45" y="26"/>
                      <a:pt x="45" y="26"/>
                      <a:pt x="46" y="26"/>
                    </a:cubicBezTo>
                    <a:cubicBezTo>
                      <a:pt x="47" y="27"/>
                      <a:pt x="48" y="28"/>
                      <a:pt x="48" y="27"/>
                    </a:cubicBezTo>
                    <a:cubicBezTo>
                      <a:pt x="48" y="26"/>
                      <a:pt x="46" y="25"/>
                      <a:pt x="48" y="25"/>
                    </a:cubicBezTo>
                    <a:cubicBezTo>
                      <a:pt x="50" y="25"/>
                      <a:pt x="52" y="25"/>
                      <a:pt x="52" y="25"/>
                    </a:cubicBezTo>
                    <a:cubicBezTo>
                      <a:pt x="53" y="24"/>
                      <a:pt x="52" y="23"/>
                      <a:pt x="51" y="23"/>
                    </a:cubicBezTo>
                    <a:cubicBezTo>
                      <a:pt x="50" y="23"/>
                      <a:pt x="50" y="23"/>
                      <a:pt x="52" y="22"/>
                    </a:cubicBezTo>
                    <a:cubicBezTo>
                      <a:pt x="54" y="21"/>
                      <a:pt x="57" y="19"/>
                      <a:pt x="60" y="18"/>
                    </a:cubicBezTo>
                    <a:cubicBezTo>
                      <a:pt x="63" y="18"/>
                      <a:pt x="72" y="16"/>
                      <a:pt x="75" y="15"/>
                    </a:cubicBezTo>
                    <a:cubicBezTo>
                      <a:pt x="77" y="13"/>
                      <a:pt x="90" y="11"/>
                      <a:pt x="94" y="9"/>
                    </a:cubicBezTo>
                    <a:cubicBezTo>
                      <a:pt x="98" y="7"/>
                      <a:pt x="102" y="4"/>
                      <a:pt x="101" y="3"/>
                    </a:cubicBezTo>
                    <a:cubicBezTo>
                      <a:pt x="100" y="2"/>
                      <a:pt x="99" y="0"/>
                      <a:pt x="97" y="1"/>
                    </a:cubicBezTo>
                    <a:cubicBezTo>
                      <a:pt x="94" y="1"/>
                      <a:pt x="92" y="0"/>
                      <a:pt x="90" y="1"/>
                    </a:cubicBezTo>
                    <a:cubicBezTo>
                      <a:pt x="88" y="1"/>
                      <a:pt x="85" y="3"/>
                      <a:pt x="84" y="3"/>
                    </a:cubicBezTo>
                    <a:cubicBezTo>
                      <a:pt x="83" y="4"/>
                      <a:pt x="84" y="4"/>
                      <a:pt x="84" y="4"/>
                    </a:cubicBezTo>
                    <a:cubicBezTo>
                      <a:pt x="84" y="5"/>
                      <a:pt x="85" y="4"/>
                      <a:pt x="83" y="5"/>
                    </a:cubicBezTo>
                    <a:cubicBezTo>
                      <a:pt x="81" y="5"/>
                      <a:pt x="77" y="6"/>
                      <a:pt x="75" y="7"/>
                    </a:cubicBezTo>
                    <a:cubicBezTo>
                      <a:pt x="73" y="7"/>
                      <a:pt x="66" y="9"/>
                      <a:pt x="64" y="9"/>
                    </a:cubicBezTo>
                    <a:cubicBezTo>
                      <a:pt x="61" y="9"/>
                      <a:pt x="57" y="8"/>
                      <a:pt x="56" y="8"/>
                    </a:cubicBezTo>
                    <a:cubicBezTo>
                      <a:pt x="55" y="8"/>
                      <a:pt x="52" y="10"/>
                      <a:pt x="54" y="10"/>
                    </a:cubicBezTo>
                    <a:cubicBezTo>
                      <a:pt x="55" y="10"/>
                      <a:pt x="56" y="10"/>
                      <a:pt x="53" y="10"/>
                    </a:cubicBezTo>
                    <a:cubicBezTo>
                      <a:pt x="51" y="10"/>
                      <a:pt x="52" y="12"/>
                      <a:pt x="49" y="12"/>
                    </a:cubicBezTo>
                    <a:cubicBezTo>
                      <a:pt x="46" y="12"/>
                      <a:pt x="46" y="13"/>
                      <a:pt x="45" y="12"/>
                    </a:cubicBezTo>
                    <a:cubicBezTo>
                      <a:pt x="44" y="12"/>
                      <a:pt x="44" y="12"/>
                      <a:pt x="43" y="13"/>
                    </a:cubicBezTo>
                    <a:cubicBezTo>
                      <a:pt x="41" y="14"/>
                      <a:pt x="41" y="16"/>
                      <a:pt x="39" y="16"/>
                    </a:cubicBezTo>
                    <a:cubicBezTo>
                      <a:pt x="37" y="16"/>
                      <a:pt x="36" y="15"/>
                      <a:pt x="36" y="17"/>
                    </a:cubicBezTo>
                    <a:cubicBezTo>
                      <a:pt x="35" y="18"/>
                      <a:pt x="35" y="19"/>
                      <a:pt x="34" y="19"/>
                    </a:cubicBezTo>
                    <a:cubicBezTo>
                      <a:pt x="32" y="19"/>
                      <a:pt x="32" y="18"/>
                      <a:pt x="31" y="20"/>
                    </a:cubicBezTo>
                    <a:cubicBezTo>
                      <a:pt x="30" y="21"/>
                      <a:pt x="31" y="22"/>
                      <a:pt x="29" y="22"/>
                    </a:cubicBezTo>
                    <a:cubicBezTo>
                      <a:pt x="28" y="22"/>
                      <a:pt x="27" y="20"/>
                      <a:pt x="26" y="21"/>
                    </a:cubicBezTo>
                    <a:cubicBezTo>
                      <a:pt x="26" y="22"/>
                      <a:pt x="26" y="23"/>
                      <a:pt x="27" y="23"/>
                    </a:cubicBezTo>
                    <a:cubicBezTo>
                      <a:pt x="28" y="23"/>
                      <a:pt x="32" y="23"/>
                      <a:pt x="30" y="23"/>
                    </a:cubicBezTo>
                    <a:cubicBezTo>
                      <a:pt x="28" y="24"/>
                      <a:pt x="24" y="25"/>
                      <a:pt x="26" y="25"/>
                    </a:cubicBezTo>
                    <a:cubicBezTo>
                      <a:pt x="28" y="25"/>
                      <a:pt x="33" y="26"/>
                      <a:pt x="31" y="26"/>
                    </a:cubicBezTo>
                    <a:cubicBezTo>
                      <a:pt x="30" y="26"/>
                      <a:pt x="25" y="27"/>
                      <a:pt x="24" y="27"/>
                    </a:cubicBezTo>
                    <a:cubicBezTo>
                      <a:pt x="24" y="27"/>
                      <a:pt x="24" y="28"/>
                      <a:pt x="25" y="28"/>
                    </a:cubicBezTo>
                    <a:cubicBezTo>
                      <a:pt x="26" y="28"/>
                      <a:pt x="27" y="29"/>
                      <a:pt x="25" y="29"/>
                    </a:cubicBezTo>
                    <a:cubicBezTo>
                      <a:pt x="24" y="29"/>
                      <a:pt x="22" y="30"/>
                      <a:pt x="23" y="31"/>
                    </a:cubicBezTo>
                    <a:cubicBezTo>
                      <a:pt x="24" y="31"/>
                      <a:pt x="24" y="31"/>
                      <a:pt x="23" y="31"/>
                    </a:cubicBezTo>
                    <a:cubicBezTo>
                      <a:pt x="21" y="31"/>
                      <a:pt x="20" y="32"/>
                      <a:pt x="22" y="32"/>
                    </a:cubicBezTo>
                    <a:cubicBezTo>
                      <a:pt x="24" y="33"/>
                      <a:pt x="25" y="33"/>
                      <a:pt x="22" y="33"/>
                    </a:cubicBezTo>
                    <a:cubicBezTo>
                      <a:pt x="19" y="33"/>
                      <a:pt x="19" y="33"/>
                      <a:pt x="19" y="35"/>
                    </a:cubicBezTo>
                    <a:cubicBezTo>
                      <a:pt x="18" y="36"/>
                      <a:pt x="17" y="35"/>
                      <a:pt x="16" y="36"/>
                    </a:cubicBezTo>
                    <a:cubicBezTo>
                      <a:pt x="15" y="36"/>
                      <a:pt x="14" y="37"/>
                      <a:pt x="15" y="38"/>
                    </a:cubicBezTo>
                    <a:cubicBezTo>
                      <a:pt x="16" y="38"/>
                      <a:pt x="17" y="37"/>
                      <a:pt x="19" y="37"/>
                    </a:cubicBezTo>
                    <a:cubicBezTo>
                      <a:pt x="21" y="37"/>
                      <a:pt x="23" y="38"/>
                      <a:pt x="21" y="38"/>
                    </a:cubicBezTo>
                    <a:cubicBezTo>
                      <a:pt x="19" y="38"/>
                      <a:pt x="18" y="38"/>
                      <a:pt x="17" y="39"/>
                    </a:cubicBezTo>
                    <a:cubicBezTo>
                      <a:pt x="16" y="41"/>
                      <a:pt x="18" y="41"/>
                      <a:pt x="17" y="42"/>
                    </a:cubicBezTo>
                    <a:cubicBezTo>
                      <a:pt x="15" y="42"/>
                      <a:pt x="16" y="42"/>
                      <a:pt x="14" y="42"/>
                    </a:cubicBezTo>
                    <a:cubicBezTo>
                      <a:pt x="12" y="42"/>
                      <a:pt x="10" y="43"/>
                      <a:pt x="10" y="44"/>
                    </a:cubicBezTo>
                    <a:cubicBezTo>
                      <a:pt x="11" y="45"/>
                      <a:pt x="11" y="46"/>
                      <a:pt x="10" y="46"/>
                    </a:cubicBezTo>
                    <a:cubicBezTo>
                      <a:pt x="9" y="46"/>
                      <a:pt x="6" y="47"/>
                      <a:pt x="6" y="47"/>
                    </a:cubicBezTo>
                    <a:cubicBezTo>
                      <a:pt x="6" y="47"/>
                      <a:pt x="5" y="48"/>
                      <a:pt x="6" y="48"/>
                    </a:cubicBezTo>
                    <a:cubicBezTo>
                      <a:pt x="8" y="49"/>
                      <a:pt x="9" y="47"/>
                      <a:pt x="8" y="49"/>
                    </a:cubicBezTo>
                    <a:cubicBezTo>
                      <a:pt x="8" y="51"/>
                      <a:pt x="7" y="51"/>
                      <a:pt x="7" y="51"/>
                    </a:cubicBezTo>
                    <a:cubicBezTo>
                      <a:pt x="7" y="52"/>
                      <a:pt x="7" y="53"/>
                      <a:pt x="6" y="53"/>
                    </a:cubicBezTo>
                    <a:cubicBezTo>
                      <a:pt x="5" y="54"/>
                      <a:pt x="6" y="54"/>
                      <a:pt x="4" y="54"/>
                    </a:cubicBezTo>
                    <a:cubicBezTo>
                      <a:pt x="2" y="54"/>
                      <a:pt x="1" y="55"/>
                      <a:pt x="0"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Freeform 292"/>
              <p:cNvSpPr>
                <a:spLocks/>
              </p:cNvSpPr>
              <p:nvPr/>
            </p:nvSpPr>
            <p:spPr bwMode="auto">
              <a:xfrm>
                <a:off x="6359" y="1048"/>
                <a:ext cx="48" cy="25"/>
              </a:xfrm>
              <a:custGeom>
                <a:avLst/>
                <a:gdLst>
                  <a:gd name="T0" fmla="*/ 1 w 35"/>
                  <a:gd name="T1" fmla="*/ 18 h 18"/>
                  <a:gd name="T2" fmla="*/ 8 w 35"/>
                  <a:gd name="T3" fmla="*/ 17 h 18"/>
                  <a:gd name="T4" fmla="*/ 13 w 35"/>
                  <a:gd name="T5" fmla="*/ 15 h 18"/>
                  <a:gd name="T6" fmla="*/ 25 w 35"/>
                  <a:gd name="T7" fmla="*/ 15 h 18"/>
                  <a:gd name="T8" fmla="*/ 34 w 35"/>
                  <a:gd name="T9" fmla="*/ 12 h 18"/>
                  <a:gd name="T10" fmla="*/ 34 w 35"/>
                  <a:gd name="T11" fmla="*/ 8 h 18"/>
                  <a:gd name="T12" fmla="*/ 30 w 35"/>
                  <a:gd name="T13" fmla="*/ 6 h 18"/>
                  <a:gd name="T14" fmla="*/ 25 w 35"/>
                  <a:gd name="T15" fmla="*/ 3 h 18"/>
                  <a:gd name="T16" fmla="*/ 19 w 35"/>
                  <a:gd name="T17" fmla="*/ 7 h 18"/>
                  <a:gd name="T18" fmla="*/ 21 w 35"/>
                  <a:gd name="T19" fmla="*/ 2 h 18"/>
                  <a:gd name="T20" fmla="*/ 18 w 35"/>
                  <a:gd name="T21" fmla="*/ 0 h 18"/>
                  <a:gd name="T22" fmla="*/ 17 w 35"/>
                  <a:gd name="T23" fmla="*/ 1 h 18"/>
                  <a:gd name="T24" fmla="*/ 17 w 35"/>
                  <a:gd name="T25" fmla="*/ 2 h 18"/>
                  <a:gd name="T26" fmla="*/ 14 w 35"/>
                  <a:gd name="T27" fmla="*/ 1 h 18"/>
                  <a:gd name="T28" fmla="*/ 12 w 35"/>
                  <a:gd name="T29" fmla="*/ 2 h 18"/>
                  <a:gd name="T30" fmla="*/ 11 w 35"/>
                  <a:gd name="T31" fmla="*/ 4 h 18"/>
                  <a:gd name="T32" fmla="*/ 13 w 35"/>
                  <a:gd name="T33" fmla="*/ 5 h 18"/>
                  <a:gd name="T34" fmla="*/ 9 w 35"/>
                  <a:gd name="T35" fmla="*/ 6 h 18"/>
                  <a:gd name="T36" fmla="*/ 9 w 35"/>
                  <a:gd name="T37" fmla="*/ 8 h 18"/>
                  <a:gd name="T38" fmla="*/ 10 w 35"/>
                  <a:gd name="T39" fmla="*/ 8 h 18"/>
                  <a:gd name="T40" fmla="*/ 6 w 35"/>
                  <a:gd name="T41" fmla="*/ 11 h 18"/>
                  <a:gd name="T42" fmla="*/ 2 w 35"/>
                  <a:gd name="T43" fmla="*/ 15 h 18"/>
                  <a:gd name="T44" fmla="*/ 1 w 35"/>
                  <a:gd name="T4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 h="18">
                    <a:moveTo>
                      <a:pt x="1" y="18"/>
                    </a:moveTo>
                    <a:cubicBezTo>
                      <a:pt x="2" y="18"/>
                      <a:pt x="7" y="18"/>
                      <a:pt x="8" y="17"/>
                    </a:cubicBezTo>
                    <a:cubicBezTo>
                      <a:pt x="10" y="16"/>
                      <a:pt x="10" y="16"/>
                      <a:pt x="13" y="15"/>
                    </a:cubicBezTo>
                    <a:cubicBezTo>
                      <a:pt x="16" y="15"/>
                      <a:pt x="20" y="16"/>
                      <a:pt x="25" y="15"/>
                    </a:cubicBezTo>
                    <a:cubicBezTo>
                      <a:pt x="30" y="14"/>
                      <a:pt x="34" y="14"/>
                      <a:pt x="34" y="12"/>
                    </a:cubicBezTo>
                    <a:cubicBezTo>
                      <a:pt x="35" y="11"/>
                      <a:pt x="35" y="9"/>
                      <a:pt x="34" y="8"/>
                    </a:cubicBezTo>
                    <a:cubicBezTo>
                      <a:pt x="32" y="7"/>
                      <a:pt x="32" y="8"/>
                      <a:pt x="30" y="6"/>
                    </a:cubicBezTo>
                    <a:cubicBezTo>
                      <a:pt x="29" y="4"/>
                      <a:pt x="27" y="3"/>
                      <a:pt x="25" y="3"/>
                    </a:cubicBezTo>
                    <a:cubicBezTo>
                      <a:pt x="24" y="3"/>
                      <a:pt x="19" y="7"/>
                      <a:pt x="19" y="7"/>
                    </a:cubicBezTo>
                    <a:cubicBezTo>
                      <a:pt x="18" y="6"/>
                      <a:pt x="21" y="2"/>
                      <a:pt x="21" y="2"/>
                    </a:cubicBezTo>
                    <a:cubicBezTo>
                      <a:pt x="21" y="1"/>
                      <a:pt x="19" y="0"/>
                      <a:pt x="18" y="0"/>
                    </a:cubicBezTo>
                    <a:cubicBezTo>
                      <a:pt x="17" y="0"/>
                      <a:pt x="17" y="1"/>
                      <a:pt x="17" y="1"/>
                    </a:cubicBezTo>
                    <a:cubicBezTo>
                      <a:pt x="17" y="2"/>
                      <a:pt x="18" y="3"/>
                      <a:pt x="17" y="2"/>
                    </a:cubicBezTo>
                    <a:cubicBezTo>
                      <a:pt x="15" y="1"/>
                      <a:pt x="15" y="1"/>
                      <a:pt x="14" y="1"/>
                    </a:cubicBezTo>
                    <a:cubicBezTo>
                      <a:pt x="13" y="1"/>
                      <a:pt x="12" y="2"/>
                      <a:pt x="12" y="2"/>
                    </a:cubicBezTo>
                    <a:cubicBezTo>
                      <a:pt x="11" y="3"/>
                      <a:pt x="9" y="4"/>
                      <a:pt x="11" y="4"/>
                    </a:cubicBezTo>
                    <a:cubicBezTo>
                      <a:pt x="12" y="5"/>
                      <a:pt x="15" y="5"/>
                      <a:pt x="13" y="5"/>
                    </a:cubicBezTo>
                    <a:cubicBezTo>
                      <a:pt x="11" y="5"/>
                      <a:pt x="10" y="5"/>
                      <a:pt x="9" y="6"/>
                    </a:cubicBezTo>
                    <a:cubicBezTo>
                      <a:pt x="9" y="7"/>
                      <a:pt x="8" y="7"/>
                      <a:pt x="9" y="8"/>
                    </a:cubicBezTo>
                    <a:cubicBezTo>
                      <a:pt x="10" y="8"/>
                      <a:pt x="13" y="9"/>
                      <a:pt x="10" y="8"/>
                    </a:cubicBezTo>
                    <a:cubicBezTo>
                      <a:pt x="7" y="8"/>
                      <a:pt x="7" y="9"/>
                      <a:pt x="6" y="11"/>
                    </a:cubicBezTo>
                    <a:cubicBezTo>
                      <a:pt x="5" y="12"/>
                      <a:pt x="3" y="15"/>
                      <a:pt x="2" y="15"/>
                    </a:cubicBezTo>
                    <a:cubicBezTo>
                      <a:pt x="1" y="16"/>
                      <a:pt x="0" y="17"/>
                      <a:pt x="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293"/>
              <p:cNvSpPr>
                <a:spLocks/>
              </p:cNvSpPr>
              <p:nvPr/>
            </p:nvSpPr>
            <p:spPr bwMode="auto">
              <a:xfrm>
                <a:off x="6316" y="1034"/>
                <a:ext cx="50" cy="25"/>
              </a:xfrm>
              <a:custGeom>
                <a:avLst/>
                <a:gdLst>
                  <a:gd name="T0" fmla="*/ 23 w 36"/>
                  <a:gd name="T1" fmla="*/ 1 h 18"/>
                  <a:gd name="T2" fmla="*/ 19 w 36"/>
                  <a:gd name="T3" fmla="*/ 1 h 18"/>
                  <a:gd name="T4" fmla="*/ 13 w 36"/>
                  <a:gd name="T5" fmla="*/ 2 h 18"/>
                  <a:gd name="T6" fmla="*/ 10 w 36"/>
                  <a:gd name="T7" fmla="*/ 2 h 18"/>
                  <a:gd name="T8" fmla="*/ 8 w 36"/>
                  <a:gd name="T9" fmla="*/ 4 h 18"/>
                  <a:gd name="T10" fmla="*/ 9 w 36"/>
                  <a:gd name="T11" fmla="*/ 5 h 18"/>
                  <a:gd name="T12" fmla="*/ 5 w 36"/>
                  <a:gd name="T13" fmla="*/ 7 h 18"/>
                  <a:gd name="T14" fmla="*/ 2 w 36"/>
                  <a:gd name="T15" fmla="*/ 8 h 18"/>
                  <a:gd name="T16" fmla="*/ 2 w 36"/>
                  <a:gd name="T17" fmla="*/ 9 h 18"/>
                  <a:gd name="T18" fmla="*/ 7 w 36"/>
                  <a:gd name="T19" fmla="*/ 11 h 18"/>
                  <a:gd name="T20" fmla="*/ 10 w 36"/>
                  <a:gd name="T21" fmla="*/ 14 h 18"/>
                  <a:gd name="T22" fmla="*/ 15 w 36"/>
                  <a:gd name="T23" fmla="*/ 15 h 18"/>
                  <a:gd name="T24" fmla="*/ 23 w 36"/>
                  <a:gd name="T25" fmla="*/ 18 h 18"/>
                  <a:gd name="T26" fmla="*/ 34 w 36"/>
                  <a:gd name="T27" fmla="*/ 16 h 18"/>
                  <a:gd name="T28" fmla="*/ 31 w 36"/>
                  <a:gd name="T29" fmla="*/ 11 h 18"/>
                  <a:gd name="T30" fmla="*/ 33 w 36"/>
                  <a:gd name="T31" fmla="*/ 11 h 18"/>
                  <a:gd name="T32" fmla="*/ 33 w 36"/>
                  <a:gd name="T33" fmla="*/ 7 h 18"/>
                  <a:gd name="T34" fmla="*/ 34 w 36"/>
                  <a:gd name="T35" fmla="*/ 4 h 18"/>
                  <a:gd name="T36" fmla="*/ 29 w 36"/>
                  <a:gd name="T37" fmla="*/ 2 h 18"/>
                  <a:gd name="T38" fmla="*/ 26 w 36"/>
                  <a:gd name="T39" fmla="*/ 3 h 18"/>
                  <a:gd name="T40" fmla="*/ 23 w 36"/>
                  <a:gd name="T41" fmla="*/ 4 h 18"/>
                  <a:gd name="T42" fmla="*/ 21 w 36"/>
                  <a:gd name="T43" fmla="*/ 4 h 18"/>
                  <a:gd name="T44" fmla="*/ 23 w 36"/>
                  <a:gd name="T45"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18">
                    <a:moveTo>
                      <a:pt x="23" y="1"/>
                    </a:moveTo>
                    <a:cubicBezTo>
                      <a:pt x="22" y="1"/>
                      <a:pt x="20" y="0"/>
                      <a:pt x="19" y="1"/>
                    </a:cubicBezTo>
                    <a:cubicBezTo>
                      <a:pt x="18" y="1"/>
                      <a:pt x="13" y="1"/>
                      <a:pt x="13" y="2"/>
                    </a:cubicBezTo>
                    <a:cubicBezTo>
                      <a:pt x="12" y="2"/>
                      <a:pt x="10" y="2"/>
                      <a:pt x="10" y="2"/>
                    </a:cubicBezTo>
                    <a:cubicBezTo>
                      <a:pt x="10" y="2"/>
                      <a:pt x="6" y="4"/>
                      <a:pt x="8" y="4"/>
                    </a:cubicBezTo>
                    <a:cubicBezTo>
                      <a:pt x="10" y="4"/>
                      <a:pt x="10" y="5"/>
                      <a:pt x="9" y="5"/>
                    </a:cubicBezTo>
                    <a:cubicBezTo>
                      <a:pt x="7" y="5"/>
                      <a:pt x="5" y="6"/>
                      <a:pt x="5" y="7"/>
                    </a:cubicBezTo>
                    <a:cubicBezTo>
                      <a:pt x="4" y="7"/>
                      <a:pt x="3" y="8"/>
                      <a:pt x="2" y="8"/>
                    </a:cubicBezTo>
                    <a:cubicBezTo>
                      <a:pt x="1" y="8"/>
                      <a:pt x="0" y="9"/>
                      <a:pt x="2" y="9"/>
                    </a:cubicBezTo>
                    <a:cubicBezTo>
                      <a:pt x="4" y="9"/>
                      <a:pt x="7" y="10"/>
                      <a:pt x="7" y="11"/>
                    </a:cubicBezTo>
                    <a:cubicBezTo>
                      <a:pt x="7" y="12"/>
                      <a:pt x="8" y="14"/>
                      <a:pt x="10" y="14"/>
                    </a:cubicBezTo>
                    <a:cubicBezTo>
                      <a:pt x="12" y="15"/>
                      <a:pt x="12" y="14"/>
                      <a:pt x="15" y="15"/>
                    </a:cubicBezTo>
                    <a:cubicBezTo>
                      <a:pt x="18" y="16"/>
                      <a:pt x="20" y="18"/>
                      <a:pt x="23" y="18"/>
                    </a:cubicBezTo>
                    <a:cubicBezTo>
                      <a:pt x="26" y="18"/>
                      <a:pt x="35" y="18"/>
                      <a:pt x="34" y="16"/>
                    </a:cubicBezTo>
                    <a:cubicBezTo>
                      <a:pt x="33" y="14"/>
                      <a:pt x="30" y="11"/>
                      <a:pt x="31" y="11"/>
                    </a:cubicBezTo>
                    <a:cubicBezTo>
                      <a:pt x="32" y="11"/>
                      <a:pt x="33" y="12"/>
                      <a:pt x="33" y="11"/>
                    </a:cubicBezTo>
                    <a:cubicBezTo>
                      <a:pt x="34" y="10"/>
                      <a:pt x="33" y="8"/>
                      <a:pt x="33" y="7"/>
                    </a:cubicBezTo>
                    <a:cubicBezTo>
                      <a:pt x="34" y="6"/>
                      <a:pt x="36" y="5"/>
                      <a:pt x="34" y="4"/>
                    </a:cubicBezTo>
                    <a:cubicBezTo>
                      <a:pt x="33" y="4"/>
                      <a:pt x="31" y="2"/>
                      <a:pt x="29" y="2"/>
                    </a:cubicBezTo>
                    <a:cubicBezTo>
                      <a:pt x="27" y="2"/>
                      <a:pt x="27" y="3"/>
                      <a:pt x="26" y="3"/>
                    </a:cubicBezTo>
                    <a:cubicBezTo>
                      <a:pt x="26" y="4"/>
                      <a:pt x="24" y="3"/>
                      <a:pt x="23" y="4"/>
                    </a:cubicBezTo>
                    <a:cubicBezTo>
                      <a:pt x="22" y="4"/>
                      <a:pt x="20" y="5"/>
                      <a:pt x="21" y="4"/>
                    </a:cubicBezTo>
                    <a:cubicBezTo>
                      <a:pt x="22" y="3"/>
                      <a:pt x="24" y="2"/>
                      <a:pt x="2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Freeform 294"/>
              <p:cNvSpPr>
                <a:spLocks/>
              </p:cNvSpPr>
              <p:nvPr/>
            </p:nvSpPr>
            <p:spPr bwMode="auto">
              <a:xfrm>
                <a:off x="6304" y="1035"/>
                <a:ext cx="19" cy="9"/>
              </a:xfrm>
              <a:custGeom>
                <a:avLst/>
                <a:gdLst>
                  <a:gd name="T0" fmla="*/ 1 w 14"/>
                  <a:gd name="T1" fmla="*/ 4 h 6"/>
                  <a:gd name="T2" fmla="*/ 6 w 14"/>
                  <a:gd name="T3" fmla="*/ 5 h 6"/>
                  <a:gd name="T4" fmla="*/ 10 w 14"/>
                  <a:gd name="T5" fmla="*/ 5 h 6"/>
                  <a:gd name="T6" fmla="*/ 13 w 14"/>
                  <a:gd name="T7" fmla="*/ 3 h 6"/>
                  <a:gd name="T8" fmla="*/ 11 w 14"/>
                  <a:gd name="T9" fmla="*/ 2 h 6"/>
                  <a:gd name="T10" fmla="*/ 6 w 14"/>
                  <a:gd name="T11" fmla="*/ 1 h 6"/>
                  <a:gd name="T12" fmla="*/ 0 w 14"/>
                  <a:gd name="T13" fmla="*/ 1 h 6"/>
                  <a:gd name="T14" fmla="*/ 1 w 14"/>
                  <a:gd name="T15" fmla="*/ 4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6">
                    <a:moveTo>
                      <a:pt x="1" y="4"/>
                    </a:moveTo>
                    <a:cubicBezTo>
                      <a:pt x="3" y="4"/>
                      <a:pt x="4" y="5"/>
                      <a:pt x="6" y="5"/>
                    </a:cubicBezTo>
                    <a:cubicBezTo>
                      <a:pt x="7" y="6"/>
                      <a:pt x="9" y="6"/>
                      <a:pt x="10" y="5"/>
                    </a:cubicBezTo>
                    <a:cubicBezTo>
                      <a:pt x="12" y="4"/>
                      <a:pt x="14" y="3"/>
                      <a:pt x="13" y="3"/>
                    </a:cubicBezTo>
                    <a:cubicBezTo>
                      <a:pt x="13" y="2"/>
                      <a:pt x="11" y="2"/>
                      <a:pt x="11" y="2"/>
                    </a:cubicBezTo>
                    <a:cubicBezTo>
                      <a:pt x="9" y="1"/>
                      <a:pt x="8" y="2"/>
                      <a:pt x="6" y="1"/>
                    </a:cubicBezTo>
                    <a:cubicBezTo>
                      <a:pt x="4" y="1"/>
                      <a:pt x="0" y="0"/>
                      <a:pt x="0" y="1"/>
                    </a:cubicBezTo>
                    <a:cubicBezTo>
                      <a:pt x="1" y="2"/>
                      <a:pt x="0" y="3"/>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Freeform 295"/>
              <p:cNvSpPr>
                <a:spLocks/>
              </p:cNvSpPr>
              <p:nvPr/>
            </p:nvSpPr>
            <p:spPr bwMode="auto">
              <a:xfrm>
                <a:off x="6308" y="1013"/>
                <a:ext cx="40" cy="25"/>
              </a:xfrm>
              <a:custGeom>
                <a:avLst/>
                <a:gdLst>
                  <a:gd name="T0" fmla="*/ 2 w 29"/>
                  <a:gd name="T1" fmla="*/ 14 h 18"/>
                  <a:gd name="T2" fmla="*/ 5 w 29"/>
                  <a:gd name="T3" fmla="*/ 14 h 18"/>
                  <a:gd name="T4" fmla="*/ 4 w 29"/>
                  <a:gd name="T5" fmla="*/ 15 h 18"/>
                  <a:gd name="T6" fmla="*/ 8 w 29"/>
                  <a:gd name="T7" fmla="*/ 17 h 18"/>
                  <a:gd name="T8" fmla="*/ 15 w 29"/>
                  <a:gd name="T9" fmla="*/ 16 h 18"/>
                  <a:gd name="T10" fmla="*/ 20 w 29"/>
                  <a:gd name="T11" fmla="*/ 15 h 18"/>
                  <a:gd name="T12" fmla="*/ 25 w 29"/>
                  <a:gd name="T13" fmla="*/ 13 h 18"/>
                  <a:gd name="T14" fmla="*/ 25 w 29"/>
                  <a:gd name="T15" fmla="*/ 10 h 18"/>
                  <a:gd name="T16" fmla="*/ 26 w 29"/>
                  <a:gd name="T17" fmla="*/ 9 h 18"/>
                  <a:gd name="T18" fmla="*/ 29 w 29"/>
                  <a:gd name="T19" fmla="*/ 8 h 18"/>
                  <a:gd name="T20" fmla="*/ 23 w 29"/>
                  <a:gd name="T21" fmla="*/ 4 h 18"/>
                  <a:gd name="T22" fmla="*/ 22 w 29"/>
                  <a:gd name="T23" fmla="*/ 1 h 18"/>
                  <a:gd name="T24" fmla="*/ 19 w 29"/>
                  <a:gd name="T25" fmla="*/ 1 h 18"/>
                  <a:gd name="T26" fmla="*/ 12 w 29"/>
                  <a:gd name="T27" fmla="*/ 4 h 18"/>
                  <a:gd name="T28" fmla="*/ 7 w 29"/>
                  <a:gd name="T29" fmla="*/ 6 h 18"/>
                  <a:gd name="T30" fmla="*/ 7 w 29"/>
                  <a:gd name="T31" fmla="*/ 7 h 18"/>
                  <a:gd name="T32" fmla="*/ 7 w 29"/>
                  <a:gd name="T33" fmla="*/ 8 h 18"/>
                  <a:gd name="T34" fmla="*/ 4 w 29"/>
                  <a:gd name="T35" fmla="*/ 11 h 18"/>
                  <a:gd name="T36" fmla="*/ 4 w 29"/>
                  <a:gd name="T37" fmla="*/ 12 h 18"/>
                  <a:gd name="T38" fmla="*/ 2 w 29"/>
                  <a:gd name="T39" fmla="*/ 12 h 18"/>
                  <a:gd name="T40" fmla="*/ 2 w 29"/>
                  <a:gd name="T41"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18">
                    <a:moveTo>
                      <a:pt x="2" y="14"/>
                    </a:moveTo>
                    <a:cubicBezTo>
                      <a:pt x="4" y="14"/>
                      <a:pt x="6" y="14"/>
                      <a:pt x="5" y="14"/>
                    </a:cubicBezTo>
                    <a:cubicBezTo>
                      <a:pt x="4" y="14"/>
                      <a:pt x="3" y="14"/>
                      <a:pt x="4" y="15"/>
                    </a:cubicBezTo>
                    <a:cubicBezTo>
                      <a:pt x="4" y="16"/>
                      <a:pt x="7" y="16"/>
                      <a:pt x="8" y="17"/>
                    </a:cubicBezTo>
                    <a:cubicBezTo>
                      <a:pt x="11" y="18"/>
                      <a:pt x="13" y="17"/>
                      <a:pt x="15" y="16"/>
                    </a:cubicBezTo>
                    <a:cubicBezTo>
                      <a:pt x="16" y="16"/>
                      <a:pt x="19" y="15"/>
                      <a:pt x="20" y="15"/>
                    </a:cubicBezTo>
                    <a:cubicBezTo>
                      <a:pt x="21" y="15"/>
                      <a:pt x="24" y="14"/>
                      <a:pt x="25" y="13"/>
                    </a:cubicBezTo>
                    <a:cubicBezTo>
                      <a:pt x="27" y="13"/>
                      <a:pt x="26" y="12"/>
                      <a:pt x="25" y="10"/>
                    </a:cubicBezTo>
                    <a:cubicBezTo>
                      <a:pt x="23" y="9"/>
                      <a:pt x="25" y="9"/>
                      <a:pt x="26" y="9"/>
                    </a:cubicBezTo>
                    <a:cubicBezTo>
                      <a:pt x="27" y="9"/>
                      <a:pt x="29" y="8"/>
                      <a:pt x="29" y="8"/>
                    </a:cubicBezTo>
                    <a:cubicBezTo>
                      <a:pt x="29" y="7"/>
                      <a:pt x="25" y="6"/>
                      <a:pt x="23" y="4"/>
                    </a:cubicBezTo>
                    <a:cubicBezTo>
                      <a:pt x="21" y="3"/>
                      <a:pt x="22" y="2"/>
                      <a:pt x="22" y="1"/>
                    </a:cubicBezTo>
                    <a:cubicBezTo>
                      <a:pt x="21" y="0"/>
                      <a:pt x="20" y="0"/>
                      <a:pt x="19" y="1"/>
                    </a:cubicBezTo>
                    <a:cubicBezTo>
                      <a:pt x="17" y="1"/>
                      <a:pt x="15" y="3"/>
                      <a:pt x="12" y="4"/>
                    </a:cubicBezTo>
                    <a:cubicBezTo>
                      <a:pt x="10" y="4"/>
                      <a:pt x="8" y="5"/>
                      <a:pt x="7" y="6"/>
                    </a:cubicBezTo>
                    <a:cubicBezTo>
                      <a:pt x="5" y="7"/>
                      <a:pt x="6" y="7"/>
                      <a:pt x="7" y="7"/>
                    </a:cubicBezTo>
                    <a:cubicBezTo>
                      <a:pt x="8" y="7"/>
                      <a:pt x="8" y="7"/>
                      <a:pt x="7" y="8"/>
                    </a:cubicBezTo>
                    <a:cubicBezTo>
                      <a:pt x="6" y="9"/>
                      <a:pt x="6" y="10"/>
                      <a:pt x="4" y="11"/>
                    </a:cubicBezTo>
                    <a:cubicBezTo>
                      <a:pt x="2" y="11"/>
                      <a:pt x="2" y="12"/>
                      <a:pt x="4" y="12"/>
                    </a:cubicBezTo>
                    <a:cubicBezTo>
                      <a:pt x="5" y="12"/>
                      <a:pt x="4" y="12"/>
                      <a:pt x="2" y="12"/>
                    </a:cubicBezTo>
                    <a:cubicBezTo>
                      <a:pt x="1" y="12"/>
                      <a:pt x="0" y="14"/>
                      <a:pt x="2"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296"/>
              <p:cNvSpPr>
                <a:spLocks/>
              </p:cNvSpPr>
              <p:nvPr/>
            </p:nvSpPr>
            <p:spPr bwMode="auto">
              <a:xfrm>
                <a:off x="6725" y="1111"/>
                <a:ext cx="40" cy="15"/>
              </a:xfrm>
              <a:custGeom>
                <a:avLst/>
                <a:gdLst>
                  <a:gd name="T0" fmla="*/ 5 w 29"/>
                  <a:gd name="T1" fmla="*/ 6 h 11"/>
                  <a:gd name="T2" fmla="*/ 8 w 29"/>
                  <a:gd name="T3" fmla="*/ 8 h 11"/>
                  <a:gd name="T4" fmla="*/ 15 w 29"/>
                  <a:gd name="T5" fmla="*/ 10 h 11"/>
                  <a:gd name="T6" fmla="*/ 24 w 29"/>
                  <a:gd name="T7" fmla="*/ 10 h 11"/>
                  <a:gd name="T8" fmla="*/ 28 w 29"/>
                  <a:gd name="T9" fmla="*/ 7 h 11"/>
                  <a:gd name="T10" fmla="*/ 27 w 29"/>
                  <a:gd name="T11" fmla="*/ 7 h 11"/>
                  <a:gd name="T12" fmla="*/ 24 w 29"/>
                  <a:gd name="T13" fmla="*/ 6 h 11"/>
                  <a:gd name="T14" fmla="*/ 19 w 29"/>
                  <a:gd name="T15" fmla="*/ 5 h 11"/>
                  <a:gd name="T16" fmla="*/ 17 w 29"/>
                  <a:gd name="T17" fmla="*/ 5 h 11"/>
                  <a:gd name="T18" fmla="*/ 14 w 29"/>
                  <a:gd name="T19" fmla="*/ 3 h 11"/>
                  <a:gd name="T20" fmla="*/ 10 w 29"/>
                  <a:gd name="T21" fmla="*/ 3 h 11"/>
                  <a:gd name="T22" fmla="*/ 6 w 29"/>
                  <a:gd name="T23" fmla="*/ 4 h 11"/>
                  <a:gd name="T24" fmla="*/ 5 w 29"/>
                  <a:gd name="T25" fmla="*/ 2 h 11"/>
                  <a:gd name="T26" fmla="*/ 4 w 29"/>
                  <a:gd name="T27" fmla="*/ 2 h 11"/>
                  <a:gd name="T28" fmla="*/ 2 w 29"/>
                  <a:gd name="T29" fmla="*/ 5 h 11"/>
                  <a:gd name="T30" fmla="*/ 5 w 29"/>
                  <a:gd name="T31"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1">
                    <a:moveTo>
                      <a:pt x="5" y="6"/>
                    </a:moveTo>
                    <a:cubicBezTo>
                      <a:pt x="6" y="8"/>
                      <a:pt x="6" y="8"/>
                      <a:pt x="8" y="8"/>
                    </a:cubicBezTo>
                    <a:cubicBezTo>
                      <a:pt x="10" y="8"/>
                      <a:pt x="12" y="10"/>
                      <a:pt x="15" y="10"/>
                    </a:cubicBezTo>
                    <a:cubicBezTo>
                      <a:pt x="18" y="11"/>
                      <a:pt x="22" y="11"/>
                      <a:pt x="24" y="10"/>
                    </a:cubicBezTo>
                    <a:cubicBezTo>
                      <a:pt x="26" y="9"/>
                      <a:pt x="29" y="7"/>
                      <a:pt x="28" y="7"/>
                    </a:cubicBezTo>
                    <a:cubicBezTo>
                      <a:pt x="28" y="6"/>
                      <a:pt x="28" y="7"/>
                      <a:pt x="27" y="7"/>
                    </a:cubicBezTo>
                    <a:cubicBezTo>
                      <a:pt x="26" y="7"/>
                      <a:pt x="25" y="6"/>
                      <a:pt x="24" y="6"/>
                    </a:cubicBezTo>
                    <a:cubicBezTo>
                      <a:pt x="24" y="6"/>
                      <a:pt x="20" y="4"/>
                      <a:pt x="19" y="5"/>
                    </a:cubicBezTo>
                    <a:cubicBezTo>
                      <a:pt x="18" y="5"/>
                      <a:pt x="18" y="5"/>
                      <a:pt x="17" y="5"/>
                    </a:cubicBezTo>
                    <a:cubicBezTo>
                      <a:pt x="15" y="4"/>
                      <a:pt x="16" y="3"/>
                      <a:pt x="14" y="3"/>
                    </a:cubicBezTo>
                    <a:cubicBezTo>
                      <a:pt x="13" y="3"/>
                      <a:pt x="10" y="3"/>
                      <a:pt x="10" y="3"/>
                    </a:cubicBezTo>
                    <a:cubicBezTo>
                      <a:pt x="9" y="3"/>
                      <a:pt x="7" y="4"/>
                      <a:pt x="6" y="4"/>
                    </a:cubicBezTo>
                    <a:cubicBezTo>
                      <a:pt x="5" y="4"/>
                      <a:pt x="6" y="2"/>
                      <a:pt x="5" y="2"/>
                    </a:cubicBezTo>
                    <a:cubicBezTo>
                      <a:pt x="5" y="2"/>
                      <a:pt x="5" y="0"/>
                      <a:pt x="4" y="2"/>
                    </a:cubicBezTo>
                    <a:cubicBezTo>
                      <a:pt x="2" y="3"/>
                      <a:pt x="0" y="5"/>
                      <a:pt x="2" y="5"/>
                    </a:cubicBezTo>
                    <a:cubicBezTo>
                      <a:pt x="4" y="5"/>
                      <a:pt x="4" y="5"/>
                      <a:pt x="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7" name="Freeform 297"/>
              <p:cNvSpPr>
                <a:spLocks/>
              </p:cNvSpPr>
              <p:nvPr/>
            </p:nvSpPr>
            <p:spPr bwMode="auto">
              <a:xfrm>
                <a:off x="6677" y="1139"/>
                <a:ext cx="33" cy="11"/>
              </a:xfrm>
              <a:custGeom>
                <a:avLst/>
                <a:gdLst>
                  <a:gd name="T0" fmla="*/ 2 w 24"/>
                  <a:gd name="T1" fmla="*/ 6 h 8"/>
                  <a:gd name="T2" fmla="*/ 8 w 24"/>
                  <a:gd name="T3" fmla="*/ 6 h 8"/>
                  <a:gd name="T4" fmla="*/ 19 w 24"/>
                  <a:gd name="T5" fmla="*/ 8 h 8"/>
                  <a:gd name="T6" fmla="*/ 21 w 24"/>
                  <a:gd name="T7" fmla="*/ 5 h 8"/>
                  <a:gd name="T8" fmla="*/ 11 w 24"/>
                  <a:gd name="T9" fmla="*/ 0 h 8"/>
                  <a:gd name="T10" fmla="*/ 6 w 24"/>
                  <a:gd name="T11" fmla="*/ 2 h 8"/>
                  <a:gd name="T12" fmla="*/ 3 w 24"/>
                  <a:gd name="T13" fmla="*/ 4 h 8"/>
                  <a:gd name="T14" fmla="*/ 2 w 24"/>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8">
                    <a:moveTo>
                      <a:pt x="2" y="6"/>
                    </a:moveTo>
                    <a:cubicBezTo>
                      <a:pt x="4" y="6"/>
                      <a:pt x="6" y="5"/>
                      <a:pt x="8" y="6"/>
                    </a:cubicBezTo>
                    <a:cubicBezTo>
                      <a:pt x="11" y="7"/>
                      <a:pt x="17" y="8"/>
                      <a:pt x="19" y="8"/>
                    </a:cubicBezTo>
                    <a:cubicBezTo>
                      <a:pt x="22" y="7"/>
                      <a:pt x="24" y="7"/>
                      <a:pt x="21" y="5"/>
                    </a:cubicBezTo>
                    <a:cubicBezTo>
                      <a:pt x="18" y="3"/>
                      <a:pt x="14" y="0"/>
                      <a:pt x="11" y="0"/>
                    </a:cubicBezTo>
                    <a:cubicBezTo>
                      <a:pt x="8" y="1"/>
                      <a:pt x="7" y="2"/>
                      <a:pt x="6" y="2"/>
                    </a:cubicBezTo>
                    <a:cubicBezTo>
                      <a:pt x="5" y="3"/>
                      <a:pt x="5" y="4"/>
                      <a:pt x="3" y="4"/>
                    </a:cubicBezTo>
                    <a:cubicBezTo>
                      <a:pt x="0" y="5"/>
                      <a:pt x="0" y="6"/>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8" name="Freeform 298"/>
              <p:cNvSpPr>
                <a:spLocks/>
              </p:cNvSpPr>
              <p:nvPr/>
            </p:nvSpPr>
            <p:spPr bwMode="auto">
              <a:xfrm>
                <a:off x="6678" y="1133"/>
                <a:ext cx="11" cy="6"/>
              </a:xfrm>
              <a:custGeom>
                <a:avLst/>
                <a:gdLst>
                  <a:gd name="T0" fmla="*/ 3 w 8"/>
                  <a:gd name="T1" fmla="*/ 4 h 4"/>
                  <a:gd name="T2" fmla="*/ 7 w 8"/>
                  <a:gd name="T3" fmla="*/ 2 h 4"/>
                  <a:gd name="T4" fmla="*/ 3 w 8"/>
                  <a:gd name="T5" fmla="*/ 0 h 4"/>
                  <a:gd name="T6" fmla="*/ 1 w 8"/>
                  <a:gd name="T7" fmla="*/ 1 h 4"/>
                  <a:gd name="T8" fmla="*/ 3 w 8"/>
                  <a:gd name="T9" fmla="*/ 4 h 4"/>
                </a:gdLst>
                <a:ahLst/>
                <a:cxnLst>
                  <a:cxn ang="0">
                    <a:pos x="T0" y="T1"/>
                  </a:cxn>
                  <a:cxn ang="0">
                    <a:pos x="T2" y="T3"/>
                  </a:cxn>
                  <a:cxn ang="0">
                    <a:pos x="T4" y="T5"/>
                  </a:cxn>
                  <a:cxn ang="0">
                    <a:pos x="T6" y="T7"/>
                  </a:cxn>
                  <a:cxn ang="0">
                    <a:pos x="T8" y="T9"/>
                  </a:cxn>
                </a:cxnLst>
                <a:rect l="0" t="0" r="r" b="b"/>
                <a:pathLst>
                  <a:path w="8" h="4">
                    <a:moveTo>
                      <a:pt x="3" y="4"/>
                    </a:moveTo>
                    <a:cubicBezTo>
                      <a:pt x="5" y="4"/>
                      <a:pt x="7" y="2"/>
                      <a:pt x="7" y="2"/>
                    </a:cubicBezTo>
                    <a:cubicBezTo>
                      <a:pt x="8" y="1"/>
                      <a:pt x="5" y="0"/>
                      <a:pt x="3" y="0"/>
                    </a:cubicBezTo>
                    <a:cubicBezTo>
                      <a:pt x="2" y="0"/>
                      <a:pt x="2" y="0"/>
                      <a:pt x="1" y="1"/>
                    </a:cubicBezTo>
                    <a:cubicBezTo>
                      <a:pt x="0" y="2"/>
                      <a:pt x="1"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9" name="Freeform 299"/>
              <p:cNvSpPr>
                <a:spLocks/>
              </p:cNvSpPr>
              <p:nvPr/>
            </p:nvSpPr>
            <p:spPr bwMode="auto">
              <a:xfrm>
                <a:off x="6644" y="1110"/>
                <a:ext cx="4" cy="8"/>
              </a:xfrm>
              <a:custGeom>
                <a:avLst/>
                <a:gdLst>
                  <a:gd name="T0" fmla="*/ 0 w 3"/>
                  <a:gd name="T1" fmla="*/ 5 h 6"/>
                  <a:gd name="T2" fmla="*/ 3 w 3"/>
                  <a:gd name="T3" fmla="*/ 3 h 6"/>
                  <a:gd name="T4" fmla="*/ 2 w 3"/>
                  <a:gd name="T5" fmla="*/ 0 h 6"/>
                  <a:gd name="T6" fmla="*/ 0 w 3"/>
                  <a:gd name="T7" fmla="*/ 2 h 6"/>
                  <a:gd name="T8" fmla="*/ 0 w 3"/>
                  <a:gd name="T9" fmla="*/ 5 h 6"/>
                </a:gdLst>
                <a:ahLst/>
                <a:cxnLst>
                  <a:cxn ang="0">
                    <a:pos x="T0" y="T1"/>
                  </a:cxn>
                  <a:cxn ang="0">
                    <a:pos x="T2" y="T3"/>
                  </a:cxn>
                  <a:cxn ang="0">
                    <a:pos x="T4" y="T5"/>
                  </a:cxn>
                  <a:cxn ang="0">
                    <a:pos x="T6" y="T7"/>
                  </a:cxn>
                  <a:cxn ang="0">
                    <a:pos x="T8" y="T9"/>
                  </a:cxn>
                </a:cxnLst>
                <a:rect l="0" t="0" r="r" b="b"/>
                <a:pathLst>
                  <a:path w="3" h="6">
                    <a:moveTo>
                      <a:pt x="0" y="5"/>
                    </a:moveTo>
                    <a:cubicBezTo>
                      <a:pt x="0" y="6"/>
                      <a:pt x="2" y="4"/>
                      <a:pt x="3" y="3"/>
                    </a:cubicBezTo>
                    <a:cubicBezTo>
                      <a:pt x="3" y="2"/>
                      <a:pt x="2" y="1"/>
                      <a:pt x="2" y="0"/>
                    </a:cubicBezTo>
                    <a:cubicBezTo>
                      <a:pt x="1" y="0"/>
                      <a:pt x="0" y="2"/>
                      <a:pt x="0" y="2"/>
                    </a:cubicBezTo>
                    <a:cubicBezTo>
                      <a:pt x="1" y="3"/>
                      <a:pt x="1" y="3"/>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0" name="Freeform 300"/>
              <p:cNvSpPr>
                <a:spLocks/>
              </p:cNvSpPr>
              <p:nvPr/>
            </p:nvSpPr>
            <p:spPr bwMode="auto">
              <a:xfrm>
                <a:off x="6642" y="1133"/>
                <a:ext cx="7" cy="7"/>
              </a:xfrm>
              <a:custGeom>
                <a:avLst/>
                <a:gdLst>
                  <a:gd name="T0" fmla="*/ 5 w 5"/>
                  <a:gd name="T1" fmla="*/ 4 h 5"/>
                  <a:gd name="T2" fmla="*/ 1 w 5"/>
                  <a:gd name="T3" fmla="*/ 0 h 5"/>
                  <a:gd name="T4" fmla="*/ 5 w 5"/>
                  <a:gd name="T5" fmla="*/ 4 h 5"/>
                </a:gdLst>
                <a:ahLst/>
                <a:cxnLst>
                  <a:cxn ang="0">
                    <a:pos x="T0" y="T1"/>
                  </a:cxn>
                  <a:cxn ang="0">
                    <a:pos x="T2" y="T3"/>
                  </a:cxn>
                  <a:cxn ang="0">
                    <a:pos x="T4" y="T5"/>
                  </a:cxn>
                </a:cxnLst>
                <a:rect l="0" t="0" r="r" b="b"/>
                <a:pathLst>
                  <a:path w="5" h="5">
                    <a:moveTo>
                      <a:pt x="5" y="4"/>
                    </a:moveTo>
                    <a:cubicBezTo>
                      <a:pt x="5" y="3"/>
                      <a:pt x="2" y="0"/>
                      <a:pt x="1" y="0"/>
                    </a:cubicBezTo>
                    <a:cubicBezTo>
                      <a:pt x="0" y="1"/>
                      <a:pt x="4" y="5"/>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1" name="Freeform 301"/>
              <p:cNvSpPr>
                <a:spLocks/>
              </p:cNvSpPr>
              <p:nvPr/>
            </p:nvSpPr>
            <p:spPr bwMode="auto">
              <a:xfrm>
                <a:off x="6746" y="1092"/>
                <a:ext cx="6" cy="4"/>
              </a:xfrm>
              <a:custGeom>
                <a:avLst/>
                <a:gdLst>
                  <a:gd name="T0" fmla="*/ 5 w 5"/>
                  <a:gd name="T1" fmla="*/ 2 h 3"/>
                  <a:gd name="T2" fmla="*/ 0 w 5"/>
                  <a:gd name="T3" fmla="*/ 2 h 3"/>
                  <a:gd name="T4" fmla="*/ 5 w 5"/>
                  <a:gd name="T5" fmla="*/ 2 h 3"/>
                </a:gdLst>
                <a:ahLst/>
                <a:cxnLst>
                  <a:cxn ang="0">
                    <a:pos x="T0" y="T1"/>
                  </a:cxn>
                  <a:cxn ang="0">
                    <a:pos x="T2" y="T3"/>
                  </a:cxn>
                  <a:cxn ang="0">
                    <a:pos x="T4" y="T5"/>
                  </a:cxn>
                </a:cxnLst>
                <a:rect l="0" t="0" r="r" b="b"/>
                <a:pathLst>
                  <a:path w="5" h="3">
                    <a:moveTo>
                      <a:pt x="5" y="2"/>
                    </a:moveTo>
                    <a:cubicBezTo>
                      <a:pt x="5" y="0"/>
                      <a:pt x="0" y="2"/>
                      <a:pt x="0" y="2"/>
                    </a:cubicBezTo>
                    <a:cubicBezTo>
                      <a:pt x="0" y="3"/>
                      <a:pt x="5" y="3"/>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2" name="Freeform 302"/>
              <p:cNvSpPr>
                <a:spLocks/>
              </p:cNvSpPr>
              <p:nvPr/>
            </p:nvSpPr>
            <p:spPr bwMode="auto">
              <a:xfrm>
                <a:off x="6655" y="1102"/>
                <a:ext cx="66" cy="26"/>
              </a:xfrm>
              <a:custGeom>
                <a:avLst/>
                <a:gdLst>
                  <a:gd name="T0" fmla="*/ 5 w 48"/>
                  <a:gd name="T1" fmla="*/ 15 h 19"/>
                  <a:gd name="T2" fmla="*/ 14 w 48"/>
                  <a:gd name="T3" fmla="*/ 18 h 19"/>
                  <a:gd name="T4" fmla="*/ 16 w 48"/>
                  <a:gd name="T5" fmla="*/ 16 h 19"/>
                  <a:gd name="T6" fmla="*/ 17 w 48"/>
                  <a:gd name="T7" fmla="*/ 17 h 19"/>
                  <a:gd name="T8" fmla="*/ 22 w 48"/>
                  <a:gd name="T9" fmla="*/ 16 h 19"/>
                  <a:gd name="T10" fmla="*/ 29 w 48"/>
                  <a:gd name="T11" fmla="*/ 15 h 19"/>
                  <a:gd name="T12" fmla="*/ 31 w 48"/>
                  <a:gd name="T13" fmla="*/ 17 h 19"/>
                  <a:gd name="T14" fmla="*/ 37 w 48"/>
                  <a:gd name="T15" fmla="*/ 16 h 19"/>
                  <a:gd name="T16" fmla="*/ 37 w 48"/>
                  <a:gd name="T17" fmla="*/ 15 h 19"/>
                  <a:gd name="T18" fmla="*/ 43 w 48"/>
                  <a:gd name="T19" fmla="*/ 14 h 19"/>
                  <a:gd name="T20" fmla="*/ 45 w 48"/>
                  <a:gd name="T21" fmla="*/ 12 h 19"/>
                  <a:gd name="T22" fmla="*/ 45 w 48"/>
                  <a:gd name="T23" fmla="*/ 11 h 19"/>
                  <a:gd name="T24" fmla="*/ 46 w 48"/>
                  <a:gd name="T25" fmla="*/ 10 h 19"/>
                  <a:gd name="T26" fmla="*/ 47 w 48"/>
                  <a:gd name="T27" fmla="*/ 8 h 19"/>
                  <a:gd name="T28" fmla="*/ 38 w 48"/>
                  <a:gd name="T29" fmla="*/ 5 h 19"/>
                  <a:gd name="T30" fmla="*/ 35 w 48"/>
                  <a:gd name="T31" fmla="*/ 5 h 19"/>
                  <a:gd name="T32" fmla="*/ 27 w 48"/>
                  <a:gd name="T33" fmla="*/ 2 h 19"/>
                  <a:gd name="T34" fmla="*/ 26 w 48"/>
                  <a:gd name="T35" fmla="*/ 2 h 19"/>
                  <a:gd name="T36" fmla="*/ 23 w 48"/>
                  <a:gd name="T37" fmla="*/ 4 h 19"/>
                  <a:gd name="T38" fmla="*/ 22 w 48"/>
                  <a:gd name="T39" fmla="*/ 7 h 19"/>
                  <a:gd name="T40" fmla="*/ 18 w 48"/>
                  <a:gd name="T41" fmla="*/ 5 h 19"/>
                  <a:gd name="T42" fmla="*/ 14 w 48"/>
                  <a:gd name="T43" fmla="*/ 3 h 19"/>
                  <a:gd name="T44" fmla="*/ 10 w 48"/>
                  <a:gd name="T45" fmla="*/ 1 h 19"/>
                  <a:gd name="T46" fmla="*/ 5 w 48"/>
                  <a:gd name="T47" fmla="*/ 3 h 19"/>
                  <a:gd name="T48" fmla="*/ 4 w 48"/>
                  <a:gd name="T49" fmla="*/ 5 h 19"/>
                  <a:gd name="T50" fmla="*/ 2 w 48"/>
                  <a:gd name="T51" fmla="*/ 6 h 19"/>
                  <a:gd name="T52" fmla="*/ 2 w 48"/>
                  <a:gd name="T53" fmla="*/ 8 h 19"/>
                  <a:gd name="T54" fmla="*/ 1 w 48"/>
                  <a:gd name="T55" fmla="*/ 11 h 19"/>
                  <a:gd name="T56" fmla="*/ 5 w 48"/>
                  <a:gd name="T57"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 h="19">
                    <a:moveTo>
                      <a:pt x="5" y="15"/>
                    </a:moveTo>
                    <a:cubicBezTo>
                      <a:pt x="6" y="16"/>
                      <a:pt x="11" y="18"/>
                      <a:pt x="14" y="18"/>
                    </a:cubicBezTo>
                    <a:cubicBezTo>
                      <a:pt x="16" y="19"/>
                      <a:pt x="15" y="16"/>
                      <a:pt x="16" y="16"/>
                    </a:cubicBezTo>
                    <a:cubicBezTo>
                      <a:pt x="17" y="15"/>
                      <a:pt x="17" y="16"/>
                      <a:pt x="17" y="17"/>
                    </a:cubicBezTo>
                    <a:cubicBezTo>
                      <a:pt x="18" y="18"/>
                      <a:pt x="21" y="16"/>
                      <a:pt x="22" y="16"/>
                    </a:cubicBezTo>
                    <a:cubicBezTo>
                      <a:pt x="24" y="16"/>
                      <a:pt x="27" y="15"/>
                      <a:pt x="29" y="15"/>
                    </a:cubicBezTo>
                    <a:cubicBezTo>
                      <a:pt x="30" y="15"/>
                      <a:pt x="30" y="16"/>
                      <a:pt x="31" y="17"/>
                    </a:cubicBezTo>
                    <a:cubicBezTo>
                      <a:pt x="32" y="17"/>
                      <a:pt x="34" y="16"/>
                      <a:pt x="37" y="16"/>
                    </a:cubicBezTo>
                    <a:cubicBezTo>
                      <a:pt x="39" y="16"/>
                      <a:pt x="37" y="15"/>
                      <a:pt x="37" y="15"/>
                    </a:cubicBezTo>
                    <a:cubicBezTo>
                      <a:pt x="37" y="14"/>
                      <a:pt x="40" y="14"/>
                      <a:pt x="43" y="14"/>
                    </a:cubicBezTo>
                    <a:cubicBezTo>
                      <a:pt x="45" y="14"/>
                      <a:pt x="44" y="13"/>
                      <a:pt x="45" y="12"/>
                    </a:cubicBezTo>
                    <a:cubicBezTo>
                      <a:pt x="45" y="11"/>
                      <a:pt x="46" y="11"/>
                      <a:pt x="45" y="11"/>
                    </a:cubicBezTo>
                    <a:cubicBezTo>
                      <a:pt x="44" y="11"/>
                      <a:pt x="44" y="10"/>
                      <a:pt x="46" y="10"/>
                    </a:cubicBezTo>
                    <a:cubicBezTo>
                      <a:pt x="47" y="10"/>
                      <a:pt x="46" y="8"/>
                      <a:pt x="47" y="8"/>
                    </a:cubicBezTo>
                    <a:cubicBezTo>
                      <a:pt x="48" y="8"/>
                      <a:pt x="41" y="6"/>
                      <a:pt x="38" y="5"/>
                    </a:cubicBezTo>
                    <a:cubicBezTo>
                      <a:pt x="36" y="5"/>
                      <a:pt x="37" y="6"/>
                      <a:pt x="35" y="5"/>
                    </a:cubicBezTo>
                    <a:cubicBezTo>
                      <a:pt x="33" y="5"/>
                      <a:pt x="29" y="3"/>
                      <a:pt x="27" y="2"/>
                    </a:cubicBezTo>
                    <a:cubicBezTo>
                      <a:pt x="25" y="0"/>
                      <a:pt x="26" y="1"/>
                      <a:pt x="26" y="2"/>
                    </a:cubicBezTo>
                    <a:cubicBezTo>
                      <a:pt x="26" y="3"/>
                      <a:pt x="24" y="2"/>
                      <a:pt x="23" y="4"/>
                    </a:cubicBezTo>
                    <a:cubicBezTo>
                      <a:pt x="22" y="5"/>
                      <a:pt x="23" y="7"/>
                      <a:pt x="22" y="7"/>
                    </a:cubicBezTo>
                    <a:cubicBezTo>
                      <a:pt x="22" y="8"/>
                      <a:pt x="20" y="6"/>
                      <a:pt x="18" y="5"/>
                    </a:cubicBezTo>
                    <a:cubicBezTo>
                      <a:pt x="17" y="5"/>
                      <a:pt x="17" y="4"/>
                      <a:pt x="14" y="3"/>
                    </a:cubicBezTo>
                    <a:cubicBezTo>
                      <a:pt x="12" y="2"/>
                      <a:pt x="11" y="1"/>
                      <a:pt x="10" y="1"/>
                    </a:cubicBezTo>
                    <a:cubicBezTo>
                      <a:pt x="9" y="1"/>
                      <a:pt x="7" y="2"/>
                      <a:pt x="5" y="3"/>
                    </a:cubicBezTo>
                    <a:cubicBezTo>
                      <a:pt x="3" y="3"/>
                      <a:pt x="4" y="4"/>
                      <a:pt x="4" y="5"/>
                    </a:cubicBezTo>
                    <a:cubicBezTo>
                      <a:pt x="4" y="6"/>
                      <a:pt x="3" y="6"/>
                      <a:pt x="2" y="6"/>
                    </a:cubicBezTo>
                    <a:cubicBezTo>
                      <a:pt x="0" y="7"/>
                      <a:pt x="1" y="7"/>
                      <a:pt x="2" y="8"/>
                    </a:cubicBezTo>
                    <a:cubicBezTo>
                      <a:pt x="2" y="8"/>
                      <a:pt x="1" y="10"/>
                      <a:pt x="1" y="11"/>
                    </a:cubicBezTo>
                    <a:cubicBezTo>
                      <a:pt x="0" y="12"/>
                      <a:pt x="4" y="14"/>
                      <a:pt x="5"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3" name="Freeform 303"/>
              <p:cNvSpPr>
                <a:spLocks/>
              </p:cNvSpPr>
              <p:nvPr/>
            </p:nvSpPr>
            <p:spPr bwMode="auto">
              <a:xfrm>
                <a:off x="6897" y="1197"/>
                <a:ext cx="14" cy="5"/>
              </a:xfrm>
              <a:custGeom>
                <a:avLst/>
                <a:gdLst>
                  <a:gd name="T0" fmla="*/ 3 w 10"/>
                  <a:gd name="T1" fmla="*/ 4 h 4"/>
                  <a:gd name="T2" fmla="*/ 8 w 10"/>
                  <a:gd name="T3" fmla="*/ 4 h 4"/>
                  <a:gd name="T4" fmla="*/ 9 w 10"/>
                  <a:gd name="T5" fmla="*/ 2 h 4"/>
                  <a:gd name="T6" fmla="*/ 3 w 10"/>
                  <a:gd name="T7" fmla="*/ 0 h 4"/>
                  <a:gd name="T8" fmla="*/ 1 w 10"/>
                  <a:gd name="T9" fmla="*/ 2 h 4"/>
                  <a:gd name="T10" fmla="*/ 3 w 10"/>
                  <a:gd name="T11" fmla="*/ 4 h 4"/>
                </a:gdLst>
                <a:ahLst/>
                <a:cxnLst>
                  <a:cxn ang="0">
                    <a:pos x="T0" y="T1"/>
                  </a:cxn>
                  <a:cxn ang="0">
                    <a:pos x="T2" y="T3"/>
                  </a:cxn>
                  <a:cxn ang="0">
                    <a:pos x="T4" y="T5"/>
                  </a:cxn>
                  <a:cxn ang="0">
                    <a:pos x="T6" y="T7"/>
                  </a:cxn>
                  <a:cxn ang="0">
                    <a:pos x="T8" y="T9"/>
                  </a:cxn>
                  <a:cxn ang="0">
                    <a:pos x="T10" y="T11"/>
                  </a:cxn>
                </a:cxnLst>
                <a:rect l="0" t="0" r="r" b="b"/>
                <a:pathLst>
                  <a:path w="10" h="4">
                    <a:moveTo>
                      <a:pt x="3" y="4"/>
                    </a:moveTo>
                    <a:cubicBezTo>
                      <a:pt x="5" y="4"/>
                      <a:pt x="6" y="4"/>
                      <a:pt x="8" y="4"/>
                    </a:cubicBezTo>
                    <a:cubicBezTo>
                      <a:pt x="10" y="4"/>
                      <a:pt x="9" y="3"/>
                      <a:pt x="9" y="2"/>
                    </a:cubicBezTo>
                    <a:cubicBezTo>
                      <a:pt x="9" y="1"/>
                      <a:pt x="5" y="0"/>
                      <a:pt x="3" y="0"/>
                    </a:cubicBezTo>
                    <a:cubicBezTo>
                      <a:pt x="1" y="0"/>
                      <a:pt x="1" y="1"/>
                      <a:pt x="1" y="2"/>
                    </a:cubicBezTo>
                    <a:cubicBezTo>
                      <a:pt x="0" y="3"/>
                      <a:pt x="2" y="3"/>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4" name="Freeform 304"/>
              <p:cNvSpPr>
                <a:spLocks/>
              </p:cNvSpPr>
              <p:nvPr/>
            </p:nvSpPr>
            <p:spPr bwMode="auto">
              <a:xfrm>
                <a:off x="6982" y="1173"/>
                <a:ext cx="32" cy="13"/>
              </a:xfrm>
              <a:custGeom>
                <a:avLst/>
                <a:gdLst>
                  <a:gd name="T0" fmla="*/ 4 w 23"/>
                  <a:gd name="T1" fmla="*/ 8 h 9"/>
                  <a:gd name="T2" fmla="*/ 10 w 23"/>
                  <a:gd name="T3" fmla="*/ 8 h 9"/>
                  <a:gd name="T4" fmla="*/ 22 w 23"/>
                  <a:gd name="T5" fmla="*/ 4 h 9"/>
                  <a:gd name="T6" fmla="*/ 13 w 23"/>
                  <a:gd name="T7" fmla="*/ 1 h 9"/>
                  <a:gd name="T8" fmla="*/ 2 w 23"/>
                  <a:gd name="T9" fmla="*/ 5 h 9"/>
                  <a:gd name="T10" fmla="*/ 4 w 23"/>
                  <a:gd name="T11" fmla="*/ 8 h 9"/>
                </a:gdLst>
                <a:ahLst/>
                <a:cxnLst>
                  <a:cxn ang="0">
                    <a:pos x="T0" y="T1"/>
                  </a:cxn>
                  <a:cxn ang="0">
                    <a:pos x="T2" y="T3"/>
                  </a:cxn>
                  <a:cxn ang="0">
                    <a:pos x="T4" y="T5"/>
                  </a:cxn>
                  <a:cxn ang="0">
                    <a:pos x="T6" y="T7"/>
                  </a:cxn>
                  <a:cxn ang="0">
                    <a:pos x="T8" y="T9"/>
                  </a:cxn>
                  <a:cxn ang="0">
                    <a:pos x="T10" y="T11"/>
                  </a:cxn>
                </a:cxnLst>
                <a:rect l="0" t="0" r="r" b="b"/>
                <a:pathLst>
                  <a:path w="23" h="9">
                    <a:moveTo>
                      <a:pt x="4" y="8"/>
                    </a:moveTo>
                    <a:cubicBezTo>
                      <a:pt x="6" y="9"/>
                      <a:pt x="7" y="7"/>
                      <a:pt x="10" y="8"/>
                    </a:cubicBezTo>
                    <a:cubicBezTo>
                      <a:pt x="23" y="8"/>
                      <a:pt x="22" y="4"/>
                      <a:pt x="22" y="4"/>
                    </a:cubicBezTo>
                    <a:cubicBezTo>
                      <a:pt x="22" y="4"/>
                      <a:pt x="17" y="1"/>
                      <a:pt x="13" y="1"/>
                    </a:cubicBezTo>
                    <a:cubicBezTo>
                      <a:pt x="10" y="0"/>
                      <a:pt x="4" y="3"/>
                      <a:pt x="2" y="5"/>
                    </a:cubicBezTo>
                    <a:cubicBezTo>
                      <a:pt x="0" y="7"/>
                      <a:pt x="1" y="8"/>
                      <a:pt x="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5" name="Freeform 305"/>
              <p:cNvSpPr>
                <a:spLocks/>
              </p:cNvSpPr>
              <p:nvPr/>
            </p:nvSpPr>
            <p:spPr bwMode="auto">
              <a:xfrm>
                <a:off x="7056" y="1281"/>
                <a:ext cx="29" cy="9"/>
              </a:xfrm>
              <a:custGeom>
                <a:avLst/>
                <a:gdLst>
                  <a:gd name="T0" fmla="*/ 14 w 21"/>
                  <a:gd name="T1" fmla="*/ 1 h 7"/>
                  <a:gd name="T2" fmla="*/ 9 w 21"/>
                  <a:gd name="T3" fmla="*/ 0 h 7"/>
                  <a:gd name="T4" fmla="*/ 3 w 21"/>
                  <a:gd name="T5" fmla="*/ 0 h 7"/>
                  <a:gd name="T6" fmla="*/ 2 w 21"/>
                  <a:gd name="T7" fmla="*/ 3 h 7"/>
                  <a:gd name="T8" fmla="*/ 6 w 21"/>
                  <a:gd name="T9" fmla="*/ 3 h 7"/>
                  <a:gd name="T10" fmla="*/ 12 w 21"/>
                  <a:gd name="T11" fmla="*/ 6 h 7"/>
                  <a:gd name="T12" fmla="*/ 18 w 21"/>
                  <a:gd name="T13" fmla="*/ 5 h 7"/>
                  <a:gd name="T14" fmla="*/ 14 w 21"/>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7">
                    <a:moveTo>
                      <a:pt x="14" y="1"/>
                    </a:moveTo>
                    <a:cubicBezTo>
                      <a:pt x="11" y="1"/>
                      <a:pt x="11" y="0"/>
                      <a:pt x="9" y="0"/>
                    </a:cubicBezTo>
                    <a:cubicBezTo>
                      <a:pt x="7" y="0"/>
                      <a:pt x="6" y="0"/>
                      <a:pt x="3" y="0"/>
                    </a:cubicBezTo>
                    <a:cubicBezTo>
                      <a:pt x="0" y="0"/>
                      <a:pt x="2" y="1"/>
                      <a:pt x="2" y="3"/>
                    </a:cubicBezTo>
                    <a:cubicBezTo>
                      <a:pt x="3" y="4"/>
                      <a:pt x="4" y="3"/>
                      <a:pt x="6" y="3"/>
                    </a:cubicBezTo>
                    <a:cubicBezTo>
                      <a:pt x="9" y="3"/>
                      <a:pt x="10" y="5"/>
                      <a:pt x="12" y="6"/>
                    </a:cubicBezTo>
                    <a:cubicBezTo>
                      <a:pt x="14" y="7"/>
                      <a:pt x="16" y="5"/>
                      <a:pt x="18" y="5"/>
                    </a:cubicBezTo>
                    <a:cubicBezTo>
                      <a:pt x="21" y="4"/>
                      <a:pt x="16" y="2"/>
                      <a:pt x="1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6" name="Freeform 306"/>
              <p:cNvSpPr>
                <a:spLocks/>
              </p:cNvSpPr>
              <p:nvPr/>
            </p:nvSpPr>
            <p:spPr bwMode="auto">
              <a:xfrm>
                <a:off x="6865" y="1335"/>
                <a:ext cx="8" cy="5"/>
              </a:xfrm>
              <a:custGeom>
                <a:avLst/>
                <a:gdLst>
                  <a:gd name="T0" fmla="*/ 4 w 6"/>
                  <a:gd name="T1" fmla="*/ 0 h 4"/>
                  <a:gd name="T2" fmla="*/ 0 w 6"/>
                  <a:gd name="T3" fmla="*/ 2 h 4"/>
                  <a:gd name="T4" fmla="*/ 0 w 6"/>
                  <a:gd name="T5" fmla="*/ 4 h 4"/>
                  <a:gd name="T6" fmla="*/ 5 w 6"/>
                  <a:gd name="T7" fmla="*/ 2 h 4"/>
                  <a:gd name="T8" fmla="*/ 4 w 6"/>
                  <a:gd name="T9" fmla="*/ 0 h 4"/>
                </a:gdLst>
                <a:ahLst/>
                <a:cxnLst>
                  <a:cxn ang="0">
                    <a:pos x="T0" y="T1"/>
                  </a:cxn>
                  <a:cxn ang="0">
                    <a:pos x="T2" y="T3"/>
                  </a:cxn>
                  <a:cxn ang="0">
                    <a:pos x="T4" y="T5"/>
                  </a:cxn>
                  <a:cxn ang="0">
                    <a:pos x="T6" y="T7"/>
                  </a:cxn>
                  <a:cxn ang="0">
                    <a:pos x="T8" y="T9"/>
                  </a:cxn>
                </a:cxnLst>
                <a:rect l="0" t="0" r="r" b="b"/>
                <a:pathLst>
                  <a:path w="6" h="4">
                    <a:moveTo>
                      <a:pt x="4" y="0"/>
                    </a:moveTo>
                    <a:cubicBezTo>
                      <a:pt x="3" y="1"/>
                      <a:pt x="0" y="0"/>
                      <a:pt x="0" y="2"/>
                    </a:cubicBezTo>
                    <a:cubicBezTo>
                      <a:pt x="0" y="3"/>
                      <a:pt x="0" y="4"/>
                      <a:pt x="0" y="4"/>
                    </a:cubicBezTo>
                    <a:cubicBezTo>
                      <a:pt x="1" y="3"/>
                      <a:pt x="3" y="3"/>
                      <a:pt x="5" y="2"/>
                    </a:cubicBezTo>
                    <a:cubicBezTo>
                      <a:pt x="6" y="2"/>
                      <a:pt x="5"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7" name="Freeform 307"/>
              <p:cNvSpPr>
                <a:spLocks/>
              </p:cNvSpPr>
              <p:nvPr/>
            </p:nvSpPr>
            <p:spPr bwMode="auto">
              <a:xfrm>
                <a:off x="6864" y="1340"/>
                <a:ext cx="1" cy="1"/>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0"/>
                      <a:pt x="1" y="0"/>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8" name="Freeform 308"/>
              <p:cNvSpPr>
                <a:spLocks/>
              </p:cNvSpPr>
              <p:nvPr/>
            </p:nvSpPr>
            <p:spPr bwMode="auto">
              <a:xfrm>
                <a:off x="6656" y="1380"/>
                <a:ext cx="7" cy="4"/>
              </a:xfrm>
              <a:custGeom>
                <a:avLst/>
                <a:gdLst>
                  <a:gd name="T0" fmla="*/ 3 w 5"/>
                  <a:gd name="T1" fmla="*/ 3 h 3"/>
                  <a:gd name="T2" fmla="*/ 4 w 5"/>
                  <a:gd name="T3" fmla="*/ 0 h 3"/>
                  <a:gd name="T4" fmla="*/ 1 w 5"/>
                  <a:gd name="T5" fmla="*/ 1 h 3"/>
                  <a:gd name="T6" fmla="*/ 3 w 5"/>
                  <a:gd name="T7" fmla="*/ 3 h 3"/>
                </a:gdLst>
                <a:ahLst/>
                <a:cxnLst>
                  <a:cxn ang="0">
                    <a:pos x="T0" y="T1"/>
                  </a:cxn>
                  <a:cxn ang="0">
                    <a:pos x="T2" y="T3"/>
                  </a:cxn>
                  <a:cxn ang="0">
                    <a:pos x="T4" y="T5"/>
                  </a:cxn>
                  <a:cxn ang="0">
                    <a:pos x="T6" y="T7"/>
                  </a:cxn>
                </a:cxnLst>
                <a:rect l="0" t="0" r="r" b="b"/>
                <a:pathLst>
                  <a:path w="5" h="3">
                    <a:moveTo>
                      <a:pt x="3" y="3"/>
                    </a:moveTo>
                    <a:cubicBezTo>
                      <a:pt x="4" y="3"/>
                      <a:pt x="5" y="0"/>
                      <a:pt x="4" y="0"/>
                    </a:cubicBezTo>
                    <a:cubicBezTo>
                      <a:pt x="3" y="0"/>
                      <a:pt x="2" y="0"/>
                      <a:pt x="1" y="1"/>
                    </a:cubicBezTo>
                    <a:cubicBezTo>
                      <a:pt x="0" y="2"/>
                      <a:pt x="2" y="3"/>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9" name="Freeform 309"/>
              <p:cNvSpPr>
                <a:spLocks/>
              </p:cNvSpPr>
              <p:nvPr/>
            </p:nvSpPr>
            <p:spPr bwMode="auto">
              <a:xfrm>
                <a:off x="6796" y="1427"/>
                <a:ext cx="10" cy="8"/>
              </a:xfrm>
              <a:custGeom>
                <a:avLst/>
                <a:gdLst>
                  <a:gd name="T0" fmla="*/ 4 w 7"/>
                  <a:gd name="T1" fmla="*/ 2 h 6"/>
                  <a:gd name="T2" fmla="*/ 2 w 7"/>
                  <a:gd name="T3" fmla="*/ 5 h 6"/>
                  <a:gd name="T4" fmla="*/ 5 w 7"/>
                  <a:gd name="T5" fmla="*/ 3 h 6"/>
                  <a:gd name="T6" fmla="*/ 6 w 7"/>
                  <a:gd name="T7" fmla="*/ 1 h 6"/>
                  <a:gd name="T8" fmla="*/ 4 w 7"/>
                  <a:gd name="T9" fmla="*/ 2 h 6"/>
                </a:gdLst>
                <a:ahLst/>
                <a:cxnLst>
                  <a:cxn ang="0">
                    <a:pos x="T0" y="T1"/>
                  </a:cxn>
                  <a:cxn ang="0">
                    <a:pos x="T2" y="T3"/>
                  </a:cxn>
                  <a:cxn ang="0">
                    <a:pos x="T4" y="T5"/>
                  </a:cxn>
                  <a:cxn ang="0">
                    <a:pos x="T6" y="T7"/>
                  </a:cxn>
                  <a:cxn ang="0">
                    <a:pos x="T8" y="T9"/>
                  </a:cxn>
                </a:cxnLst>
                <a:rect l="0" t="0" r="r" b="b"/>
                <a:pathLst>
                  <a:path w="7" h="6">
                    <a:moveTo>
                      <a:pt x="4" y="2"/>
                    </a:moveTo>
                    <a:cubicBezTo>
                      <a:pt x="3" y="2"/>
                      <a:pt x="0" y="6"/>
                      <a:pt x="2" y="5"/>
                    </a:cubicBezTo>
                    <a:cubicBezTo>
                      <a:pt x="3" y="4"/>
                      <a:pt x="4" y="4"/>
                      <a:pt x="5" y="3"/>
                    </a:cubicBezTo>
                    <a:cubicBezTo>
                      <a:pt x="6" y="2"/>
                      <a:pt x="7" y="0"/>
                      <a:pt x="6" y="1"/>
                    </a:cubicBezTo>
                    <a:cubicBezTo>
                      <a:pt x="5" y="1"/>
                      <a:pt x="4" y="2"/>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0" name="Freeform 310"/>
              <p:cNvSpPr>
                <a:spLocks/>
              </p:cNvSpPr>
              <p:nvPr/>
            </p:nvSpPr>
            <p:spPr bwMode="auto">
              <a:xfrm>
                <a:off x="6791" y="1439"/>
                <a:ext cx="4" cy="3"/>
              </a:xfrm>
              <a:custGeom>
                <a:avLst/>
                <a:gdLst>
                  <a:gd name="T0" fmla="*/ 2 w 3"/>
                  <a:gd name="T1" fmla="*/ 0 h 2"/>
                  <a:gd name="T2" fmla="*/ 1 w 3"/>
                  <a:gd name="T3" fmla="*/ 1 h 2"/>
                  <a:gd name="T4" fmla="*/ 2 w 3"/>
                  <a:gd name="T5" fmla="*/ 0 h 2"/>
                </a:gdLst>
                <a:ahLst/>
                <a:cxnLst>
                  <a:cxn ang="0">
                    <a:pos x="T0" y="T1"/>
                  </a:cxn>
                  <a:cxn ang="0">
                    <a:pos x="T2" y="T3"/>
                  </a:cxn>
                  <a:cxn ang="0">
                    <a:pos x="T4" y="T5"/>
                  </a:cxn>
                </a:cxnLst>
                <a:rect l="0" t="0" r="r" b="b"/>
                <a:pathLst>
                  <a:path w="3" h="2">
                    <a:moveTo>
                      <a:pt x="2" y="0"/>
                    </a:moveTo>
                    <a:cubicBezTo>
                      <a:pt x="2" y="1"/>
                      <a:pt x="0" y="2"/>
                      <a:pt x="1" y="1"/>
                    </a:cubicBezTo>
                    <a:cubicBezTo>
                      <a:pt x="2"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1" name="Freeform 311"/>
              <p:cNvSpPr>
                <a:spLocks/>
              </p:cNvSpPr>
              <p:nvPr/>
            </p:nvSpPr>
            <p:spPr bwMode="auto">
              <a:xfrm>
                <a:off x="6770" y="1464"/>
                <a:ext cx="4" cy="1"/>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2"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2" name="Freeform 312"/>
              <p:cNvSpPr>
                <a:spLocks/>
              </p:cNvSpPr>
              <p:nvPr/>
            </p:nvSpPr>
            <p:spPr bwMode="auto">
              <a:xfrm>
                <a:off x="6751" y="1472"/>
                <a:ext cx="11" cy="6"/>
              </a:xfrm>
              <a:custGeom>
                <a:avLst/>
                <a:gdLst>
                  <a:gd name="T0" fmla="*/ 7 w 8"/>
                  <a:gd name="T1" fmla="*/ 0 h 4"/>
                  <a:gd name="T2" fmla="*/ 1 w 8"/>
                  <a:gd name="T3" fmla="*/ 4 h 4"/>
                  <a:gd name="T4" fmla="*/ 7 w 8"/>
                  <a:gd name="T5" fmla="*/ 0 h 4"/>
                </a:gdLst>
                <a:ahLst/>
                <a:cxnLst>
                  <a:cxn ang="0">
                    <a:pos x="T0" y="T1"/>
                  </a:cxn>
                  <a:cxn ang="0">
                    <a:pos x="T2" y="T3"/>
                  </a:cxn>
                  <a:cxn ang="0">
                    <a:pos x="T4" y="T5"/>
                  </a:cxn>
                </a:cxnLst>
                <a:rect l="0" t="0" r="r" b="b"/>
                <a:pathLst>
                  <a:path w="8" h="4">
                    <a:moveTo>
                      <a:pt x="7" y="0"/>
                    </a:moveTo>
                    <a:cubicBezTo>
                      <a:pt x="5" y="0"/>
                      <a:pt x="0" y="3"/>
                      <a:pt x="1" y="4"/>
                    </a:cubicBezTo>
                    <a:cubicBezTo>
                      <a:pt x="2" y="4"/>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3" name="Freeform 313"/>
              <p:cNvSpPr>
                <a:spLocks/>
              </p:cNvSpPr>
              <p:nvPr/>
            </p:nvSpPr>
            <p:spPr bwMode="auto">
              <a:xfrm>
                <a:off x="6740" y="1479"/>
                <a:ext cx="8" cy="6"/>
              </a:xfrm>
              <a:custGeom>
                <a:avLst/>
                <a:gdLst>
                  <a:gd name="T0" fmla="*/ 3 w 6"/>
                  <a:gd name="T1" fmla="*/ 1 h 4"/>
                  <a:gd name="T2" fmla="*/ 1 w 6"/>
                  <a:gd name="T3" fmla="*/ 1 h 4"/>
                  <a:gd name="T4" fmla="*/ 1 w 6"/>
                  <a:gd name="T5" fmla="*/ 3 h 4"/>
                  <a:gd name="T6" fmla="*/ 4 w 6"/>
                  <a:gd name="T7" fmla="*/ 2 h 4"/>
                  <a:gd name="T8" fmla="*/ 5 w 6"/>
                  <a:gd name="T9" fmla="*/ 0 h 4"/>
                  <a:gd name="T10" fmla="*/ 3 w 6"/>
                  <a:gd name="T11" fmla="*/ 1 h 4"/>
                </a:gdLst>
                <a:ahLst/>
                <a:cxnLst>
                  <a:cxn ang="0">
                    <a:pos x="T0" y="T1"/>
                  </a:cxn>
                  <a:cxn ang="0">
                    <a:pos x="T2" y="T3"/>
                  </a:cxn>
                  <a:cxn ang="0">
                    <a:pos x="T4" y="T5"/>
                  </a:cxn>
                  <a:cxn ang="0">
                    <a:pos x="T6" y="T7"/>
                  </a:cxn>
                  <a:cxn ang="0">
                    <a:pos x="T8" y="T9"/>
                  </a:cxn>
                  <a:cxn ang="0">
                    <a:pos x="T10" y="T11"/>
                  </a:cxn>
                </a:cxnLst>
                <a:rect l="0" t="0" r="r" b="b"/>
                <a:pathLst>
                  <a:path w="6" h="4">
                    <a:moveTo>
                      <a:pt x="3" y="1"/>
                    </a:moveTo>
                    <a:cubicBezTo>
                      <a:pt x="3" y="1"/>
                      <a:pt x="2" y="1"/>
                      <a:pt x="1" y="1"/>
                    </a:cubicBezTo>
                    <a:cubicBezTo>
                      <a:pt x="1" y="1"/>
                      <a:pt x="0" y="4"/>
                      <a:pt x="1" y="3"/>
                    </a:cubicBezTo>
                    <a:cubicBezTo>
                      <a:pt x="2" y="2"/>
                      <a:pt x="3" y="2"/>
                      <a:pt x="4" y="2"/>
                    </a:cubicBezTo>
                    <a:cubicBezTo>
                      <a:pt x="5" y="1"/>
                      <a:pt x="6" y="0"/>
                      <a:pt x="5" y="0"/>
                    </a:cubicBezTo>
                    <a:cubicBezTo>
                      <a:pt x="5" y="0"/>
                      <a:pt x="4" y="1"/>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4" name="Freeform 314"/>
              <p:cNvSpPr>
                <a:spLocks/>
              </p:cNvSpPr>
              <p:nvPr/>
            </p:nvSpPr>
            <p:spPr bwMode="auto">
              <a:xfrm>
                <a:off x="6730" y="1483"/>
                <a:ext cx="9" cy="7"/>
              </a:xfrm>
              <a:custGeom>
                <a:avLst/>
                <a:gdLst>
                  <a:gd name="T0" fmla="*/ 2 w 6"/>
                  <a:gd name="T1" fmla="*/ 4 h 5"/>
                  <a:gd name="T2" fmla="*/ 5 w 6"/>
                  <a:gd name="T3" fmla="*/ 0 h 5"/>
                  <a:gd name="T4" fmla="*/ 1 w 6"/>
                  <a:gd name="T5" fmla="*/ 4 h 5"/>
                  <a:gd name="T6" fmla="*/ 2 w 6"/>
                  <a:gd name="T7" fmla="*/ 4 h 5"/>
                </a:gdLst>
                <a:ahLst/>
                <a:cxnLst>
                  <a:cxn ang="0">
                    <a:pos x="T0" y="T1"/>
                  </a:cxn>
                  <a:cxn ang="0">
                    <a:pos x="T2" y="T3"/>
                  </a:cxn>
                  <a:cxn ang="0">
                    <a:pos x="T4" y="T5"/>
                  </a:cxn>
                  <a:cxn ang="0">
                    <a:pos x="T6" y="T7"/>
                  </a:cxn>
                </a:cxnLst>
                <a:rect l="0" t="0" r="r" b="b"/>
                <a:pathLst>
                  <a:path w="6" h="5">
                    <a:moveTo>
                      <a:pt x="2" y="4"/>
                    </a:moveTo>
                    <a:cubicBezTo>
                      <a:pt x="3" y="4"/>
                      <a:pt x="6" y="0"/>
                      <a:pt x="5" y="0"/>
                    </a:cubicBezTo>
                    <a:cubicBezTo>
                      <a:pt x="4" y="0"/>
                      <a:pt x="1" y="4"/>
                      <a:pt x="1" y="4"/>
                    </a:cubicBezTo>
                    <a:cubicBezTo>
                      <a:pt x="0" y="4"/>
                      <a:pt x="1" y="5"/>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5" name="Freeform 315"/>
              <p:cNvSpPr>
                <a:spLocks/>
              </p:cNvSpPr>
              <p:nvPr/>
            </p:nvSpPr>
            <p:spPr bwMode="auto">
              <a:xfrm>
                <a:off x="6730" y="1494"/>
                <a:ext cx="2" cy="2"/>
              </a:xfrm>
              <a:custGeom>
                <a:avLst/>
                <a:gdLst>
                  <a:gd name="T0" fmla="*/ 0 w 1"/>
                  <a:gd name="T1" fmla="*/ 1 h 1"/>
                  <a:gd name="T2" fmla="*/ 0 w 1"/>
                  <a:gd name="T3" fmla="*/ 0 h 1"/>
                  <a:gd name="T4" fmla="*/ 0 w 1"/>
                  <a:gd name="T5" fmla="*/ 1 h 1"/>
                </a:gdLst>
                <a:ahLst/>
                <a:cxnLst>
                  <a:cxn ang="0">
                    <a:pos x="T0" y="T1"/>
                  </a:cxn>
                  <a:cxn ang="0">
                    <a:pos x="T2" y="T3"/>
                  </a:cxn>
                  <a:cxn ang="0">
                    <a:pos x="T4" y="T5"/>
                  </a:cxn>
                </a:cxnLst>
                <a:rect l="0" t="0" r="r" b="b"/>
                <a:pathLst>
                  <a:path w="1" h="1">
                    <a:moveTo>
                      <a:pt x="0" y="1"/>
                    </a:moveTo>
                    <a:cubicBezTo>
                      <a:pt x="0" y="1"/>
                      <a:pt x="1" y="0"/>
                      <a:pt x="0"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6" name="Freeform 316"/>
              <p:cNvSpPr>
                <a:spLocks/>
              </p:cNvSpPr>
              <p:nvPr/>
            </p:nvSpPr>
            <p:spPr bwMode="auto">
              <a:xfrm>
                <a:off x="6719" y="1489"/>
                <a:ext cx="10" cy="7"/>
              </a:xfrm>
              <a:custGeom>
                <a:avLst/>
                <a:gdLst>
                  <a:gd name="T0" fmla="*/ 3 w 7"/>
                  <a:gd name="T1" fmla="*/ 2 h 5"/>
                  <a:gd name="T2" fmla="*/ 1 w 7"/>
                  <a:gd name="T3" fmla="*/ 4 h 5"/>
                  <a:gd name="T4" fmla="*/ 6 w 7"/>
                  <a:gd name="T5" fmla="*/ 0 h 5"/>
                  <a:gd name="T6" fmla="*/ 3 w 7"/>
                  <a:gd name="T7" fmla="*/ 2 h 5"/>
                </a:gdLst>
                <a:ahLst/>
                <a:cxnLst>
                  <a:cxn ang="0">
                    <a:pos x="T0" y="T1"/>
                  </a:cxn>
                  <a:cxn ang="0">
                    <a:pos x="T2" y="T3"/>
                  </a:cxn>
                  <a:cxn ang="0">
                    <a:pos x="T4" y="T5"/>
                  </a:cxn>
                  <a:cxn ang="0">
                    <a:pos x="T6" y="T7"/>
                  </a:cxn>
                </a:cxnLst>
                <a:rect l="0" t="0" r="r" b="b"/>
                <a:pathLst>
                  <a:path w="7" h="5">
                    <a:moveTo>
                      <a:pt x="3" y="2"/>
                    </a:moveTo>
                    <a:cubicBezTo>
                      <a:pt x="2" y="3"/>
                      <a:pt x="0" y="5"/>
                      <a:pt x="1" y="4"/>
                    </a:cubicBezTo>
                    <a:cubicBezTo>
                      <a:pt x="2" y="4"/>
                      <a:pt x="7" y="0"/>
                      <a:pt x="6" y="0"/>
                    </a:cubicBezTo>
                    <a:cubicBezTo>
                      <a:pt x="5" y="1"/>
                      <a:pt x="4" y="1"/>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7" name="Freeform 317"/>
              <p:cNvSpPr>
                <a:spLocks/>
              </p:cNvSpPr>
              <p:nvPr/>
            </p:nvSpPr>
            <p:spPr bwMode="auto">
              <a:xfrm>
                <a:off x="6663" y="1547"/>
                <a:ext cx="3" cy="4"/>
              </a:xfrm>
              <a:custGeom>
                <a:avLst/>
                <a:gdLst>
                  <a:gd name="T0" fmla="*/ 2 w 2"/>
                  <a:gd name="T1" fmla="*/ 0 h 3"/>
                  <a:gd name="T2" fmla="*/ 1 w 2"/>
                  <a:gd name="T3" fmla="*/ 3 h 3"/>
                  <a:gd name="T4" fmla="*/ 2 w 2"/>
                  <a:gd name="T5" fmla="*/ 0 h 3"/>
                </a:gdLst>
                <a:ahLst/>
                <a:cxnLst>
                  <a:cxn ang="0">
                    <a:pos x="T0" y="T1"/>
                  </a:cxn>
                  <a:cxn ang="0">
                    <a:pos x="T2" y="T3"/>
                  </a:cxn>
                  <a:cxn ang="0">
                    <a:pos x="T4" y="T5"/>
                  </a:cxn>
                </a:cxnLst>
                <a:rect l="0" t="0" r="r" b="b"/>
                <a:pathLst>
                  <a:path w="2" h="3">
                    <a:moveTo>
                      <a:pt x="2" y="0"/>
                    </a:moveTo>
                    <a:cubicBezTo>
                      <a:pt x="1" y="0"/>
                      <a:pt x="0" y="3"/>
                      <a:pt x="1" y="3"/>
                    </a:cubicBezTo>
                    <a:cubicBezTo>
                      <a:pt x="2" y="3"/>
                      <a:pt x="2"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8" name="Freeform 318"/>
              <p:cNvSpPr>
                <a:spLocks/>
              </p:cNvSpPr>
              <p:nvPr/>
            </p:nvSpPr>
            <p:spPr bwMode="auto">
              <a:xfrm>
                <a:off x="6675" y="1479"/>
                <a:ext cx="49" cy="39"/>
              </a:xfrm>
              <a:custGeom>
                <a:avLst/>
                <a:gdLst>
                  <a:gd name="T0" fmla="*/ 0 w 35"/>
                  <a:gd name="T1" fmla="*/ 21 h 28"/>
                  <a:gd name="T2" fmla="*/ 2 w 35"/>
                  <a:gd name="T3" fmla="*/ 24 h 28"/>
                  <a:gd name="T4" fmla="*/ 1 w 35"/>
                  <a:gd name="T5" fmla="*/ 27 h 28"/>
                  <a:gd name="T6" fmla="*/ 4 w 35"/>
                  <a:gd name="T7" fmla="*/ 28 h 28"/>
                  <a:gd name="T8" fmla="*/ 5 w 35"/>
                  <a:gd name="T9" fmla="*/ 26 h 28"/>
                  <a:gd name="T10" fmla="*/ 7 w 35"/>
                  <a:gd name="T11" fmla="*/ 26 h 28"/>
                  <a:gd name="T12" fmla="*/ 4 w 35"/>
                  <a:gd name="T13" fmla="*/ 22 h 28"/>
                  <a:gd name="T14" fmla="*/ 6 w 35"/>
                  <a:gd name="T15" fmla="*/ 21 h 28"/>
                  <a:gd name="T16" fmla="*/ 7 w 35"/>
                  <a:gd name="T17" fmla="*/ 22 h 28"/>
                  <a:gd name="T18" fmla="*/ 12 w 35"/>
                  <a:gd name="T19" fmla="*/ 20 h 28"/>
                  <a:gd name="T20" fmla="*/ 20 w 35"/>
                  <a:gd name="T21" fmla="*/ 24 h 28"/>
                  <a:gd name="T22" fmla="*/ 24 w 35"/>
                  <a:gd name="T23" fmla="*/ 18 h 28"/>
                  <a:gd name="T24" fmla="*/ 31 w 35"/>
                  <a:gd name="T25" fmla="*/ 17 h 28"/>
                  <a:gd name="T26" fmla="*/ 34 w 35"/>
                  <a:gd name="T27" fmla="*/ 16 h 28"/>
                  <a:gd name="T28" fmla="*/ 31 w 35"/>
                  <a:gd name="T29" fmla="*/ 15 h 28"/>
                  <a:gd name="T30" fmla="*/ 33 w 35"/>
                  <a:gd name="T31" fmla="*/ 13 h 28"/>
                  <a:gd name="T32" fmla="*/ 31 w 35"/>
                  <a:gd name="T33" fmla="*/ 12 h 28"/>
                  <a:gd name="T34" fmla="*/ 31 w 35"/>
                  <a:gd name="T35" fmla="*/ 11 h 28"/>
                  <a:gd name="T36" fmla="*/ 32 w 35"/>
                  <a:gd name="T37" fmla="*/ 8 h 28"/>
                  <a:gd name="T38" fmla="*/ 29 w 35"/>
                  <a:gd name="T39" fmla="*/ 11 h 28"/>
                  <a:gd name="T40" fmla="*/ 25 w 35"/>
                  <a:gd name="T41" fmla="*/ 10 h 28"/>
                  <a:gd name="T42" fmla="*/ 21 w 35"/>
                  <a:gd name="T43" fmla="*/ 8 h 28"/>
                  <a:gd name="T44" fmla="*/ 12 w 35"/>
                  <a:gd name="T45" fmla="*/ 0 h 28"/>
                  <a:gd name="T46" fmla="*/ 11 w 35"/>
                  <a:gd name="T47" fmla="*/ 4 h 28"/>
                  <a:gd name="T48" fmla="*/ 11 w 35"/>
                  <a:gd name="T49" fmla="*/ 8 h 28"/>
                  <a:gd name="T50" fmla="*/ 9 w 35"/>
                  <a:gd name="T51" fmla="*/ 13 h 28"/>
                  <a:gd name="T52" fmla="*/ 9 w 35"/>
                  <a:gd name="T53" fmla="*/ 16 h 28"/>
                  <a:gd name="T54" fmla="*/ 6 w 35"/>
                  <a:gd name="T55" fmla="*/ 16 h 28"/>
                  <a:gd name="T56" fmla="*/ 4 w 35"/>
                  <a:gd name="T57" fmla="*/ 17 h 28"/>
                  <a:gd name="T58" fmla="*/ 5 w 35"/>
                  <a:gd name="T59" fmla="*/ 18 h 28"/>
                  <a:gd name="T60" fmla="*/ 0 w 35"/>
                  <a:gd name="T61"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0" y="21"/>
                    </a:moveTo>
                    <a:cubicBezTo>
                      <a:pt x="0" y="22"/>
                      <a:pt x="2" y="24"/>
                      <a:pt x="2" y="24"/>
                    </a:cubicBezTo>
                    <a:cubicBezTo>
                      <a:pt x="2" y="25"/>
                      <a:pt x="1" y="26"/>
                      <a:pt x="1" y="27"/>
                    </a:cubicBezTo>
                    <a:cubicBezTo>
                      <a:pt x="1" y="28"/>
                      <a:pt x="3" y="28"/>
                      <a:pt x="4" y="28"/>
                    </a:cubicBezTo>
                    <a:cubicBezTo>
                      <a:pt x="4" y="27"/>
                      <a:pt x="5" y="26"/>
                      <a:pt x="5" y="26"/>
                    </a:cubicBezTo>
                    <a:cubicBezTo>
                      <a:pt x="6" y="26"/>
                      <a:pt x="7" y="27"/>
                      <a:pt x="7" y="26"/>
                    </a:cubicBezTo>
                    <a:cubicBezTo>
                      <a:pt x="7" y="25"/>
                      <a:pt x="4" y="23"/>
                      <a:pt x="4" y="22"/>
                    </a:cubicBezTo>
                    <a:cubicBezTo>
                      <a:pt x="4" y="21"/>
                      <a:pt x="5" y="21"/>
                      <a:pt x="6" y="21"/>
                    </a:cubicBezTo>
                    <a:cubicBezTo>
                      <a:pt x="7" y="21"/>
                      <a:pt x="6" y="22"/>
                      <a:pt x="7" y="22"/>
                    </a:cubicBezTo>
                    <a:cubicBezTo>
                      <a:pt x="9" y="21"/>
                      <a:pt x="11" y="20"/>
                      <a:pt x="12" y="20"/>
                    </a:cubicBezTo>
                    <a:cubicBezTo>
                      <a:pt x="13" y="21"/>
                      <a:pt x="19" y="25"/>
                      <a:pt x="20" y="24"/>
                    </a:cubicBezTo>
                    <a:cubicBezTo>
                      <a:pt x="21" y="24"/>
                      <a:pt x="22" y="18"/>
                      <a:pt x="24" y="18"/>
                    </a:cubicBezTo>
                    <a:cubicBezTo>
                      <a:pt x="27" y="18"/>
                      <a:pt x="30" y="18"/>
                      <a:pt x="31" y="17"/>
                    </a:cubicBezTo>
                    <a:cubicBezTo>
                      <a:pt x="31" y="17"/>
                      <a:pt x="35" y="16"/>
                      <a:pt x="34" y="16"/>
                    </a:cubicBezTo>
                    <a:cubicBezTo>
                      <a:pt x="33" y="16"/>
                      <a:pt x="31" y="16"/>
                      <a:pt x="31" y="15"/>
                    </a:cubicBezTo>
                    <a:cubicBezTo>
                      <a:pt x="32" y="14"/>
                      <a:pt x="33" y="13"/>
                      <a:pt x="33" y="13"/>
                    </a:cubicBezTo>
                    <a:cubicBezTo>
                      <a:pt x="32" y="13"/>
                      <a:pt x="31" y="13"/>
                      <a:pt x="31" y="12"/>
                    </a:cubicBezTo>
                    <a:cubicBezTo>
                      <a:pt x="31" y="12"/>
                      <a:pt x="31" y="12"/>
                      <a:pt x="31" y="11"/>
                    </a:cubicBezTo>
                    <a:cubicBezTo>
                      <a:pt x="33" y="7"/>
                      <a:pt x="32" y="8"/>
                      <a:pt x="32" y="8"/>
                    </a:cubicBezTo>
                    <a:cubicBezTo>
                      <a:pt x="31" y="9"/>
                      <a:pt x="31" y="11"/>
                      <a:pt x="29" y="11"/>
                    </a:cubicBezTo>
                    <a:cubicBezTo>
                      <a:pt x="27" y="11"/>
                      <a:pt x="27" y="10"/>
                      <a:pt x="25" y="10"/>
                    </a:cubicBezTo>
                    <a:cubicBezTo>
                      <a:pt x="24" y="9"/>
                      <a:pt x="22" y="10"/>
                      <a:pt x="21" y="8"/>
                    </a:cubicBezTo>
                    <a:cubicBezTo>
                      <a:pt x="20" y="7"/>
                      <a:pt x="14" y="1"/>
                      <a:pt x="12" y="0"/>
                    </a:cubicBezTo>
                    <a:cubicBezTo>
                      <a:pt x="11" y="0"/>
                      <a:pt x="10" y="2"/>
                      <a:pt x="11" y="4"/>
                    </a:cubicBezTo>
                    <a:cubicBezTo>
                      <a:pt x="11" y="5"/>
                      <a:pt x="11" y="7"/>
                      <a:pt x="11" y="8"/>
                    </a:cubicBezTo>
                    <a:cubicBezTo>
                      <a:pt x="11" y="9"/>
                      <a:pt x="10" y="12"/>
                      <a:pt x="9" y="13"/>
                    </a:cubicBezTo>
                    <a:cubicBezTo>
                      <a:pt x="9" y="14"/>
                      <a:pt x="10" y="16"/>
                      <a:pt x="9" y="16"/>
                    </a:cubicBezTo>
                    <a:cubicBezTo>
                      <a:pt x="7" y="16"/>
                      <a:pt x="7" y="16"/>
                      <a:pt x="6" y="16"/>
                    </a:cubicBezTo>
                    <a:cubicBezTo>
                      <a:pt x="4" y="15"/>
                      <a:pt x="4" y="16"/>
                      <a:pt x="4" y="17"/>
                    </a:cubicBezTo>
                    <a:cubicBezTo>
                      <a:pt x="4" y="17"/>
                      <a:pt x="6" y="18"/>
                      <a:pt x="5" y="18"/>
                    </a:cubicBezTo>
                    <a:cubicBezTo>
                      <a:pt x="4" y="18"/>
                      <a:pt x="0" y="20"/>
                      <a:pt x="0"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9" name="Freeform 319"/>
              <p:cNvSpPr>
                <a:spLocks/>
              </p:cNvSpPr>
              <p:nvPr/>
            </p:nvSpPr>
            <p:spPr bwMode="auto">
              <a:xfrm>
                <a:off x="6605" y="1516"/>
                <a:ext cx="88" cy="75"/>
              </a:xfrm>
              <a:custGeom>
                <a:avLst/>
                <a:gdLst>
                  <a:gd name="T0" fmla="*/ 20 w 64"/>
                  <a:gd name="T1" fmla="*/ 40 h 54"/>
                  <a:gd name="T2" fmla="*/ 12 w 64"/>
                  <a:gd name="T3" fmla="*/ 40 h 54"/>
                  <a:gd name="T4" fmla="*/ 1 w 64"/>
                  <a:gd name="T5" fmla="*/ 48 h 54"/>
                  <a:gd name="T6" fmla="*/ 2 w 64"/>
                  <a:gd name="T7" fmla="*/ 50 h 54"/>
                  <a:gd name="T8" fmla="*/ 6 w 64"/>
                  <a:gd name="T9" fmla="*/ 51 h 54"/>
                  <a:gd name="T10" fmla="*/ 13 w 64"/>
                  <a:gd name="T11" fmla="*/ 48 h 54"/>
                  <a:gd name="T12" fmla="*/ 21 w 64"/>
                  <a:gd name="T13" fmla="*/ 45 h 54"/>
                  <a:gd name="T14" fmla="*/ 25 w 64"/>
                  <a:gd name="T15" fmla="*/ 48 h 54"/>
                  <a:gd name="T16" fmla="*/ 28 w 64"/>
                  <a:gd name="T17" fmla="*/ 53 h 54"/>
                  <a:gd name="T18" fmla="*/ 34 w 64"/>
                  <a:gd name="T19" fmla="*/ 48 h 54"/>
                  <a:gd name="T20" fmla="*/ 34 w 64"/>
                  <a:gd name="T21" fmla="*/ 44 h 54"/>
                  <a:gd name="T22" fmla="*/ 39 w 64"/>
                  <a:gd name="T23" fmla="*/ 46 h 54"/>
                  <a:gd name="T24" fmla="*/ 44 w 64"/>
                  <a:gd name="T25" fmla="*/ 43 h 54"/>
                  <a:gd name="T26" fmla="*/ 48 w 64"/>
                  <a:gd name="T27" fmla="*/ 42 h 54"/>
                  <a:gd name="T28" fmla="*/ 51 w 64"/>
                  <a:gd name="T29" fmla="*/ 40 h 54"/>
                  <a:gd name="T30" fmla="*/ 55 w 64"/>
                  <a:gd name="T31" fmla="*/ 42 h 54"/>
                  <a:gd name="T32" fmla="*/ 57 w 64"/>
                  <a:gd name="T33" fmla="*/ 38 h 54"/>
                  <a:gd name="T34" fmla="*/ 58 w 64"/>
                  <a:gd name="T35" fmla="*/ 29 h 54"/>
                  <a:gd name="T36" fmla="*/ 60 w 64"/>
                  <a:gd name="T37" fmla="*/ 21 h 54"/>
                  <a:gd name="T38" fmla="*/ 63 w 64"/>
                  <a:gd name="T39" fmla="*/ 16 h 54"/>
                  <a:gd name="T40" fmla="*/ 61 w 64"/>
                  <a:gd name="T41" fmla="*/ 4 h 54"/>
                  <a:gd name="T42" fmla="*/ 58 w 64"/>
                  <a:gd name="T43" fmla="*/ 1 h 54"/>
                  <a:gd name="T44" fmla="*/ 59 w 64"/>
                  <a:gd name="T45" fmla="*/ 4 h 54"/>
                  <a:gd name="T46" fmla="*/ 56 w 64"/>
                  <a:gd name="T47" fmla="*/ 4 h 54"/>
                  <a:gd name="T48" fmla="*/ 54 w 64"/>
                  <a:gd name="T49" fmla="*/ 5 h 54"/>
                  <a:gd name="T50" fmla="*/ 52 w 64"/>
                  <a:gd name="T51" fmla="*/ 8 h 54"/>
                  <a:gd name="T52" fmla="*/ 52 w 64"/>
                  <a:gd name="T53" fmla="*/ 11 h 54"/>
                  <a:gd name="T54" fmla="*/ 49 w 64"/>
                  <a:gd name="T55" fmla="*/ 21 h 54"/>
                  <a:gd name="T56" fmla="*/ 41 w 64"/>
                  <a:gd name="T57" fmla="*/ 30 h 54"/>
                  <a:gd name="T58" fmla="*/ 35 w 64"/>
                  <a:gd name="T59" fmla="*/ 30 h 54"/>
                  <a:gd name="T60" fmla="*/ 37 w 64"/>
                  <a:gd name="T61" fmla="*/ 27 h 54"/>
                  <a:gd name="T62" fmla="*/ 33 w 64"/>
                  <a:gd name="T63" fmla="*/ 30 h 54"/>
                  <a:gd name="T64" fmla="*/ 29 w 64"/>
                  <a:gd name="T65" fmla="*/ 37 h 54"/>
                  <a:gd name="T66" fmla="*/ 28 w 64"/>
                  <a:gd name="T67" fmla="*/ 40 h 54"/>
                  <a:gd name="T68" fmla="*/ 25 w 64"/>
                  <a:gd name="T69" fmla="*/ 4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54">
                    <a:moveTo>
                      <a:pt x="25" y="40"/>
                    </a:moveTo>
                    <a:cubicBezTo>
                      <a:pt x="24" y="39"/>
                      <a:pt x="22" y="39"/>
                      <a:pt x="20" y="40"/>
                    </a:cubicBezTo>
                    <a:cubicBezTo>
                      <a:pt x="19" y="40"/>
                      <a:pt x="17" y="41"/>
                      <a:pt x="15" y="41"/>
                    </a:cubicBezTo>
                    <a:cubicBezTo>
                      <a:pt x="14" y="40"/>
                      <a:pt x="14" y="40"/>
                      <a:pt x="12" y="40"/>
                    </a:cubicBezTo>
                    <a:cubicBezTo>
                      <a:pt x="11" y="41"/>
                      <a:pt x="7" y="44"/>
                      <a:pt x="5" y="46"/>
                    </a:cubicBezTo>
                    <a:cubicBezTo>
                      <a:pt x="3" y="47"/>
                      <a:pt x="2" y="47"/>
                      <a:pt x="1" y="48"/>
                    </a:cubicBezTo>
                    <a:cubicBezTo>
                      <a:pt x="1" y="48"/>
                      <a:pt x="0" y="49"/>
                      <a:pt x="0" y="49"/>
                    </a:cubicBezTo>
                    <a:cubicBezTo>
                      <a:pt x="0" y="50"/>
                      <a:pt x="1" y="51"/>
                      <a:pt x="2" y="50"/>
                    </a:cubicBezTo>
                    <a:cubicBezTo>
                      <a:pt x="2" y="50"/>
                      <a:pt x="2" y="49"/>
                      <a:pt x="3" y="50"/>
                    </a:cubicBezTo>
                    <a:cubicBezTo>
                      <a:pt x="4" y="50"/>
                      <a:pt x="5" y="51"/>
                      <a:pt x="6" y="51"/>
                    </a:cubicBezTo>
                    <a:cubicBezTo>
                      <a:pt x="7" y="50"/>
                      <a:pt x="7" y="50"/>
                      <a:pt x="9" y="49"/>
                    </a:cubicBezTo>
                    <a:cubicBezTo>
                      <a:pt x="10" y="49"/>
                      <a:pt x="12" y="49"/>
                      <a:pt x="13" y="48"/>
                    </a:cubicBezTo>
                    <a:cubicBezTo>
                      <a:pt x="14" y="48"/>
                      <a:pt x="17" y="47"/>
                      <a:pt x="18" y="47"/>
                    </a:cubicBezTo>
                    <a:cubicBezTo>
                      <a:pt x="19" y="46"/>
                      <a:pt x="19" y="45"/>
                      <a:pt x="21" y="45"/>
                    </a:cubicBezTo>
                    <a:cubicBezTo>
                      <a:pt x="23" y="46"/>
                      <a:pt x="25" y="46"/>
                      <a:pt x="26" y="46"/>
                    </a:cubicBezTo>
                    <a:cubicBezTo>
                      <a:pt x="27" y="46"/>
                      <a:pt x="26" y="47"/>
                      <a:pt x="25" y="48"/>
                    </a:cubicBezTo>
                    <a:cubicBezTo>
                      <a:pt x="25" y="49"/>
                      <a:pt x="24" y="49"/>
                      <a:pt x="25" y="50"/>
                    </a:cubicBezTo>
                    <a:cubicBezTo>
                      <a:pt x="25" y="52"/>
                      <a:pt x="26" y="54"/>
                      <a:pt x="28" y="53"/>
                    </a:cubicBezTo>
                    <a:cubicBezTo>
                      <a:pt x="29" y="53"/>
                      <a:pt x="31" y="49"/>
                      <a:pt x="32" y="49"/>
                    </a:cubicBezTo>
                    <a:cubicBezTo>
                      <a:pt x="34" y="48"/>
                      <a:pt x="35" y="49"/>
                      <a:pt x="34" y="48"/>
                    </a:cubicBezTo>
                    <a:cubicBezTo>
                      <a:pt x="34" y="47"/>
                      <a:pt x="33" y="47"/>
                      <a:pt x="33" y="46"/>
                    </a:cubicBezTo>
                    <a:cubicBezTo>
                      <a:pt x="33" y="45"/>
                      <a:pt x="33" y="43"/>
                      <a:pt x="34" y="44"/>
                    </a:cubicBezTo>
                    <a:cubicBezTo>
                      <a:pt x="35" y="45"/>
                      <a:pt x="36" y="46"/>
                      <a:pt x="36" y="47"/>
                    </a:cubicBezTo>
                    <a:cubicBezTo>
                      <a:pt x="36" y="47"/>
                      <a:pt x="38" y="46"/>
                      <a:pt x="39" y="46"/>
                    </a:cubicBezTo>
                    <a:cubicBezTo>
                      <a:pt x="40" y="46"/>
                      <a:pt x="42" y="46"/>
                      <a:pt x="43" y="45"/>
                    </a:cubicBezTo>
                    <a:cubicBezTo>
                      <a:pt x="43" y="44"/>
                      <a:pt x="44" y="43"/>
                      <a:pt x="44" y="43"/>
                    </a:cubicBezTo>
                    <a:cubicBezTo>
                      <a:pt x="45" y="44"/>
                      <a:pt x="46" y="47"/>
                      <a:pt x="46" y="46"/>
                    </a:cubicBezTo>
                    <a:cubicBezTo>
                      <a:pt x="47" y="46"/>
                      <a:pt x="48" y="43"/>
                      <a:pt x="48" y="42"/>
                    </a:cubicBezTo>
                    <a:cubicBezTo>
                      <a:pt x="48" y="41"/>
                      <a:pt x="50" y="42"/>
                      <a:pt x="51" y="41"/>
                    </a:cubicBezTo>
                    <a:cubicBezTo>
                      <a:pt x="51" y="41"/>
                      <a:pt x="51" y="39"/>
                      <a:pt x="51" y="40"/>
                    </a:cubicBezTo>
                    <a:cubicBezTo>
                      <a:pt x="52" y="41"/>
                      <a:pt x="51" y="44"/>
                      <a:pt x="52" y="44"/>
                    </a:cubicBezTo>
                    <a:cubicBezTo>
                      <a:pt x="52" y="44"/>
                      <a:pt x="55" y="43"/>
                      <a:pt x="55" y="42"/>
                    </a:cubicBezTo>
                    <a:cubicBezTo>
                      <a:pt x="55" y="40"/>
                      <a:pt x="55" y="40"/>
                      <a:pt x="56" y="40"/>
                    </a:cubicBezTo>
                    <a:cubicBezTo>
                      <a:pt x="57" y="39"/>
                      <a:pt x="58" y="39"/>
                      <a:pt x="57" y="38"/>
                    </a:cubicBezTo>
                    <a:cubicBezTo>
                      <a:pt x="57" y="37"/>
                      <a:pt x="55" y="37"/>
                      <a:pt x="56" y="34"/>
                    </a:cubicBezTo>
                    <a:cubicBezTo>
                      <a:pt x="57" y="32"/>
                      <a:pt x="58" y="30"/>
                      <a:pt x="58" y="29"/>
                    </a:cubicBezTo>
                    <a:cubicBezTo>
                      <a:pt x="58" y="27"/>
                      <a:pt x="58" y="25"/>
                      <a:pt x="58" y="24"/>
                    </a:cubicBezTo>
                    <a:cubicBezTo>
                      <a:pt x="58" y="23"/>
                      <a:pt x="59" y="21"/>
                      <a:pt x="60" y="21"/>
                    </a:cubicBezTo>
                    <a:cubicBezTo>
                      <a:pt x="61" y="22"/>
                      <a:pt x="61" y="22"/>
                      <a:pt x="61" y="21"/>
                    </a:cubicBezTo>
                    <a:cubicBezTo>
                      <a:pt x="62" y="20"/>
                      <a:pt x="63" y="19"/>
                      <a:pt x="63" y="16"/>
                    </a:cubicBezTo>
                    <a:cubicBezTo>
                      <a:pt x="64" y="14"/>
                      <a:pt x="64" y="10"/>
                      <a:pt x="63" y="9"/>
                    </a:cubicBezTo>
                    <a:cubicBezTo>
                      <a:pt x="62" y="7"/>
                      <a:pt x="61" y="6"/>
                      <a:pt x="61" y="4"/>
                    </a:cubicBezTo>
                    <a:cubicBezTo>
                      <a:pt x="61" y="3"/>
                      <a:pt x="60" y="1"/>
                      <a:pt x="59" y="2"/>
                    </a:cubicBezTo>
                    <a:cubicBezTo>
                      <a:pt x="59" y="2"/>
                      <a:pt x="58" y="0"/>
                      <a:pt x="58" y="1"/>
                    </a:cubicBezTo>
                    <a:cubicBezTo>
                      <a:pt x="57" y="1"/>
                      <a:pt x="57" y="2"/>
                      <a:pt x="58" y="3"/>
                    </a:cubicBezTo>
                    <a:cubicBezTo>
                      <a:pt x="58" y="3"/>
                      <a:pt x="59" y="3"/>
                      <a:pt x="59" y="4"/>
                    </a:cubicBezTo>
                    <a:cubicBezTo>
                      <a:pt x="59" y="4"/>
                      <a:pt x="60" y="5"/>
                      <a:pt x="58" y="5"/>
                    </a:cubicBezTo>
                    <a:cubicBezTo>
                      <a:pt x="57" y="5"/>
                      <a:pt x="56" y="4"/>
                      <a:pt x="56" y="4"/>
                    </a:cubicBezTo>
                    <a:cubicBezTo>
                      <a:pt x="56" y="3"/>
                      <a:pt x="56" y="2"/>
                      <a:pt x="55" y="3"/>
                    </a:cubicBezTo>
                    <a:cubicBezTo>
                      <a:pt x="54" y="3"/>
                      <a:pt x="54" y="4"/>
                      <a:pt x="54" y="5"/>
                    </a:cubicBezTo>
                    <a:cubicBezTo>
                      <a:pt x="53" y="5"/>
                      <a:pt x="52" y="7"/>
                      <a:pt x="52" y="7"/>
                    </a:cubicBezTo>
                    <a:cubicBezTo>
                      <a:pt x="51" y="8"/>
                      <a:pt x="52" y="9"/>
                      <a:pt x="52" y="8"/>
                    </a:cubicBezTo>
                    <a:cubicBezTo>
                      <a:pt x="52" y="8"/>
                      <a:pt x="53" y="8"/>
                      <a:pt x="53" y="9"/>
                    </a:cubicBezTo>
                    <a:cubicBezTo>
                      <a:pt x="53" y="10"/>
                      <a:pt x="52" y="11"/>
                      <a:pt x="52" y="11"/>
                    </a:cubicBezTo>
                    <a:cubicBezTo>
                      <a:pt x="52" y="12"/>
                      <a:pt x="53" y="12"/>
                      <a:pt x="53" y="14"/>
                    </a:cubicBezTo>
                    <a:cubicBezTo>
                      <a:pt x="52" y="15"/>
                      <a:pt x="50" y="19"/>
                      <a:pt x="49" y="21"/>
                    </a:cubicBezTo>
                    <a:cubicBezTo>
                      <a:pt x="48" y="23"/>
                      <a:pt x="48" y="24"/>
                      <a:pt x="46" y="25"/>
                    </a:cubicBezTo>
                    <a:cubicBezTo>
                      <a:pt x="45" y="27"/>
                      <a:pt x="42" y="30"/>
                      <a:pt x="41" y="30"/>
                    </a:cubicBezTo>
                    <a:cubicBezTo>
                      <a:pt x="40" y="30"/>
                      <a:pt x="38" y="31"/>
                      <a:pt x="37" y="31"/>
                    </a:cubicBezTo>
                    <a:cubicBezTo>
                      <a:pt x="36" y="31"/>
                      <a:pt x="36" y="30"/>
                      <a:pt x="35" y="30"/>
                    </a:cubicBezTo>
                    <a:cubicBezTo>
                      <a:pt x="35" y="30"/>
                      <a:pt x="35" y="29"/>
                      <a:pt x="36" y="29"/>
                    </a:cubicBezTo>
                    <a:cubicBezTo>
                      <a:pt x="36" y="28"/>
                      <a:pt x="38" y="27"/>
                      <a:pt x="37" y="27"/>
                    </a:cubicBezTo>
                    <a:cubicBezTo>
                      <a:pt x="36" y="27"/>
                      <a:pt x="35" y="28"/>
                      <a:pt x="34" y="29"/>
                    </a:cubicBezTo>
                    <a:cubicBezTo>
                      <a:pt x="33" y="29"/>
                      <a:pt x="33" y="29"/>
                      <a:pt x="33" y="30"/>
                    </a:cubicBezTo>
                    <a:cubicBezTo>
                      <a:pt x="33" y="30"/>
                      <a:pt x="33" y="32"/>
                      <a:pt x="33" y="33"/>
                    </a:cubicBezTo>
                    <a:cubicBezTo>
                      <a:pt x="32" y="34"/>
                      <a:pt x="30" y="37"/>
                      <a:pt x="29" y="37"/>
                    </a:cubicBezTo>
                    <a:cubicBezTo>
                      <a:pt x="28" y="38"/>
                      <a:pt x="29" y="37"/>
                      <a:pt x="29" y="38"/>
                    </a:cubicBezTo>
                    <a:cubicBezTo>
                      <a:pt x="29" y="40"/>
                      <a:pt x="29" y="40"/>
                      <a:pt x="28" y="40"/>
                    </a:cubicBezTo>
                    <a:cubicBezTo>
                      <a:pt x="27" y="40"/>
                      <a:pt x="26" y="41"/>
                      <a:pt x="26" y="41"/>
                    </a:cubicBezTo>
                    <a:cubicBezTo>
                      <a:pt x="25" y="41"/>
                      <a:pt x="26" y="40"/>
                      <a:pt x="25"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0" name="Freeform 320"/>
              <p:cNvSpPr>
                <a:spLocks/>
              </p:cNvSpPr>
              <p:nvPr/>
            </p:nvSpPr>
            <p:spPr bwMode="auto">
              <a:xfrm>
                <a:off x="6636" y="1580"/>
                <a:ext cx="2" cy="4"/>
              </a:xfrm>
              <a:custGeom>
                <a:avLst/>
                <a:gdLst>
                  <a:gd name="T0" fmla="*/ 2 w 2"/>
                  <a:gd name="T1" fmla="*/ 1 h 3"/>
                  <a:gd name="T2" fmla="*/ 0 w 2"/>
                  <a:gd name="T3" fmla="*/ 2 h 3"/>
                  <a:gd name="T4" fmla="*/ 2 w 2"/>
                  <a:gd name="T5" fmla="*/ 2 h 3"/>
                  <a:gd name="T6" fmla="*/ 2 w 2"/>
                  <a:gd name="T7" fmla="*/ 1 h 3"/>
                </a:gdLst>
                <a:ahLst/>
                <a:cxnLst>
                  <a:cxn ang="0">
                    <a:pos x="T0" y="T1"/>
                  </a:cxn>
                  <a:cxn ang="0">
                    <a:pos x="T2" y="T3"/>
                  </a:cxn>
                  <a:cxn ang="0">
                    <a:pos x="T4" y="T5"/>
                  </a:cxn>
                  <a:cxn ang="0">
                    <a:pos x="T6" y="T7"/>
                  </a:cxn>
                </a:cxnLst>
                <a:rect l="0" t="0" r="r" b="b"/>
                <a:pathLst>
                  <a:path w="2" h="3">
                    <a:moveTo>
                      <a:pt x="2" y="1"/>
                    </a:moveTo>
                    <a:cubicBezTo>
                      <a:pt x="2" y="0"/>
                      <a:pt x="0" y="2"/>
                      <a:pt x="0" y="2"/>
                    </a:cubicBezTo>
                    <a:cubicBezTo>
                      <a:pt x="0" y="2"/>
                      <a:pt x="1" y="3"/>
                      <a:pt x="2" y="2"/>
                    </a:cubicBezTo>
                    <a:cubicBezTo>
                      <a:pt x="2" y="2"/>
                      <a:pt x="2"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1" name="Freeform 321"/>
              <p:cNvSpPr>
                <a:spLocks/>
              </p:cNvSpPr>
              <p:nvPr/>
            </p:nvSpPr>
            <p:spPr bwMode="auto">
              <a:xfrm>
                <a:off x="6616" y="1581"/>
                <a:ext cx="20" cy="15"/>
              </a:xfrm>
              <a:custGeom>
                <a:avLst/>
                <a:gdLst>
                  <a:gd name="T0" fmla="*/ 2 w 14"/>
                  <a:gd name="T1" fmla="*/ 9 h 11"/>
                  <a:gd name="T2" fmla="*/ 4 w 14"/>
                  <a:gd name="T3" fmla="*/ 10 h 11"/>
                  <a:gd name="T4" fmla="*/ 7 w 14"/>
                  <a:gd name="T5" fmla="*/ 7 h 11"/>
                  <a:gd name="T6" fmla="*/ 10 w 14"/>
                  <a:gd name="T7" fmla="*/ 7 h 11"/>
                  <a:gd name="T8" fmla="*/ 12 w 14"/>
                  <a:gd name="T9" fmla="*/ 6 h 11"/>
                  <a:gd name="T10" fmla="*/ 14 w 14"/>
                  <a:gd name="T11" fmla="*/ 4 h 11"/>
                  <a:gd name="T12" fmla="*/ 12 w 14"/>
                  <a:gd name="T13" fmla="*/ 2 h 11"/>
                  <a:gd name="T14" fmla="*/ 11 w 14"/>
                  <a:gd name="T15" fmla="*/ 1 h 11"/>
                  <a:gd name="T16" fmla="*/ 8 w 14"/>
                  <a:gd name="T17" fmla="*/ 2 h 11"/>
                  <a:gd name="T18" fmla="*/ 6 w 14"/>
                  <a:gd name="T19" fmla="*/ 4 h 11"/>
                  <a:gd name="T20" fmla="*/ 5 w 14"/>
                  <a:gd name="T21" fmla="*/ 3 h 11"/>
                  <a:gd name="T22" fmla="*/ 2 w 14"/>
                  <a:gd name="T23" fmla="*/ 6 h 11"/>
                  <a:gd name="T24" fmla="*/ 0 w 14"/>
                  <a:gd name="T25" fmla="*/ 7 h 11"/>
                  <a:gd name="T26" fmla="*/ 2 w 14"/>
                  <a:gd name="T27"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1">
                    <a:moveTo>
                      <a:pt x="2" y="9"/>
                    </a:moveTo>
                    <a:cubicBezTo>
                      <a:pt x="2" y="10"/>
                      <a:pt x="3" y="11"/>
                      <a:pt x="4" y="10"/>
                    </a:cubicBezTo>
                    <a:cubicBezTo>
                      <a:pt x="4" y="10"/>
                      <a:pt x="5" y="7"/>
                      <a:pt x="7" y="7"/>
                    </a:cubicBezTo>
                    <a:cubicBezTo>
                      <a:pt x="8" y="6"/>
                      <a:pt x="10" y="6"/>
                      <a:pt x="10" y="7"/>
                    </a:cubicBezTo>
                    <a:cubicBezTo>
                      <a:pt x="10" y="7"/>
                      <a:pt x="11" y="7"/>
                      <a:pt x="12" y="6"/>
                    </a:cubicBezTo>
                    <a:cubicBezTo>
                      <a:pt x="12" y="6"/>
                      <a:pt x="13" y="5"/>
                      <a:pt x="14" y="4"/>
                    </a:cubicBezTo>
                    <a:cubicBezTo>
                      <a:pt x="14" y="4"/>
                      <a:pt x="13" y="2"/>
                      <a:pt x="12" y="2"/>
                    </a:cubicBezTo>
                    <a:cubicBezTo>
                      <a:pt x="12" y="2"/>
                      <a:pt x="12" y="2"/>
                      <a:pt x="11" y="1"/>
                    </a:cubicBezTo>
                    <a:cubicBezTo>
                      <a:pt x="10" y="0"/>
                      <a:pt x="9" y="1"/>
                      <a:pt x="8" y="2"/>
                    </a:cubicBezTo>
                    <a:cubicBezTo>
                      <a:pt x="7" y="2"/>
                      <a:pt x="6" y="4"/>
                      <a:pt x="6" y="4"/>
                    </a:cubicBezTo>
                    <a:cubicBezTo>
                      <a:pt x="5" y="3"/>
                      <a:pt x="5" y="3"/>
                      <a:pt x="5" y="3"/>
                    </a:cubicBezTo>
                    <a:cubicBezTo>
                      <a:pt x="4" y="3"/>
                      <a:pt x="2" y="6"/>
                      <a:pt x="2" y="6"/>
                    </a:cubicBezTo>
                    <a:cubicBezTo>
                      <a:pt x="1" y="6"/>
                      <a:pt x="0" y="6"/>
                      <a:pt x="0" y="7"/>
                    </a:cubicBezTo>
                    <a:cubicBezTo>
                      <a:pt x="1" y="7"/>
                      <a:pt x="2" y="8"/>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2" name="Freeform 322"/>
              <p:cNvSpPr>
                <a:spLocks/>
              </p:cNvSpPr>
              <p:nvPr/>
            </p:nvSpPr>
            <p:spPr bwMode="auto">
              <a:xfrm>
                <a:off x="6596" y="1587"/>
                <a:ext cx="18" cy="25"/>
              </a:xfrm>
              <a:custGeom>
                <a:avLst/>
                <a:gdLst>
                  <a:gd name="T0" fmla="*/ 5 w 13"/>
                  <a:gd name="T1" fmla="*/ 1 h 18"/>
                  <a:gd name="T2" fmla="*/ 2 w 13"/>
                  <a:gd name="T3" fmla="*/ 2 h 18"/>
                  <a:gd name="T4" fmla="*/ 1 w 13"/>
                  <a:gd name="T5" fmla="*/ 3 h 18"/>
                  <a:gd name="T6" fmla="*/ 0 w 13"/>
                  <a:gd name="T7" fmla="*/ 4 h 18"/>
                  <a:gd name="T8" fmla="*/ 1 w 13"/>
                  <a:gd name="T9" fmla="*/ 6 h 18"/>
                  <a:gd name="T10" fmla="*/ 1 w 13"/>
                  <a:gd name="T11" fmla="*/ 7 h 18"/>
                  <a:gd name="T12" fmla="*/ 2 w 13"/>
                  <a:gd name="T13" fmla="*/ 6 h 18"/>
                  <a:gd name="T14" fmla="*/ 3 w 13"/>
                  <a:gd name="T15" fmla="*/ 7 h 18"/>
                  <a:gd name="T16" fmla="*/ 3 w 13"/>
                  <a:gd name="T17" fmla="*/ 5 h 18"/>
                  <a:gd name="T18" fmla="*/ 5 w 13"/>
                  <a:gd name="T19" fmla="*/ 6 h 18"/>
                  <a:gd name="T20" fmla="*/ 5 w 13"/>
                  <a:gd name="T21" fmla="*/ 8 h 18"/>
                  <a:gd name="T22" fmla="*/ 3 w 13"/>
                  <a:gd name="T23" fmla="*/ 12 h 18"/>
                  <a:gd name="T24" fmla="*/ 4 w 13"/>
                  <a:gd name="T25" fmla="*/ 13 h 18"/>
                  <a:gd name="T26" fmla="*/ 4 w 13"/>
                  <a:gd name="T27" fmla="*/ 17 h 18"/>
                  <a:gd name="T28" fmla="*/ 5 w 13"/>
                  <a:gd name="T29" fmla="*/ 16 h 18"/>
                  <a:gd name="T30" fmla="*/ 6 w 13"/>
                  <a:gd name="T31" fmla="*/ 13 h 18"/>
                  <a:gd name="T32" fmla="*/ 6 w 13"/>
                  <a:gd name="T33" fmla="*/ 14 h 18"/>
                  <a:gd name="T34" fmla="*/ 6 w 13"/>
                  <a:gd name="T35" fmla="*/ 15 h 18"/>
                  <a:gd name="T36" fmla="*/ 7 w 13"/>
                  <a:gd name="T37" fmla="*/ 18 h 18"/>
                  <a:gd name="T38" fmla="*/ 8 w 13"/>
                  <a:gd name="T39" fmla="*/ 17 h 18"/>
                  <a:gd name="T40" fmla="*/ 9 w 13"/>
                  <a:gd name="T41" fmla="*/ 15 h 18"/>
                  <a:gd name="T42" fmla="*/ 11 w 13"/>
                  <a:gd name="T43" fmla="*/ 12 h 18"/>
                  <a:gd name="T44" fmla="*/ 13 w 13"/>
                  <a:gd name="T45" fmla="*/ 7 h 18"/>
                  <a:gd name="T46" fmla="*/ 12 w 13"/>
                  <a:gd name="T47" fmla="*/ 4 h 18"/>
                  <a:gd name="T48" fmla="*/ 11 w 13"/>
                  <a:gd name="T49" fmla="*/ 2 h 18"/>
                  <a:gd name="T50" fmla="*/ 9 w 13"/>
                  <a:gd name="T51" fmla="*/ 1 h 18"/>
                  <a:gd name="T52" fmla="*/ 8 w 13"/>
                  <a:gd name="T53" fmla="*/ 0 h 18"/>
                  <a:gd name="T54" fmla="*/ 7 w 13"/>
                  <a:gd name="T55" fmla="*/ 0 h 18"/>
                  <a:gd name="T56" fmla="*/ 5 w 13"/>
                  <a:gd name="T5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 h="18">
                    <a:moveTo>
                      <a:pt x="5" y="1"/>
                    </a:moveTo>
                    <a:cubicBezTo>
                      <a:pt x="4" y="2"/>
                      <a:pt x="2" y="2"/>
                      <a:pt x="2" y="2"/>
                    </a:cubicBezTo>
                    <a:cubicBezTo>
                      <a:pt x="2" y="3"/>
                      <a:pt x="2" y="3"/>
                      <a:pt x="1" y="3"/>
                    </a:cubicBezTo>
                    <a:cubicBezTo>
                      <a:pt x="1" y="3"/>
                      <a:pt x="0" y="4"/>
                      <a:pt x="0" y="4"/>
                    </a:cubicBezTo>
                    <a:cubicBezTo>
                      <a:pt x="1" y="5"/>
                      <a:pt x="1" y="5"/>
                      <a:pt x="1" y="6"/>
                    </a:cubicBezTo>
                    <a:cubicBezTo>
                      <a:pt x="1" y="7"/>
                      <a:pt x="0" y="8"/>
                      <a:pt x="1" y="7"/>
                    </a:cubicBezTo>
                    <a:cubicBezTo>
                      <a:pt x="1" y="7"/>
                      <a:pt x="2" y="6"/>
                      <a:pt x="2" y="6"/>
                    </a:cubicBezTo>
                    <a:cubicBezTo>
                      <a:pt x="2" y="7"/>
                      <a:pt x="3" y="7"/>
                      <a:pt x="3" y="7"/>
                    </a:cubicBezTo>
                    <a:cubicBezTo>
                      <a:pt x="3" y="6"/>
                      <a:pt x="3" y="5"/>
                      <a:pt x="3" y="5"/>
                    </a:cubicBezTo>
                    <a:cubicBezTo>
                      <a:pt x="4" y="5"/>
                      <a:pt x="5" y="5"/>
                      <a:pt x="5" y="6"/>
                    </a:cubicBezTo>
                    <a:cubicBezTo>
                      <a:pt x="5" y="7"/>
                      <a:pt x="5" y="7"/>
                      <a:pt x="5" y="8"/>
                    </a:cubicBezTo>
                    <a:cubicBezTo>
                      <a:pt x="5" y="9"/>
                      <a:pt x="4" y="11"/>
                      <a:pt x="3" y="12"/>
                    </a:cubicBezTo>
                    <a:cubicBezTo>
                      <a:pt x="3" y="12"/>
                      <a:pt x="4" y="12"/>
                      <a:pt x="4" y="13"/>
                    </a:cubicBezTo>
                    <a:cubicBezTo>
                      <a:pt x="4" y="14"/>
                      <a:pt x="3" y="17"/>
                      <a:pt x="4" y="17"/>
                    </a:cubicBezTo>
                    <a:cubicBezTo>
                      <a:pt x="5" y="17"/>
                      <a:pt x="5" y="16"/>
                      <a:pt x="5" y="16"/>
                    </a:cubicBezTo>
                    <a:cubicBezTo>
                      <a:pt x="5" y="15"/>
                      <a:pt x="6" y="13"/>
                      <a:pt x="6" y="13"/>
                    </a:cubicBezTo>
                    <a:cubicBezTo>
                      <a:pt x="6" y="14"/>
                      <a:pt x="6" y="14"/>
                      <a:pt x="6" y="14"/>
                    </a:cubicBezTo>
                    <a:cubicBezTo>
                      <a:pt x="6" y="15"/>
                      <a:pt x="6" y="14"/>
                      <a:pt x="6" y="15"/>
                    </a:cubicBezTo>
                    <a:cubicBezTo>
                      <a:pt x="6" y="16"/>
                      <a:pt x="7" y="17"/>
                      <a:pt x="7" y="18"/>
                    </a:cubicBezTo>
                    <a:cubicBezTo>
                      <a:pt x="7" y="18"/>
                      <a:pt x="7" y="18"/>
                      <a:pt x="8" y="17"/>
                    </a:cubicBezTo>
                    <a:cubicBezTo>
                      <a:pt x="8" y="17"/>
                      <a:pt x="8" y="16"/>
                      <a:pt x="9" y="15"/>
                    </a:cubicBezTo>
                    <a:cubicBezTo>
                      <a:pt x="9" y="15"/>
                      <a:pt x="11" y="13"/>
                      <a:pt x="11" y="12"/>
                    </a:cubicBezTo>
                    <a:cubicBezTo>
                      <a:pt x="11" y="11"/>
                      <a:pt x="12" y="8"/>
                      <a:pt x="13" y="7"/>
                    </a:cubicBezTo>
                    <a:cubicBezTo>
                      <a:pt x="13" y="6"/>
                      <a:pt x="12" y="4"/>
                      <a:pt x="12" y="4"/>
                    </a:cubicBezTo>
                    <a:cubicBezTo>
                      <a:pt x="11" y="3"/>
                      <a:pt x="12" y="3"/>
                      <a:pt x="11" y="2"/>
                    </a:cubicBezTo>
                    <a:cubicBezTo>
                      <a:pt x="11" y="1"/>
                      <a:pt x="9" y="2"/>
                      <a:pt x="9" y="1"/>
                    </a:cubicBezTo>
                    <a:cubicBezTo>
                      <a:pt x="8" y="1"/>
                      <a:pt x="8" y="0"/>
                      <a:pt x="8" y="0"/>
                    </a:cubicBezTo>
                    <a:cubicBezTo>
                      <a:pt x="8" y="0"/>
                      <a:pt x="7" y="0"/>
                      <a:pt x="7" y="0"/>
                    </a:cubicBezTo>
                    <a:cubicBezTo>
                      <a:pt x="6" y="0"/>
                      <a:pt x="5" y="1"/>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3" name="Freeform 323"/>
              <p:cNvSpPr>
                <a:spLocks/>
              </p:cNvSpPr>
              <p:nvPr/>
            </p:nvSpPr>
            <p:spPr bwMode="auto">
              <a:xfrm>
                <a:off x="6579" y="1647"/>
                <a:ext cx="7" cy="7"/>
              </a:xfrm>
              <a:custGeom>
                <a:avLst/>
                <a:gdLst>
                  <a:gd name="T0" fmla="*/ 1 w 5"/>
                  <a:gd name="T1" fmla="*/ 4 h 5"/>
                  <a:gd name="T2" fmla="*/ 3 w 5"/>
                  <a:gd name="T3" fmla="*/ 2 h 5"/>
                  <a:gd name="T4" fmla="*/ 5 w 5"/>
                  <a:gd name="T5" fmla="*/ 0 h 5"/>
                  <a:gd name="T6" fmla="*/ 2 w 5"/>
                  <a:gd name="T7" fmla="*/ 1 h 5"/>
                  <a:gd name="T8" fmla="*/ 1 w 5"/>
                  <a:gd name="T9" fmla="*/ 4 h 5"/>
                </a:gdLst>
                <a:ahLst/>
                <a:cxnLst>
                  <a:cxn ang="0">
                    <a:pos x="T0" y="T1"/>
                  </a:cxn>
                  <a:cxn ang="0">
                    <a:pos x="T2" y="T3"/>
                  </a:cxn>
                  <a:cxn ang="0">
                    <a:pos x="T4" y="T5"/>
                  </a:cxn>
                  <a:cxn ang="0">
                    <a:pos x="T6" y="T7"/>
                  </a:cxn>
                  <a:cxn ang="0">
                    <a:pos x="T8" y="T9"/>
                  </a:cxn>
                </a:cxnLst>
                <a:rect l="0" t="0" r="r" b="b"/>
                <a:pathLst>
                  <a:path w="5" h="5">
                    <a:moveTo>
                      <a:pt x="1" y="4"/>
                    </a:moveTo>
                    <a:cubicBezTo>
                      <a:pt x="2" y="3"/>
                      <a:pt x="3" y="3"/>
                      <a:pt x="3" y="2"/>
                    </a:cubicBezTo>
                    <a:cubicBezTo>
                      <a:pt x="4" y="1"/>
                      <a:pt x="5" y="0"/>
                      <a:pt x="5" y="0"/>
                    </a:cubicBezTo>
                    <a:cubicBezTo>
                      <a:pt x="3" y="0"/>
                      <a:pt x="3" y="0"/>
                      <a:pt x="2" y="1"/>
                    </a:cubicBezTo>
                    <a:cubicBezTo>
                      <a:pt x="2" y="2"/>
                      <a:pt x="0" y="5"/>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4" name="Freeform 324"/>
              <p:cNvSpPr>
                <a:spLocks/>
              </p:cNvSpPr>
              <p:nvPr/>
            </p:nvSpPr>
            <p:spPr bwMode="auto">
              <a:xfrm>
                <a:off x="6593" y="1634"/>
                <a:ext cx="3" cy="1"/>
              </a:xfrm>
              <a:custGeom>
                <a:avLst/>
                <a:gdLst>
                  <a:gd name="T0" fmla="*/ 2 w 2"/>
                  <a:gd name="T1" fmla="*/ 0 h 1"/>
                  <a:gd name="T2" fmla="*/ 0 w 2"/>
                  <a:gd name="T3" fmla="*/ 1 h 1"/>
                  <a:gd name="T4" fmla="*/ 2 w 2"/>
                  <a:gd name="T5" fmla="*/ 0 h 1"/>
                </a:gdLst>
                <a:ahLst/>
                <a:cxnLst>
                  <a:cxn ang="0">
                    <a:pos x="T0" y="T1"/>
                  </a:cxn>
                  <a:cxn ang="0">
                    <a:pos x="T2" y="T3"/>
                  </a:cxn>
                  <a:cxn ang="0">
                    <a:pos x="T4" y="T5"/>
                  </a:cxn>
                </a:cxnLst>
                <a:rect l="0" t="0" r="r" b="b"/>
                <a:pathLst>
                  <a:path w="2" h="1">
                    <a:moveTo>
                      <a:pt x="2" y="0"/>
                    </a:moveTo>
                    <a:cubicBezTo>
                      <a:pt x="2" y="0"/>
                      <a:pt x="0" y="1"/>
                      <a:pt x="0" y="1"/>
                    </a:cubicBezTo>
                    <a:cubicBezTo>
                      <a:pt x="0" y="1"/>
                      <a:pt x="2"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5" name="Freeform 325"/>
              <p:cNvSpPr>
                <a:spLocks/>
              </p:cNvSpPr>
              <p:nvPr/>
            </p:nvSpPr>
            <p:spPr bwMode="auto">
              <a:xfrm>
                <a:off x="6552" y="1665"/>
                <a:ext cx="2" cy="3"/>
              </a:xfrm>
              <a:custGeom>
                <a:avLst/>
                <a:gdLst>
                  <a:gd name="T0" fmla="*/ 1 w 2"/>
                  <a:gd name="T1" fmla="*/ 0 h 2"/>
                  <a:gd name="T2" fmla="*/ 1 w 2"/>
                  <a:gd name="T3" fmla="*/ 2 h 2"/>
                  <a:gd name="T4" fmla="*/ 1 w 2"/>
                  <a:gd name="T5" fmla="*/ 0 h 2"/>
                </a:gdLst>
                <a:ahLst/>
                <a:cxnLst>
                  <a:cxn ang="0">
                    <a:pos x="T0" y="T1"/>
                  </a:cxn>
                  <a:cxn ang="0">
                    <a:pos x="T2" y="T3"/>
                  </a:cxn>
                  <a:cxn ang="0">
                    <a:pos x="T4" y="T5"/>
                  </a:cxn>
                </a:cxnLst>
                <a:rect l="0" t="0" r="r" b="b"/>
                <a:pathLst>
                  <a:path w="2" h="2">
                    <a:moveTo>
                      <a:pt x="1" y="0"/>
                    </a:moveTo>
                    <a:cubicBezTo>
                      <a:pt x="0" y="0"/>
                      <a:pt x="0" y="2"/>
                      <a:pt x="1" y="2"/>
                    </a:cubicBezTo>
                    <a:cubicBezTo>
                      <a:pt x="1" y="2"/>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6" name="Freeform 326"/>
              <p:cNvSpPr>
                <a:spLocks/>
              </p:cNvSpPr>
              <p:nvPr/>
            </p:nvSpPr>
            <p:spPr bwMode="auto">
              <a:xfrm>
                <a:off x="6519" y="1661"/>
                <a:ext cx="15" cy="26"/>
              </a:xfrm>
              <a:custGeom>
                <a:avLst/>
                <a:gdLst>
                  <a:gd name="T0" fmla="*/ 5 w 11"/>
                  <a:gd name="T1" fmla="*/ 19 h 19"/>
                  <a:gd name="T2" fmla="*/ 9 w 11"/>
                  <a:gd name="T3" fmla="*/ 11 h 19"/>
                  <a:gd name="T4" fmla="*/ 11 w 11"/>
                  <a:gd name="T5" fmla="*/ 4 h 19"/>
                  <a:gd name="T6" fmla="*/ 10 w 11"/>
                  <a:gd name="T7" fmla="*/ 0 h 19"/>
                  <a:gd name="T8" fmla="*/ 5 w 11"/>
                  <a:gd name="T9" fmla="*/ 3 h 19"/>
                  <a:gd name="T10" fmla="*/ 2 w 11"/>
                  <a:gd name="T11" fmla="*/ 13 h 19"/>
                  <a:gd name="T12" fmla="*/ 5 w 11"/>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11" h="19">
                    <a:moveTo>
                      <a:pt x="5" y="19"/>
                    </a:moveTo>
                    <a:cubicBezTo>
                      <a:pt x="5" y="18"/>
                      <a:pt x="8" y="12"/>
                      <a:pt x="9" y="11"/>
                    </a:cubicBezTo>
                    <a:cubicBezTo>
                      <a:pt x="10" y="10"/>
                      <a:pt x="10" y="6"/>
                      <a:pt x="11" y="4"/>
                    </a:cubicBezTo>
                    <a:cubicBezTo>
                      <a:pt x="11" y="3"/>
                      <a:pt x="11" y="0"/>
                      <a:pt x="10" y="0"/>
                    </a:cubicBezTo>
                    <a:cubicBezTo>
                      <a:pt x="9" y="0"/>
                      <a:pt x="6" y="2"/>
                      <a:pt x="5" y="3"/>
                    </a:cubicBezTo>
                    <a:cubicBezTo>
                      <a:pt x="3" y="5"/>
                      <a:pt x="0" y="10"/>
                      <a:pt x="2" y="13"/>
                    </a:cubicBezTo>
                    <a:cubicBezTo>
                      <a:pt x="3" y="16"/>
                      <a:pt x="5" y="19"/>
                      <a:pt x="5"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7" name="Freeform 327"/>
              <p:cNvSpPr>
                <a:spLocks/>
              </p:cNvSpPr>
              <p:nvPr/>
            </p:nvSpPr>
            <p:spPr bwMode="auto">
              <a:xfrm>
                <a:off x="6431" y="1701"/>
                <a:ext cx="20" cy="18"/>
              </a:xfrm>
              <a:custGeom>
                <a:avLst/>
                <a:gdLst>
                  <a:gd name="T0" fmla="*/ 11 w 15"/>
                  <a:gd name="T1" fmla="*/ 8 h 13"/>
                  <a:gd name="T2" fmla="*/ 13 w 15"/>
                  <a:gd name="T3" fmla="*/ 3 h 13"/>
                  <a:gd name="T4" fmla="*/ 5 w 15"/>
                  <a:gd name="T5" fmla="*/ 3 h 13"/>
                  <a:gd name="T6" fmla="*/ 0 w 15"/>
                  <a:gd name="T7" fmla="*/ 9 h 13"/>
                  <a:gd name="T8" fmla="*/ 6 w 15"/>
                  <a:gd name="T9" fmla="*/ 12 h 13"/>
                  <a:gd name="T10" fmla="*/ 11 w 15"/>
                  <a:gd name="T11" fmla="*/ 8 h 13"/>
                </a:gdLst>
                <a:ahLst/>
                <a:cxnLst>
                  <a:cxn ang="0">
                    <a:pos x="T0" y="T1"/>
                  </a:cxn>
                  <a:cxn ang="0">
                    <a:pos x="T2" y="T3"/>
                  </a:cxn>
                  <a:cxn ang="0">
                    <a:pos x="T4" y="T5"/>
                  </a:cxn>
                  <a:cxn ang="0">
                    <a:pos x="T6" y="T7"/>
                  </a:cxn>
                  <a:cxn ang="0">
                    <a:pos x="T8" y="T9"/>
                  </a:cxn>
                  <a:cxn ang="0">
                    <a:pos x="T10" y="T11"/>
                  </a:cxn>
                </a:cxnLst>
                <a:rect l="0" t="0" r="r" b="b"/>
                <a:pathLst>
                  <a:path w="15" h="13">
                    <a:moveTo>
                      <a:pt x="11" y="8"/>
                    </a:moveTo>
                    <a:cubicBezTo>
                      <a:pt x="12" y="6"/>
                      <a:pt x="15" y="3"/>
                      <a:pt x="13" y="3"/>
                    </a:cubicBezTo>
                    <a:cubicBezTo>
                      <a:pt x="11" y="3"/>
                      <a:pt x="8" y="0"/>
                      <a:pt x="5" y="3"/>
                    </a:cubicBezTo>
                    <a:cubicBezTo>
                      <a:pt x="3" y="5"/>
                      <a:pt x="0" y="7"/>
                      <a:pt x="0" y="9"/>
                    </a:cubicBezTo>
                    <a:cubicBezTo>
                      <a:pt x="1" y="10"/>
                      <a:pt x="3" y="13"/>
                      <a:pt x="6" y="12"/>
                    </a:cubicBezTo>
                    <a:cubicBezTo>
                      <a:pt x="9" y="11"/>
                      <a:pt x="10" y="10"/>
                      <a:pt x="11"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8" name="Freeform 328"/>
              <p:cNvSpPr>
                <a:spLocks/>
              </p:cNvSpPr>
              <p:nvPr/>
            </p:nvSpPr>
            <p:spPr bwMode="auto">
              <a:xfrm>
                <a:off x="6519" y="1716"/>
                <a:ext cx="27" cy="43"/>
              </a:xfrm>
              <a:custGeom>
                <a:avLst/>
                <a:gdLst>
                  <a:gd name="T0" fmla="*/ 0 w 20"/>
                  <a:gd name="T1" fmla="*/ 14 h 31"/>
                  <a:gd name="T2" fmla="*/ 2 w 20"/>
                  <a:gd name="T3" fmla="*/ 21 h 31"/>
                  <a:gd name="T4" fmla="*/ 3 w 20"/>
                  <a:gd name="T5" fmla="*/ 23 h 31"/>
                  <a:gd name="T6" fmla="*/ 5 w 20"/>
                  <a:gd name="T7" fmla="*/ 22 h 31"/>
                  <a:gd name="T8" fmla="*/ 7 w 20"/>
                  <a:gd name="T9" fmla="*/ 24 h 31"/>
                  <a:gd name="T10" fmla="*/ 4 w 20"/>
                  <a:gd name="T11" fmla="*/ 25 h 31"/>
                  <a:gd name="T12" fmla="*/ 7 w 20"/>
                  <a:gd name="T13" fmla="*/ 29 h 31"/>
                  <a:gd name="T14" fmla="*/ 11 w 20"/>
                  <a:gd name="T15" fmla="*/ 27 h 31"/>
                  <a:gd name="T16" fmla="*/ 14 w 20"/>
                  <a:gd name="T17" fmla="*/ 29 h 31"/>
                  <a:gd name="T18" fmla="*/ 16 w 20"/>
                  <a:gd name="T19" fmla="*/ 30 h 31"/>
                  <a:gd name="T20" fmla="*/ 15 w 20"/>
                  <a:gd name="T21" fmla="*/ 27 h 31"/>
                  <a:gd name="T22" fmla="*/ 18 w 20"/>
                  <a:gd name="T23" fmla="*/ 29 h 31"/>
                  <a:gd name="T24" fmla="*/ 19 w 20"/>
                  <a:gd name="T25" fmla="*/ 27 h 31"/>
                  <a:gd name="T26" fmla="*/ 14 w 20"/>
                  <a:gd name="T27" fmla="*/ 25 h 31"/>
                  <a:gd name="T28" fmla="*/ 10 w 20"/>
                  <a:gd name="T29" fmla="*/ 24 h 31"/>
                  <a:gd name="T30" fmla="*/ 9 w 20"/>
                  <a:gd name="T31" fmla="*/ 19 h 31"/>
                  <a:gd name="T32" fmla="*/ 10 w 20"/>
                  <a:gd name="T33" fmla="*/ 16 h 31"/>
                  <a:gd name="T34" fmla="*/ 13 w 20"/>
                  <a:gd name="T35" fmla="*/ 14 h 31"/>
                  <a:gd name="T36" fmla="*/ 15 w 20"/>
                  <a:gd name="T37" fmla="*/ 8 h 31"/>
                  <a:gd name="T38" fmla="*/ 13 w 20"/>
                  <a:gd name="T39" fmla="*/ 4 h 31"/>
                  <a:gd name="T40" fmla="*/ 13 w 20"/>
                  <a:gd name="T41" fmla="*/ 1 h 31"/>
                  <a:gd name="T42" fmla="*/ 11 w 20"/>
                  <a:gd name="T43" fmla="*/ 2 h 31"/>
                  <a:gd name="T44" fmla="*/ 8 w 20"/>
                  <a:gd name="T45" fmla="*/ 0 h 31"/>
                  <a:gd name="T46" fmla="*/ 4 w 20"/>
                  <a:gd name="T47" fmla="*/ 2 h 31"/>
                  <a:gd name="T48" fmla="*/ 3 w 20"/>
                  <a:gd name="T49" fmla="*/ 9 h 31"/>
                  <a:gd name="T50" fmla="*/ 3 w 20"/>
                  <a:gd name="T51" fmla="*/ 13 h 31"/>
                  <a:gd name="T52" fmla="*/ 1 w 20"/>
                  <a:gd name="T53" fmla="*/ 14 h 31"/>
                  <a:gd name="T54" fmla="*/ 0 w 20"/>
                  <a:gd name="T55"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 h="31">
                    <a:moveTo>
                      <a:pt x="0" y="14"/>
                    </a:moveTo>
                    <a:cubicBezTo>
                      <a:pt x="0" y="16"/>
                      <a:pt x="1" y="19"/>
                      <a:pt x="2" y="21"/>
                    </a:cubicBezTo>
                    <a:cubicBezTo>
                      <a:pt x="2" y="23"/>
                      <a:pt x="2" y="24"/>
                      <a:pt x="3" y="23"/>
                    </a:cubicBezTo>
                    <a:cubicBezTo>
                      <a:pt x="3" y="23"/>
                      <a:pt x="4" y="21"/>
                      <a:pt x="5" y="22"/>
                    </a:cubicBezTo>
                    <a:cubicBezTo>
                      <a:pt x="6" y="22"/>
                      <a:pt x="8" y="24"/>
                      <a:pt x="7" y="24"/>
                    </a:cubicBezTo>
                    <a:cubicBezTo>
                      <a:pt x="5" y="24"/>
                      <a:pt x="4" y="24"/>
                      <a:pt x="4" y="25"/>
                    </a:cubicBezTo>
                    <a:cubicBezTo>
                      <a:pt x="4" y="26"/>
                      <a:pt x="6" y="29"/>
                      <a:pt x="7" y="29"/>
                    </a:cubicBezTo>
                    <a:cubicBezTo>
                      <a:pt x="9" y="29"/>
                      <a:pt x="10" y="27"/>
                      <a:pt x="11" y="27"/>
                    </a:cubicBezTo>
                    <a:cubicBezTo>
                      <a:pt x="11" y="27"/>
                      <a:pt x="13" y="28"/>
                      <a:pt x="14" y="29"/>
                    </a:cubicBezTo>
                    <a:cubicBezTo>
                      <a:pt x="16" y="30"/>
                      <a:pt x="17" y="31"/>
                      <a:pt x="16" y="30"/>
                    </a:cubicBezTo>
                    <a:cubicBezTo>
                      <a:pt x="15" y="28"/>
                      <a:pt x="14" y="27"/>
                      <a:pt x="15" y="27"/>
                    </a:cubicBezTo>
                    <a:cubicBezTo>
                      <a:pt x="17" y="28"/>
                      <a:pt x="17" y="30"/>
                      <a:pt x="18" y="29"/>
                    </a:cubicBezTo>
                    <a:cubicBezTo>
                      <a:pt x="18" y="29"/>
                      <a:pt x="20" y="29"/>
                      <a:pt x="19" y="27"/>
                    </a:cubicBezTo>
                    <a:cubicBezTo>
                      <a:pt x="17" y="24"/>
                      <a:pt x="16" y="25"/>
                      <a:pt x="14" y="25"/>
                    </a:cubicBezTo>
                    <a:cubicBezTo>
                      <a:pt x="13" y="25"/>
                      <a:pt x="11" y="26"/>
                      <a:pt x="10" y="24"/>
                    </a:cubicBezTo>
                    <a:cubicBezTo>
                      <a:pt x="9" y="22"/>
                      <a:pt x="9" y="20"/>
                      <a:pt x="9" y="19"/>
                    </a:cubicBezTo>
                    <a:cubicBezTo>
                      <a:pt x="9" y="17"/>
                      <a:pt x="9" y="17"/>
                      <a:pt x="10" y="16"/>
                    </a:cubicBezTo>
                    <a:cubicBezTo>
                      <a:pt x="11" y="15"/>
                      <a:pt x="12" y="15"/>
                      <a:pt x="13" y="14"/>
                    </a:cubicBezTo>
                    <a:cubicBezTo>
                      <a:pt x="14" y="12"/>
                      <a:pt x="16" y="10"/>
                      <a:pt x="15" y="8"/>
                    </a:cubicBezTo>
                    <a:cubicBezTo>
                      <a:pt x="14" y="7"/>
                      <a:pt x="13" y="6"/>
                      <a:pt x="13" y="4"/>
                    </a:cubicBezTo>
                    <a:cubicBezTo>
                      <a:pt x="13" y="3"/>
                      <a:pt x="14" y="1"/>
                      <a:pt x="13" y="1"/>
                    </a:cubicBezTo>
                    <a:cubicBezTo>
                      <a:pt x="12" y="1"/>
                      <a:pt x="11" y="3"/>
                      <a:pt x="11" y="2"/>
                    </a:cubicBezTo>
                    <a:cubicBezTo>
                      <a:pt x="10" y="1"/>
                      <a:pt x="10" y="0"/>
                      <a:pt x="8" y="0"/>
                    </a:cubicBezTo>
                    <a:cubicBezTo>
                      <a:pt x="7" y="0"/>
                      <a:pt x="4" y="0"/>
                      <a:pt x="4" y="2"/>
                    </a:cubicBezTo>
                    <a:cubicBezTo>
                      <a:pt x="3" y="3"/>
                      <a:pt x="4" y="7"/>
                      <a:pt x="3" y="9"/>
                    </a:cubicBezTo>
                    <a:cubicBezTo>
                      <a:pt x="3" y="11"/>
                      <a:pt x="2" y="12"/>
                      <a:pt x="3" y="13"/>
                    </a:cubicBezTo>
                    <a:cubicBezTo>
                      <a:pt x="3" y="14"/>
                      <a:pt x="3" y="14"/>
                      <a:pt x="1" y="14"/>
                    </a:cubicBezTo>
                    <a:cubicBezTo>
                      <a:pt x="0" y="14"/>
                      <a:pt x="0" y="12"/>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9" name="Freeform 329"/>
              <p:cNvSpPr>
                <a:spLocks/>
              </p:cNvSpPr>
              <p:nvPr/>
            </p:nvSpPr>
            <p:spPr bwMode="auto">
              <a:xfrm>
                <a:off x="6543" y="1753"/>
                <a:ext cx="10" cy="12"/>
              </a:xfrm>
              <a:custGeom>
                <a:avLst/>
                <a:gdLst>
                  <a:gd name="T0" fmla="*/ 4 w 7"/>
                  <a:gd name="T1" fmla="*/ 0 h 8"/>
                  <a:gd name="T2" fmla="*/ 2 w 7"/>
                  <a:gd name="T3" fmla="*/ 0 h 8"/>
                  <a:gd name="T4" fmla="*/ 0 w 7"/>
                  <a:gd name="T5" fmla="*/ 2 h 8"/>
                  <a:gd name="T6" fmla="*/ 1 w 7"/>
                  <a:gd name="T7" fmla="*/ 3 h 8"/>
                  <a:gd name="T8" fmla="*/ 2 w 7"/>
                  <a:gd name="T9" fmla="*/ 5 h 8"/>
                  <a:gd name="T10" fmla="*/ 3 w 7"/>
                  <a:gd name="T11" fmla="*/ 6 h 8"/>
                  <a:gd name="T12" fmla="*/ 6 w 7"/>
                  <a:gd name="T13" fmla="*/ 7 h 8"/>
                  <a:gd name="T14" fmla="*/ 7 w 7"/>
                  <a:gd name="T15" fmla="*/ 7 h 8"/>
                  <a:gd name="T16" fmla="*/ 6 w 7"/>
                  <a:gd name="T17" fmla="*/ 4 h 8"/>
                  <a:gd name="T18" fmla="*/ 4 w 7"/>
                  <a:gd name="T19" fmla="*/ 3 h 8"/>
                  <a:gd name="T20" fmla="*/ 4 w 7"/>
                  <a:gd name="T21" fmla="*/ 1 h 8"/>
                  <a:gd name="T22" fmla="*/ 4 w 7"/>
                  <a:gd name="T23"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8">
                    <a:moveTo>
                      <a:pt x="4" y="0"/>
                    </a:moveTo>
                    <a:cubicBezTo>
                      <a:pt x="3" y="1"/>
                      <a:pt x="3" y="0"/>
                      <a:pt x="2" y="0"/>
                    </a:cubicBezTo>
                    <a:cubicBezTo>
                      <a:pt x="2" y="1"/>
                      <a:pt x="0" y="2"/>
                      <a:pt x="0" y="2"/>
                    </a:cubicBezTo>
                    <a:cubicBezTo>
                      <a:pt x="0" y="2"/>
                      <a:pt x="1" y="3"/>
                      <a:pt x="1" y="3"/>
                    </a:cubicBezTo>
                    <a:cubicBezTo>
                      <a:pt x="1" y="4"/>
                      <a:pt x="2" y="5"/>
                      <a:pt x="2" y="5"/>
                    </a:cubicBezTo>
                    <a:cubicBezTo>
                      <a:pt x="2" y="6"/>
                      <a:pt x="3" y="6"/>
                      <a:pt x="3" y="6"/>
                    </a:cubicBezTo>
                    <a:cubicBezTo>
                      <a:pt x="4" y="6"/>
                      <a:pt x="5" y="7"/>
                      <a:pt x="6" y="7"/>
                    </a:cubicBezTo>
                    <a:cubicBezTo>
                      <a:pt x="6" y="8"/>
                      <a:pt x="7" y="7"/>
                      <a:pt x="7" y="7"/>
                    </a:cubicBezTo>
                    <a:cubicBezTo>
                      <a:pt x="7" y="7"/>
                      <a:pt x="6" y="5"/>
                      <a:pt x="6" y="4"/>
                    </a:cubicBezTo>
                    <a:cubicBezTo>
                      <a:pt x="5" y="4"/>
                      <a:pt x="5" y="4"/>
                      <a:pt x="4" y="3"/>
                    </a:cubicBezTo>
                    <a:cubicBezTo>
                      <a:pt x="3" y="3"/>
                      <a:pt x="3" y="2"/>
                      <a:pt x="4" y="1"/>
                    </a:cubicBezTo>
                    <a:cubicBezTo>
                      <a:pt x="4" y="0"/>
                      <a:pt x="5"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0" name="Freeform 330"/>
              <p:cNvSpPr>
                <a:spLocks/>
              </p:cNvSpPr>
              <p:nvPr/>
            </p:nvSpPr>
            <p:spPr bwMode="auto">
              <a:xfrm>
                <a:off x="6553" y="1763"/>
                <a:ext cx="14" cy="21"/>
              </a:xfrm>
              <a:custGeom>
                <a:avLst/>
                <a:gdLst>
                  <a:gd name="T0" fmla="*/ 6 w 10"/>
                  <a:gd name="T1" fmla="*/ 0 h 15"/>
                  <a:gd name="T2" fmla="*/ 3 w 10"/>
                  <a:gd name="T3" fmla="*/ 0 h 15"/>
                  <a:gd name="T4" fmla="*/ 1 w 10"/>
                  <a:gd name="T5" fmla="*/ 1 h 15"/>
                  <a:gd name="T6" fmla="*/ 0 w 10"/>
                  <a:gd name="T7" fmla="*/ 2 h 15"/>
                  <a:gd name="T8" fmla="*/ 2 w 10"/>
                  <a:gd name="T9" fmla="*/ 4 h 15"/>
                  <a:gd name="T10" fmla="*/ 3 w 10"/>
                  <a:gd name="T11" fmla="*/ 6 h 15"/>
                  <a:gd name="T12" fmla="*/ 1 w 10"/>
                  <a:gd name="T13" fmla="*/ 7 h 15"/>
                  <a:gd name="T14" fmla="*/ 1 w 10"/>
                  <a:gd name="T15" fmla="*/ 10 h 15"/>
                  <a:gd name="T16" fmla="*/ 3 w 10"/>
                  <a:gd name="T17" fmla="*/ 11 h 15"/>
                  <a:gd name="T18" fmla="*/ 3 w 10"/>
                  <a:gd name="T19" fmla="*/ 14 h 15"/>
                  <a:gd name="T20" fmla="*/ 5 w 10"/>
                  <a:gd name="T21" fmla="*/ 14 h 15"/>
                  <a:gd name="T22" fmla="*/ 4 w 10"/>
                  <a:gd name="T23" fmla="*/ 11 h 15"/>
                  <a:gd name="T24" fmla="*/ 4 w 10"/>
                  <a:gd name="T25" fmla="*/ 8 h 15"/>
                  <a:gd name="T26" fmla="*/ 7 w 10"/>
                  <a:gd name="T27" fmla="*/ 9 h 15"/>
                  <a:gd name="T28" fmla="*/ 8 w 10"/>
                  <a:gd name="T29" fmla="*/ 8 h 15"/>
                  <a:gd name="T30" fmla="*/ 7 w 10"/>
                  <a:gd name="T31" fmla="*/ 6 h 15"/>
                  <a:gd name="T32" fmla="*/ 8 w 10"/>
                  <a:gd name="T33" fmla="*/ 5 h 15"/>
                  <a:gd name="T34" fmla="*/ 6 w 10"/>
                  <a:gd name="T35" fmla="*/ 2 h 15"/>
                  <a:gd name="T36" fmla="*/ 6 w 10"/>
                  <a:gd name="T3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15">
                    <a:moveTo>
                      <a:pt x="6" y="0"/>
                    </a:moveTo>
                    <a:cubicBezTo>
                      <a:pt x="5" y="0"/>
                      <a:pt x="3" y="0"/>
                      <a:pt x="3" y="0"/>
                    </a:cubicBezTo>
                    <a:cubicBezTo>
                      <a:pt x="2" y="0"/>
                      <a:pt x="2" y="0"/>
                      <a:pt x="1" y="1"/>
                    </a:cubicBezTo>
                    <a:cubicBezTo>
                      <a:pt x="1" y="2"/>
                      <a:pt x="0" y="1"/>
                      <a:pt x="0" y="2"/>
                    </a:cubicBezTo>
                    <a:cubicBezTo>
                      <a:pt x="0" y="3"/>
                      <a:pt x="2" y="4"/>
                      <a:pt x="2" y="4"/>
                    </a:cubicBezTo>
                    <a:cubicBezTo>
                      <a:pt x="2" y="4"/>
                      <a:pt x="4" y="6"/>
                      <a:pt x="3" y="6"/>
                    </a:cubicBezTo>
                    <a:cubicBezTo>
                      <a:pt x="2" y="6"/>
                      <a:pt x="1" y="6"/>
                      <a:pt x="1" y="7"/>
                    </a:cubicBezTo>
                    <a:cubicBezTo>
                      <a:pt x="1" y="7"/>
                      <a:pt x="0" y="9"/>
                      <a:pt x="1" y="10"/>
                    </a:cubicBezTo>
                    <a:cubicBezTo>
                      <a:pt x="2" y="11"/>
                      <a:pt x="3" y="10"/>
                      <a:pt x="3" y="11"/>
                    </a:cubicBezTo>
                    <a:cubicBezTo>
                      <a:pt x="3" y="13"/>
                      <a:pt x="3" y="14"/>
                      <a:pt x="3" y="14"/>
                    </a:cubicBezTo>
                    <a:cubicBezTo>
                      <a:pt x="3" y="14"/>
                      <a:pt x="5" y="15"/>
                      <a:pt x="5" y="14"/>
                    </a:cubicBezTo>
                    <a:cubicBezTo>
                      <a:pt x="5" y="13"/>
                      <a:pt x="4" y="12"/>
                      <a:pt x="4" y="11"/>
                    </a:cubicBezTo>
                    <a:cubicBezTo>
                      <a:pt x="4" y="10"/>
                      <a:pt x="4" y="8"/>
                      <a:pt x="4" y="8"/>
                    </a:cubicBezTo>
                    <a:cubicBezTo>
                      <a:pt x="5" y="9"/>
                      <a:pt x="6" y="9"/>
                      <a:pt x="7" y="9"/>
                    </a:cubicBezTo>
                    <a:cubicBezTo>
                      <a:pt x="8" y="9"/>
                      <a:pt x="9" y="9"/>
                      <a:pt x="8" y="8"/>
                    </a:cubicBezTo>
                    <a:cubicBezTo>
                      <a:pt x="7" y="8"/>
                      <a:pt x="6" y="7"/>
                      <a:pt x="7" y="6"/>
                    </a:cubicBezTo>
                    <a:cubicBezTo>
                      <a:pt x="8" y="6"/>
                      <a:pt x="10" y="7"/>
                      <a:pt x="8" y="5"/>
                    </a:cubicBezTo>
                    <a:cubicBezTo>
                      <a:pt x="7" y="4"/>
                      <a:pt x="6" y="3"/>
                      <a:pt x="6" y="2"/>
                    </a:cubicBezTo>
                    <a:cubicBezTo>
                      <a:pt x="6" y="2"/>
                      <a:pt x="7" y="1"/>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1" name="Freeform 331"/>
              <p:cNvSpPr>
                <a:spLocks/>
              </p:cNvSpPr>
              <p:nvPr/>
            </p:nvSpPr>
            <p:spPr bwMode="auto">
              <a:xfrm>
                <a:off x="6521" y="1756"/>
                <a:ext cx="10" cy="10"/>
              </a:xfrm>
              <a:custGeom>
                <a:avLst/>
                <a:gdLst>
                  <a:gd name="T0" fmla="*/ 1 w 7"/>
                  <a:gd name="T1" fmla="*/ 1 h 7"/>
                  <a:gd name="T2" fmla="*/ 4 w 7"/>
                  <a:gd name="T3" fmla="*/ 5 h 7"/>
                  <a:gd name="T4" fmla="*/ 6 w 7"/>
                  <a:gd name="T5" fmla="*/ 7 h 7"/>
                  <a:gd name="T6" fmla="*/ 7 w 7"/>
                  <a:gd name="T7" fmla="*/ 4 h 7"/>
                  <a:gd name="T8" fmla="*/ 6 w 7"/>
                  <a:gd name="T9" fmla="*/ 2 h 7"/>
                  <a:gd name="T10" fmla="*/ 3 w 7"/>
                  <a:gd name="T11" fmla="*/ 0 h 7"/>
                  <a:gd name="T12" fmla="*/ 1 w 7"/>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1" y="1"/>
                    </a:moveTo>
                    <a:cubicBezTo>
                      <a:pt x="2" y="1"/>
                      <a:pt x="4" y="4"/>
                      <a:pt x="4" y="5"/>
                    </a:cubicBezTo>
                    <a:cubicBezTo>
                      <a:pt x="4" y="5"/>
                      <a:pt x="5" y="7"/>
                      <a:pt x="6" y="7"/>
                    </a:cubicBezTo>
                    <a:cubicBezTo>
                      <a:pt x="7" y="7"/>
                      <a:pt x="7" y="5"/>
                      <a:pt x="7" y="4"/>
                    </a:cubicBezTo>
                    <a:cubicBezTo>
                      <a:pt x="7" y="4"/>
                      <a:pt x="7" y="3"/>
                      <a:pt x="6" y="2"/>
                    </a:cubicBezTo>
                    <a:cubicBezTo>
                      <a:pt x="5" y="1"/>
                      <a:pt x="5" y="0"/>
                      <a:pt x="3" y="0"/>
                    </a:cubicBezTo>
                    <a:cubicBezTo>
                      <a:pt x="2"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2" name="Freeform 332"/>
              <p:cNvSpPr>
                <a:spLocks/>
              </p:cNvSpPr>
              <p:nvPr/>
            </p:nvSpPr>
            <p:spPr bwMode="auto">
              <a:xfrm>
                <a:off x="6532" y="1767"/>
                <a:ext cx="13" cy="15"/>
              </a:xfrm>
              <a:custGeom>
                <a:avLst/>
                <a:gdLst>
                  <a:gd name="T0" fmla="*/ 2 w 9"/>
                  <a:gd name="T1" fmla="*/ 8 h 11"/>
                  <a:gd name="T2" fmla="*/ 2 w 9"/>
                  <a:gd name="T3" fmla="*/ 10 h 11"/>
                  <a:gd name="T4" fmla="*/ 5 w 9"/>
                  <a:gd name="T5" fmla="*/ 8 h 11"/>
                  <a:gd name="T6" fmla="*/ 7 w 9"/>
                  <a:gd name="T7" fmla="*/ 6 h 11"/>
                  <a:gd name="T8" fmla="*/ 8 w 9"/>
                  <a:gd name="T9" fmla="*/ 4 h 11"/>
                  <a:gd name="T10" fmla="*/ 3 w 9"/>
                  <a:gd name="T11" fmla="*/ 1 h 11"/>
                  <a:gd name="T12" fmla="*/ 1 w 9"/>
                  <a:gd name="T13" fmla="*/ 2 h 11"/>
                  <a:gd name="T14" fmla="*/ 3 w 9"/>
                  <a:gd name="T15" fmla="*/ 5 h 11"/>
                  <a:gd name="T16" fmla="*/ 2 w 9"/>
                  <a:gd name="T1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1">
                    <a:moveTo>
                      <a:pt x="2" y="8"/>
                    </a:moveTo>
                    <a:cubicBezTo>
                      <a:pt x="1" y="9"/>
                      <a:pt x="1" y="11"/>
                      <a:pt x="2" y="10"/>
                    </a:cubicBezTo>
                    <a:cubicBezTo>
                      <a:pt x="3" y="9"/>
                      <a:pt x="4" y="8"/>
                      <a:pt x="5" y="8"/>
                    </a:cubicBezTo>
                    <a:cubicBezTo>
                      <a:pt x="6" y="7"/>
                      <a:pt x="7" y="6"/>
                      <a:pt x="7" y="6"/>
                    </a:cubicBezTo>
                    <a:cubicBezTo>
                      <a:pt x="8" y="6"/>
                      <a:pt x="9" y="5"/>
                      <a:pt x="8" y="4"/>
                    </a:cubicBezTo>
                    <a:cubicBezTo>
                      <a:pt x="6" y="3"/>
                      <a:pt x="4" y="2"/>
                      <a:pt x="3" y="1"/>
                    </a:cubicBezTo>
                    <a:cubicBezTo>
                      <a:pt x="2" y="0"/>
                      <a:pt x="0" y="1"/>
                      <a:pt x="1" y="2"/>
                    </a:cubicBezTo>
                    <a:cubicBezTo>
                      <a:pt x="2" y="3"/>
                      <a:pt x="3" y="3"/>
                      <a:pt x="3" y="5"/>
                    </a:cubicBezTo>
                    <a:cubicBezTo>
                      <a:pt x="2" y="6"/>
                      <a:pt x="2" y="7"/>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3" name="Freeform 333"/>
              <p:cNvSpPr>
                <a:spLocks/>
              </p:cNvSpPr>
              <p:nvPr/>
            </p:nvSpPr>
            <p:spPr bwMode="auto">
              <a:xfrm>
                <a:off x="6538" y="1777"/>
                <a:ext cx="8" cy="15"/>
              </a:xfrm>
              <a:custGeom>
                <a:avLst/>
                <a:gdLst>
                  <a:gd name="T0" fmla="*/ 5 w 6"/>
                  <a:gd name="T1" fmla="*/ 0 h 11"/>
                  <a:gd name="T2" fmla="*/ 4 w 6"/>
                  <a:gd name="T3" fmla="*/ 1 h 11"/>
                  <a:gd name="T4" fmla="*/ 2 w 6"/>
                  <a:gd name="T5" fmla="*/ 4 h 11"/>
                  <a:gd name="T6" fmla="*/ 0 w 6"/>
                  <a:gd name="T7" fmla="*/ 7 h 11"/>
                  <a:gd name="T8" fmla="*/ 4 w 6"/>
                  <a:gd name="T9" fmla="*/ 10 h 11"/>
                  <a:gd name="T10" fmla="*/ 5 w 6"/>
                  <a:gd name="T11" fmla="*/ 10 h 11"/>
                  <a:gd name="T12" fmla="*/ 4 w 6"/>
                  <a:gd name="T13" fmla="*/ 7 h 11"/>
                  <a:gd name="T14" fmla="*/ 6 w 6"/>
                  <a:gd name="T15" fmla="*/ 3 h 11"/>
                  <a:gd name="T16" fmla="*/ 5 w 6"/>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1">
                    <a:moveTo>
                      <a:pt x="5" y="0"/>
                    </a:moveTo>
                    <a:cubicBezTo>
                      <a:pt x="4" y="0"/>
                      <a:pt x="4" y="0"/>
                      <a:pt x="4" y="1"/>
                    </a:cubicBezTo>
                    <a:cubicBezTo>
                      <a:pt x="3" y="2"/>
                      <a:pt x="3" y="3"/>
                      <a:pt x="2" y="4"/>
                    </a:cubicBezTo>
                    <a:cubicBezTo>
                      <a:pt x="2" y="5"/>
                      <a:pt x="0" y="6"/>
                      <a:pt x="0" y="7"/>
                    </a:cubicBezTo>
                    <a:cubicBezTo>
                      <a:pt x="1" y="8"/>
                      <a:pt x="3" y="10"/>
                      <a:pt x="4" y="10"/>
                    </a:cubicBezTo>
                    <a:cubicBezTo>
                      <a:pt x="4" y="11"/>
                      <a:pt x="5" y="11"/>
                      <a:pt x="5" y="10"/>
                    </a:cubicBezTo>
                    <a:cubicBezTo>
                      <a:pt x="5" y="9"/>
                      <a:pt x="4" y="8"/>
                      <a:pt x="4" y="7"/>
                    </a:cubicBezTo>
                    <a:cubicBezTo>
                      <a:pt x="5" y="6"/>
                      <a:pt x="5" y="4"/>
                      <a:pt x="6" y="3"/>
                    </a:cubicBezTo>
                    <a:cubicBezTo>
                      <a:pt x="6" y="3"/>
                      <a:pt x="6" y="0"/>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4" name="Freeform 334"/>
              <p:cNvSpPr>
                <a:spLocks/>
              </p:cNvSpPr>
              <p:nvPr/>
            </p:nvSpPr>
            <p:spPr bwMode="auto">
              <a:xfrm>
                <a:off x="6545" y="1776"/>
                <a:ext cx="7" cy="12"/>
              </a:xfrm>
              <a:custGeom>
                <a:avLst/>
                <a:gdLst>
                  <a:gd name="T0" fmla="*/ 4 w 5"/>
                  <a:gd name="T1" fmla="*/ 0 h 9"/>
                  <a:gd name="T2" fmla="*/ 0 w 5"/>
                  <a:gd name="T3" fmla="*/ 9 h 9"/>
                  <a:gd name="T4" fmla="*/ 5 w 5"/>
                  <a:gd name="T5" fmla="*/ 3 h 9"/>
                  <a:gd name="T6" fmla="*/ 4 w 5"/>
                  <a:gd name="T7" fmla="*/ 0 h 9"/>
                </a:gdLst>
                <a:ahLst/>
                <a:cxnLst>
                  <a:cxn ang="0">
                    <a:pos x="T0" y="T1"/>
                  </a:cxn>
                  <a:cxn ang="0">
                    <a:pos x="T2" y="T3"/>
                  </a:cxn>
                  <a:cxn ang="0">
                    <a:pos x="T4" y="T5"/>
                  </a:cxn>
                  <a:cxn ang="0">
                    <a:pos x="T6" y="T7"/>
                  </a:cxn>
                </a:cxnLst>
                <a:rect l="0" t="0" r="r" b="b"/>
                <a:pathLst>
                  <a:path w="5" h="9">
                    <a:moveTo>
                      <a:pt x="4" y="0"/>
                    </a:moveTo>
                    <a:cubicBezTo>
                      <a:pt x="3" y="0"/>
                      <a:pt x="0" y="9"/>
                      <a:pt x="0" y="9"/>
                    </a:cubicBezTo>
                    <a:cubicBezTo>
                      <a:pt x="1" y="8"/>
                      <a:pt x="5" y="5"/>
                      <a:pt x="5" y="3"/>
                    </a:cubicBezTo>
                    <a:cubicBezTo>
                      <a:pt x="5" y="2"/>
                      <a:pt x="4"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5" name="Freeform 335"/>
              <p:cNvSpPr>
                <a:spLocks/>
              </p:cNvSpPr>
              <p:nvPr/>
            </p:nvSpPr>
            <p:spPr bwMode="auto">
              <a:xfrm>
                <a:off x="6549" y="1782"/>
                <a:ext cx="7" cy="6"/>
              </a:xfrm>
              <a:custGeom>
                <a:avLst/>
                <a:gdLst>
                  <a:gd name="T0" fmla="*/ 1 w 5"/>
                  <a:gd name="T1" fmla="*/ 4 h 4"/>
                  <a:gd name="T2" fmla="*/ 5 w 5"/>
                  <a:gd name="T3" fmla="*/ 3 h 4"/>
                  <a:gd name="T4" fmla="*/ 2 w 5"/>
                  <a:gd name="T5" fmla="*/ 1 h 4"/>
                  <a:gd name="T6" fmla="*/ 1 w 5"/>
                  <a:gd name="T7" fmla="*/ 4 h 4"/>
                </a:gdLst>
                <a:ahLst/>
                <a:cxnLst>
                  <a:cxn ang="0">
                    <a:pos x="T0" y="T1"/>
                  </a:cxn>
                  <a:cxn ang="0">
                    <a:pos x="T2" y="T3"/>
                  </a:cxn>
                  <a:cxn ang="0">
                    <a:pos x="T4" y="T5"/>
                  </a:cxn>
                  <a:cxn ang="0">
                    <a:pos x="T6" y="T7"/>
                  </a:cxn>
                </a:cxnLst>
                <a:rect l="0" t="0" r="r" b="b"/>
                <a:pathLst>
                  <a:path w="5" h="4">
                    <a:moveTo>
                      <a:pt x="1" y="4"/>
                    </a:moveTo>
                    <a:cubicBezTo>
                      <a:pt x="2" y="4"/>
                      <a:pt x="5" y="4"/>
                      <a:pt x="5" y="3"/>
                    </a:cubicBezTo>
                    <a:cubicBezTo>
                      <a:pt x="4" y="2"/>
                      <a:pt x="2" y="0"/>
                      <a:pt x="2" y="1"/>
                    </a:cubicBezTo>
                    <a:cubicBezTo>
                      <a:pt x="1" y="2"/>
                      <a:pt x="0" y="3"/>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6" name="Freeform 336"/>
              <p:cNvSpPr>
                <a:spLocks/>
              </p:cNvSpPr>
              <p:nvPr/>
            </p:nvSpPr>
            <p:spPr bwMode="auto">
              <a:xfrm>
                <a:off x="6550" y="1787"/>
                <a:ext cx="21" cy="33"/>
              </a:xfrm>
              <a:custGeom>
                <a:avLst/>
                <a:gdLst>
                  <a:gd name="T0" fmla="*/ 13 w 15"/>
                  <a:gd name="T1" fmla="*/ 6 h 24"/>
                  <a:gd name="T2" fmla="*/ 11 w 15"/>
                  <a:gd name="T3" fmla="*/ 2 h 24"/>
                  <a:gd name="T4" fmla="*/ 10 w 15"/>
                  <a:gd name="T5" fmla="*/ 1 h 24"/>
                  <a:gd name="T6" fmla="*/ 9 w 15"/>
                  <a:gd name="T7" fmla="*/ 2 h 24"/>
                  <a:gd name="T8" fmla="*/ 9 w 15"/>
                  <a:gd name="T9" fmla="*/ 4 h 24"/>
                  <a:gd name="T10" fmla="*/ 5 w 15"/>
                  <a:gd name="T11" fmla="*/ 6 h 24"/>
                  <a:gd name="T12" fmla="*/ 2 w 15"/>
                  <a:gd name="T13" fmla="*/ 8 h 24"/>
                  <a:gd name="T14" fmla="*/ 1 w 15"/>
                  <a:gd name="T15" fmla="*/ 9 h 24"/>
                  <a:gd name="T16" fmla="*/ 0 w 15"/>
                  <a:gd name="T17" fmla="*/ 11 h 24"/>
                  <a:gd name="T18" fmla="*/ 2 w 15"/>
                  <a:gd name="T19" fmla="*/ 14 h 24"/>
                  <a:gd name="T20" fmla="*/ 1 w 15"/>
                  <a:gd name="T21" fmla="*/ 19 h 24"/>
                  <a:gd name="T22" fmla="*/ 5 w 15"/>
                  <a:gd name="T23" fmla="*/ 22 h 24"/>
                  <a:gd name="T24" fmla="*/ 8 w 15"/>
                  <a:gd name="T25" fmla="*/ 22 h 24"/>
                  <a:gd name="T26" fmla="*/ 10 w 15"/>
                  <a:gd name="T27" fmla="*/ 22 h 24"/>
                  <a:gd name="T28" fmla="*/ 8 w 15"/>
                  <a:gd name="T29" fmla="*/ 17 h 24"/>
                  <a:gd name="T30" fmla="*/ 10 w 15"/>
                  <a:gd name="T31" fmla="*/ 15 h 24"/>
                  <a:gd name="T32" fmla="*/ 13 w 15"/>
                  <a:gd name="T33" fmla="*/ 19 h 24"/>
                  <a:gd name="T34" fmla="*/ 14 w 15"/>
                  <a:gd name="T35" fmla="*/ 16 h 24"/>
                  <a:gd name="T36" fmla="*/ 15 w 15"/>
                  <a:gd name="T37" fmla="*/ 12 h 24"/>
                  <a:gd name="T38" fmla="*/ 13 w 15"/>
                  <a:gd name="T39" fmla="*/ 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24">
                    <a:moveTo>
                      <a:pt x="13" y="6"/>
                    </a:moveTo>
                    <a:cubicBezTo>
                      <a:pt x="13" y="4"/>
                      <a:pt x="12" y="3"/>
                      <a:pt x="11" y="2"/>
                    </a:cubicBezTo>
                    <a:cubicBezTo>
                      <a:pt x="11" y="1"/>
                      <a:pt x="11" y="1"/>
                      <a:pt x="10" y="1"/>
                    </a:cubicBezTo>
                    <a:cubicBezTo>
                      <a:pt x="9" y="0"/>
                      <a:pt x="9" y="1"/>
                      <a:pt x="9" y="2"/>
                    </a:cubicBezTo>
                    <a:cubicBezTo>
                      <a:pt x="9" y="3"/>
                      <a:pt x="10" y="4"/>
                      <a:pt x="9" y="4"/>
                    </a:cubicBezTo>
                    <a:cubicBezTo>
                      <a:pt x="7" y="4"/>
                      <a:pt x="6" y="5"/>
                      <a:pt x="5" y="6"/>
                    </a:cubicBezTo>
                    <a:cubicBezTo>
                      <a:pt x="5" y="7"/>
                      <a:pt x="3" y="7"/>
                      <a:pt x="2" y="8"/>
                    </a:cubicBezTo>
                    <a:cubicBezTo>
                      <a:pt x="2" y="8"/>
                      <a:pt x="1" y="9"/>
                      <a:pt x="1" y="9"/>
                    </a:cubicBezTo>
                    <a:cubicBezTo>
                      <a:pt x="0" y="10"/>
                      <a:pt x="0" y="10"/>
                      <a:pt x="0" y="11"/>
                    </a:cubicBezTo>
                    <a:cubicBezTo>
                      <a:pt x="0" y="12"/>
                      <a:pt x="2" y="14"/>
                      <a:pt x="2" y="14"/>
                    </a:cubicBezTo>
                    <a:cubicBezTo>
                      <a:pt x="1" y="15"/>
                      <a:pt x="0" y="17"/>
                      <a:pt x="1" y="19"/>
                    </a:cubicBezTo>
                    <a:cubicBezTo>
                      <a:pt x="2" y="20"/>
                      <a:pt x="4" y="21"/>
                      <a:pt x="5" y="22"/>
                    </a:cubicBezTo>
                    <a:cubicBezTo>
                      <a:pt x="7" y="22"/>
                      <a:pt x="7" y="22"/>
                      <a:pt x="8" y="22"/>
                    </a:cubicBezTo>
                    <a:cubicBezTo>
                      <a:pt x="9" y="22"/>
                      <a:pt x="11" y="24"/>
                      <a:pt x="10" y="22"/>
                    </a:cubicBezTo>
                    <a:cubicBezTo>
                      <a:pt x="10" y="20"/>
                      <a:pt x="8" y="18"/>
                      <a:pt x="8" y="17"/>
                    </a:cubicBezTo>
                    <a:cubicBezTo>
                      <a:pt x="9" y="16"/>
                      <a:pt x="10" y="13"/>
                      <a:pt x="10" y="15"/>
                    </a:cubicBezTo>
                    <a:cubicBezTo>
                      <a:pt x="11" y="16"/>
                      <a:pt x="12" y="20"/>
                      <a:pt x="13" y="19"/>
                    </a:cubicBezTo>
                    <a:cubicBezTo>
                      <a:pt x="13" y="18"/>
                      <a:pt x="13" y="17"/>
                      <a:pt x="14" y="16"/>
                    </a:cubicBezTo>
                    <a:cubicBezTo>
                      <a:pt x="14" y="15"/>
                      <a:pt x="15" y="13"/>
                      <a:pt x="15" y="12"/>
                    </a:cubicBezTo>
                    <a:cubicBezTo>
                      <a:pt x="14" y="11"/>
                      <a:pt x="14" y="7"/>
                      <a:pt x="1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7" name="Freeform 337"/>
              <p:cNvSpPr>
                <a:spLocks/>
              </p:cNvSpPr>
              <p:nvPr/>
            </p:nvSpPr>
            <p:spPr bwMode="auto">
              <a:xfrm>
                <a:off x="6534" y="1793"/>
                <a:ext cx="19" cy="16"/>
              </a:xfrm>
              <a:custGeom>
                <a:avLst/>
                <a:gdLst>
                  <a:gd name="T0" fmla="*/ 10 w 14"/>
                  <a:gd name="T1" fmla="*/ 1 h 11"/>
                  <a:gd name="T2" fmla="*/ 7 w 14"/>
                  <a:gd name="T3" fmla="*/ 3 h 11"/>
                  <a:gd name="T4" fmla="*/ 3 w 14"/>
                  <a:gd name="T5" fmla="*/ 5 h 11"/>
                  <a:gd name="T6" fmla="*/ 1 w 14"/>
                  <a:gd name="T7" fmla="*/ 8 h 11"/>
                  <a:gd name="T8" fmla="*/ 1 w 14"/>
                  <a:gd name="T9" fmla="*/ 11 h 11"/>
                  <a:gd name="T10" fmla="*/ 3 w 14"/>
                  <a:gd name="T11" fmla="*/ 7 h 11"/>
                  <a:gd name="T12" fmla="*/ 5 w 14"/>
                  <a:gd name="T13" fmla="*/ 7 h 11"/>
                  <a:gd name="T14" fmla="*/ 7 w 14"/>
                  <a:gd name="T15" fmla="*/ 8 h 11"/>
                  <a:gd name="T16" fmla="*/ 8 w 14"/>
                  <a:gd name="T17" fmla="*/ 8 h 11"/>
                  <a:gd name="T18" fmla="*/ 10 w 14"/>
                  <a:gd name="T19" fmla="*/ 8 h 11"/>
                  <a:gd name="T20" fmla="*/ 10 w 14"/>
                  <a:gd name="T21" fmla="*/ 5 h 11"/>
                  <a:gd name="T22" fmla="*/ 10 w 14"/>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1">
                    <a:moveTo>
                      <a:pt x="10" y="1"/>
                    </a:moveTo>
                    <a:cubicBezTo>
                      <a:pt x="9" y="0"/>
                      <a:pt x="7" y="2"/>
                      <a:pt x="7" y="3"/>
                    </a:cubicBezTo>
                    <a:cubicBezTo>
                      <a:pt x="6" y="4"/>
                      <a:pt x="4" y="4"/>
                      <a:pt x="3" y="5"/>
                    </a:cubicBezTo>
                    <a:cubicBezTo>
                      <a:pt x="2" y="5"/>
                      <a:pt x="2" y="7"/>
                      <a:pt x="1" y="8"/>
                    </a:cubicBezTo>
                    <a:cubicBezTo>
                      <a:pt x="0" y="9"/>
                      <a:pt x="0" y="11"/>
                      <a:pt x="1" y="11"/>
                    </a:cubicBezTo>
                    <a:cubicBezTo>
                      <a:pt x="1" y="11"/>
                      <a:pt x="3" y="8"/>
                      <a:pt x="3" y="7"/>
                    </a:cubicBezTo>
                    <a:cubicBezTo>
                      <a:pt x="4" y="7"/>
                      <a:pt x="5" y="6"/>
                      <a:pt x="5" y="7"/>
                    </a:cubicBezTo>
                    <a:cubicBezTo>
                      <a:pt x="5" y="8"/>
                      <a:pt x="6" y="8"/>
                      <a:pt x="7" y="8"/>
                    </a:cubicBezTo>
                    <a:cubicBezTo>
                      <a:pt x="7" y="7"/>
                      <a:pt x="8" y="7"/>
                      <a:pt x="8" y="8"/>
                    </a:cubicBezTo>
                    <a:cubicBezTo>
                      <a:pt x="9" y="8"/>
                      <a:pt x="10" y="9"/>
                      <a:pt x="10" y="8"/>
                    </a:cubicBezTo>
                    <a:cubicBezTo>
                      <a:pt x="10" y="6"/>
                      <a:pt x="9" y="6"/>
                      <a:pt x="10" y="5"/>
                    </a:cubicBezTo>
                    <a:cubicBezTo>
                      <a:pt x="11" y="4"/>
                      <a:pt x="14" y="3"/>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8" name="Freeform 338"/>
              <p:cNvSpPr>
                <a:spLocks/>
              </p:cNvSpPr>
              <p:nvPr/>
            </p:nvSpPr>
            <p:spPr bwMode="auto">
              <a:xfrm>
                <a:off x="6497" y="1777"/>
                <a:ext cx="19" cy="21"/>
              </a:xfrm>
              <a:custGeom>
                <a:avLst/>
                <a:gdLst>
                  <a:gd name="T0" fmla="*/ 9 w 14"/>
                  <a:gd name="T1" fmla="*/ 8 h 15"/>
                  <a:gd name="T2" fmla="*/ 12 w 14"/>
                  <a:gd name="T3" fmla="*/ 4 h 15"/>
                  <a:gd name="T4" fmla="*/ 13 w 14"/>
                  <a:gd name="T5" fmla="*/ 0 h 15"/>
                  <a:gd name="T6" fmla="*/ 8 w 14"/>
                  <a:gd name="T7" fmla="*/ 6 h 15"/>
                  <a:gd name="T8" fmla="*/ 4 w 14"/>
                  <a:gd name="T9" fmla="*/ 10 h 15"/>
                  <a:gd name="T10" fmla="*/ 1 w 14"/>
                  <a:gd name="T11" fmla="*/ 14 h 15"/>
                  <a:gd name="T12" fmla="*/ 5 w 14"/>
                  <a:gd name="T13" fmla="*/ 12 h 15"/>
                  <a:gd name="T14" fmla="*/ 9 w 14"/>
                  <a:gd name="T15" fmla="*/ 8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5">
                    <a:moveTo>
                      <a:pt x="9" y="8"/>
                    </a:moveTo>
                    <a:cubicBezTo>
                      <a:pt x="10" y="6"/>
                      <a:pt x="10" y="5"/>
                      <a:pt x="12" y="4"/>
                    </a:cubicBezTo>
                    <a:cubicBezTo>
                      <a:pt x="13" y="3"/>
                      <a:pt x="14" y="0"/>
                      <a:pt x="13" y="0"/>
                    </a:cubicBezTo>
                    <a:cubicBezTo>
                      <a:pt x="12" y="1"/>
                      <a:pt x="9" y="5"/>
                      <a:pt x="8" y="6"/>
                    </a:cubicBezTo>
                    <a:cubicBezTo>
                      <a:pt x="7" y="7"/>
                      <a:pt x="5" y="9"/>
                      <a:pt x="4" y="10"/>
                    </a:cubicBezTo>
                    <a:cubicBezTo>
                      <a:pt x="3" y="10"/>
                      <a:pt x="0" y="15"/>
                      <a:pt x="1" y="14"/>
                    </a:cubicBezTo>
                    <a:cubicBezTo>
                      <a:pt x="2" y="14"/>
                      <a:pt x="3" y="13"/>
                      <a:pt x="5" y="12"/>
                    </a:cubicBezTo>
                    <a:cubicBezTo>
                      <a:pt x="6" y="11"/>
                      <a:pt x="8" y="10"/>
                      <a:pt x="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9" name="Freeform 339"/>
              <p:cNvSpPr>
                <a:spLocks/>
              </p:cNvSpPr>
              <p:nvPr/>
            </p:nvSpPr>
            <p:spPr bwMode="auto">
              <a:xfrm>
                <a:off x="6552" y="1753"/>
                <a:ext cx="4" cy="3"/>
              </a:xfrm>
              <a:custGeom>
                <a:avLst/>
                <a:gdLst>
                  <a:gd name="T0" fmla="*/ 1 w 3"/>
                  <a:gd name="T1" fmla="*/ 2 h 2"/>
                  <a:gd name="T2" fmla="*/ 1 w 3"/>
                  <a:gd name="T3" fmla="*/ 0 h 2"/>
                  <a:gd name="T4" fmla="*/ 1 w 3"/>
                  <a:gd name="T5" fmla="*/ 2 h 2"/>
                </a:gdLst>
                <a:ahLst/>
                <a:cxnLst>
                  <a:cxn ang="0">
                    <a:pos x="T0" y="T1"/>
                  </a:cxn>
                  <a:cxn ang="0">
                    <a:pos x="T2" y="T3"/>
                  </a:cxn>
                  <a:cxn ang="0">
                    <a:pos x="T4" y="T5"/>
                  </a:cxn>
                </a:cxnLst>
                <a:rect l="0" t="0" r="r" b="b"/>
                <a:pathLst>
                  <a:path w="3" h="2">
                    <a:moveTo>
                      <a:pt x="1" y="2"/>
                    </a:moveTo>
                    <a:cubicBezTo>
                      <a:pt x="1" y="2"/>
                      <a:pt x="3" y="0"/>
                      <a:pt x="1" y="0"/>
                    </a:cubicBezTo>
                    <a:cubicBezTo>
                      <a:pt x="0" y="0"/>
                      <a:pt x="0"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0" name="Freeform 340"/>
              <p:cNvSpPr>
                <a:spLocks/>
              </p:cNvSpPr>
              <p:nvPr/>
            </p:nvSpPr>
            <p:spPr bwMode="auto">
              <a:xfrm>
                <a:off x="6323" y="1816"/>
                <a:ext cx="88" cy="93"/>
              </a:xfrm>
              <a:custGeom>
                <a:avLst/>
                <a:gdLst>
                  <a:gd name="T0" fmla="*/ 62 w 64"/>
                  <a:gd name="T1" fmla="*/ 67 h 68"/>
                  <a:gd name="T2" fmla="*/ 63 w 64"/>
                  <a:gd name="T3" fmla="*/ 54 h 68"/>
                  <a:gd name="T4" fmla="*/ 64 w 64"/>
                  <a:gd name="T5" fmla="*/ 52 h 68"/>
                  <a:gd name="T6" fmla="*/ 57 w 64"/>
                  <a:gd name="T7" fmla="*/ 48 h 68"/>
                  <a:gd name="T8" fmla="*/ 56 w 64"/>
                  <a:gd name="T9" fmla="*/ 50 h 68"/>
                  <a:gd name="T10" fmla="*/ 56 w 64"/>
                  <a:gd name="T11" fmla="*/ 47 h 68"/>
                  <a:gd name="T12" fmla="*/ 54 w 64"/>
                  <a:gd name="T13" fmla="*/ 44 h 68"/>
                  <a:gd name="T14" fmla="*/ 53 w 64"/>
                  <a:gd name="T15" fmla="*/ 41 h 68"/>
                  <a:gd name="T16" fmla="*/ 48 w 64"/>
                  <a:gd name="T17" fmla="*/ 38 h 68"/>
                  <a:gd name="T18" fmla="*/ 49 w 64"/>
                  <a:gd name="T19" fmla="*/ 36 h 68"/>
                  <a:gd name="T20" fmla="*/ 49 w 64"/>
                  <a:gd name="T21" fmla="*/ 34 h 68"/>
                  <a:gd name="T22" fmla="*/ 50 w 64"/>
                  <a:gd name="T23" fmla="*/ 33 h 68"/>
                  <a:gd name="T24" fmla="*/ 46 w 64"/>
                  <a:gd name="T25" fmla="*/ 32 h 68"/>
                  <a:gd name="T26" fmla="*/ 44 w 64"/>
                  <a:gd name="T27" fmla="*/ 33 h 68"/>
                  <a:gd name="T28" fmla="*/ 46 w 64"/>
                  <a:gd name="T29" fmla="*/ 30 h 68"/>
                  <a:gd name="T30" fmla="*/ 42 w 64"/>
                  <a:gd name="T31" fmla="*/ 29 h 68"/>
                  <a:gd name="T32" fmla="*/ 43 w 64"/>
                  <a:gd name="T33" fmla="*/ 27 h 68"/>
                  <a:gd name="T34" fmla="*/ 41 w 64"/>
                  <a:gd name="T35" fmla="*/ 27 h 68"/>
                  <a:gd name="T36" fmla="*/ 40 w 64"/>
                  <a:gd name="T37" fmla="*/ 25 h 68"/>
                  <a:gd name="T38" fmla="*/ 37 w 64"/>
                  <a:gd name="T39" fmla="*/ 25 h 68"/>
                  <a:gd name="T40" fmla="*/ 34 w 64"/>
                  <a:gd name="T41" fmla="*/ 22 h 68"/>
                  <a:gd name="T42" fmla="*/ 34 w 64"/>
                  <a:gd name="T43" fmla="*/ 24 h 68"/>
                  <a:gd name="T44" fmla="*/ 29 w 64"/>
                  <a:gd name="T45" fmla="*/ 19 h 68"/>
                  <a:gd name="T46" fmla="*/ 26 w 64"/>
                  <a:gd name="T47" fmla="*/ 15 h 68"/>
                  <a:gd name="T48" fmla="*/ 21 w 64"/>
                  <a:gd name="T49" fmla="*/ 12 h 68"/>
                  <a:gd name="T50" fmla="*/ 15 w 64"/>
                  <a:gd name="T51" fmla="*/ 6 h 68"/>
                  <a:gd name="T52" fmla="*/ 8 w 64"/>
                  <a:gd name="T53" fmla="*/ 5 h 68"/>
                  <a:gd name="T54" fmla="*/ 3 w 64"/>
                  <a:gd name="T55" fmla="*/ 5 h 68"/>
                  <a:gd name="T56" fmla="*/ 9 w 64"/>
                  <a:gd name="T57" fmla="*/ 13 h 68"/>
                  <a:gd name="T58" fmla="*/ 13 w 64"/>
                  <a:gd name="T59" fmla="*/ 16 h 68"/>
                  <a:gd name="T60" fmla="*/ 17 w 64"/>
                  <a:gd name="T61" fmla="*/ 22 h 68"/>
                  <a:gd name="T62" fmla="*/ 21 w 64"/>
                  <a:gd name="T63" fmla="*/ 25 h 68"/>
                  <a:gd name="T64" fmla="*/ 24 w 64"/>
                  <a:gd name="T65" fmla="*/ 32 h 68"/>
                  <a:gd name="T66" fmla="*/ 27 w 64"/>
                  <a:gd name="T67" fmla="*/ 35 h 68"/>
                  <a:gd name="T68" fmla="*/ 32 w 64"/>
                  <a:gd name="T69" fmla="*/ 42 h 68"/>
                  <a:gd name="T70" fmla="*/ 34 w 64"/>
                  <a:gd name="T71" fmla="*/ 48 h 68"/>
                  <a:gd name="T72" fmla="*/ 41 w 64"/>
                  <a:gd name="T73" fmla="*/ 55 h 68"/>
                  <a:gd name="T74" fmla="*/ 45 w 64"/>
                  <a:gd name="T75" fmla="*/ 59 h 68"/>
                  <a:gd name="T76" fmla="*/ 53 w 64"/>
                  <a:gd name="T77" fmla="*/ 66 h 68"/>
                  <a:gd name="T78" fmla="*/ 55 w 64"/>
                  <a:gd name="T79" fmla="*/ 67 h 68"/>
                  <a:gd name="T80" fmla="*/ 58 w 64"/>
                  <a:gd name="T81" fmla="*/ 67 h 68"/>
                  <a:gd name="T82" fmla="*/ 61 w 64"/>
                  <a:gd name="T83" fmla="*/ 67 h 68"/>
                  <a:gd name="T84" fmla="*/ 62 w 64"/>
                  <a:gd name="T85" fmla="*/ 6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 h="68">
                    <a:moveTo>
                      <a:pt x="62" y="67"/>
                    </a:moveTo>
                    <a:cubicBezTo>
                      <a:pt x="62" y="65"/>
                      <a:pt x="62" y="55"/>
                      <a:pt x="63" y="54"/>
                    </a:cubicBezTo>
                    <a:cubicBezTo>
                      <a:pt x="64" y="53"/>
                      <a:pt x="64" y="53"/>
                      <a:pt x="64" y="52"/>
                    </a:cubicBezTo>
                    <a:cubicBezTo>
                      <a:pt x="63" y="51"/>
                      <a:pt x="58" y="48"/>
                      <a:pt x="57" y="48"/>
                    </a:cubicBezTo>
                    <a:cubicBezTo>
                      <a:pt x="57" y="49"/>
                      <a:pt x="56" y="51"/>
                      <a:pt x="56" y="50"/>
                    </a:cubicBezTo>
                    <a:cubicBezTo>
                      <a:pt x="55" y="48"/>
                      <a:pt x="56" y="48"/>
                      <a:pt x="56" y="47"/>
                    </a:cubicBezTo>
                    <a:cubicBezTo>
                      <a:pt x="56" y="47"/>
                      <a:pt x="55" y="45"/>
                      <a:pt x="54" y="44"/>
                    </a:cubicBezTo>
                    <a:cubicBezTo>
                      <a:pt x="54" y="43"/>
                      <a:pt x="55" y="42"/>
                      <a:pt x="53" y="41"/>
                    </a:cubicBezTo>
                    <a:cubicBezTo>
                      <a:pt x="52" y="41"/>
                      <a:pt x="48" y="39"/>
                      <a:pt x="48" y="38"/>
                    </a:cubicBezTo>
                    <a:cubicBezTo>
                      <a:pt x="48" y="37"/>
                      <a:pt x="49" y="37"/>
                      <a:pt x="49" y="36"/>
                    </a:cubicBezTo>
                    <a:cubicBezTo>
                      <a:pt x="48" y="35"/>
                      <a:pt x="49" y="34"/>
                      <a:pt x="49" y="34"/>
                    </a:cubicBezTo>
                    <a:cubicBezTo>
                      <a:pt x="50" y="34"/>
                      <a:pt x="51" y="34"/>
                      <a:pt x="50" y="33"/>
                    </a:cubicBezTo>
                    <a:cubicBezTo>
                      <a:pt x="49" y="32"/>
                      <a:pt x="47" y="31"/>
                      <a:pt x="46" y="32"/>
                    </a:cubicBezTo>
                    <a:cubicBezTo>
                      <a:pt x="44" y="34"/>
                      <a:pt x="43" y="34"/>
                      <a:pt x="44" y="33"/>
                    </a:cubicBezTo>
                    <a:cubicBezTo>
                      <a:pt x="45" y="32"/>
                      <a:pt x="47" y="31"/>
                      <a:pt x="46" y="30"/>
                    </a:cubicBezTo>
                    <a:cubicBezTo>
                      <a:pt x="44" y="30"/>
                      <a:pt x="42" y="30"/>
                      <a:pt x="42" y="29"/>
                    </a:cubicBezTo>
                    <a:cubicBezTo>
                      <a:pt x="41" y="28"/>
                      <a:pt x="44" y="28"/>
                      <a:pt x="43" y="27"/>
                    </a:cubicBezTo>
                    <a:cubicBezTo>
                      <a:pt x="41" y="27"/>
                      <a:pt x="40" y="27"/>
                      <a:pt x="41" y="27"/>
                    </a:cubicBezTo>
                    <a:cubicBezTo>
                      <a:pt x="41" y="26"/>
                      <a:pt x="41" y="26"/>
                      <a:pt x="40" y="25"/>
                    </a:cubicBezTo>
                    <a:cubicBezTo>
                      <a:pt x="39" y="25"/>
                      <a:pt x="39" y="26"/>
                      <a:pt x="37" y="25"/>
                    </a:cubicBezTo>
                    <a:cubicBezTo>
                      <a:pt x="36" y="23"/>
                      <a:pt x="34" y="21"/>
                      <a:pt x="34" y="22"/>
                    </a:cubicBezTo>
                    <a:cubicBezTo>
                      <a:pt x="34" y="22"/>
                      <a:pt x="36" y="25"/>
                      <a:pt x="34" y="24"/>
                    </a:cubicBezTo>
                    <a:cubicBezTo>
                      <a:pt x="33" y="23"/>
                      <a:pt x="30" y="21"/>
                      <a:pt x="29" y="19"/>
                    </a:cubicBezTo>
                    <a:cubicBezTo>
                      <a:pt x="28" y="17"/>
                      <a:pt x="28" y="16"/>
                      <a:pt x="26" y="15"/>
                    </a:cubicBezTo>
                    <a:cubicBezTo>
                      <a:pt x="25" y="14"/>
                      <a:pt x="23" y="14"/>
                      <a:pt x="21" y="12"/>
                    </a:cubicBezTo>
                    <a:cubicBezTo>
                      <a:pt x="20" y="11"/>
                      <a:pt x="17" y="6"/>
                      <a:pt x="15" y="6"/>
                    </a:cubicBezTo>
                    <a:cubicBezTo>
                      <a:pt x="14" y="5"/>
                      <a:pt x="11" y="6"/>
                      <a:pt x="8" y="5"/>
                    </a:cubicBezTo>
                    <a:cubicBezTo>
                      <a:pt x="5" y="4"/>
                      <a:pt x="0" y="0"/>
                      <a:pt x="3" y="5"/>
                    </a:cubicBezTo>
                    <a:cubicBezTo>
                      <a:pt x="5" y="10"/>
                      <a:pt x="7" y="12"/>
                      <a:pt x="9" y="13"/>
                    </a:cubicBezTo>
                    <a:cubicBezTo>
                      <a:pt x="10" y="13"/>
                      <a:pt x="11" y="14"/>
                      <a:pt x="13" y="16"/>
                    </a:cubicBezTo>
                    <a:cubicBezTo>
                      <a:pt x="15" y="18"/>
                      <a:pt x="15" y="21"/>
                      <a:pt x="17" y="22"/>
                    </a:cubicBezTo>
                    <a:cubicBezTo>
                      <a:pt x="19" y="23"/>
                      <a:pt x="21" y="24"/>
                      <a:pt x="21" y="25"/>
                    </a:cubicBezTo>
                    <a:cubicBezTo>
                      <a:pt x="22" y="26"/>
                      <a:pt x="23" y="31"/>
                      <a:pt x="24" y="32"/>
                    </a:cubicBezTo>
                    <a:cubicBezTo>
                      <a:pt x="25" y="34"/>
                      <a:pt x="26" y="34"/>
                      <a:pt x="27" y="35"/>
                    </a:cubicBezTo>
                    <a:cubicBezTo>
                      <a:pt x="29" y="37"/>
                      <a:pt x="31" y="40"/>
                      <a:pt x="32" y="42"/>
                    </a:cubicBezTo>
                    <a:cubicBezTo>
                      <a:pt x="32" y="44"/>
                      <a:pt x="32" y="46"/>
                      <a:pt x="34" y="48"/>
                    </a:cubicBezTo>
                    <a:cubicBezTo>
                      <a:pt x="36" y="51"/>
                      <a:pt x="40" y="54"/>
                      <a:pt x="41" y="55"/>
                    </a:cubicBezTo>
                    <a:cubicBezTo>
                      <a:pt x="42" y="56"/>
                      <a:pt x="43" y="58"/>
                      <a:pt x="45" y="59"/>
                    </a:cubicBezTo>
                    <a:cubicBezTo>
                      <a:pt x="46" y="61"/>
                      <a:pt x="52" y="64"/>
                      <a:pt x="53" y="66"/>
                    </a:cubicBezTo>
                    <a:cubicBezTo>
                      <a:pt x="54" y="67"/>
                      <a:pt x="54" y="67"/>
                      <a:pt x="55" y="67"/>
                    </a:cubicBezTo>
                    <a:cubicBezTo>
                      <a:pt x="57" y="67"/>
                      <a:pt x="58" y="67"/>
                      <a:pt x="58" y="67"/>
                    </a:cubicBezTo>
                    <a:cubicBezTo>
                      <a:pt x="58" y="67"/>
                      <a:pt x="60" y="67"/>
                      <a:pt x="61" y="67"/>
                    </a:cubicBezTo>
                    <a:cubicBezTo>
                      <a:pt x="62" y="67"/>
                      <a:pt x="62" y="68"/>
                      <a:pt x="62"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1" name="Freeform 341"/>
              <p:cNvSpPr>
                <a:spLocks/>
              </p:cNvSpPr>
              <p:nvPr/>
            </p:nvSpPr>
            <p:spPr bwMode="auto">
              <a:xfrm>
                <a:off x="6341" y="1851"/>
                <a:ext cx="7" cy="9"/>
              </a:xfrm>
              <a:custGeom>
                <a:avLst/>
                <a:gdLst>
                  <a:gd name="T0" fmla="*/ 1 w 5"/>
                  <a:gd name="T1" fmla="*/ 0 h 6"/>
                  <a:gd name="T2" fmla="*/ 3 w 5"/>
                  <a:gd name="T3" fmla="*/ 5 h 6"/>
                  <a:gd name="T4" fmla="*/ 1 w 5"/>
                  <a:gd name="T5" fmla="*/ 0 h 6"/>
                </a:gdLst>
                <a:ahLst/>
                <a:cxnLst>
                  <a:cxn ang="0">
                    <a:pos x="T0" y="T1"/>
                  </a:cxn>
                  <a:cxn ang="0">
                    <a:pos x="T2" y="T3"/>
                  </a:cxn>
                  <a:cxn ang="0">
                    <a:pos x="T4" y="T5"/>
                  </a:cxn>
                </a:cxnLst>
                <a:rect l="0" t="0" r="r" b="b"/>
                <a:pathLst>
                  <a:path w="5" h="6">
                    <a:moveTo>
                      <a:pt x="1" y="0"/>
                    </a:moveTo>
                    <a:cubicBezTo>
                      <a:pt x="0" y="1"/>
                      <a:pt x="2" y="6"/>
                      <a:pt x="3" y="5"/>
                    </a:cubicBezTo>
                    <a:cubicBezTo>
                      <a:pt x="5" y="4"/>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2" name="Freeform 342"/>
              <p:cNvSpPr>
                <a:spLocks/>
              </p:cNvSpPr>
              <p:nvPr/>
            </p:nvSpPr>
            <p:spPr bwMode="auto">
              <a:xfrm>
                <a:off x="6351" y="1871"/>
                <a:ext cx="7" cy="8"/>
              </a:xfrm>
              <a:custGeom>
                <a:avLst/>
                <a:gdLst>
                  <a:gd name="T0" fmla="*/ 1 w 5"/>
                  <a:gd name="T1" fmla="*/ 0 h 6"/>
                  <a:gd name="T2" fmla="*/ 4 w 5"/>
                  <a:gd name="T3" fmla="*/ 5 h 6"/>
                  <a:gd name="T4" fmla="*/ 1 w 5"/>
                  <a:gd name="T5" fmla="*/ 0 h 6"/>
                </a:gdLst>
                <a:ahLst/>
                <a:cxnLst>
                  <a:cxn ang="0">
                    <a:pos x="T0" y="T1"/>
                  </a:cxn>
                  <a:cxn ang="0">
                    <a:pos x="T2" y="T3"/>
                  </a:cxn>
                  <a:cxn ang="0">
                    <a:pos x="T4" y="T5"/>
                  </a:cxn>
                </a:cxnLst>
                <a:rect l="0" t="0" r="r" b="b"/>
                <a:pathLst>
                  <a:path w="5" h="6">
                    <a:moveTo>
                      <a:pt x="1" y="0"/>
                    </a:moveTo>
                    <a:cubicBezTo>
                      <a:pt x="0" y="0"/>
                      <a:pt x="3" y="6"/>
                      <a:pt x="4" y="5"/>
                    </a:cubicBezTo>
                    <a:cubicBezTo>
                      <a:pt x="5" y="4"/>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3" name="Freeform 343"/>
              <p:cNvSpPr>
                <a:spLocks/>
              </p:cNvSpPr>
              <p:nvPr/>
            </p:nvSpPr>
            <p:spPr bwMode="auto">
              <a:xfrm>
                <a:off x="6403" y="1875"/>
                <a:ext cx="12" cy="12"/>
              </a:xfrm>
              <a:custGeom>
                <a:avLst/>
                <a:gdLst>
                  <a:gd name="T0" fmla="*/ 4 w 9"/>
                  <a:gd name="T1" fmla="*/ 6 h 9"/>
                  <a:gd name="T2" fmla="*/ 9 w 9"/>
                  <a:gd name="T3" fmla="*/ 8 h 9"/>
                  <a:gd name="T4" fmla="*/ 7 w 9"/>
                  <a:gd name="T5" fmla="*/ 6 h 9"/>
                  <a:gd name="T6" fmla="*/ 6 w 9"/>
                  <a:gd name="T7" fmla="*/ 3 h 9"/>
                  <a:gd name="T8" fmla="*/ 5 w 9"/>
                  <a:gd name="T9" fmla="*/ 1 h 9"/>
                  <a:gd name="T10" fmla="*/ 2 w 9"/>
                  <a:gd name="T11" fmla="*/ 1 h 9"/>
                  <a:gd name="T12" fmla="*/ 1 w 9"/>
                  <a:gd name="T13" fmla="*/ 3 h 9"/>
                  <a:gd name="T14" fmla="*/ 4 w 9"/>
                  <a:gd name="T15" fmla="*/ 4 h 9"/>
                  <a:gd name="T16" fmla="*/ 4 w 9"/>
                  <a:gd name="T1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4" y="6"/>
                    </a:moveTo>
                    <a:cubicBezTo>
                      <a:pt x="5" y="7"/>
                      <a:pt x="9" y="9"/>
                      <a:pt x="9" y="8"/>
                    </a:cubicBezTo>
                    <a:cubicBezTo>
                      <a:pt x="9" y="7"/>
                      <a:pt x="9" y="7"/>
                      <a:pt x="7" y="6"/>
                    </a:cubicBezTo>
                    <a:cubicBezTo>
                      <a:pt x="6" y="4"/>
                      <a:pt x="6" y="4"/>
                      <a:pt x="6" y="3"/>
                    </a:cubicBezTo>
                    <a:cubicBezTo>
                      <a:pt x="6" y="2"/>
                      <a:pt x="6" y="1"/>
                      <a:pt x="5" y="1"/>
                    </a:cubicBezTo>
                    <a:cubicBezTo>
                      <a:pt x="4" y="1"/>
                      <a:pt x="3" y="0"/>
                      <a:pt x="2" y="1"/>
                    </a:cubicBezTo>
                    <a:cubicBezTo>
                      <a:pt x="2" y="2"/>
                      <a:pt x="0" y="2"/>
                      <a:pt x="1" y="3"/>
                    </a:cubicBezTo>
                    <a:cubicBezTo>
                      <a:pt x="3" y="4"/>
                      <a:pt x="4" y="3"/>
                      <a:pt x="4" y="4"/>
                    </a:cubicBezTo>
                    <a:cubicBezTo>
                      <a:pt x="4" y="5"/>
                      <a:pt x="4" y="6"/>
                      <a:pt x="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4" name="Freeform 344"/>
              <p:cNvSpPr>
                <a:spLocks/>
              </p:cNvSpPr>
              <p:nvPr/>
            </p:nvSpPr>
            <p:spPr bwMode="auto">
              <a:xfrm>
                <a:off x="6422" y="1883"/>
                <a:ext cx="6" cy="6"/>
              </a:xfrm>
              <a:custGeom>
                <a:avLst/>
                <a:gdLst>
                  <a:gd name="T0" fmla="*/ 2 w 4"/>
                  <a:gd name="T1" fmla="*/ 4 h 4"/>
                  <a:gd name="T2" fmla="*/ 4 w 4"/>
                  <a:gd name="T3" fmla="*/ 3 h 4"/>
                  <a:gd name="T4" fmla="*/ 2 w 4"/>
                  <a:gd name="T5" fmla="*/ 0 h 4"/>
                  <a:gd name="T6" fmla="*/ 0 w 4"/>
                  <a:gd name="T7" fmla="*/ 2 h 4"/>
                  <a:gd name="T8" fmla="*/ 2 w 4"/>
                  <a:gd name="T9" fmla="*/ 4 h 4"/>
                </a:gdLst>
                <a:ahLst/>
                <a:cxnLst>
                  <a:cxn ang="0">
                    <a:pos x="T0" y="T1"/>
                  </a:cxn>
                  <a:cxn ang="0">
                    <a:pos x="T2" y="T3"/>
                  </a:cxn>
                  <a:cxn ang="0">
                    <a:pos x="T4" y="T5"/>
                  </a:cxn>
                  <a:cxn ang="0">
                    <a:pos x="T6" y="T7"/>
                  </a:cxn>
                  <a:cxn ang="0">
                    <a:pos x="T8" y="T9"/>
                  </a:cxn>
                </a:cxnLst>
                <a:rect l="0" t="0" r="r" b="b"/>
                <a:pathLst>
                  <a:path w="4" h="4">
                    <a:moveTo>
                      <a:pt x="2" y="4"/>
                    </a:moveTo>
                    <a:cubicBezTo>
                      <a:pt x="3" y="3"/>
                      <a:pt x="3" y="3"/>
                      <a:pt x="4" y="3"/>
                    </a:cubicBezTo>
                    <a:cubicBezTo>
                      <a:pt x="4" y="2"/>
                      <a:pt x="3" y="0"/>
                      <a:pt x="2" y="0"/>
                    </a:cubicBezTo>
                    <a:cubicBezTo>
                      <a:pt x="2" y="0"/>
                      <a:pt x="1" y="1"/>
                      <a:pt x="0" y="2"/>
                    </a:cubicBezTo>
                    <a:cubicBezTo>
                      <a:pt x="0" y="3"/>
                      <a:pt x="0"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5" name="Freeform 345"/>
              <p:cNvSpPr>
                <a:spLocks/>
              </p:cNvSpPr>
              <p:nvPr/>
            </p:nvSpPr>
            <p:spPr bwMode="auto">
              <a:xfrm>
                <a:off x="6406" y="1909"/>
                <a:ext cx="73" cy="22"/>
              </a:xfrm>
              <a:custGeom>
                <a:avLst/>
                <a:gdLst>
                  <a:gd name="T0" fmla="*/ 44 w 53"/>
                  <a:gd name="T1" fmla="*/ 14 h 16"/>
                  <a:gd name="T2" fmla="*/ 51 w 53"/>
                  <a:gd name="T3" fmla="*/ 16 h 16"/>
                  <a:gd name="T4" fmla="*/ 51 w 53"/>
                  <a:gd name="T5" fmla="*/ 14 h 16"/>
                  <a:gd name="T6" fmla="*/ 51 w 53"/>
                  <a:gd name="T7" fmla="*/ 12 h 16"/>
                  <a:gd name="T8" fmla="*/ 49 w 53"/>
                  <a:gd name="T9" fmla="*/ 10 h 16"/>
                  <a:gd name="T10" fmla="*/ 44 w 53"/>
                  <a:gd name="T11" fmla="*/ 11 h 16"/>
                  <a:gd name="T12" fmla="*/ 41 w 53"/>
                  <a:gd name="T13" fmla="*/ 9 h 16"/>
                  <a:gd name="T14" fmla="*/ 39 w 53"/>
                  <a:gd name="T15" fmla="*/ 6 h 16"/>
                  <a:gd name="T16" fmla="*/ 32 w 53"/>
                  <a:gd name="T17" fmla="*/ 4 h 16"/>
                  <a:gd name="T18" fmla="*/ 29 w 53"/>
                  <a:gd name="T19" fmla="*/ 4 h 16"/>
                  <a:gd name="T20" fmla="*/ 23 w 53"/>
                  <a:gd name="T21" fmla="*/ 6 h 16"/>
                  <a:gd name="T22" fmla="*/ 17 w 53"/>
                  <a:gd name="T23" fmla="*/ 3 h 16"/>
                  <a:gd name="T24" fmla="*/ 14 w 53"/>
                  <a:gd name="T25" fmla="*/ 2 h 16"/>
                  <a:gd name="T26" fmla="*/ 10 w 53"/>
                  <a:gd name="T27" fmla="*/ 1 h 16"/>
                  <a:gd name="T28" fmla="*/ 8 w 53"/>
                  <a:gd name="T29" fmla="*/ 1 h 16"/>
                  <a:gd name="T30" fmla="*/ 4 w 53"/>
                  <a:gd name="T31" fmla="*/ 1 h 16"/>
                  <a:gd name="T32" fmla="*/ 2 w 53"/>
                  <a:gd name="T33" fmla="*/ 2 h 16"/>
                  <a:gd name="T34" fmla="*/ 0 w 53"/>
                  <a:gd name="T35" fmla="*/ 5 h 16"/>
                  <a:gd name="T36" fmla="*/ 4 w 53"/>
                  <a:gd name="T37" fmla="*/ 6 h 16"/>
                  <a:gd name="T38" fmla="*/ 6 w 53"/>
                  <a:gd name="T39" fmla="*/ 7 h 16"/>
                  <a:gd name="T40" fmla="*/ 10 w 53"/>
                  <a:gd name="T41" fmla="*/ 9 h 16"/>
                  <a:gd name="T42" fmla="*/ 15 w 53"/>
                  <a:gd name="T43" fmla="*/ 11 h 16"/>
                  <a:gd name="T44" fmla="*/ 19 w 53"/>
                  <a:gd name="T45" fmla="*/ 10 h 16"/>
                  <a:gd name="T46" fmla="*/ 29 w 53"/>
                  <a:gd name="T47" fmla="*/ 13 h 16"/>
                  <a:gd name="T48" fmla="*/ 40 w 53"/>
                  <a:gd name="T49" fmla="*/ 14 h 16"/>
                  <a:gd name="T50" fmla="*/ 44 w 53"/>
                  <a:gd name="T5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3" h="16">
                    <a:moveTo>
                      <a:pt x="44" y="14"/>
                    </a:moveTo>
                    <a:cubicBezTo>
                      <a:pt x="47" y="15"/>
                      <a:pt x="51" y="16"/>
                      <a:pt x="51" y="16"/>
                    </a:cubicBezTo>
                    <a:cubicBezTo>
                      <a:pt x="52" y="16"/>
                      <a:pt x="53" y="15"/>
                      <a:pt x="51" y="14"/>
                    </a:cubicBezTo>
                    <a:cubicBezTo>
                      <a:pt x="50" y="13"/>
                      <a:pt x="51" y="12"/>
                      <a:pt x="51" y="12"/>
                    </a:cubicBezTo>
                    <a:cubicBezTo>
                      <a:pt x="50" y="11"/>
                      <a:pt x="50" y="10"/>
                      <a:pt x="49" y="10"/>
                    </a:cubicBezTo>
                    <a:cubicBezTo>
                      <a:pt x="48" y="10"/>
                      <a:pt x="46" y="11"/>
                      <a:pt x="44" y="11"/>
                    </a:cubicBezTo>
                    <a:cubicBezTo>
                      <a:pt x="43" y="10"/>
                      <a:pt x="41" y="10"/>
                      <a:pt x="41" y="9"/>
                    </a:cubicBezTo>
                    <a:cubicBezTo>
                      <a:pt x="41" y="8"/>
                      <a:pt x="40" y="6"/>
                      <a:pt x="39" y="6"/>
                    </a:cubicBezTo>
                    <a:cubicBezTo>
                      <a:pt x="37" y="5"/>
                      <a:pt x="33" y="4"/>
                      <a:pt x="32" y="4"/>
                    </a:cubicBezTo>
                    <a:cubicBezTo>
                      <a:pt x="31" y="3"/>
                      <a:pt x="30" y="3"/>
                      <a:pt x="29" y="4"/>
                    </a:cubicBezTo>
                    <a:cubicBezTo>
                      <a:pt x="28" y="6"/>
                      <a:pt x="26" y="6"/>
                      <a:pt x="23" y="6"/>
                    </a:cubicBezTo>
                    <a:cubicBezTo>
                      <a:pt x="20" y="5"/>
                      <a:pt x="18" y="4"/>
                      <a:pt x="17" y="3"/>
                    </a:cubicBezTo>
                    <a:cubicBezTo>
                      <a:pt x="16" y="2"/>
                      <a:pt x="15" y="2"/>
                      <a:pt x="14" y="2"/>
                    </a:cubicBezTo>
                    <a:cubicBezTo>
                      <a:pt x="12" y="2"/>
                      <a:pt x="11" y="0"/>
                      <a:pt x="10" y="1"/>
                    </a:cubicBezTo>
                    <a:cubicBezTo>
                      <a:pt x="10" y="1"/>
                      <a:pt x="9" y="1"/>
                      <a:pt x="8" y="1"/>
                    </a:cubicBezTo>
                    <a:cubicBezTo>
                      <a:pt x="7" y="1"/>
                      <a:pt x="5" y="1"/>
                      <a:pt x="4" y="1"/>
                    </a:cubicBezTo>
                    <a:cubicBezTo>
                      <a:pt x="3" y="1"/>
                      <a:pt x="2" y="2"/>
                      <a:pt x="2" y="2"/>
                    </a:cubicBezTo>
                    <a:cubicBezTo>
                      <a:pt x="1" y="3"/>
                      <a:pt x="0" y="4"/>
                      <a:pt x="0" y="5"/>
                    </a:cubicBezTo>
                    <a:cubicBezTo>
                      <a:pt x="0" y="5"/>
                      <a:pt x="3" y="5"/>
                      <a:pt x="4" y="6"/>
                    </a:cubicBezTo>
                    <a:cubicBezTo>
                      <a:pt x="5" y="6"/>
                      <a:pt x="6" y="7"/>
                      <a:pt x="6" y="7"/>
                    </a:cubicBezTo>
                    <a:cubicBezTo>
                      <a:pt x="6" y="8"/>
                      <a:pt x="8" y="8"/>
                      <a:pt x="10" y="9"/>
                    </a:cubicBezTo>
                    <a:cubicBezTo>
                      <a:pt x="12" y="9"/>
                      <a:pt x="14" y="11"/>
                      <a:pt x="15" y="11"/>
                    </a:cubicBezTo>
                    <a:cubicBezTo>
                      <a:pt x="16" y="11"/>
                      <a:pt x="16" y="10"/>
                      <a:pt x="19" y="10"/>
                    </a:cubicBezTo>
                    <a:cubicBezTo>
                      <a:pt x="23" y="11"/>
                      <a:pt x="25" y="12"/>
                      <a:pt x="29" y="13"/>
                    </a:cubicBezTo>
                    <a:cubicBezTo>
                      <a:pt x="33" y="14"/>
                      <a:pt x="38" y="13"/>
                      <a:pt x="40" y="14"/>
                    </a:cubicBezTo>
                    <a:cubicBezTo>
                      <a:pt x="42" y="14"/>
                      <a:pt x="42" y="13"/>
                      <a:pt x="4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6" name="Freeform 346"/>
              <p:cNvSpPr>
                <a:spLocks/>
              </p:cNvSpPr>
              <p:nvPr/>
            </p:nvSpPr>
            <p:spPr bwMode="auto">
              <a:xfrm>
                <a:off x="6462" y="1918"/>
                <a:ext cx="10" cy="2"/>
              </a:xfrm>
              <a:custGeom>
                <a:avLst/>
                <a:gdLst>
                  <a:gd name="T0" fmla="*/ 1 w 7"/>
                  <a:gd name="T1" fmla="*/ 0 h 2"/>
                  <a:gd name="T2" fmla="*/ 2 w 7"/>
                  <a:gd name="T3" fmla="*/ 2 h 2"/>
                  <a:gd name="T4" fmla="*/ 5 w 7"/>
                  <a:gd name="T5" fmla="*/ 1 h 2"/>
                  <a:gd name="T6" fmla="*/ 7 w 7"/>
                  <a:gd name="T7" fmla="*/ 0 h 2"/>
                  <a:gd name="T8" fmla="*/ 1 w 7"/>
                  <a:gd name="T9" fmla="*/ 0 h 2"/>
                </a:gdLst>
                <a:ahLst/>
                <a:cxnLst>
                  <a:cxn ang="0">
                    <a:pos x="T0" y="T1"/>
                  </a:cxn>
                  <a:cxn ang="0">
                    <a:pos x="T2" y="T3"/>
                  </a:cxn>
                  <a:cxn ang="0">
                    <a:pos x="T4" y="T5"/>
                  </a:cxn>
                  <a:cxn ang="0">
                    <a:pos x="T6" y="T7"/>
                  </a:cxn>
                  <a:cxn ang="0">
                    <a:pos x="T8" y="T9"/>
                  </a:cxn>
                </a:cxnLst>
                <a:rect l="0" t="0" r="r" b="b"/>
                <a:pathLst>
                  <a:path w="7" h="2">
                    <a:moveTo>
                      <a:pt x="1" y="0"/>
                    </a:moveTo>
                    <a:cubicBezTo>
                      <a:pt x="0" y="1"/>
                      <a:pt x="1" y="2"/>
                      <a:pt x="2" y="2"/>
                    </a:cubicBezTo>
                    <a:cubicBezTo>
                      <a:pt x="3" y="2"/>
                      <a:pt x="4" y="1"/>
                      <a:pt x="5" y="1"/>
                    </a:cubicBezTo>
                    <a:cubicBezTo>
                      <a:pt x="6" y="1"/>
                      <a:pt x="7" y="1"/>
                      <a:pt x="7" y="0"/>
                    </a:cubicBezTo>
                    <a:cubicBezTo>
                      <a:pt x="7" y="0"/>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7" name="Freeform 347"/>
              <p:cNvSpPr>
                <a:spLocks/>
              </p:cNvSpPr>
              <p:nvPr/>
            </p:nvSpPr>
            <p:spPr bwMode="auto">
              <a:xfrm>
                <a:off x="6476" y="1926"/>
                <a:ext cx="10" cy="8"/>
              </a:xfrm>
              <a:custGeom>
                <a:avLst/>
                <a:gdLst>
                  <a:gd name="T0" fmla="*/ 1 w 7"/>
                  <a:gd name="T1" fmla="*/ 1 h 6"/>
                  <a:gd name="T2" fmla="*/ 2 w 7"/>
                  <a:gd name="T3" fmla="*/ 3 h 6"/>
                  <a:gd name="T4" fmla="*/ 4 w 7"/>
                  <a:gd name="T5" fmla="*/ 5 h 6"/>
                  <a:gd name="T6" fmla="*/ 6 w 7"/>
                  <a:gd name="T7" fmla="*/ 2 h 6"/>
                  <a:gd name="T8" fmla="*/ 4 w 7"/>
                  <a:gd name="T9" fmla="*/ 0 h 6"/>
                  <a:gd name="T10" fmla="*/ 1 w 7"/>
                  <a:gd name="T11" fmla="*/ 1 h 6"/>
                </a:gdLst>
                <a:ahLst/>
                <a:cxnLst>
                  <a:cxn ang="0">
                    <a:pos x="T0" y="T1"/>
                  </a:cxn>
                  <a:cxn ang="0">
                    <a:pos x="T2" y="T3"/>
                  </a:cxn>
                  <a:cxn ang="0">
                    <a:pos x="T4" y="T5"/>
                  </a:cxn>
                  <a:cxn ang="0">
                    <a:pos x="T6" y="T7"/>
                  </a:cxn>
                  <a:cxn ang="0">
                    <a:pos x="T8" y="T9"/>
                  </a:cxn>
                  <a:cxn ang="0">
                    <a:pos x="T10" y="T11"/>
                  </a:cxn>
                </a:cxnLst>
                <a:rect l="0" t="0" r="r" b="b"/>
                <a:pathLst>
                  <a:path w="7" h="6">
                    <a:moveTo>
                      <a:pt x="1" y="1"/>
                    </a:moveTo>
                    <a:cubicBezTo>
                      <a:pt x="1" y="2"/>
                      <a:pt x="1" y="2"/>
                      <a:pt x="2" y="3"/>
                    </a:cubicBezTo>
                    <a:cubicBezTo>
                      <a:pt x="4" y="4"/>
                      <a:pt x="3" y="6"/>
                      <a:pt x="4" y="5"/>
                    </a:cubicBezTo>
                    <a:cubicBezTo>
                      <a:pt x="6" y="4"/>
                      <a:pt x="7" y="3"/>
                      <a:pt x="6" y="2"/>
                    </a:cubicBezTo>
                    <a:cubicBezTo>
                      <a:pt x="6" y="2"/>
                      <a:pt x="4" y="0"/>
                      <a:pt x="4" y="0"/>
                    </a:cubicBezTo>
                    <a:cubicBezTo>
                      <a:pt x="2" y="0"/>
                      <a:pt x="0"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8" name="Freeform 348"/>
              <p:cNvSpPr>
                <a:spLocks/>
              </p:cNvSpPr>
              <p:nvPr/>
            </p:nvSpPr>
            <p:spPr bwMode="auto">
              <a:xfrm>
                <a:off x="6486" y="1929"/>
                <a:ext cx="8" cy="4"/>
              </a:xfrm>
              <a:custGeom>
                <a:avLst/>
                <a:gdLst>
                  <a:gd name="T0" fmla="*/ 3 w 6"/>
                  <a:gd name="T1" fmla="*/ 0 h 3"/>
                  <a:gd name="T2" fmla="*/ 1 w 6"/>
                  <a:gd name="T3" fmla="*/ 3 h 3"/>
                  <a:gd name="T4" fmla="*/ 3 w 6"/>
                  <a:gd name="T5" fmla="*/ 3 h 3"/>
                  <a:gd name="T6" fmla="*/ 5 w 6"/>
                  <a:gd name="T7" fmla="*/ 1 h 3"/>
                  <a:gd name="T8" fmla="*/ 3 w 6"/>
                  <a:gd name="T9" fmla="*/ 0 h 3"/>
                </a:gdLst>
                <a:ahLst/>
                <a:cxnLst>
                  <a:cxn ang="0">
                    <a:pos x="T0" y="T1"/>
                  </a:cxn>
                  <a:cxn ang="0">
                    <a:pos x="T2" y="T3"/>
                  </a:cxn>
                  <a:cxn ang="0">
                    <a:pos x="T4" y="T5"/>
                  </a:cxn>
                  <a:cxn ang="0">
                    <a:pos x="T6" y="T7"/>
                  </a:cxn>
                  <a:cxn ang="0">
                    <a:pos x="T8" y="T9"/>
                  </a:cxn>
                </a:cxnLst>
                <a:rect l="0" t="0" r="r" b="b"/>
                <a:pathLst>
                  <a:path w="6" h="3">
                    <a:moveTo>
                      <a:pt x="3" y="0"/>
                    </a:moveTo>
                    <a:cubicBezTo>
                      <a:pt x="2" y="1"/>
                      <a:pt x="0" y="3"/>
                      <a:pt x="1" y="3"/>
                    </a:cubicBezTo>
                    <a:cubicBezTo>
                      <a:pt x="2" y="3"/>
                      <a:pt x="2" y="3"/>
                      <a:pt x="3" y="3"/>
                    </a:cubicBezTo>
                    <a:cubicBezTo>
                      <a:pt x="4" y="2"/>
                      <a:pt x="6" y="2"/>
                      <a:pt x="5" y="1"/>
                    </a:cubicBezTo>
                    <a:cubicBezTo>
                      <a:pt x="4" y="1"/>
                      <a:pt x="3"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9" name="Freeform 349"/>
              <p:cNvSpPr>
                <a:spLocks/>
              </p:cNvSpPr>
              <p:nvPr/>
            </p:nvSpPr>
            <p:spPr bwMode="auto">
              <a:xfrm>
                <a:off x="6494" y="1929"/>
                <a:ext cx="9" cy="6"/>
              </a:xfrm>
              <a:custGeom>
                <a:avLst/>
                <a:gdLst>
                  <a:gd name="T0" fmla="*/ 4 w 7"/>
                  <a:gd name="T1" fmla="*/ 1 h 5"/>
                  <a:gd name="T2" fmla="*/ 3 w 7"/>
                  <a:gd name="T3" fmla="*/ 0 h 5"/>
                  <a:gd name="T4" fmla="*/ 1 w 7"/>
                  <a:gd name="T5" fmla="*/ 1 h 5"/>
                  <a:gd name="T6" fmla="*/ 0 w 7"/>
                  <a:gd name="T7" fmla="*/ 3 h 5"/>
                  <a:gd name="T8" fmla="*/ 1 w 7"/>
                  <a:gd name="T9" fmla="*/ 5 h 5"/>
                  <a:gd name="T10" fmla="*/ 5 w 7"/>
                  <a:gd name="T11" fmla="*/ 4 h 5"/>
                  <a:gd name="T12" fmla="*/ 6 w 7"/>
                  <a:gd name="T13" fmla="*/ 3 h 5"/>
                  <a:gd name="T14" fmla="*/ 4 w 7"/>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5">
                    <a:moveTo>
                      <a:pt x="4" y="1"/>
                    </a:moveTo>
                    <a:cubicBezTo>
                      <a:pt x="4" y="0"/>
                      <a:pt x="4" y="0"/>
                      <a:pt x="3" y="0"/>
                    </a:cubicBezTo>
                    <a:cubicBezTo>
                      <a:pt x="2" y="1"/>
                      <a:pt x="1" y="1"/>
                      <a:pt x="1" y="1"/>
                    </a:cubicBezTo>
                    <a:cubicBezTo>
                      <a:pt x="1" y="1"/>
                      <a:pt x="0" y="2"/>
                      <a:pt x="0" y="3"/>
                    </a:cubicBezTo>
                    <a:cubicBezTo>
                      <a:pt x="0" y="4"/>
                      <a:pt x="0" y="5"/>
                      <a:pt x="1" y="5"/>
                    </a:cubicBezTo>
                    <a:cubicBezTo>
                      <a:pt x="3" y="5"/>
                      <a:pt x="5" y="4"/>
                      <a:pt x="5" y="4"/>
                    </a:cubicBezTo>
                    <a:cubicBezTo>
                      <a:pt x="6" y="3"/>
                      <a:pt x="7" y="4"/>
                      <a:pt x="6" y="3"/>
                    </a:cubicBezTo>
                    <a:cubicBezTo>
                      <a:pt x="4" y="1"/>
                      <a:pt x="4"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0" name="Freeform 350"/>
              <p:cNvSpPr>
                <a:spLocks/>
              </p:cNvSpPr>
              <p:nvPr/>
            </p:nvSpPr>
            <p:spPr bwMode="auto">
              <a:xfrm>
                <a:off x="6499" y="1927"/>
                <a:ext cx="15" cy="7"/>
              </a:xfrm>
              <a:custGeom>
                <a:avLst/>
                <a:gdLst>
                  <a:gd name="T0" fmla="*/ 5 w 11"/>
                  <a:gd name="T1" fmla="*/ 4 h 5"/>
                  <a:gd name="T2" fmla="*/ 9 w 11"/>
                  <a:gd name="T3" fmla="*/ 4 h 5"/>
                  <a:gd name="T4" fmla="*/ 8 w 11"/>
                  <a:gd name="T5" fmla="*/ 1 h 5"/>
                  <a:gd name="T6" fmla="*/ 2 w 11"/>
                  <a:gd name="T7" fmla="*/ 0 h 5"/>
                  <a:gd name="T8" fmla="*/ 1 w 11"/>
                  <a:gd name="T9" fmla="*/ 1 h 5"/>
                  <a:gd name="T10" fmla="*/ 3 w 11"/>
                  <a:gd name="T11" fmla="*/ 2 h 5"/>
                  <a:gd name="T12" fmla="*/ 5 w 11"/>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11" h="5">
                    <a:moveTo>
                      <a:pt x="5" y="4"/>
                    </a:moveTo>
                    <a:cubicBezTo>
                      <a:pt x="7" y="4"/>
                      <a:pt x="9" y="5"/>
                      <a:pt x="9" y="4"/>
                    </a:cubicBezTo>
                    <a:cubicBezTo>
                      <a:pt x="9" y="2"/>
                      <a:pt x="11" y="2"/>
                      <a:pt x="8" y="1"/>
                    </a:cubicBezTo>
                    <a:cubicBezTo>
                      <a:pt x="5" y="1"/>
                      <a:pt x="2" y="0"/>
                      <a:pt x="2" y="0"/>
                    </a:cubicBezTo>
                    <a:cubicBezTo>
                      <a:pt x="1" y="0"/>
                      <a:pt x="0" y="1"/>
                      <a:pt x="1" y="1"/>
                    </a:cubicBezTo>
                    <a:cubicBezTo>
                      <a:pt x="2" y="1"/>
                      <a:pt x="3" y="1"/>
                      <a:pt x="3" y="2"/>
                    </a:cubicBezTo>
                    <a:cubicBezTo>
                      <a:pt x="3" y="3"/>
                      <a:pt x="2" y="4"/>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1" name="Freeform 351"/>
              <p:cNvSpPr>
                <a:spLocks/>
              </p:cNvSpPr>
              <p:nvPr/>
            </p:nvSpPr>
            <p:spPr bwMode="auto">
              <a:xfrm>
                <a:off x="6517" y="1929"/>
                <a:ext cx="20" cy="5"/>
              </a:xfrm>
              <a:custGeom>
                <a:avLst/>
                <a:gdLst>
                  <a:gd name="T0" fmla="*/ 13 w 14"/>
                  <a:gd name="T1" fmla="*/ 3 h 4"/>
                  <a:gd name="T2" fmla="*/ 13 w 14"/>
                  <a:gd name="T3" fmla="*/ 1 h 4"/>
                  <a:gd name="T4" fmla="*/ 10 w 14"/>
                  <a:gd name="T5" fmla="*/ 2 h 4"/>
                  <a:gd name="T6" fmla="*/ 6 w 14"/>
                  <a:gd name="T7" fmla="*/ 1 h 4"/>
                  <a:gd name="T8" fmla="*/ 3 w 14"/>
                  <a:gd name="T9" fmla="*/ 0 h 4"/>
                  <a:gd name="T10" fmla="*/ 0 w 14"/>
                  <a:gd name="T11" fmla="*/ 2 h 4"/>
                  <a:gd name="T12" fmla="*/ 1 w 14"/>
                  <a:gd name="T13" fmla="*/ 2 h 4"/>
                  <a:gd name="T14" fmla="*/ 7 w 14"/>
                  <a:gd name="T15" fmla="*/ 3 h 4"/>
                  <a:gd name="T16" fmla="*/ 13 w 14"/>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
                    <a:moveTo>
                      <a:pt x="13" y="3"/>
                    </a:moveTo>
                    <a:cubicBezTo>
                      <a:pt x="14" y="2"/>
                      <a:pt x="14" y="1"/>
                      <a:pt x="13" y="1"/>
                    </a:cubicBezTo>
                    <a:cubicBezTo>
                      <a:pt x="12" y="2"/>
                      <a:pt x="12" y="2"/>
                      <a:pt x="10" y="2"/>
                    </a:cubicBezTo>
                    <a:cubicBezTo>
                      <a:pt x="8" y="2"/>
                      <a:pt x="7" y="1"/>
                      <a:pt x="6" y="1"/>
                    </a:cubicBezTo>
                    <a:cubicBezTo>
                      <a:pt x="4" y="1"/>
                      <a:pt x="3" y="0"/>
                      <a:pt x="3" y="0"/>
                    </a:cubicBezTo>
                    <a:cubicBezTo>
                      <a:pt x="2" y="0"/>
                      <a:pt x="1" y="1"/>
                      <a:pt x="0" y="2"/>
                    </a:cubicBezTo>
                    <a:cubicBezTo>
                      <a:pt x="0" y="2"/>
                      <a:pt x="0" y="2"/>
                      <a:pt x="1" y="2"/>
                    </a:cubicBezTo>
                    <a:cubicBezTo>
                      <a:pt x="3" y="2"/>
                      <a:pt x="4" y="3"/>
                      <a:pt x="7" y="3"/>
                    </a:cubicBezTo>
                    <a:cubicBezTo>
                      <a:pt x="9" y="3"/>
                      <a:pt x="12" y="4"/>
                      <a:pt x="1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2" name="Freeform 352"/>
              <p:cNvSpPr>
                <a:spLocks/>
              </p:cNvSpPr>
              <p:nvPr/>
            </p:nvSpPr>
            <p:spPr bwMode="auto">
              <a:xfrm>
                <a:off x="6509" y="1938"/>
                <a:ext cx="18" cy="7"/>
              </a:xfrm>
              <a:custGeom>
                <a:avLst/>
                <a:gdLst>
                  <a:gd name="T0" fmla="*/ 10 w 13"/>
                  <a:gd name="T1" fmla="*/ 4 h 5"/>
                  <a:gd name="T2" fmla="*/ 8 w 13"/>
                  <a:gd name="T3" fmla="*/ 1 h 5"/>
                  <a:gd name="T4" fmla="*/ 1 w 13"/>
                  <a:gd name="T5" fmla="*/ 0 h 5"/>
                  <a:gd name="T6" fmla="*/ 5 w 13"/>
                  <a:gd name="T7" fmla="*/ 1 h 5"/>
                  <a:gd name="T8" fmla="*/ 10 w 13"/>
                  <a:gd name="T9" fmla="*/ 4 h 5"/>
                </a:gdLst>
                <a:ahLst/>
                <a:cxnLst>
                  <a:cxn ang="0">
                    <a:pos x="T0" y="T1"/>
                  </a:cxn>
                  <a:cxn ang="0">
                    <a:pos x="T2" y="T3"/>
                  </a:cxn>
                  <a:cxn ang="0">
                    <a:pos x="T4" y="T5"/>
                  </a:cxn>
                  <a:cxn ang="0">
                    <a:pos x="T6" y="T7"/>
                  </a:cxn>
                  <a:cxn ang="0">
                    <a:pos x="T8" y="T9"/>
                  </a:cxn>
                </a:cxnLst>
                <a:rect l="0" t="0" r="r" b="b"/>
                <a:pathLst>
                  <a:path w="13" h="5">
                    <a:moveTo>
                      <a:pt x="10" y="4"/>
                    </a:moveTo>
                    <a:cubicBezTo>
                      <a:pt x="13" y="3"/>
                      <a:pt x="10" y="1"/>
                      <a:pt x="8" y="1"/>
                    </a:cubicBezTo>
                    <a:cubicBezTo>
                      <a:pt x="6" y="0"/>
                      <a:pt x="2" y="0"/>
                      <a:pt x="1" y="0"/>
                    </a:cubicBezTo>
                    <a:cubicBezTo>
                      <a:pt x="0" y="0"/>
                      <a:pt x="3" y="0"/>
                      <a:pt x="5" y="1"/>
                    </a:cubicBezTo>
                    <a:cubicBezTo>
                      <a:pt x="7" y="3"/>
                      <a:pt x="10" y="5"/>
                      <a:pt x="1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3" name="Freeform 353"/>
              <p:cNvSpPr>
                <a:spLocks/>
              </p:cNvSpPr>
              <p:nvPr/>
            </p:nvSpPr>
            <p:spPr bwMode="auto">
              <a:xfrm>
                <a:off x="6567" y="1887"/>
                <a:ext cx="8" cy="6"/>
              </a:xfrm>
              <a:custGeom>
                <a:avLst/>
                <a:gdLst>
                  <a:gd name="T0" fmla="*/ 1 w 6"/>
                  <a:gd name="T1" fmla="*/ 1 h 4"/>
                  <a:gd name="T2" fmla="*/ 3 w 6"/>
                  <a:gd name="T3" fmla="*/ 4 h 4"/>
                  <a:gd name="T4" fmla="*/ 5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4"/>
                    </a:cubicBezTo>
                    <a:cubicBezTo>
                      <a:pt x="5" y="4"/>
                      <a:pt x="6" y="1"/>
                      <a:pt x="5" y="1"/>
                    </a:cubicBezTo>
                    <a:cubicBezTo>
                      <a:pt x="4" y="0"/>
                      <a:pt x="1"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4" name="Freeform 354"/>
              <p:cNvSpPr>
                <a:spLocks/>
              </p:cNvSpPr>
              <p:nvPr/>
            </p:nvSpPr>
            <p:spPr bwMode="auto">
              <a:xfrm>
                <a:off x="6582" y="1886"/>
                <a:ext cx="23" cy="8"/>
              </a:xfrm>
              <a:custGeom>
                <a:avLst/>
                <a:gdLst>
                  <a:gd name="T0" fmla="*/ 4 w 17"/>
                  <a:gd name="T1" fmla="*/ 0 h 6"/>
                  <a:gd name="T2" fmla="*/ 1 w 17"/>
                  <a:gd name="T3" fmla="*/ 1 h 6"/>
                  <a:gd name="T4" fmla="*/ 2 w 17"/>
                  <a:gd name="T5" fmla="*/ 3 h 6"/>
                  <a:gd name="T6" fmla="*/ 8 w 17"/>
                  <a:gd name="T7" fmla="*/ 3 h 6"/>
                  <a:gd name="T8" fmla="*/ 15 w 17"/>
                  <a:gd name="T9" fmla="*/ 5 h 6"/>
                  <a:gd name="T10" fmla="*/ 16 w 17"/>
                  <a:gd name="T11" fmla="*/ 4 h 6"/>
                  <a:gd name="T12" fmla="*/ 10 w 17"/>
                  <a:gd name="T13" fmla="*/ 0 h 6"/>
                  <a:gd name="T14" fmla="*/ 4 w 17"/>
                  <a:gd name="T15" fmla="*/ 0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6">
                    <a:moveTo>
                      <a:pt x="4" y="0"/>
                    </a:moveTo>
                    <a:cubicBezTo>
                      <a:pt x="2" y="0"/>
                      <a:pt x="2" y="0"/>
                      <a:pt x="1" y="1"/>
                    </a:cubicBezTo>
                    <a:cubicBezTo>
                      <a:pt x="0" y="2"/>
                      <a:pt x="1" y="3"/>
                      <a:pt x="2" y="3"/>
                    </a:cubicBezTo>
                    <a:cubicBezTo>
                      <a:pt x="4" y="3"/>
                      <a:pt x="5" y="3"/>
                      <a:pt x="8" y="3"/>
                    </a:cubicBezTo>
                    <a:cubicBezTo>
                      <a:pt x="11" y="3"/>
                      <a:pt x="14" y="4"/>
                      <a:pt x="15" y="5"/>
                    </a:cubicBezTo>
                    <a:cubicBezTo>
                      <a:pt x="17" y="6"/>
                      <a:pt x="17" y="5"/>
                      <a:pt x="16" y="4"/>
                    </a:cubicBezTo>
                    <a:cubicBezTo>
                      <a:pt x="15" y="2"/>
                      <a:pt x="12" y="1"/>
                      <a:pt x="10" y="0"/>
                    </a:cubicBezTo>
                    <a:cubicBezTo>
                      <a:pt x="7" y="0"/>
                      <a:pt x="7" y="1"/>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5" name="Freeform 355"/>
              <p:cNvSpPr>
                <a:spLocks/>
              </p:cNvSpPr>
              <p:nvPr/>
            </p:nvSpPr>
            <p:spPr bwMode="auto">
              <a:xfrm>
                <a:off x="6510" y="1850"/>
                <a:ext cx="51" cy="56"/>
              </a:xfrm>
              <a:custGeom>
                <a:avLst/>
                <a:gdLst>
                  <a:gd name="T0" fmla="*/ 2 w 37"/>
                  <a:gd name="T1" fmla="*/ 18 h 41"/>
                  <a:gd name="T2" fmla="*/ 1 w 37"/>
                  <a:gd name="T3" fmla="*/ 24 h 41"/>
                  <a:gd name="T4" fmla="*/ 0 w 37"/>
                  <a:gd name="T5" fmla="*/ 27 h 41"/>
                  <a:gd name="T6" fmla="*/ 2 w 37"/>
                  <a:gd name="T7" fmla="*/ 30 h 41"/>
                  <a:gd name="T8" fmla="*/ 4 w 37"/>
                  <a:gd name="T9" fmla="*/ 33 h 41"/>
                  <a:gd name="T10" fmla="*/ 3 w 37"/>
                  <a:gd name="T11" fmla="*/ 39 h 41"/>
                  <a:gd name="T12" fmla="*/ 6 w 37"/>
                  <a:gd name="T13" fmla="*/ 41 h 41"/>
                  <a:gd name="T14" fmla="*/ 7 w 37"/>
                  <a:gd name="T15" fmla="*/ 39 h 41"/>
                  <a:gd name="T16" fmla="*/ 8 w 37"/>
                  <a:gd name="T17" fmla="*/ 36 h 41"/>
                  <a:gd name="T18" fmla="*/ 8 w 37"/>
                  <a:gd name="T19" fmla="*/ 33 h 41"/>
                  <a:gd name="T20" fmla="*/ 8 w 37"/>
                  <a:gd name="T21" fmla="*/ 30 h 41"/>
                  <a:gd name="T22" fmla="*/ 8 w 37"/>
                  <a:gd name="T23" fmla="*/ 26 h 41"/>
                  <a:gd name="T24" fmla="*/ 13 w 37"/>
                  <a:gd name="T25" fmla="*/ 25 h 41"/>
                  <a:gd name="T26" fmla="*/ 12 w 37"/>
                  <a:gd name="T27" fmla="*/ 30 h 41"/>
                  <a:gd name="T28" fmla="*/ 15 w 37"/>
                  <a:gd name="T29" fmla="*/ 34 h 41"/>
                  <a:gd name="T30" fmla="*/ 15 w 37"/>
                  <a:gd name="T31" fmla="*/ 36 h 41"/>
                  <a:gd name="T32" fmla="*/ 18 w 37"/>
                  <a:gd name="T33" fmla="*/ 36 h 41"/>
                  <a:gd name="T34" fmla="*/ 20 w 37"/>
                  <a:gd name="T35" fmla="*/ 36 h 41"/>
                  <a:gd name="T36" fmla="*/ 23 w 37"/>
                  <a:gd name="T37" fmla="*/ 34 h 41"/>
                  <a:gd name="T38" fmla="*/ 22 w 37"/>
                  <a:gd name="T39" fmla="*/ 33 h 41"/>
                  <a:gd name="T40" fmla="*/ 20 w 37"/>
                  <a:gd name="T41" fmla="*/ 31 h 41"/>
                  <a:gd name="T42" fmla="*/ 20 w 37"/>
                  <a:gd name="T43" fmla="*/ 28 h 41"/>
                  <a:gd name="T44" fmla="*/ 17 w 37"/>
                  <a:gd name="T45" fmla="*/ 24 h 41"/>
                  <a:gd name="T46" fmla="*/ 14 w 37"/>
                  <a:gd name="T47" fmla="*/ 20 h 41"/>
                  <a:gd name="T48" fmla="*/ 15 w 37"/>
                  <a:gd name="T49" fmla="*/ 21 h 41"/>
                  <a:gd name="T50" fmla="*/ 20 w 37"/>
                  <a:gd name="T51" fmla="*/ 17 h 41"/>
                  <a:gd name="T52" fmla="*/ 23 w 37"/>
                  <a:gd name="T53" fmla="*/ 15 h 41"/>
                  <a:gd name="T54" fmla="*/ 20 w 37"/>
                  <a:gd name="T55" fmla="*/ 15 h 41"/>
                  <a:gd name="T56" fmla="*/ 15 w 37"/>
                  <a:gd name="T57" fmla="*/ 15 h 41"/>
                  <a:gd name="T58" fmla="*/ 12 w 37"/>
                  <a:gd name="T59" fmla="*/ 18 h 41"/>
                  <a:gd name="T60" fmla="*/ 9 w 37"/>
                  <a:gd name="T61" fmla="*/ 15 h 41"/>
                  <a:gd name="T62" fmla="*/ 7 w 37"/>
                  <a:gd name="T63" fmla="*/ 11 h 41"/>
                  <a:gd name="T64" fmla="*/ 8 w 37"/>
                  <a:gd name="T65" fmla="*/ 8 h 41"/>
                  <a:gd name="T66" fmla="*/ 12 w 37"/>
                  <a:gd name="T67" fmla="*/ 7 h 41"/>
                  <a:gd name="T68" fmla="*/ 22 w 37"/>
                  <a:gd name="T69" fmla="*/ 7 h 41"/>
                  <a:gd name="T70" fmla="*/ 28 w 37"/>
                  <a:gd name="T71" fmla="*/ 8 h 41"/>
                  <a:gd name="T72" fmla="*/ 32 w 37"/>
                  <a:gd name="T73" fmla="*/ 6 h 41"/>
                  <a:gd name="T74" fmla="*/ 36 w 37"/>
                  <a:gd name="T75" fmla="*/ 1 h 41"/>
                  <a:gd name="T76" fmla="*/ 32 w 37"/>
                  <a:gd name="T77" fmla="*/ 2 h 41"/>
                  <a:gd name="T78" fmla="*/ 26 w 37"/>
                  <a:gd name="T79" fmla="*/ 5 h 41"/>
                  <a:gd name="T80" fmla="*/ 18 w 37"/>
                  <a:gd name="T81" fmla="*/ 4 h 41"/>
                  <a:gd name="T82" fmla="*/ 12 w 37"/>
                  <a:gd name="T83" fmla="*/ 2 h 41"/>
                  <a:gd name="T84" fmla="*/ 11 w 37"/>
                  <a:gd name="T85" fmla="*/ 5 h 41"/>
                  <a:gd name="T86" fmla="*/ 7 w 37"/>
                  <a:gd name="T87" fmla="*/ 5 h 41"/>
                  <a:gd name="T88" fmla="*/ 5 w 37"/>
                  <a:gd name="T89" fmla="*/ 9 h 41"/>
                  <a:gd name="T90" fmla="*/ 5 w 37"/>
                  <a:gd name="T91" fmla="*/ 13 h 41"/>
                  <a:gd name="T92" fmla="*/ 2 w 37"/>
                  <a:gd name="T93" fmla="*/ 1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7" h="41">
                    <a:moveTo>
                      <a:pt x="2" y="18"/>
                    </a:moveTo>
                    <a:cubicBezTo>
                      <a:pt x="1" y="21"/>
                      <a:pt x="1" y="23"/>
                      <a:pt x="1" y="24"/>
                    </a:cubicBezTo>
                    <a:cubicBezTo>
                      <a:pt x="0" y="24"/>
                      <a:pt x="0" y="26"/>
                      <a:pt x="0" y="27"/>
                    </a:cubicBezTo>
                    <a:cubicBezTo>
                      <a:pt x="0" y="28"/>
                      <a:pt x="1" y="29"/>
                      <a:pt x="2" y="30"/>
                    </a:cubicBezTo>
                    <a:cubicBezTo>
                      <a:pt x="3" y="30"/>
                      <a:pt x="3" y="31"/>
                      <a:pt x="4" y="33"/>
                    </a:cubicBezTo>
                    <a:cubicBezTo>
                      <a:pt x="5" y="35"/>
                      <a:pt x="3" y="38"/>
                      <a:pt x="3" y="39"/>
                    </a:cubicBezTo>
                    <a:cubicBezTo>
                      <a:pt x="2" y="41"/>
                      <a:pt x="4" y="41"/>
                      <a:pt x="6" y="41"/>
                    </a:cubicBezTo>
                    <a:cubicBezTo>
                      <a:pt x="8" y="41"/>
                      <a:pt x="7" y="40"/>
                      <a:pt x="7" y="39"/>
                    </a:cubicBezTo>
                    <a:cubicBezTo>
                      <a:pt x="7" y="38"/>
                      <a:pt x="8" y="38"/>
                      <a:pt x="8" y="36"/>
                    </a:cubicBezTo>
                    <a:cubicBezTo>
                      <a:pt x="9" y="35"/>
                      <a:pt x="8" y="34"/>
                      <a:pt x="8" y="33"/>
                    </a:cubicBezTo>
                    <a:cubicBezTo>
                      <a:pt x="8" y="33"/>
                      <a:pt x="8" y="31"/>
                      <a:pt x="8" y="30"/>
                    </a:cubicBezTo>
                    <a:cubicBezTo>
                      <a:pt x="8" y="29"/>
                      <a:pt x="8" y="28"/>
                      <a:pt x="8" y="26"/>
                    </a:cubicBezTo>
                    <a:cubicBezTo>
                      <a:pt x="8" y="24"/>
                      <a:pt x="11" y="25"/>
                      <a:pt x="13" y="25"/>
                    </a:cubicBezTo>
                    <a:cubicBezTo>
                      <a:pt x="14" y="25"/>
                      <a:pt x="12" y="28"/>
                      <a:pt x="12" y="30"/>
                    </a:cubicBezTo>
                    <a:cubicBezTo>
                      <a:pt x="11" y="31"/>
                      <a:pt x="14" y="33"/>
                      <a:pt x="15" y="34"/>
                    </a:cubicBezTo>
                    <a:cubicBezTo>
                      <a:pt x="16" y="34"/>
                      <a:pt x="14" y="35"/>
                      <a:pt x="15" y="36"/>
                    </a:cubicBezTo>
                    <a:cubicBezTo>
                      <a:pt x="16" y="37"/>
                      <a:pt x="17" y="37"/>
                      <a:pt x="18" y="36"/>
                    </a:cubicBezTo>
                    <a:cubicBezTo>
                      <a:pt x="19" y="35"/>
                      <a:pt x="19" y="36"/>
                      <a:pt x="20" y="36"/>
                    </a:cubicBezTo>
                    <a:cubicBezTo>
                      <a:pt x="21" y="36"/>
                      <a:pt x="22" y="34"/>
                      <a:pt x="23" y="34"/>
                    </a:cubicBezTo>
                    <a:cubicBezTo>
                      <a:pt x="25" y="33"/>
                      <a:pt x="24" y="33"/>
                      <a:pt x="22" y="33"/>
                    </a:cubicBezTo>
                    <a:cubicBezTo>
                      <a:pt x="21" y="33"/>
                      <a:pt x="21" y="32"/>
                      <a:pt x="20" y="31"/>
                    </a:cubicBezTo>
                    <a:cubicBezTo>
                      <a:pt x="20" y="31"/>
                      <a:pt x="20" y="29"/>
                      <a:pt x="20" y="28"/>
                    </a:cubicBezTo>
                    <a:cubicBezTo>
                      <a:pt x="20" y="27"/>
                      <a:pt x="18" y="25"/>
                      <a:pt x="17" y="24"/>
                    </a:cubicBezTo>
                    <a:cubicBezTo>
                      <a:pt x="15" y="22"/>
                      <a:pt x="14" y="21"/>
                      <a:pt x="14" y="20"/>
                    </a:cubicBezTo>
                    <a:cubicBezTo>
                      <a:pt x="14" y="19"/>
                      <a:pt x="15" y="20"/>
                      <a:pt x="15" y="21"/>
                    </a:cubicBezTo>
                    <a:cubicBezTo>
                      <a:pt x="16" y="21"/>
                      <a:pt x="19" y="18"/>
                      <a:pt x="20" y="17"/>
                    </a:cubicBezTo>
                    <a:cubicBezTo>
                      <a:pt x="21" y="17"/>
                      <a:pt x="22" y="16"/>
                      <a:pt x="23" y="15"/>
                    </a:cubicBezTo>
                    <a:cubicBezTo>
                      <a:pt x="23" y="14"/>
                      <a:pt x="21" y="14"/>
                      <a:pt x="20" y="15"/>
                    </a:cubicBezTo>
                    <a:cubicBezTo>
                      <a:pt x="19" y="15"/>
                      <a:pt x="17" y="15"/>
                      <a:pt x="15" y="15"/>
                    </a:cubicBezTo>
                    <a:cubicBezTo>
                      <a:pt x="14" y="15"/>
                      <a:pt x="14" y="17"/>
                      <a:pt x="12" y="18"/>
                    </a:cubicBezTo>
                    <a:cubicBezTo>
                      <a:pt x="11" y="18"/>
                      <a:pt x="11" y="16"/>
                      <a:pt x="9" y="15"/>
                    </a:cubicBezTo>
                    <a:cubicBezTo>
                      <a:pt x="7" y="14"/>
                      <a:pt x="7" y="13"/>
                      <a:pt x="7" y="11"/>
                    </a:cubicBezTo>
                    <a:cubicBezTo>
                      <a:pt x="7" y="10"/>
                      <a:pt x="7" y="8"/>
                      <a:pt x="8" y="8"/>
                    </a:cubicBezTo>
                    <a:cubicBezTo>
                      <a:pt x="8" y="7"/>
                      <a:pt x="11" y="7"/>
                      <a:pt x="12" y="7"/>
                    </a:cubicBezTo>
                    <a:cubicBezTo>
                      <a:pt x="14" y="7"/>
                      <a:pt x="19" y="7"/>
                      <a:pt x="22" y="7"/>
                    </a:cubicBezTo>
                    <a:cubicBezTo>
                      <a:pt x="24" y="7"/>
                      <a:pt x="25" y="8"/>
                      <a:pt x="28" y="8"/>
                    </a:cubicBezTo>
                    <a:cubicBezTo>
                      <a:pt x="31" y="8"/>
                      <a:pt x="31" y="7"/>
                      <a:pt x="32" y="6"/>
                    </a:cubicBezTo>
                    <a:cubicBezTo>
                      <a:pt x="33" y="6"/>
                      <a:pt x="35" y="2"/>
                      <a:pt x="36" y="1"/>
                    </a:cubicBezTo>
                    <a:cubicBezTo>
                      <a:pt x="37" y="0"/>
                      <a:pt x="35" y="0"/>
                      <a:pt x="32" y="2"/>
                    </a:cubicBezTo>
                    <a:cubicBezTo>
                      <a:pt x="30" y="4"/>
                      <a:pt x="28" y="5"/>
                      <a:pt x="26" y="5"/>
                    </a:cubicBezTo>
                    <a:cubicBezTo>
                      <a:pt x="24" y="5"/>
                      <a:pt x="20" y="5"/>
                      <a:pt x="18" y="4"/>
                    </a:cubicBezTo>
                    <a:cubicBezTo>
                      <a:pt x="15" y="4"/>
                      <a:pt x="14" y="3"/>
                      <a:pt x="12" y="2"/>
                    </a:cubicBezTo>
                    <a:cubicBezTo>
                      <a:pt x="11" y="2"/>
                      <a:pt x="11" y="4"/>
                      <a:pt x="11" y="5"/>
                    </a:cubicBezTo>
                    <a:cubicBezTo>
                      <a:pt x="10" y="6"/>
                      <a:pt x="8" y="5"/>
                      <a:pt x="7" y="5"/>
                    </a:cubicBezTo>
                    <a:cubicBezTo>
                      <a:pt x="7" y="5"/>
                      <a:pt x="6" y="7"/>
                      <a:pt x="5" y="9"/>
                    </a:cubicBezTo>
                    <a:cubicBezTo>
                      <a:pt x="4" y="11"/>
                      <a:pt x="5" y="11"/>
                      <a:pt x="5" y="13"/>
                    </a:cubicBezTo>
                    <a:cubicBezTo>
                      <a:pt x="4" y="15"/>
                      <a:pt x="3" y="15"/>
                      <a:pt x="2"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6" name="Freeform 356"/>
              <p:cNvSpPr>
                <a:spLocks/>
              </p:cNvSpPr>
              <p:nvPr/>
            </p:nvSpPr>
            <p:spPr bwMode="auto">
              <a:xfrm>
                <a:off x="6576" y="1846"/>
                <a:ext cx="14" cy="25"/>
              </a:xfrm>
              <a:custGeom>
                <a:avLst/>
                <a:gdLst>
                  <a:gd name="T0" fmla="*/ 1 w 10"/>
                  <a:gd name="T1" fmla="*/ 6 h 18"/>
                  <a:gd name="T2" fmla="*/ 1 w 10"/>
                  <a:gd name="T3" fmla="*/ 9 h 18"/>
                  <a:gd name="T4" fmla="*/ 3 w 10"/>
                  <a:gd name="T5" fmla="*/ 16 h 18"/>
                  <a:gd name="T6" fmla="*/ 6 w 10"/>
                  <a:gd name="T7" fmla="*/ 17 h 18"/>
                  <a:gd name="T8" fmla="*/ 4 w 10"/>
                  <a:gd name="T9" fmla="*/ 12 h 18"/>
                  <a:gd name="T10" fmla="*/ 6 w 10"/>
                  <a:gd name="T11" fmla="*/ 10 h 18"/>
                  <a:gd name="T12" fmla="*/ 9 w 10"/>
                  <a:gd name="T13" fmla="*/ 11 h 18"/>
                  <a:gd name="T14" fmla="*/ 7 w 10"/>
                  <a:gd name="T15" fmla="*/ 8 h 18"/>
                  <a:gd name="T16" fmla="*/ 8 w 10"/>
                  <a:gd name="T17" fmla="*/ 6 h 18"/>
                  <a:gd name="T18" fmla="*/ 5 w 10"/>
                  <a:gd name="T19" fmla="*/ 5 h 18"/>
                  <a:gd name="T20" fmla="*/ 3 w 10"/>
                  <a:gd name="T21" fmla="*/ 7 h 18"/>
                  <a:gd name="T22" fmla="*/ 4 w 10"/>
                  <a:gd name="T23" fmla="*/ 3 h 18"/>
                  <a:gd name="T24" fmla="*/ 3 w 10"/>
                  <a:gd name="T25" fmla="*/ 1 h 18"/>
                  <a:gd name="T26" fmla="*/ 2 w 10"/>
                  <a:gd name="T27" fmla="*/ 1 h 18"/>
                  <a:gd name="T28" fmla="*/ 1 w 10"/>
                  <a:gd name="T29" fmla="*/ 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18">
                    <a:moveTo>
                      <a:pt x="1" y="6"/>
                    </a:moveTo>
                    <a:cubicBezTo>
                      <a:pt x="1" y="8"/>
                      <a:pt x="1" y="8"/>
                      <a:pt x="1" y="9"/>
                    </a:cubicBezTo>
                    <a:cubicBezTo>
                      <a:pt x="1" y="11"/>
                      <a:pt x="2" y="14"/>
                      <a:pt x="3" y="16"/>
                    </a:cubicBezTo>
                    <a:cubicBezTo>
                      <a:pt x="5" y="17"/>
                      <a:pt x="7" y="18"/>
                      <a:pt x="6" y="17"/>
                    </a:cubicBezTo>
                    <a:cubicBezTo>
                      <a:pt x="5" y="16"/>
                      <a:pt x="3" y="13"/>
                      <a:pt x="4" y="12"/>
                    </a:cubicBezTo>
                    <a:cubicBezTo>
                      <a:pt x="4" y="10"/>
                      <a:pt x="4" y="10"/>
                      <a:pt x="6" y="10"/>
                    </a:cubicBezTo>
                    <a:cubicBezTo>
                      <a:pt x="8" y="10"/>
                      <a:pt x="10" y="12"/>
                      <a:pt x="9" y="11"/>
                    </a:cubicBezTo>
                    <a:cubicBezTo>
                      <a:pt x="8" y="9"/>
                      <a:pt x="6" y="9"/>
                      <a:pt x="7" y="8"/>
                    </a:cubicBezTo>
                    <a:cubicBezTo>
                      <a:pt x="8" y="7"/>
                      <a:pt x="7" y="7"/>
                      <a:pt x="8" y="6"/>
                    </a:cubicBezTo>
                    <a:cubicBezTo>
                      <a:pt x="8" y="5"/>
                      <a:pt x="6" y="4"/>
                      <a:pt x="5" y="5"/>
                    </a:cubicBezTo>
                    <a:cubicBezTo>
                      <a:pt x="4" y="6"/>
                      <a:pt x="2" y="8"/>
                      <a:pt x="3" y="7"/>
                    </a:cubicBezTo>
                    <a:cubicBezTo>
                      <a:pt x="3" y="6"/>
                      <a:pt x="5" y="4"/>
                      <a:pt x="4" y="3"/>
                    </a:cubicBezTo>
                    <a:cubicBezTo>
                      <a:pt x="3" y="2"/>
                      <a:pt x="3" y="2"/>
                      <a:pt x="3" y="1"/>
                    </a:cubicBezTo>
                    <a:cubicBezTo>
                      <a:pt x="3" y="0"/>
                      <a:pt x="3" y="0"/>
                      <a:pt x="2" y="1"/>
                    </a:cubicBezTo>
                    <a:cubicBezTo>
                      <a:pt x="2" y="3"/>
                      <a:pt x="0" y="5"/>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7" name="Freeform 357"/>
              <p:cNvSpPr>
                <a:spLocks/>
              </p:cNvSpPr>
              <p:nvPr/>
            </p:nvSpPr>
            <p:spPr bwMode="auto">
              <a:xfrm>
                <a:off x="6583" y="1843"/>
                <a:ext cx="6" cy="4"/>
              </a:xfrm>
              <a:custGeom>
                <a:avLst/>
                <a:gdLst>
                  <a:gd name="T0" fmla="*/ 1 w 4"/>
                  <a:gd name="T1" fmla="*/ 3 h 3"/>
                  <a:gd name="T2" fmla="*/ 3 w 4"/>
                  <a:gd name="T3" fmla="*/ 1 h 3"/>
                  <a:gd name="T4" fmla="*/ 2 w 4"/>
                  <a:gd name="T5" fmla="*/ 1 h 3"/>
                  <a:gd name="T6" fmla="*/ 1 w 4"/>
                  <a:gd name="T7" fmla="*/ 3 h 3"/>
                </a:gdLst>
                <a:ahLst/>
                <a:cxnLst>
                  <a:cxn ang="0">
                    <a:pos x="T0" y="T1"/>
                  </a:cxn>
                  <a:cxn ang="0">
                    <a:pos x="T2" y="T3"/>
                  </a:cxn>
                  <a:cxn ang="0">
                    <a:pos x="T4" y="T5"/>
                  </a:cxn>
                  <a:cxn ang="0">
                    <a:pos x="T6" y="T7"/>
                  </a:cxn>
                </a:cxnLst>
                <a:rect l="0" t="0" r="r" b="b"/>
                <a:pathLst>
                  <a:path w="4" h="3">
                    <a:moveTo>
                      <a:pt x="1" y="3"/>
                    </a:moveTo>
                    <a:cubicBezTo>
                      <a:pt x="2" y="3"/>
                      <a:pt x="4" y="2"/>
                      <a:pt x="3" y="1"/>
                    </a:cubicBezTo>
                    <a:cubicBezTo>
                      <a:pt x="2" y="0"/>
                      <a:pt x="2" y="0"/>
                      <a:pt x="2" y="1"/>
                    </a:cubicBezTo>
                    <a:cubicBezTo>
                      <a:pt x="1" y="1"/>
                      <a:pt x="0"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8" name="Freeform 358"/>
              <p:cNvSpPr>
                <a:spLocks/>
              </p:cNvSpPr>
              <p:nvPr/>
            </p:nvSpPr>
            <p:spPr bwMode="auto">
              <a:xfrm>
                <a:off x="6601" y="1864"/>
                <a:ext cx="7" cy="3"/>
              </a:xfrm>
              <a:custGeom>
                <a:avLst/>
                <a:gdLst>
                  <a:gd name="T0" fmla="*/ 5 w 5"/>
                  <a:gd name="T1" fmla="*/ 2 h 2"/>
                  <a:gd name="T2" fmla="*/ 0 w 5"/>
                  <a:gd name="T3" fmla="*/ 1 h 2"/>
                  <a:gd name="T4" fmla="*/ 5 w 5"/>
                  <a:gd name="T5" fmla="*/ 2 h 2"/>
                </a:gdLst>
                <a:ahLst/>
                <a:cxnLst>
                  <a:cxn ang="0">
                    <a:pos x="T0" y="T1"/>
                  </a:cxn>
                  <a:cxn ang="0">
                    <a:pos x="T2" y="T3"/>
                  </a:cxn>
                  <a:cxn ang="0">
                    <a:pos x="T4" y="T5"/>
                  </a:cxn>
                </a:cxnLst>
                <a:rect l="0" t="0" r="r" b="b"/>
                <a:pathLst>
                  <a:path w="5" h="2">
                    <a:moveTo>
                      <a:pt x="5" y="2"/>
                    </a:moveTo>
                    <a:cubicBezTo>
                      <a:pt x="5" y="1"/>
                      <a:pt x="0" y="0"/>
                      <a:pt x="0" y="1"/>
                    </a:cubicBezTo>
                    <a:cubicBezTo>
                      <a:pt x="0" y="2"/>
                      <a:pt x="5" y="2"/>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9" name="Freeform 359"/>
              <p:cNvSpPr>
                <a:spLocks/>
              </p:cNvSpPr>
              <p:nvPr/>
            </p:nvSpPr>
            <p:spPr bwMode="auto">
              <a:xfrm>
                <a:off x="6603" y="1867"/>
                <a:ext cx="28" cy="15"/>
              </a:xfrm>
              <a:custGeom>
                <a:avLst/>
                <a:gdLst>
                  <a:gd name="T0" fmla="*/ 4 w 21"/>
                  <a:gd name="T1" fmla="*/ 7 h 11"/>
                  <a:gd name="T2" fmla="*/ 8 w 21"/>
                  <a:gd name="T3" fmla="*/ 8 h 11"/>
                  <a:gd name="T4" fmla="*/ 11 w 21"/>
                  <a:gd name="T5" fmla="*/ 11 h 11"/>
                  <a:gd name="T6" fmla="*/ 19 w 21"/>
                  <a:gd name="T7" fmla="*/ 11 h 11"/>
                  <a:gd name="T8" fmla="*/ 20 w 21"/>
                  <a:gd name="T9" fmla="*/ 8 h 11"/>
                  <a:gd name="T10" fmla="*/ 21 w 21"/>
                  <a:gd name="T11" fmla="*/ 6 h 11"/>
                  <a:gd name="T12" fmla="*/ 20 w 21"/>
                  <a:gd name="T13" fmla="*/ 2 h 11"/>
                  <a:gd name="T14" fmla="*/ 15 w 21"/>
                  <a:gd name="T15" fmla="*/ 1 h 11"/>
                  <a:gd name="T16" fmla="*/ 11 w 21"/>
                  <a:gd name="T17" fmla="*/ 0 h 11"/>
                  <a:gd name="T18" fmla="*/ 8 w 21"/>
                  <a:gd name="T19" fmla="*/ 1 h 11"/>
                  <a:gd name="T20" fmla="*/ 4 w 21"/>
                  <a:gd name="T21" fmla="*/ 3 h 11"/>
                  <a:gd name="T22" fmla="*/ 3 w 21"/>
                  <a:gd name="T23" fmla="*/ 4 h 11"/>
                  <a:gd name="T24" fmla="*/ 1 w 21"/>
                  <a:gd name="T25" fmla="*/ 3 h 11"/>
                  <a:gd name="T26" fmla="*/ 2 w 21"/>
                  <a:gd name="T27" fmla="*/ 6 h 11"/>
                  <a:gd name="T28" fmla="*/ 4 w 21"/>
                  <a:gd name="T29"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11">
                    <a:moveTo>
                      <a:pt x="4" y="7"/>
                    </a:moveTo>
                    <a:cubicBezTo>
                      <a:pt x="6" y="7"/>
                      <a:pt x="8" y="7"/>
                      <a:pt x="8" y="8"/>
                    </a:cubicBezTo>
                    <a:cubicBezTo>
                      <a:pt x="9" y="9"/>
                      <a:pt x="9" y="11"/>
                      <a:pt x="11" y="11"/>
                    </a:cubicBezTo>
                    <a:cubicBezTo>
                      <a:pt x="13" y="11"/>
                      <a:pt x="17" y="11"/>
                      <a:pt x="19" y="11"/>
                    </a:cubicBezTo>
                    <a:cubicBezTo>
                      <a:pt x="20" y="10"/>
                      <a:pt x="20" y="9"/>
                      <a:pt x="20" y="8"/>
                    </a:cubicBezTo>
                    <a:cubicBezTo>
                      <a:pt x="20" y="7"/>
                      <a:pt x="21" y="7"/>
                      <a:pt x="21" y="6"/>
                    </a:cubicBezTo>
                    <a:cubicBezTo>
                      <a:pt x="20" y="5"/>
                      <a:pt x="21" y="3"/>
                      <a:pt x="20" y="2"/>
                    </a:cubicBezTo>
                    <a:cubicBezTo>
                      <a:pt x="18" y="1"/>
                      <a:pt x="16" y="2"/>
                      <a:pt x="15" y="1"/>
                    </a:cubicBezTo>
                    <a:cubicBezTo>
                      <a:pt x="14" y="0"/>
                      <a:pt x="12" y="0"/>
                      <a:pt x="11" y="0"/>
                    </a:cubicBezTo>
                    <a:cubicBezTo>
                      <a:pt x="11" y="0"/>
                      <a:pt x="10" y="0"/>
                      <a:pt x="8" y="1"/>
                    </a:cubicBezTo>
                    <a:cubicBezTo>
                      <a:pt x="6" y="2"/>
                      <a:pt x="4" y="3"/>
                      <a:pt x="4" y="3"/>
                    </a:cubicBezTo>
                    <a:cubicBezTo>
                      <a:pt x="4" y="4"/>
                      <a:pt x="3" y="5"/>
                      <a:pt x="3" y="4"/>
                    </a:cubicBezTo>
                    <a:cubicBezTo>
                      <a:pt x="2" y="3"/>
                      <a:pt x="1" y="2"/>
                      <a:pt x="1" y="3"/>
                    </a:cubicBezTo>
                    <a:cubicBezTo>
                      <a:pt x="0" y="4"/>
                      <a:pt x="2" y="5"/>
                      <a:pt x="2" y="6"/>
                    </a:cubicBezTo>
                    <a:cubicBezTo>
                      <a:pt x="3" y="7"/>
                      <a:pt x="3" y="7"/>
                      <a:pt x="4"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0" name="Freeform 360"/>
              <p:cNvSpPr>
                <a:spLocks/>
              </p:cNvSpPr>
              <p:nvPr/>
            </p:nvSpPr>
            <p:spPr bwMode="auto">
              <a:xfrm>
                <a:off x="6743" y="1898"/>
                <a:ext cx="30" cy="15"/>
              </a:xfrm>
              <a:custGeom>
                <a:avLst/>
                <a:gdLst>
                  <a:gd name="T0" fmla="*/ 2 w 22"/>
                  <a:gd name="T1" fmla="*/ 6 h 11"/>
                  <a:gd name="T2" fmla="*/ 0 w 22"/>
                  <a:gd name="T3" fmla="*/ 7 h 11"/>
                  <a:gd name="T4" fmla="*/ 10 w 22"/>
                  <a:gd name="T5" fmla="*/ 11 h 11"/>
                  <a:gd name="T6" fmla="*/ 16 w 22"/>
                  <a:gd name="T7" fmla="*/ 8 h 11"/>
                  <a:gd name="T8" fmla="*/ 20 w 22"/>
                  <a:gd name="T9" fmla="*/ 6 h 11"/>
                  <a:gd name="T10" fmla="*/ 20 w 22"/>
                  <a:gd name="T11" fmla="*/ 4 h 11"/>
                  <a:gd name="T12" fmla="*/ 22 w 22"/>
                  <a:gd name="T13" fmla="*/ 2 h 11"/>
                  <a:gd name="T14" fmla="*/ 20 w 22"/>
                  <a:gd name="T15" fmla="*/ 0 h 11"/>
                  <a:gd name="T16" fmla="*/ 18 w 22"/>
                  <a:gd name="T17" fmla="*/ 1 h 11"/>
                  <a:gd name="T18" fmla="*/ 17 w 22"/>
                  <a:gd name="T19" fmla="*/ 3 h 11"/>
                  <a:gd name="T20" fmla="*/ 14 w 22"/>
                  <a:gd name="T21" fmla="*/ 6 h 11"/>
                  <a:gd name="T22" fmla="*/ 9 w 22"/>
                  <a:gd name="T23" fmla="*/ 6 h 11"/>
                  <a:gd name="T24" fmla="*/ 7 w 22"/>
                  <a:gd name="T25" fmla="*/ 7 h 11"/>
                  <a:gd name="T26" fmla="*/ 2 w 2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11">
                    <a:moveTo>
                      <a:pt x="2" y="6"/>
                    </a:moveTo>
                    <a:cubicBezTo>
                      <a:pt x="1" y="6"/>
                      <a:pt x="0" y="6"/>
                      <a:pt x="0" y="7"/>
                    </a:cubicBezTo>
                    <a:cubicBezTo>
                      <a:pt x="0" y="10"/>
                      <a:pt x="7" y="11"/>
                      <a:pt x="10" y="11"/>
                    </a:cubicBezTo>
                    <a:cubicBezTo>
                      <a:pt x="13" y="11"/>
                      <a:pt x="15" y="9"/>
                      <a:pt x="16" y="8"/>
                    </a:cubicBezTo>
                    <a:cubicBezTo>
                      <a:pt x="17" y="7"/>
                      <a:pt x="18" y="6"/>
                      <a:pt x="20" y="6"/>
                    </a:cubicBezTo>
                    <a:cubicBezTo>
                      <a:pt x="21" y="6"/>
                      <a:pt x="20" y="5"/>
                      <a:pt x="20" y="4"/>
                    </a:cubicBezTo>
                    <a:cubicBezTo>
                      <a:pt x="20" y="4"/>
                      <a:pt x="22" y="3"/>
                      <a:pt x="22" y="2"/>
                    </a:cubicBezTo>
                    <a:cubicBezTo>
                      <a:pt x="22" y="1"/>
                      <a:pt x="21" y="0"/>
                      <a:pt x="20" y="0"/>
                    </a:cubicBezTo>
                    <a:cubicBezTo>
                      <a:pt x="19" y="0"/>
                      <a:pt x="18" y="0"/>
                      <a:pt x="18" y="1"/>
                    </a:cubicBezTo>
                    <a:cubicBezTo>
                      <a:pt x="18" y="2"/>
                      <a:pt x="19" y="3"/>
                      <a:pt x="17" y="3"/>
                    </a:cubicBezTo>
                    <a:cubicBezTo>
                      <a:pt x="15" y="4"/>
                      <a:pt x="15" y="4"/>
                      <a:pt x="14" y="6"/>
                    </a:cubicBezTo>
                    <a:cubicBezTo>
                      <a:pt x="13" y="7"/>
                      <a:pt x="11" y="6"/>
                      <a:pt x="9" y="6"/>
                    </a:cubicBezTo>
                    <a:cubicBezTo>
                      <a:pt x="8" y="5"/>
                      <a:pt x="8" y="6"/>
                      <a:pt x="7" y="7"/>
                    </a:cubicBezTo>
                    <a:cubicBezTo>
                      <a:pt x="6" y="7"/>
                      <a:pt x="3" y="7"/>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1" name="Freeform 361"/>
              <p:cNvSpPr>
                <a:spLocks/>
              </p:cNvSpPr>
              <p:nvPr/>
            </p:nvSpPr>
            <p:spPr bwMode="auto">
              <a:xfrm>
                <a:off x="6790" y="1905"/>
                <a:ext cx="12" cy="14"/>
              </a:xfrm>
              <a:custGeom>
                <a:avLst/>
                <a:gdLst>
                  <a:gd name="T0" fmla="*/ 6 w 9"/>
                  <a:gd name="T1" fmla="*/ 5 h 10"/>
                  <a:gd name="T2" fmla="*/ 3 w 9"/>
                  <a:gd name="T3" fmla="*/ 2 h 10"/>
                  <a:gd name="T4" fmla="*/ 1 w 9"/>
                  <a:gd name="T5" fmla="*/ 0 h 10"/>
                  <a:gd name="T6" fmla="*/ 2 w 9"/>
                  <a:gd name="T7" fmla="*/ 5 h 10"/>
                  <a:gd name="T8" fmla="*/ 7 w 9"/>
                  <a:gd name="T9" fmla="*/ 9 h 10"/>
                  <a:gd name="T10" fmla="*/ 9 w 9"/>
                  <a:gd name="T11" fmla="*/ 8 h 10"/>
                  <a:gd name="T12" fmla="*/ 6 w 9"/>
                  <a:gd name="T13" fmla="*/ 5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6" y="5"/>
                    </a:moveTo>
                    <a:cubicBezTo>
                      <a:pt x="4" y="3"/>
                      <a:pt x="4" y="3"/>
                      <a:pt x="3" y="2"/>
                    </a:cubicBezTo>
                    <a:cubicBezTo>
                      <a:pt x="2" y="1"/>
                      <a:pt x="2" y="0"/>
                      <a:pt x="1" y="0"/>
                    </a:cubicBezTo>
                    <a:cubicBezTo>
                      <a:pt x="0" y="0"/>
                      <a:pt x="1" y="3"/>
                      <a:pt x="2" y="5"/>
                    </a:cubicBezTo>
                    <a:cubicBezTo>
                      <a:pt x="3" y="6"/>
                      <a:pt x="5" y="9"/>
                      <a:pt x="7" y="9"/>
                    </a:cubicBezTo>
                    <a:cubicBezTo>
                      <a:pt x="8" y="10"/>
                      <a:pt x="9" y="9"/>
                      <a:pt x="9" y="8"/>
                    </a:cubicBezTo>
                    <a:cubicBezTo>
                      <a:pt x="9" y="7"/>
                      <a:pt x="8" y="6"/>
                      <a:pt x="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2" name="Freeform 362"/>
              <p:cNvSpPr>
                <a:spLocks/>
              </p:cNvSpPr>
              <p:nvPr/>
            </p:nvSpPr>
            <p:spPr bwMode="auto">
              <a:xfrm>
                <a:off x="6831" y="1937"/>
                <a:ext cx="8" cy="8"/>
              </a:xfrm>
              <a:custGeom>
                <a:avLst/>
                <a:gdLst>
                  <a:gd name="T0" fmla="*/ 3 w 6"/>
                  <a:gd name="T1" fmla="*/ 1 h 6"/>
                  <a:gd name="T2" fmla="*/ 0 w 6"/>
                  <a:gd name="T3" fmla="*/ 1 h 6"/>
                  <a:gd name="T4" fmla="*/ 2 w 6"/>
                  <a:gd name="T5" fmla="*/ 3 h 6"/>
                  <a:gd name="T6" fmla="*/ 6 w 6"/>
                  <a:gd name="T7" fmla="*/ 4 h 6"/>
                  <a:gd name="T8" fmla="*/ 3 w 6"/>
                  <a:gd name="T9" fmla="*/ 1 h 6"/>
                </a:gdLst>
                <a:ahLst/>
                <a:cxnLst>
                  <a:cxn ang="0">
                    <a:pos x="T0" y="T1"/>
                  </a:cxn>
                  <a:cxn ang="0">
                    <a:pos x="T2" y="T3"/>
                  </a:cxn>
                  <a:cxn ang="0">
                    <a:pos x="T4" y="T5"/>
                  </a:cxn>
                  <a:cxn ang="0">
                    <a:pos x="T6" y="T7"/>
                  </a:cxn>
                  <a:cxn ang="0">
                    <a:pos x="T8" y="T9"/>
                  </a:cxn>
                </a:cxnLst>
                <a:rect l="0" t="0" r="r" b="b"/>
                <a:pathLst>
                  <a:path w="6" h="6">
                    <a:moveTo>
                      <a:pt x="3" y="1"/>
                    </a:moveTo>
                    <a:cubicBezTo>
                      <a:pt x="2" y="1"/>
                      <a:pt x="0" y="0"/>
                      <a:pt x="0" y="1"/>
                    </a:cubicBezTo>
                    <a:cubicBezTo>
                      <a:pt x="0" y="1"/>
                      <a:pt x="0" y="3"/>
                      <a:pt x="2" y="3"/>
                    </a:cubicBezTo>
                    <a:cubicBezTo>
                      <a:pt x="4" y="3"/>
                      <a:pt x="6" y="6"/>
                      <a:pt x="6" y="4"/>
                    </a:cubicBezTo>
                    <a:cubicBezTo>
                      <a:pt x="6" y="3"/>
                      <a:pt x="4" y="1"/>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3" name="Freeform 363"/>
              <p:cNvSpPr>
                <a:spLocks/>
              </p:cNvSpPr>
              <p:nvPr/>
            </p:nvSpPr>
            <p:spPr bwMode="auto">
              <a:xfrm>
                <a:off x="6818" y="1924"/>
                <a:ext cx="17" cy="7"/>
              </a:xfrm>
              <a:custGeom>
                <a:avLst/>
                <a:gdLst>
                  <a:gd name="T0" fmla="*/ 2 w 12"/>
                  <a:gd name="T1" fmla="*/ 0 h 5"/>
                  <a:gd name="T2" fmla="*/ 3 w 12"/>
                  <a:gd name="T3" fmla="*/ 1 h 5"/>
                  <a:gd name="T4" fmla="*/ 10 w 12"/>
                  <a:gd name="T5" fmla="*/ 5 h 5"/>
                  <a:gd name="T6" fmla="*/ 2 w 12"/>
                  <a:gd name="T7" fmla="*/ 0 h 5"/>
                </a:gdLst>
                <a:ahLst/>
                <a:cxnLst>
                  <a:cxn ang="0">
                    <a:pos x="T0" y="T1"/>
                  </a:cxn>
                  <a:cxn ang="0">
                    <a:pos x="T2" y="T3"/>
                  </a:cxn>
                  <a:cxn ang="0">
                    <a:pos x="T4" y="T5"/>
                  </a:cxn>
                  <a:cxn ang="0">
                    <a:pos x="T6" y="T7"/>
                  </a:cxn>
                </a:cxnLst>
                <a:rect l="0" t="0" r="r" b="b"/>
                <a:pathLst>
                  <a:path w="12" h="5">
                    <a:moveTo>
                      <a:pt x="2" y="0"/>
                    </a:moveTo>
                    <a:cubicBezTo>
                      <a:pt x="0" y="0"/>
                      <a:pt x="2" y="1"/>
                      <a:pt x="3" y="1"/>
                    </a:cubicBezTo>
                    <a:cubicBezTo>
                      <a:pt x="4" y="2"/>
                      <a:pt x="9" y="4"/>
                      <a:pt x="10" y="5"/>
                    </a:cubicBezTo>
                    <a:cubicBezTo>
                      <a:pt x="12" y="5"/>
                      <a:pt x="4"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4" name="Freeform 364"/>
              <p:cNvSpPr>
                <a:spLocks/>
              </p:cNvSpPr>
              <p:nvPr/>
            </p:nvSpPr>
            <p:spPr bwMode="auto">
              <a:xfrm>
                <a:off x="6806" y="1915"/>
                <a:ext cx="7" cy="8"/>
              </a:xfrm>
              <a:custGeom>
                <a:avLst/>
                <a:gdLst>
                  <a:gd name="T0" fmla="*/ 0 w 5"/>
                  <a:gd name="T1" fmla="*/ 1 h 6"/>
                  <a:gd name="T2" fmla="*/ 5 w 5"/>
                  <a:gd name="T3" fmla="*/ 5 h 6"/>
                  <a:gd name="T4" fmla="*/ 0 w 5"/>
                  <a:gd name="T5" fmla="*/ 1 h 6"/>
                </a:gdLst>
                <a:ahLst/>
                <a:cxnLst>
                  <a:cxn ang="0">
                    <a:pos x="T0" y="T1"/>
                  </a:cxn>
                  <a:cxn ang="0">
                    <a:pos x="T2" y="T3"/>
                  </a:cxn>
                  <a:cxn ang="0">
                    <a:pos x="T4" y="T5"/>
                  </a:cxn>
                </a:cxnLst>
                <a:rect l="0" t="0" r="r" b="b"/>
                <a:pathLst>
                  <a:path w="5" h="6">
                    <a:moveTo>
                      <a:pt x="0" y="1"/>
                    </a:moveTo>
                    <a:cubicBezTo>
                      <a:pt x="0" y="2"/>
                      <a:pt x="5" y="6"/>
                      <a:pt x="5" y="5"/>
                    </a:cubicBezTo>
                    <a:cubicBezTo>
                      <a:pt x="4" y="3"/>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5" name="Freeform 365"/>
              <p:cNvSpPr>
                <a:spLocks/>
              </p:cNvSpPr>
              <p:nvPr/>
            </p:nvSpPr>
            <p:spPr bwMode="auto">
              <a:xfrm>
                <a:off x="6864" y="2026"/>
                <a:ext cx="26" cy="18"/>
              </a:xfrm>
              <a:custGeom>
                <a:avLst/>
                <a:gdLst>
                  <a:gd name="T0" fmla="*/ 2 w 19"/>
                  <a:gd name="T1" fmla="*/ 0 h 13"/>
                  <a:gd name="T2" fmla="*/ 17 w 19"/>
                  <a:gd name="T3" fmla="*/ 12 h 13"/>
                  <a:gd name="T4" fmla="*/ 2 w 19"/>
                  <a:gd name="T5" fmla="*/ 0 h 13"/>
                </a:gdLst>
                <a:ahLst/>
                <a:cxnLst>
                  <a:cxn ang="0">
                    <a:pos x="T0" y="T1"/>
                  </a:cxn>
                  <a:cxn ang="0">
                    <a:pos x="T2" y="T3"/>
                  </a:cxn>
                  <a:cxn ang="0">
                    <a:pos x="T4" y="T5"/>
                  </a:cxn>
                </a:cxnLst>
                <a:rect l="0" t="0" r="r" b="b"/>
                <a:pathLst>
                  <a:path w="19" h="13">
                    <a:moveTo>
                      <a:pt x="2" y="0"/>
                    </a:moveTo>
                    <a:cubicBezTo>
                      <a:pt x="0" y="0"/>
                      <a:pt x="9" y="10"/>
                      <a:pt x="17" y="12"/>
                    </a:cubicBezTo>
                    <a:cubicBezTo>
                      <a:pt x="19" y="13"/>
                      <a:pt x="4"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6" name="Freeform 366"/>
              <p:cNvSpPr>
                <a:spLocks/>
              </p:cNvSpPr>
              <p:nvPr/>
            </p:nvSpPr>
            <p:spPr bwMode="auto">
              <a:xfrm>
                <a:off x="6931" y="2145"/>
                <a:ext cx="18" cy="22"/>
              </a:xfrm>
              <a:custGeom>
                <a:avLst/>
                <a:gdLst>
                  <a:gd name="T0" fmla="*/ 10 w 13"/>
                  <a:gd name="T1" fmla="*/ 7 h 16"/>
                  <a:gd name="T2" fmla="*/ 5 w 13"/>
                  <a:gd name="T3" fmla="*/ 4 h 16"/>
                  <a:gd name="T4" fmla="*/ 1 w 13"/>
                  <a:gd name="T5" fmla="*/ 1 h 16"/>
                  <a:gd name="T6" fmla="*/ 4 w 13"/>
                  <a:gd name="T7" fmla="*/ 6 h 16"/>
                  <a:gd name="T8" fmla="*/ 6 w 13"/>
                  <a:gd name="T9" fmla="*/ 9 h 16"/>
                  <a:gd name="T10" fmla="*/ 9 w 13"/>
                  <a:gd name="T11" fmla="*/ 12 h 16"/>
                  <a:gd name="T12" fmla="*/ 10 w 13"/>
                  <a:gd name="T13" fmla="*/ 14 h 16"/>
                  <a:gd name="T14" fmla="*/ 13 w 13"/>
                  <a:gd name="T15" fmla="*/ 16 h 16"/>
                  <a:gd name="T16" fmla="*/ 12 w 13"/>
                  <a:gd name="T17" fmla="*/ 12 h 16"/>
                  <a:gd name="T18" fmla="*/ 10 w 13"/>
                  <a:gd name="T19" fmla="*/ 10 h 16"/>
                  <a:gd name="T20" fmla="*/ 10 w 13"/>
                  <a:gd name="T21"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6">
                    <a:moveTo>
                      <a:pt x="10" y="7"/>
                    </a:moveTo>
                    <a:cubicBezTo>
                      <a:pt x="8" y="6"/>
                      <a:pt x="7" y="6"/>
                      <a:pt x="5" y="4"/>
                    </a:cubicBezTo>
                    <a:cubicBezTo>
                      <a:pt x="3" y="2"/>
                      <a:pt x="0" y="0"/>
                      <a:pt x="1" y="1"/>
                    </a:cubicBezTo>
                    <a:cubicBezTo>
                      <a:pt x="2" y="3"/>
                      <a:pt x="4" y="4"/>
                      <a:pt x="4" y="6"/>
                    </a:cubicBezTo>
                    <a:cubicBezTo>
                      <a:pt x="4" y="7"/>
                      <a:pt x="4" y="7"/>
                      <a:pt x="6" y="9"/>
                    </a:cubicBezTo>
                    <a:cubicBezTo>
                      <a:pt x="7" y="11"/>
                      <a:pt x="8" y="12"/>
                      <a:pt x="9" y="12"/>
                    </a:cubicBezTo>
                    <a:cubicBezTo>
                      <a:pt x="10" y="12"/>
                      <a:pt x="10" y="12"/>
                      <a:pt x="10" y="14"/>
                    </a:cubicBezTo>
                    <a:cubicBezTo>
                      <a:pt x="10" y="15"/>
                      <a:pt x="13" y="16"/>
                      <a:pt x="13" y="16"/>
                    </a:cubicBezTo>
                    <a:cubicBezTo>
                      <a:pt x="12" y="14"/>
                      <a:pt x="13" y="14"/>
                      <a:pt x="12" y="12"/>
                    </a:cubicBezTo>
                    <a:cubicBezTo>
                      <a:pt x="10" y="11"/>
                      <a:pt x="10" y="11"/>
                      <a:pt x="10" y="10"/>
                    </a:cubicBezTo>
                    <a:cubicBezTo>
                      <a:pt x="10" y="9"/>
                      <a:pt x="11" y="9"/>
                      <a:pt x="1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7" name="Freeform 367"/>
              <p:cNvSpPr>
                <a:spLocks/>
              </p:cNvSpPr>
              <p:nvPr/>
            </p:nvSpPr>
            <p:spPr bwMode="auto">
              <a:xfrm>
                <a:off x="6939" y="2166"/>
                <a:ext cx="39" cy="45"/>
              </a:xfrm>
              <a:custGeom>
                <a:avLst/>
                <a:gdLst>
                  <a:gd name="T0" fmla="*/ 27 w 28"/>
                  <a:gd name="T1" fmla="*/ 7 h 33"/>
                  <a:gd name="T2" fmla="*/ 22 w 28"/>
                  <a:gd name="T3" fmla="*/ 8 h 33"/>
                  <a:gd name="T4" fmla="*/ 19 w 28"/>
                  <a:gd name="T5" fmla="*/ 9 h 33"/>
                  <a:gd name="T6" fmla="*/ 13 w 28"/>
                  <a:gd name="T7" fmla="*/ 6 h 33"/>
                  <a:gd name="T8" fmla="*/ 11 w 28"/>
                  <a:gd name="T9" fmla="*/ 1 h 33"/>
                  <a:gd name="T10" fmla="*/ 10 w 28"/>
                  <a:gd name="T11" fmla="*/ 1 h 33"/>
                  <a:gd name="T12" fmla="*/ 9 w 28"/>
                  <a:gd name="T13" fmla="*/ 3 h 33"/>
                  <a:gd name="T14" fmla="*/ 7 w 28"/>
                  <a:gd name="T15" fmla="*/ 2 h 33"/>
                  <a:gd name="T16" fmla="*/ 6 w 28"/>
                  <a:gd name="T17" fmla="*/ 10 h 33"/>
                  <a:gd name="T18" fmla="*/ 5 w 28"/>
                  <a:gd name="T19" fmla="*/ 14 h 33"/>
                  <a:gd name="T20" fmla="*/ 2 w 28"/>
                  <a:gd name="T21" fmla="*/ 16 h 33"/>
                  <a:gd name="T22" fmla="*/ 1 w 28"/>
                  <a:gd name="T23" fmla="*/ 20 h 33"/>
                  <a:gd name="T24" fmla="*/ 8 w 28"/>
                  <a:gd name="T25" fmla="*/ 24 h 33"/>
                  <a:gd name="T26" fmla="*/ 7 w 28"/>
                  <a:gd name="T27" fmla="*/ 29 h 33"/>
                  <a:gd name="T28" fmla="*/ 7 w 28"/>
                  <a:gd name="T29" fmla="*/ 32 h 33"/>
                  <a:gd name="T30" fmla="*/ 11 w 28"/>
                  <a:gd name="T31" fmla="*/ 32 h 33"/>
                  <a:gd name="T32" fmla="*/ 17 w 28"/>
                  <a:gd name="T33" fmla="*/ 25 h 33"/>
                  <a:gd name="T34" fmla="*/ 19 w 28"/>
                  <a:gd name="T35" fmla="*/ 21 h 33"/>
                  <a:gd name="T36" fmla="*/ 19 w 28"/>
                  <a:gd name="T37" fmla="*/ 18 h 33"/>
                  <a:gd name="T38" fmla="*/ 22 w 28"/>
                  <a:gd name="T39" fmla="*/ 16 h 33"/>
                  <a:gd name="T40" fmla="*/ 24 w 28"/>
                  <a:gd name="T41" fmla="*/ 16 h 33"/>
                  <a:gd name="T42" fmla="*/ 27 w 28"/>
                  <a:gd name="T43" fmla="*/ 12 h 33"/>
                  <a:gd name="T44" fmla="*/ 27 w 28"/>
                  <a:gd name="T45" fmla="*/ 8 h 33"/>
                  <a:gd name="T46" fmla="*/ 27 w 28"/>
                  <a:gd name="T47" fmla="*/ 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 h="33">
                    <a:moveTo>
                      <a:pt x="27" y="7"/>
                    </a:moveTo>
                    <a:cubicBezTo>
                      <a:pt x="25" y="7"/>
                      <a:pt x="23" y="7"/>
                      <a:pt x="22" y="8"/>
                    </a:cubicBezTo>
                    <a:cubicBezTo>
                      <a:pt x="21" y="9"/>
                      <a:pt x="21" y="10"/>
                      <a:pt x="19" y="9"/>
                    </a:cubicBezTo>
                    <a:cubicBezTo>
                      <a:pt x="17" y="8"/>
                      <a:pt x="13" y="7"/>
                      <a:pt x="13" y="6"/>
                    </a:cubicBezTo>
                    <a:cubicBezTo>
                      <a:pt x="13" y="4"/>
                      <a:pt x="13" y="2"/>
                      <a:pt x="11" y="1"/>
                    </a:cubicBezTo>
                    <a:cubicBezTo>
                      <a:pt x="10" y="0"/>
                      <a:pt x="10" y="0"/>
                      <a:pt x="10" y="1"/>
                    </a:cubicBezTo>
                    <a:cubicBezTo>
                      <a:pt x="11" y="3"/>
                      <a:pt x="10" y="4"/>
                      <a:pt x="9" y="3"/>
                    </a:cubicBezTo>
                    <a:cubicBezTo>
                      <a:pt x="9" y="2"/>
                      <a:pt x="8" y="2"/>
                      <a:pt x="7" y="2"/>
                    </a:cubicBezTo>
                    <a:cubicBezTo>
                      <a:pt x="6" y="2"/>
                      <a:pt x="6" y="8"/>
                      <a:pt x="6" y="10"/>
                    </a:cubicBezTo>
                    <a:cubicBezTo>
                      <a:pt x="6" y="11"/>
                      <a:pt x="5" y="13"/>
                      <a:pt x="5" y="14"/>
                    </a:cubicBezTo>
                    <a:cubicBezTo>
                      <a:pt x="4" y="15"/>
                      <a:pt x="3" y="15"/>
                      <a:pt x="2" y="16"/>
                    </a:cubicBezTo>
                    <a:cubicBezTo>
                      <a:pt x="1" y="17"/>
                      <a:pt x="0" y="19"/>
                      <a:pt x="1" y="20"/>
                    </a:cubicBezTo>
                    <a:cubicBezTo>
                      <a:pt x="2" y="20"/>
                      <a:pt x="8" y="22"/>
                      <a:pt x="8" y="24"/>
                    </a:cubicBezTo>
                    <a:cubicBezTo>
                      <a:pt x="8" y="25"/>
                      <a:pt x="8" y="28"/>
                      <a:pt x="7" y="29"/>
                    </a:cubicBezTo>
                    <a:cubicBezTo>
                      <a:pt x="6" y="30"/>
                      <a:pt x="6" y="32"/>
                      <a:pt x="7" y="32"/>
                    </a:cubicBezTo>
                    <a:cubicBezTo>
                      <a:pt x="8" y="32"/>
                      <a:pt x="10" y="33"/>
                      <a:pt x="11" y="32"/>
                    </a:cubicBezTo>
                    <a:cubicBezTo>
                      <a:pt x="12" y="31"/>
                      <a:pt x="16" y="26"/>
                      <a:pt x="17" y="25"/>
                    </a:cubicBezTo>
                    <a:cubicBezTo>
                      <a:pt x="18" y="23"/>
                      <a:pt x="19" y="22"/>
                      <a:pt x="19" y="21"/>
                    </a:cubicBezTo>
                    <a:cubicBezTo>
                      <a:pt x="19" y="19"/>
                      <a:pt x="18" y="19"/>
                      <a:pt x="19" y="18"/>
                    </a:cubicBezTo>
                    <a:cubicBezTo>
                      <a:pt x="20" y="17"/>
                      <a:pt x="20" y="16"/>
                      <a:pt x="22" y="16"/>
                    </a:cubicBezTo>
                    <a:cubicBezTo>
                      <a:pt x="23" y="16"/>
                      <a:pt x="24" y="17"/>
                      <a:pt x="24" y="16"/>
                    </a:cubicBezTo>
                    <a:cubicBezTo>
                      <a:pt x="25" y="15"/>
                      <a:pt x="26" y="14"/>
                      <a:pt x="27" y="12"/>
                    </a:cubicBezTo>
                    <a:cubicBezTo>
                      <a:pt x="28" y="10"/>
                      <a:pt x="26" y="9"/>
                      <a:pt x="27" y="8"/>
                    </a:cubicBezTo>
                    <a:cubicBezTo>
                      <a:pt x="28" y="7"/>
                      <a:pt x="28" y="7"/>
                      <a:pt x="2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8" name="Freeform 368"/>
              <p:cNvSpPr>
                <a:spLocks/>
              </p:cNvSpPr>
              <p:nvPr/>
            </p:nvSpPr>
            <p:spPr bwMode="auto">
              <a:xfrm>
                <a:off x="6883" y="2201"/>
                <a:ext cx="61" cy="58"/>
              </a:xfrm>
              <a:custGeom>
                <a:avLst/>
                <a:gdLst>
                  <a:gd name="T0" fmla="*/ 42 w 44"/>
                  <a:gd name="T1" fmla="*/ 2 h 42"/>
                  <a:gd name="T2" fmla="*/ 40 w 44"/>
                  <a:gd name="T3" fmla="*/ 4 h 42"/>
                  <a:gd name="T4" fmla="*/ 38 w 44"/>
                  <a:gd name="T5" fmla="*/ 4 h 42"/>
                  <a:gd name="T6" fmla="*/ 37 w 44"/>
                  <a:gd name="T7" fmla="*/ 2 h 42"/>
                  <a:gd name="T8" fmla="*/ 35 w 44"/>
                  <a:gd name="T9" fmla="*/ 1 h 42"/>
                  <a:gd name="T10" fmla="*/ 31 w 44"/>
                  <a:gd name="T11" fmla="*/ 4 h 42"/>
                  <a:gd name="T12" fmla="*/ 31 w 44"/>
                  <a:gd name="T13" fmla="*/ 7 h 42"/>
                  <a:gd name="T14" fmla="*/ 27 w 44"/>
                  <a:gd name="T15" fmla="*/ 13 h 42"/>
                  <a:gd name="T16" fmla="*/ 21 w 44"/>
                  <a:gd name="T17" fmla="*/ 19 h 42"/>
                  <a:gd name="T18" fmla="*/ 14 w 44"/>
                  <a:gd name="T19" fmla="*/ 22 h 42"/>
                  <a:gd name="T20" fmla="*/ 11 w 44"/>
                  <a:gd name="T21" fmla="*/ 24 h 42"/>
                  <a:gd name="T22" fmla="*/ 6 w 44"/>
                  <a:gd name="T23" fmla="*/ 30 h 42"/>
                  <a:gd name="T24" fmla="*/ 3 w 44"/>
                  <a:gd name="T25" fmla="*/ 31 h 42"/>
                  <a:gd name="T26" fmla="*/ 2 w 44"/>
                  <a:gd name="T27" fmla="*/ 35 h 42"/>
                  <a:gd name="T28" fmla="*/ 1 w 44"/>
                  <a:gd name="T29" fmla="*/ 37 h 42"/>
                  <a:gd name="T30" fmla="*/ 1 w 44"/>
                  <a:gd name="T31" fmla="*/ 39 h 42"/>
                  <a:gd name="T32" fmla="*/ 6 w 44"/>
                  <a:gd name="T33" fmla="*/ 40 h 42"/>
                  <a:gd name="T34" fmla="*/ 11 w 44"/>
                  <a:gd name="T35" fmla="*/ 42 h 42"/>
                  <a:gd name="T36" fmla="*/ 20 w 44"/>
                  <a:gd name="T37" fmla="*/ 40 h 42"/>
                  <a:gd name="T38" fmla="*/ 25 w 44"/>
                  <a:gd name="T39" fmla="*/ 32 h 42"/>
                  <a:gd name="T40" fmla="*/ 29 w 44"/>
                  <a:gd name="T41" fmla="*/ 25 h 42"/>
                  <a:gd name="T42" fmla="*/ 34 w 44"/>
                  <a:gd name="T43" fmla="*/ 23 h 42"/>
                  <a:gd name="T44" fmla="*/ 38 w 44"/>
                  <a:gd name="T45" fmla="*/ 21 h 42"/>
                  <a:gd name="T46" fmla="*/ 36 w 44"/>
                  <a:gd name="T47" fmla="*/ 19 h 42"/>
                  <a:gd name="T48" fmla="*/ 41 w 44"/>
                  <a:gd name="T49" fmla="*/ 13 h 42"/>
                  <a:gd name="T50" fmla="*/ 44 w 44"/>
                  <a:gd name="T51" fmla="*/ 7 h 42"/>
                  <a:gd name="T52" fmla="*/ 44 w 44"/>
                  <a:gd name="T53" fmla="*/ 5 h 42"/>
                  <a:gd name="T54" fmla="*/ 43 w 44"/>
                  <a:gd name="T55" fmla="*/ 4 h 42"/>
                  <a:gd name="T56" fmla="*/ 42 w 44"/>
                  <a:gd name="T57" fmla="*/ 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42">
                    <a:moveTo>
                      <a:pt x="42" y="2"/>
                    </a:moveTo>
                    <a:cubicBezTo>
                      <a:pt x="43" y="1"/>
                      <a:pt x="41" y="3"/>
                      <a:pt x="40" y="4"/>
                    </a:cubicBezTo>
                    <a:cubicBezTo>
                      <a:pt x="39" y="5"/>
                      <a:pt x="38" y="4"/>
                      <a:pt x="38" y="4"/>
                    </a:cubicBezTo>
                    <a:cubicBezTo>
                      <a:pt x="37" y="3"/>
                      <a:pt x="38" y="3"/>
                      <a:pt x="37" y="2"/>
                    </a:cubicBezTo>
                    <a:cubicBezTo>
                      <a:pt x="35" y="1"/>
                      <a:pt x="37" y="0"/>
                      <a:pt x="35" y="1"/>
                    </a:cubicBezTo>
                    <a:cubicBezTo>
                      <a:pt x="33" y="2"/>
                      <a:pt x="31" y="3"/>
                      <a:pt x="31" y="4"/>
                    </a:cubicBezTo>
                    <a:cubicBezTo>
                      <a:pt x="31" y="6"/>
                      <a:pt x="32" y="6"/>
                      <a:pt x="31" y="7"/>
                    </a:cubicBezTo>
                    <a:cubicBezTo>
                      <a:pt x="29" y="8"/>
                      <a:pt x="28" y="12"/>
                      <a:pt x="27" y="13"/>
                    </a:cubicBezTo>
                    <a:cubicBezTo>
                      <a:pt x="26" y="14"/>
                      <a:pt x="22" y="18"/>
                      <a:pt x="21" y="19"/>
                    </a:cubicBezTo>
                    <a:cubicBezTo>
                      <a:pt x="19" y="19"/>
                      <a:pt x="15" y="21"/>
                      <a:pt x="14" y="22"/>
                    </a:cubicBezTo>
                    <a:cubicBezTo>
                      <a:pt x="14" y="23"/>
                      <a:pt x="12" y="24"/>
                      <a:pt x="11" y="24"/>
                    </a:cubicBezTo>
                    <a:cubicBezTo>
                      <a:pt x="9" y="25"/>
                      <a:pt x="8" y="29"/>
                      <a:pt x="6" y="30"/>
                    </a:cubicBezTo>
                    <a:cubicBezTo>
                      <a:pt x="5" y="31"/>
                      <a:pt x="4" y="30"/>
                      <a:pt x="3" y="31"/>
                    </a:cubicBezTo>
                    <a:cubicBezTo>
                      <a:pt x="2" y="32"/>
                      <a:pt x="2" y="34"/>
                      <a:pt x="2" y="35"/>
                    </a:cubicBezTo>
                    <a:cubicBezTo>
                      <a:pt x="2" y="36"/>
                      <a:pt x="2" y="37"/>
                      <a:pt x="1" y="37"/>
                    </a:cubicBezTo>
                    <a:cubicBezTo>
                      <a:pt x="0" y="37"/>
                      <a:pt x="1" y="39"/>
                      <a:pt x="1" y="39"/>
                    </a:cubicBezTo>
                    <a:cubicBezTo>
                      <a:pt x="1" y="39"/>
                      <a:pt x="3" y="39"/>
                      <a:pt x="6" y="40"/>
                    </a:cubicBezTo>
                    <a:cubicBezTo>
                      <a:pt x="8" y="40"/>
                      <a:pt x="9" y="41"/>
                      <a:pt x="11" y="42"/>
                    </a:cubicBezTo>
                    <a:cubicBezTo>
                      <a:pt x="13" y="42"/>
                      <a:pt x="17" y="42"/>
                      <a:pt x="20" y="40"/>
                    </a:cubicBezTo>
                    <a:cubicBezTo>
                      <a:pt x="22" y="37"/>
                      <a:pt x="25" y="36"/>
                      <a:pt x="25" y="32"/>
                    </a:cubicBezTo>
                    <a:cubicBezTo>
                      <a:pt x="26" y="28"/>
                      <a:pt x="26" y="26"/>
                      <a:pt x="29" y="25"/>
                    </a:cubicBezTo>
                    <a:cubicBezTo>
                      <a:pt x="32" y="24"/>
                      <a:pt x="32" y="23"/>
                      <a:pt x="34" y="23"/>
                    </a:cubicBezTo>
                    <a:cubicBezTo>
                      <a:pt x="36" y="23"/>
                      <a:pt x="39" y="23"/>
                      <a:pt x="38" y="21"/>
                    </a:cubicBezTo>
                    <a:cubicBezTo>
                      <a:pt x="36" y="20"/>
                      <a:pt x="35" y="21"/>
                      <a:pt x="36" y="19"/>
                    </a:cubicBezTo>
                    <a:cubicBezTo>
                      <a:pt x="37" y="17"/>
                      <a:pt x="40" y="15"/>
                      <a:pt x="41" y="13"/>
                    </a:cubicBezTo>
                    <a:cubicBezTo>
                      <a:pt x="42" y="11"/>
                      <a:pt x="44" y="9"/>
                      <a:pt x="44" y="7"/>
                    </a:cubicBezTo>
                    <a:cubicBezTo>
                      <a:pt x="44" y="6"/>
                      <a:pt x="43" y="6"/>
                      <a:pt x="44" y="5"/>
                    </a:cubicBezTo>
                    <a:cubicBezTo>
                      <a:pt x="44" y="4"/>
                      <a:pt x="44" y="3"/>
                      <a:pt x="43" y="4"/>
                    </a:cubicBezTo>
                    <a:cubicBezTo>
                      <a:pt x="42" y="4"/>
                      <a:pt x="42" y="3"/>
                      <a:pt x="4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9" name="Freeform 369"/>
              <p:cNvSpPr>
                <a:spLocks/>
              </p:cNvSpPr>
              <p:nvPr/>
            </p:nvSpPr>
            <p:spPr bwMode="auto">
              <a:xfrm>
                <a:off x="6893" y="2259"/>
                <a:ext cx="4" cy="4"/>
              </a:xfrm>
              <a:custGeom>
                <a:avLst/>
                <a:gdLst>
                  <a:gd name="T0" fmla="*/ 0 w 3"/>
                  <a:gd name="T1" fmla="*/ 0 h 3"/>
                  <a:gd name="T2" fmla="*/ 0 w 3"/>
                  <a:gd name="T3" fmla="*/ 3 h 3"/>
                  <a:gd name="T4" fmla="*/ 3 w 3"/>
                  <a:gd name="T5" fmla="*/ 3 h 3"/>
                  <a:gd name="T6" fmla="*/ 0 w 3"/>
                  <a:gd name="T7" fmla="*/ 0 h 3"/>
                </a:gdLst>
                <a:ahLst/>
                <a:cxnLst>
                  <a:cxn ang="0">
                    <a:pos x="T0" y="T1"/>
                  </a:cxn>
                  <a:cxn ang="0">
                    <a:pos x="T2" y="T3"/>
                  </a:cxn>
                  <a:cxn ang="0">
                    <a:pos x="T4" y="T5"/>
                  </a:cxn>
                  <a:cxn ang="0">
                    <a:pos x="T6" y="T7"/>
                  </a:cxn>
                </a:cxnLst>
                <a:rect l="0" t="0" r="r" b="b"/>
                <a:pathLst>
                  <a:path w="3" h="3">
                    <a:moveTo>
                      <a:pt x="0" y="0"/>
                    </a:moveTo>
                    <a:cubicBezTo>
                      <a:pt x="0" y="3"/>
                      <a:pt x="0" y="3"/>
                      <a:pt x="0" y="3"/>
                    </a:cubicBezTo>
                    <a:cubicBezTo>
                      <a:pt x="3" y="3"/>
                      <a:pt x="3" y="3"/>
                      <a:pt x="3" y="3"/>
                    </a:cubicBezTo>
                    <a:cubicBezTo>
                      <a:pt x="1" y="2"/>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0" name="Freeform 370"/>
              <p:cNvSpPr>
                <a:spLocks/>
              </p:cNvSpPr>
              <p:nvPr/>
            </p:nvSpPr>
            <p:spPr bwMode="auto">
              <a:xfrm>
                <a:off x="6711" y="2201"/>
                <a:ext cx="30" cy="29"/>
              </a:xfrm>
              <a:custGeom>
                <a:avLst/>
                <a:gdLst>
                  <a:gd name="T0" fmla="*/ 18 w 22"/>
                  <a:gd name="T1" fmla="*/ 2 h 21"/>
                  <a:gd name="T2" fmla="*/ 10 w 22"/>
                  <a:gd name="T3" fmla="*/ 4 h 21"/>
                  <a:gd name="T4" fmla="*/ 1 w 22"/>
                  <a:gd name="T5" fmla="*/ 2 h 21"/>
                  <a:gd name="T6" fmla="*/ 5 w 22"/>
                  <a:gd name="T7" fmla="*/ 12 h 21"/>
                  <a:gd name="T8" fmla="*/ 4 w 22"/>
                  <a:gd name="T9" fmla="*/ 13 h 21"/>
                  <a:gd name="T10" fmla="*/ 6 w 22"/>
                  <a:gd name="T11" fmla="*/ 17 h 21"/>
                  <a:gd name="T12" fmla="*/ 12 w 22"/>
                  <a:gd name="T13" fmla="*/ 21 h 21"/>
                  <a:gd name="T14" fmla="*/ 14 w 22"/>
                  <a:gd name="T15" fmla="*/ 18 h 21"/>
                  <a:gd name="T16" fmla="*/ 16 w 22"/>
                  <a:gd name="T17" fmla="*/ 19 h 21"/>
                  <a:gd name="T18" fmla="*/ 16 w 22"/>
                  <a:gd name="T19" fmla="*/ 17 h 21"/>
                  <a:gd name="T20" fmla="*/ 18 w 22"/>
                  <a:gd name="T21" fmla="*/ 17 h 21"/>
                  <a:gd name="T22" fmla="*/ 19 w 22"/>
                  <a:gd name="T23" fmla="*/ 16 h 21"/>
                  <a:gd name="T24" fmla="*/ 20 w 22"/>
                  <a:gd name="T25" fmla="*/ 11 h 21"/>
                  <a:gd name="T26" fmla="*/ 21 w 22"/>
                  <a:gd name="T27" fmla="*/ 9 h 21"/>
                  <a:gd name="T28" fmla="*/ 21 w 22"/>
                  <a:gd name="T29" fmla="*/ 2 h 21"/>
                  <a:gd name="T30" fmla="*/ 18 w 22"/>
                  <a:gd name="T31"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1">
                    <a:moveTo>
                      <a:pt x="18" y="2"/>
                    </a:moveTo>
                    <a:cubicBezTo>
                      <a:pt x="16" y="3"/>
                      <a:pt x="12" y="4"/>
                      <a:pt x="10" y="4"/>
                    </a:cubicBezTo>
                    <a:cubicBezTo>
                      <a:pt x="7" y="3"/>
                      <a:pt x="2" y="0"/>
                      <a:pt x="1" y="2"/>
                    </a:cubicBezTo>
                    <a:cubicBezTo>
                      <a:pt x="0" y="4"/>
                      <a:pt x="5" y="11"/>
                      <a:pt x="5" y="12"/>
                    </a:cubicBezTo>
                    <a:cubicBezTo>
                      <a:pt x="5" y="13"/>
                      <a:pt x="4" y="12"/>
                      <a:pt x="4" y="13"/>
                    </a:cubicBezTo>
                    <a:cubicBezTo>
                      <a:pt x="4" y="13"/>
                      <a:pt x="5" y="16"/>
                      <a:pt x="6" y="17"/>
                    </a:cubicBezTo>
                    <a:cubicBezTo>
                      <a:pt x="7" y="18"/>
                      <a:pt x="11" y="21"/>
                      <a:pt x="12" y="21"/>
                    </a:cubicBezTo>
                    <a:cubicBezTo>
                      <a:pt x="14" y="20"/>
                      <a:pt x="13" y="19"/>
                      <a:pt x="14" y="18"/>
                    </a:cubicBezTo>
                    <a:cubicBezTo>
                      <a:pt x="15" y="17"/>
                      <a:pt x="15" y="20"/>
                      <a:pt x="16" y="19"/>
                    </a:cubicBezTo>
                    <a:cubicBezTo>
                      <a:pt x="16" y="19"/>
                      <a:pt x="16" y="18"/>
                      <a:pt x="16" y="17"/>
                    </a:cubicBezTo>
                    <a:cubicBezTo>
                      <a:pt x="16" y="15"/>
                      <a:pt x="17" y="16"/>
                      <a:pt x="18" y="17"/>
                    </a:cubicBezTo>
                    <a:cubicBezTo>
                      <a:pt x="19" y="18"/>
                      <a:pt x="19" y="18"/>
                      <a:pt x="19" y="16"/>
                    </a:cubicBezTo>
                    <a:cubicBezTo>
                      <a:pt x="19" y="14"/>
                      <a:pt x="19" y="11"/>
                      <a:pt x="20" y="11"/>
                    </a:cubicBezTo>
                    <a:cubicBezTo>
                      <a:pt x="21" y="10"/>
                      <a:pt x="21" y="10"/>
                      <a:pt x="21" y="9"/>
                    </a:cubicBezTo>
                    <a:cubicBezTo>
                      <a:pt x="21" y="7"/>
                      <a:pt x="22" y="3"/>
                      <a:pt x="21" y="2"/>
                    </a:cubicBezTo>
                    <a:cubicBezTo>
                      <a:pt x="19" y="2"/>
                      <a:pt x="19" y="2"/>
                      <a:pt x="1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1" name="Freeform 371"/>
              <p:cNvSpPr>
                <a:spLocks/>
              </p:cNvSpPr>
              <p:nvPr/>
            </p:nvSpPr>
            <p:spPr bwMode="auto">
              <a:xfrm>
                <a:off x="6736" y="2195"/>
                <a:ext cx="5" cy="8"/>
              </a:xfrm>
              <a:custGeom>
                <a:avLst/>
                <a:gdLst>
                  <a:gd name="T0" fmla="*/ 3 w 4"/>
                  <a:gd name="T1" fmla="*/ 5 h 6"/>
                  <a:gd name="T2" fmla="*/ 1 w 4"/>
                  <a:gd name="T3" fmla="*/ 0 h 6"/>
                  <a:gd name="T4" fmla="*/ 3 w 4"/>
                  <a:gd name="T5" fmla="*/ 5 h 6"/>
                </a:gdLst>
                <a:ahLst/>
                <a:cxnLst>
                  <a:cxn ang="0">
                    <a:pos x="T0" y="T1"/>
                  </a:cxn>
                  <a:cxn ang="0">
                    <a:pos x="T2" y="T3"/>
                  </a:cxn>
                  <a:cxn ang="0">
                    <a:pos x="T4" y="T5"/>
                  </a:cxn>
                </a:cxnLst>
                <a:rect l="0" t="0" r="r" b="b"/>
                <a:pathLst>
                  <a:path w="4" h="6">
                    <a:moveTo>
                      <a:pt x="3" y="5"/>
                    </a:moveTo>
                    <a:cubicBezTo>
                      <a:pt x="4" y="1"/>
                      <a:pt x="2" y="0"/>
                      <a:pt x="1" y="0"/>
                    </a:cubicBezTo>
                    <a:cubicBezTo>
                      <a:pt x="0" y="0"/>
                      <a:pt x="3" y="6"/>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2" name="Freeform 372"/>
              <p:cNvSpPr>
                <a:spLocks/>
              </p:cNvSpPr>
              <p:nvPr/>
            </p:nvSpPr>
            <p:spPr bwMode="auto">
              <a:xfrm>
                <a:off x="6704" y="2195"/>
                <a:ext cx="3" cy="2"/>
              </a:xfrm>
              <a:custGeom>
                <a:avLst/>
                <a:gdLst>
                  <a:gd name="T0" fmla="*/ 1 w 2"/>
                  <a:gd name="T1" fmla="*/ 0 h 2"/>
                  <a:gd name="T2" fmla="*/ 1 w 2"/>
                  <a:gd name="T3" fmla="*/ 2 h 2"/>
                  <a:gd name="T4" fmla="*/ 1 w 2"/>
                  <a:gd name="T5" fmla="*/ 0 h 2"/>
                </a:gdLst>
                <a:ahLst/>
                <a:cxnLst>
                  <a:cxn ang="0">
                    <a:pos x="T0" y="T1"/>
                  </a:cxn>
                  <a:cxn ang="0">
                    <a:pos x="T2" y="T3"/>
                  </a:cxn>
                  <a:cxn ang="0">
                    <a:pos x="T4" y="T5"/>
                  </a:cxn>
                </a:cxnLst>
                <a:rect l="0" t="0" r="r" b="b"/>
                <a:pathLst>
                  <a:path w="2" h="2">
                    <a:moveTo>
                      <a:pt x="1" y="0"/>
                    </a:moveTo>
                    <a:cubicBezTo>
                      <a:pt x="0" y="0"/>
                      <a:pt x="0" y="2"/>
                      <a:pt x="1" y="2"/>
                    </a:cubicBezTo>
                    <a:cubicBezTo>
                      <a:pt x="2" y="2"/>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3" name="Freeform 373"/>
              <p:cNvSpPr>
                <a:spLocks/>
              </p:cNvSpPr>
              <p:nvPr/>
            </p:nvSpPr>
            <p:spPr bwMode="auto">
              <a:xfrm>
                <a:off x="6215" y="1787"/>
                <a:ext cx="16" cy="29"/>
              </a:xfrm>
              <a:custGeom>
                <a:avLst/>
                <a:gdLst>
                  <a:gd name="T0" fmla="*/ 6 w 12"/>
                  <a:gd name="T1" fmla="*/ 3 h 21"/>
                  <a:gd name="T2" fmla="*/ 2 w 12"/>
                  <a:gd name="T3" fmla="*/ 0 h 21"/>
                  <a:gd name="T4" fmla="*/ 2 w 12"/>
                  <a:gd name="T5" fmla="*/ 1 h 21"/>
                  <a:gd name="T6" fmla="*/ 1 w 12"/>
                  <a:gd name="T7" fmla="*/ 6 h 21"/>
                  <a:gd name="T8" fmla="*/ 0 w 12"/>
                  <a:gd name="T9" fmla="*/ 12 h 21"/>
                  <a:gd name="T10" fmla="*/ 2 w 12"/>
                  <a:gd name="T11" fmla="*/ 19 h 21"/>
                  <a:gd name="T12" fmla="*/ 7 w 12"/>
                  <a:gd name="T13" fmla="*/ 20 h 21"/>
                  <a:gd name="T14" fmla="*/ 11 w 12"/>
                  <a:gd name="T15" fmla="*/ 16 h 21"/>
                  <a:gd name="T16" fmla="*/ 10 w 12"/>
                  <a:gd name="T17" fmla="*/ 11 h 21"/>
                  <a:gd name="T18" fmla="*/ 6 w 12"/>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21">
                    <a:moveTo>
                      <a:pt x="6" y="3"/>
                    </a:moveTo>
                    <a:cubicBezTo>
                      <a:pt x="5" y="2"/>
                      <a:pt x="3" y="0"/>
                      <a:pt x="2" y="0"/>
                    </a:cubicBezTo>
                    <a:cubicBezTo>
                      <a:pt x="1" y="0"/>
                      <a:pt x="2" y="0"/>
                      <a:pt x="2" y="1"/>
                    </a:cubicBezTo>
                    <a:cubicBezTo>
                      <a:pt x="2" y="2"/>
                      <a:pt x="2" y="6"/>
                      <a:pt x="1" y="6"/>
                    </a:cubicBezTo>
                    <a:cubicBezTo>
                      <a:pt x="0" y="7"/>
                      <a:pt x="0" y="10"/>
                      <a:pt x="0" y="12"/>
                    </a:cubicBezTo>
                    <a:cubicBezTo>
                      <a:pt x="0" y="13"/>
                      <a:pt x="0" y="17"/>
                      <a:pt x="2" y="19"/>
                    </a:cubicBezTo>
                    <a:cubicBezTo>
                      <a:pt x="3" y="21"/>
                      <a:pt x="5" y="21"/>
                      <a:pt x="7" y="20"/>
                    </a:cubicBezTo>
                    <a:cubicBezTo>
                      <a:pt x="9" y="19"/>
                      <a:pt x="11" y="18"/>
                      <a:pt x="11" y="16"/>
                    </a:cubicBezTo>
                    <a:cubicBezTo>
                      <a:pt x="12" y="15"/>
                      <a:pt x="11" y="13"/>
                      <a:pt x="10" y="11"/>
                    </a:cubicBezTo>
                    <a:cubicBezTo>
                      <a:pt x="9" y="9"/>
                      <a:pt x="7" y="5"/>
                      <a:pt x="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4" name="Freeform 374"/>
              <p:cNvSpPr>
                <a:spLocks/>
              </p:cNvSpPr>
              <p:nvPr/>
            </p:nvSpPr>
            <p:spPr bwMode="auto">
              <a:xfrm>
                <a:off x="5926" y="1956"/>
                <a:ext cx="56" cy="112"/>
              </a:xfrm>
              <a:custGeom>
                <a:avLst/>
                <a:gdLst>
                  <a:gd name="T0" fmla="*/ 39 w 41"/>
                  <a:gd name="T1" fmla="*/ 9 h 81"/>
                  <a:gd name="T2" fmla="*/ 35 w 41"/>
                  <a:gd name="T3" fmla="*/ 2 h 81"/>
                  <a:gd name="T4" fmla="*/ 33 w 41"/>
                  <a:gd name="T5" fmla="*/ 1 h 81"/>
                  <a:gd name="T6" fmla="*/ 32 w 41"/>
                  <a:gd name="T7" fmla="*/ 4 h 81"/>
                  <a:gd name="T8" fmla="*/ 31 w 41"/>
                  <a:gd name="T9" fmla="*/ 8 h 81"/>
                  <a:gd name="T10" fmla="*/ 29 w 41"/>
                  <a:gd name="T11" fmla="*/ 10 h 81"/>
                  <a:gd name="T12" fmla="*/ 26 w 41"/>
                  <a:gd name="T13" fmla="*/ 10 h 81"/>
                  <a:gd name="T14" fmla="*/ 27 w 41"/>
                  <a:gd name="T15" fmla="*/ 11 h 81"/>
                  <a:gd name="T16" fmla="*/ 26 w 41"/>
                  <a:gd name="T17" fmla="*/ 13 h 81"/>
                  <a:gd name="T18" fmla="*/ 26 w 41"/>
                  <a:gd name="T19" fmla="*/ 15 h 81"/>
                  <a:gd name="T20" fmla="*/ 26 w 41"/>
                  <a:gd name="T21" fmla="*/ 16 h 81"/>
                  <a:gd name="T22" fmla="*/ 23 w 41"/>
                  <a:gd name="T23" fmla="*/ 17 h 81"/>
                  <a:gd name="T24" fmla="*/ 20 w 41"/>
                  <a:gd name="T25" fmla="*/ 19 h 81"/>
                  <a:gd name="T26" fmla="*/ 17 w 41"/>
                  <a:gd name="T27" fmla="*/ 21 h 81"/>
                  <a:gd name="T28" fmla="*/ 17 w 41"/>
                  <a:gd name="T29" fmla="*/ 22 h 81"/>
                  <a:gd name="T30" fmla="*/ 14 w 41"/>
                  <a:gd name="T31" fmla="*/ 22 h 81"/>
                  <a:gd name="T32" fmla="*/ 9 w 41"/>
                  <a:gd name="T33" fmla="*/ 24 h 81"/>
                  <a:gd name="T34" fmla="*/ 7 w 41"/>
                  <a:gd name="T35" fmla="*/ 24 h 81"/>
                  <a:gd name="T36" fmla="*/ 4 w 41"/>
                  <a:gd name="T37" fmla="*/ 33 h 81"/>
                  <a:gd name="T38" fmla="*/ 6 w 41"/>
                  <a:gd name="T39" fmla="*/ 43 h 81"/>
                  <a:gd name="T40" fmla="*/ 5 w 41"/>
                  <a:gd name="T41" fmla="*/ 50 h 81"/>
                  <a:gd name="T42" fmla="*/ 1 w 41"/>
                  <a:gd name="T43" fmla="*/ 57 h 81"/>
                  <a:gd name="T44" fmla="*/ 0 w 41"/>
                  <a:gd name="T45" fmla="*/ 64 h 81"/>
                  <a:gd name="T46" fmla="*/ 3 w 41"/>
                  <a:gd name="T47" fmla="*/ 68 h 81"/>
                  <a:gd name="T48" fmla="*/ 2 w 41"/>
                  <a:gd name="T49" fmla="*/ 71 h 81"/>
                  <a:gd name="T50" fmla="*/ 5 w 41"/>
                  <a:gd name="T51" fmla="*/ 78 h 81"/>
                  <a:gd name="T52" fmla="*/ 12 w 41"/>
                  <a:gd name="T53" fmla="*/ 80 h 81"/>
                  <a:gd name="T54" fmla="*/ 19 w 41"/>
                  <a:gd name="T55" fmla="*/ 78 h 81"/>
                  <a:gd name="T56" fmla="*/ 25 w 41"/>
                  <a:gd name="T57" fmla="*/ 66 h 81"/>
                  <a:gd name="T58" fmla="*/ 31 w 41"/>
                  <a:gd name="T59" fmla="*/ 46 h 81"/>
                  <a:gd name="T60" fmla="*/ 36 w 41"/>
                  <a:gd name="T61" fmla="*/ 30 h 81"/>
                  <a:gd name="T62" fmla="*/ 37 w 41"/>
                  <a:gd name="T63" fmla="*/ 26 h 81"/>
                  <a:gd name="T64" fmla="*/ 36 w 41"/>
                  <a:gd name="T65" fmla="*/ 21 h 81"/>
                  <a:gd name="T66" fmla="*/ 38 w 41"/>
                  <a:gd name="T67" fmla="*/ 20 h 81"/>
                  <a:gd name="T68" fmla="*/ 40 w 41"/>
                  <a:gd name="T69" fmla="*/ 22 h 81"/>
                  <a:gd name="T70" fmla="*/ 40 w 41"/>
                  <a:gd name="T71" fmla="*/ 18 h 81"/>
                  <a:gd name="T72" fmla="*/ 39 w 41"/>
                  <a:gd name="T73" fmla="*/ 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 h="81">
                    <a:moveTo>
                      <a:pt x="39" y="9"/>
                    </a:moveTo>
                    <a:cubicBezTo>
                      <a:pt x="38" y="6"/>
                      <a:pt x="36" y="3"/>
                      <a:pt x="35" y="2"/>
                    </a:cubicBezTo>
                    <a:cubicBezTo>
                      <a:pt x="34" y="1"/>
                      <a:pt x="34" y="0"/>
                      <a:pt x="33" y="1"/>
                    </a:cubicBezTo>
                    <a:cubicBezTo>
                      <a:pt x="33" y="1"/>
                      <a:pt x="32" y="3"/>
                      <a:pt x="32" y="4"/>
                    </a:cubicBezTo>
                    <a:cubicBezTo>
                      <a:pt x="32" y="4"/>
                      <a:pt x="31" y="8"/>
                      <a:pt x="31" y="8"/>
                    </a:cubicBezTo>
                    <a:cubicBezTo>
                      <a:pt x="30" y="8"/>
                      <a:pt x="30" y="10"/>
                      <a:pt x="29" y="10"/>
                    </a:cubicBezTo>
                    <a:cubicBezTo>
                      <a:pt x="28" y="9"/>
                      <a:pt x="26" y="9"/>
                      <a:pt x="26" y="10"/>
                    </a:cubicBezTo>
                    <a:cubicBezTo>
                      <a:pt x="26" y="11"/>
                      <a:pt x="27" y="10"/>
                      <a:pt x="27" y="11"/>
                    </a:cubicBezTo>
                    <a:cubicBezTo>
                      <a:pt x="27" y="13"/>
                      <a:pt x="26" y="12"/>
                      <a:pt x="26" y="13"/>
                    </a:cubicBezTo>
                    <a:cubicBezTo>
                      <a:pt x="25" y="14"/>
                      <a:pt x="25" y="15"/>
                      <a:pt x="26" y="15"/>
                    </a:cubicBezTo>
                    <a:cubicBezTo>
                      <a:pt x="26" y="15"/>
                      <a:pt x="28" y="16"/>
                      <a:pt x="26" y="16"/>
                    </a:cubicBezTo>
                    <a:cubicBezTo>
                      <a:pt x="24" y="16"/>
                      <a:pt x="24" y="16"/>
                      <a:pt x="23" y="17"/>
                    </a:cubicBezTo>
                    <a:cubicBezTo>
                      <a:pt x="22" y="18"/>
                      <a:pt x="22" y="18"/>
                      <a:pt x="20" y="19"/>
                    </a:cubicBezTo>
                    <a:cubicBezTo>
                      <a:pt x="19" y="20"/>
                      <a:pt x="16" y="20"/>
                      <a:pt x="17" y="21"/>
                    </a:cubicBezTo>
                    <a:cubicBezTo>
                      <a:pt x="18" y="22"/>
                      <a:pt x="18" y="23"/>
                      <a:pt x="17" y="22"/>
                    </a:cubicBezTo>
                    <a:cubicBezTo>
                      <a:pt x="16" y="22"/>
                      <a:pt x="16" y="21"/>
                      <a:pt x="14" y="22"/>
                    </a:cubicBezTo>
                    <a:cubicBezTo>
                      <a:pt x="13" y="23"/>
                      <a:pt x="10" y="24"/>
                      <a:pt x="9" y="24"/>
                    </a:cubicBezTo>
                    <a:cubicBezTo>
                      <a:pt x="8" y="24"/>
                      <a:pt x="7" y="23"/>
                      <a:pt x="7" y="24"/>
                    </a:cubicBezTo>
                    <a:cubicBezTo>
                      <a:pt x="6" y="25"/>
                      <a:pt x="5" y="30"/>
                      <a:pt x="4" y="33"/>
                    </a:cubicBezTo>
                    <a:cubicBezTo>
                      <a:pt x="4" y="35"/>
                      <a:pt x="6" y="42"/>
                      <a:pt x="6" y="43"/>
                    </a:cubicBezTo>
                    <a:cubicBezTo>
                      <a:pt x="6" y="45"/>
                      <a:pt x="6" y="49"/>
                      <a:pt x="5" y="50"/>
                    </a:cubicBezTo>
                    <a:cubicBezTo>
                      <a:pt x="4" y="51"/>
                      <a:pt x="1" y="55"/>
                      <a:pt x="1" y="57"/>
                    </a:cubicBezTo>
                    <a:cubicBezTo>
                      <a:pt x="0" y="58"/>
                      <a:pt x="0" y="63"/>
                      <a:pt x="0" y="64"/>
                    </a:cubicBezTo>
                    <a:cubicBezTo>
                      <a:pt x="1" y="65"/>
                      <a:pt x="4" y="66"/>
                      <a:pt x="3" y="68"/>
                    </a:cubicBezTo>
                    <a:cubicBezTo>
                      <a:pt x="2" y="70"/>
                      <a:pt x="2" y="70"/>
                      <a:pt x="2" y="71"/>
                    </a:cubicBezTo>
                    <a:cubicBezTo>
                      <a:pt x="2" y="72"/>
                      <a:pt x="3" y="76"/>
                      <a:pt x="5" y="78"/>
                    </a:cubicBezTo>
                    <a:cubicBezTo>
                      <a:pt x="7" y="79"/>
                      <a:pt x="9" y="81"/>
                      <a:pt x="12" y="80"/>
                    </a:cubicBezTo>
                    <a:cubicBezTo>
                      <a:pt x="15" y="79"/>
                      <a:pt x="17" y="78"/>
                      <a:pt x="19" y="78"/>
                    </a:cubicBezTo>
                    <a:cubicBezTo>
                      <a:pt x="20" y="78"/>
                      <a:pt x="24" y="73"/>
                      <a:pt x="25" y="66"/>
                    </a:cubicBezTo>
                    <a:cubicBezTo>
                      <a:pt x="27" y="60"/>
                      <a:pt x="29" y="50"/>
                      <a:pt x="31" y="46"/>
                    </a:cubicBezTo>
                    <a:cubicBezTo>
                      <a:pt x="33" y="42"/>
                      <a:pt x="36" y="33"/>
                      <a:pt x="36" y="30"/>
                    </a:cubicBezTo>
                    <a:cubicBezTo>
                      <a:pt x="36" y="27"/>
                      <a:pt x="37" y="27"/>
                      <a:pt x="37" y="26"/>
                    </a:cubicBezTo>
                    <a:cubicBezTo>
                      <a:pt x="37" y="25"/>
                      <a:pt x="36" y="23"/>
                      <a:pt x="36" y="21"/>
                    </a:cubicBezTo>
                    <a:cubicBezTo>
                      <a:pt x="36" y="20"/>
                      <a:pt x="37" y="20"/>
                      <a:pt x="38" y="20"/>
                    </a:cubicBezTo>
                    <a:cubicBezTo>
                      <a:pt x="39" y="21"/>
                      <a:pt x="39" y="23"/>
                      <a:pt x="40" y="22"/>
                    </a:cubicBezTo>
                    <a:cubicBezTo>
                      <a:pt x="40" y="22"/>
                      <a:pt x="41" y="19"/>
                      <a:pt x="40" y="18"/>
                    </a:cubicBezTo>
                    <a:cubicBezTo>
                      <a:pt x="40" y="16"/>
                      <a:pt x="40" y="11"/>
                      <a:pt x="39"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5" name="Freeform 375"/>
              <p:cNvSpPr>
                <a:spLocks/>
              </p:cNvSpPr>
              <p:nvPr/>
            </p:nvSpPr>
            <p:spPr bwMode="auto">
              <a:xfrm>
                <a:off x="6051" y="1187"/>
                <a:ext cx="18" cy="12"/>
              </a:xfrm>
              <a:custGeom>
                <a:avLst/>
                <a:gdLst>
                  <a:gd name="T0" fmla="*/ 2 w 13"/>
                  <a:gd name="T1" fmla="*/ 1 h 9"/>
                  <a:gd name="T2" fmla="*/ 2 w 13"/>
                  <a:gd name="T3" fmla="*/ 5 h 9"/>
                  <a:gd name="T4" fmla="*/ 7 w 13"/>
                  <a:gd name="T5" fmla="*/ 8 h 9"/>
                  <a:gd name="T6" fmla="*/ 10 w 13"/>
                  <a:gd name="T7" fmla="*/ 9 h 9"/>
                  <a:gd name="T8" fmla="*/ 11 w 13"/>
                  <a:gd name="T9" fmla="*/ 6 h 9"/>
                  <a:gd name="T10" fmla="*/ 5 w 13"/>
                  <a:gd name="T11" fmla="*/ 2 h 9"/>
                  <a:gd name="T12" fmla="*/ 2 w 1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2" y="1"/>
                    </a:moveTo>
                    <a:cubicBezTo>
                      <a:pt x="2" y="2"/>
                      <a:pt x="0" y="4"/>
                      <a:pt x="2" y="5"/>
                    </a:cubicBezTo>
                    <a:cubicBezTo>
                      <a:pt x="5" y="7"/>
                      <a:pt x="6" y="7"/>
                      <a:pt x="7" y="8"/>
                    </a:cubicBezTo>
                    <a:cubicBezTo>
                      <a:pt x="7" y="8"/>
                      <a:pt x="9" y="9"/>
                      <a:pt x="10" y="9"/>
                    </a:cubicBezTo>
                    <a:cubicBezTo>
                      <a:pt x="11" y="9"/>
                      <a:pt x="13" y="7"/>
                      <a:pt x="11" y="6"/>
                    </a:cubicBezTo>
                    <a:cubicBezTo>
                      <a:pt x="10" y="6"/>
                      <a:pt x="7" y="4"/>
                      <a:pt x="5" y="2"/>
                    </a:cubicBezTo>
                    <a:cubicBezTo>
                      <a:pt x="4" y="1"/>
                      <a:pt x="3"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6" name="Freeform 376"/>
              <p:cNvSpPr>
                <a:spLocks/>
              </p:cNvSpPr>
              <p:nvPr/>
            </p:nvSpPr>
            <p:spPr bwMode="auto">
              <a:xfrm>
                <a:off x="5970" y="1202"/>
                <a:ext cx="18" cy="11"/>
              </a:xfrm>
              <a:custGeom>
                <a:avLst/>
                <a:gdLst>
                  <a:gd name="T0" fmla="*/ 0 w 13"/>
                  <a:gd name="T1" fmla="*/ 3 h 8"/>
                  <a:gd name="T2" fmla="*/ 4 w 13"/>
                  <a:gd name="T3" fmla="*/ 8 h 8"/>
                  <a:gd name="T4" fmla="*/ 12 w 13"/>
                  <a:gd name="T5" fmla="*/ 4 h 8"/>
                  <a:gd name="T6" fmla="*/ 4 w 13"/>
                  <a:gd name="T7" fmla="*/ 0 h 8"/>
                  <a:gd name="T8" fmla="*/ 0 w 13"/>
                  <a:gd name="T9" fmla="*/ 3 h 8"/>
                </a:gdLst>
                <a:ahLst/>
                <a:cxnLst>
                  <a:cxn ang="0">
                    <a:pos x="T0" y="T1"/>
                  </a:cxn>
                  <a:cxn ang="0">
                    <a:pos x="T2" y="T3"/>
                  </a:cxn>
                  <a:cxn ang="0">
                    <a:pos x="T4" y="T5"/>
                  </a:cxn>
                  <a:cxn ang="0">
                    <a:pos x="T6" y="T7"/>
                  </a:cxn>
                  <a:cxn ang="0">
                    <a:pos x="T8" y="T9"/>
                  </a:cxn>
                </a:cxnLst>
                <a:rect l="0" t="0" r="r" b="b"/>
                <a:pathLst>
                  <a:path w="13" h="8">
                    <a:moveTo>
                      <a:pt x="0" y="3"/>
                    </a:moveTo>
                    <a:cubicBezTo>
                      <a:pt x="0" y="5"/>
                      <a:pt x="2" y="7"/>
                      <a:pt x="4" y="8"/>
                    </a:cubicBezTo>
                    <a:cubicBezTo>
                      <a:pt x="6" y="8"/>
                      <a:pt x="11" y="5"/>
                      <a:pt x="12" y="4"/>
                    </a:cubicBezTo>
                    <a:cubicBezTo>
                      <a:pt x="13" y="2"/>
                      <a:pt x="8" y="0"/>
                      <a:pt x="4" y="0"/>
                    </a:cubicBezTo>
                    <a:cubicBezTo>
                      <a:pt x="1" y="0"/>
                      <a:pt x="1"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7" name="Freeform 377"/>
              <p:cNvSpPr>
                <a:spLocks/>
              </p:cNvSpPr>
              <p:nvPr/>
            </p:nvSpPr>
            <p:spPr bwMode="auto">
              <a:xfrm>
                <a:off x="6142" y="1144"/>
                <a:ext cx="14" cy="9"/>
              </a:xfrm>
              <a:custGeom>
                <a:avLst/>
                <a:gdLst>
                  <a:gd name="T0" fmla="*/ 10 w 10"/>
                  <a:gd name="T1" fmla="*/ 3 h 6"/>
                  <a:gd name="T2" fmla="*/ 7 w 10"/>
                  <a:gd name="T3" fmla="*/ 0 h 6"/>
                  <a:gd name="T4" fmla="*/ 1 w 10"/>
                  <a:gd name="T5" fmla="*/ 0 h 6"/>
                  <a:gd name="T6" fmla="*/ 1 w 10"/>
                  <a:gd name="T7" fmla="*/ 5 h 6"/>
                  <a:gd name="T8" fmla="*/ 10 w 10"/>
                  <a:gd name="T9" fmla="*/ 3 h 6"/>
                </a:gdLst>
                <a:ahLst/>
                <a:cxnLst>
                  <a:cxn ang="0">
                    <a:pos x="T0" y="T1"/>
                  </a:cxn>
                  <a:cxn ang="0">
                    <a:pos x="T2" y="T3"/>
                  </a:cxn>
                  <a:cxn ang="0">
                    <a:pos x="T4" y="T5"/>
                  </a:cxn>
                  <a:cxn ang="0">
                    <a:pos x="T6" y="T7"/>
                  </a:cxn>
                  <a:cxn ang="0">
                    <a:pos x="T8" y="T9"/>
                  </a:cxn>
                </a:cxnLst>
                <a:rect l="0" t="0" r="r" b="b"/>
                <a:pathLst>
                  <a:path w="10" h="6">
                    <a:moveTo>
                      <a:pt x="10" y="3"/>
                    </a:moveTo>
                    <a:cubicBezTo>
                      <a:pt x="10" y="3"/>
                      <a:pt x="7" y="1"/>
                      <a:pt x="7" y="0"/>
                    </a:cubicBezTo>
                    <a:cubicBezTo>
                      <a:pt x="6" y="0"/>
                      <a:pt x="2" y="0"/>
                      <a:pt x="1" y="0"/>
                    </a:cubicBezTo>
                    <a:cubicBezTo>
                      <a:pt x="0" y="1"/>
                      <a:pt x="1" y="3"/>
                      <a:pt x="1" y="5"/>
                    </a:cubicBezTo>
                    <a:cubicBezTo>
                      <a:pt x="2" y="6"/>
                      <a:pt x="8" y="4"/>
                      <a:pt x="1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8" name="Freeform 378"/>
              <p:cNvSpPr>
                <a:spLocks/>
              </p:cNvSpPr>
              <p:nvPr/>
            </p:nvSpPr>
            <p:spPr bwMode="auto">
              <a:xfrm>
                <a:off x="6453" y="1128"/>
                <a:ext cx="17" cy="8"/>
              </a:xfrm>
              <a:custGeom>
                <a:avLst/>
                <a:gdLst>
                  <a:gd name="T0" fmla="*/ 9 w 13"/>
                  <a:gd name="T1" fmla="*/ 1 h 6"/>
                  <a:gd name="T2" fmla="*/ 6 w 13"/>
                  <a:gd name="T3" fmla="*/ 1 h 6"/>
                  <a:gd name="T4" fmla="*/ 2 w 13"/>
                  <a:gd name="T5" fmla="*/ 3 h 6"/>
                  <a:gd name="T6" fmla="*/ 8 w 13"/>
                  <a:gd name="T7" fmla="*/ 6 h 6"/>
                  <a:gd name="T8" fmla="*/ 12 w 13"/>
                  <a:gd name="T9" fmla="*/ 2 h 6"/>
                  <a:gd name="T10" fmla="*/ 9 w 13"/>
                  <a:gd name="T11" fmla="*/ 1 h 6"/>
                </a:gdLst>
                <a:ahLst/>
                <a:cxnLst>
                  <a:cxn ang="0">
                    <a:pos x="T0" y="T1"/>
                  </a:cxn>
                  <a:cxn ang="0">
                    <a:pos x="T2" y="T3"/>
                  </a:cxn>
                  <a:cxn ang="0">
                    <a:pos x="T4" y="T5"/>
                  </a:cxn>
                  <a:cxn ang="0">
                    <a:pos x="T6" y="T7"/>
                  </a:cxn>
                  <a:cxn ang="0">
                    <a:pos x="T8" y="T9"/>
                  </a:cxn>
                  <a:cxn ang="0">
                    <a:pos x="T10" y="T11"/>
                  </a:cxn>
                </a:cxnLst>
                <a:rect l="0" t="0" r="r" b="b"/>
                <a:pathLst>
                  <a:path w="13" h="6">
                    <a:moveTo>
                      <a:pt x="9" y="1"/>
                    </a:moveTo>
                    <a:cubicBezTo>
                      <a:pt x="7" y="1"/>
                      <a:pt x="7" y="0"/>
                      <a:pt x="6" y="1"/>
                    </a:cubicBezTo>
                    <a:cubicBezTo>
                      <a:pt x="4" y="1"/>
                      <a:pt x="4" y="3"/>
                      <a:pt x="2" y="3"/>
                    </a:cubicBezTo>
                    <a:cubicBezTo>
                      <a:pt x="0" y="4"/>
                      <a:pt x="6" y="6"/>
                      <a:pt x="8" y="6"/>
                    </a:cubicBezTo>
                    <a:cubicBezTo>
                      <a:pt x="9" y="5"/>
                      <a:pt x="11" y="4"/>
                      <a:pt x="12" y="2"/>
                    </a:cubicBezTo>
                    <a:cubicBezTo>
                      <a:pt x="13" y="0"/>
                      <a:pt x="11" y="1"/>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9" name="Freeform 379"/>
              <p:cNvSpPr>
                <a:spLocks/>
              </p:cNvSpPr>
              <p:nvPr/>
            </p:nvSpPr>
            <p:spPr bwMode="auto">
              <a:xfrm>
                <a:off x="6085" y="1015"/>
                <a:ext cx="22" cy="9"/>
              </a:xfrm>
              <a:custGeom>
                <a:avLst/>
                <a:gdLst>
                  <a:gd name="T0" fmla="*/ 1 w 16"/>
                  <a:gd name="T1" fmla="*/ 5 h 7"/>
                  <a:gd name="T2" fmla="*/ 4 w 16"/>
                  <a:gd name="T3" fmla="*/ 7 h 7"/>
                  <a:gd name="T4" fmla="*/ 12 w 16"/>
                  <a:gd name="T5" fmla="*/ 5 h 7"/>
                  <a:gd name="T6" fmla="*/ 16 w 16"/>
                  <a:gd name="T7" fmla="*/ 3 h 7"/>
                  <a:gd name="T8" fmla="*/ 13 w 16"/>
                  <a:gd name="T9" fmla="*/ 1 h 7"/>
                  <a:gd name="T10" fmla="*/ 10 w 16"/>
                  <a:gd name="T11" fmla="*/ 1 h 7"/>
                  <a:gd name="T12" fmla="*/ 5 w 16"/>
                  <a:gd name="T13" fmla="*/ 3 h 7"/>
                  <a:gd name="T14" fmla="*/ 1 w 16"/>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7">
                    <a:moveTo>
                      <a:pt x="1" y="5"/>
                    </a:moveTo>
                    <a:cubicBezTo>
                      <a:pt x="0" y="5"/>
                      <a:pt x="1" y="7"/>
                      <a:pt x="4" y="7"/>
                    </a:cubicBezTo>
                    <a:cubicBezTo>
                      <a:pt x="6" y="6"/>
                      <a:pt x="10" y="7"/>
                      <a:pt x="12" y="5"/>
                    </a:cubicBezTo>
                    <a:cubicBezTo>
                      <a:pt x="15" y="4"/>
                      <a:pt x="16" y="5"/>
                      <a:pt x="16" y="3"/>
                    </a:cubicBezTo>
                    <a:cubicBezTo>
                      <a:pt x="16" y="1"/>
                      <a:pt x="15" y="1"/>
                      <a:pt x="13" y="1"/>
                    </a:cubicBezTo>
                    <a:cubicBezTo>
                      <a:pt x="11" y="1"/>
                      <a:pt x="11" y="0"/>
                      <a:pt x="10" y="1"/>
                    </a:cubicBezTo>
                    <a:cubicBezTo>
                      <a:pt x="8" y="2"/>
                      <a:pt x="6" y="3"/>
                      <a:pt x="5" y="3"/>
                    </a:cubicBezTo>
                    <a:cubicBezTo>
                      <a:pt x="4" y="3"/>
                      <a:pt x="2" y="5"/>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0" name="Freeform 380"/>
              <p:cNvSpPr>
                <a:spLocks/>
              </p:cNvSpPr>
              <p:nvPr/>
            </p:nvSpPr>
            <p:spPr bwMode="auto">
              <a:xfrm>
                <a:off x="6058" y="1020"/>
                <a:ext cx="25" cy="10"/>
              </a:xfrm>
              <a:custGeom>
                <a:avLst/>
                <a:gdLst>
                  <a:gd name="T0" fmla="*/ 3 w 18"/>
                  <a:gd name="T1" fmla="*/ 6 h 7"/>
                  <a:gd name="T2" fmla="*/ 10 w 18"/>
                  <a:gd name="T3" fmla="*/ 7 h 7"/>
                  <a:gd name="T4" fmla="*/ 17 w 18"/>
                  <a:gd name="T5" fmla="*/ 1 h 7"/>
                  <a:gd name="T6" fmla="*/ 12 w 18"/>
                  <a:gd name="T7" fmla="*/ 1 h 7"/>
                  <a:gd name="T8" fmla="*/ 3 w 18"/>
                  <a:gd name="T9" fmla="*/ 1 h 7"/>
                  <a:gd name="T10" fmla="*/ 3 w 18"/>
                  <a:gd name="T11" fmla="*/ 6 h 7"/>
                </a:gdLst>
                <a:ahLst/>
                <a:cxnLst>
                  <a:cxn ang="0">
                    <a:pos x="T0" y="T1"/>
                  </a:cxn>
                  <a:cxn ang="0">
                    <a:pos x="T2" y="T3"/>
                  </a:cxn>
                  <a:cxn ang="0">
                    <a:pos x="T4" y="T5"/>
                  </a:cxn>
                  <a:cxn ang="0">
                    <a:pos x="T6" y="T7"/>
                  </a:cxn>
                  <a:cxn ang="0">
                    <a:pos x="T8" y="T9"/>
                  </a:cxn>
                  <a:cxn ang="0">
                    <a:pos x="T10" y="T11"/>
                  </a:cxn>
                </a:cxnLst>
                <a:rect l="0" t="0" r="r" b="b"/>
                <a:pathLst>
                  <a:path w="18" h="7">
                    <a:moveTo>
                      <a:pt x="3" y="6"/>
                    </a:moveTo>
                    <a:cubicBezTo>
                      <a:pt x="5" y="6"/>
                      <a:pt x="8" y="6"/>
                      <a:pt x="10" y="7"/>
                    </a:cubicBezTo>
                    <a:cubicBezTo>
                      <a:pt x="11" y="7"/>
                      <a:pt x="18" y="3"/>
                      <a:pt x="17" y="1"/>
                    </a:cubicBezTo>
                    <a:cubicBezTo>
                      <a:pt x="16" y="0"/>
                      <a:pt x="14" y="1"/>
                      <a:pt x="12" y="1"/>
                    </a:cubicBezTo>
                    <a:cubicBezTo>
                      <a:pt x="11" y="1"/>
                      <a:pt x="4" y="1"/>
                      <a:pt x="3" y="1"/>
                    </a:cubicBezTo>
                    <a:cubicBezTo>
                      <a:pt x="2" y="2"/>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 name="Freeform 381"/>
              <p:cNvSpPr>
                <a:spLocks/>
              </p:cNvSpPr>
              <p:nvPr/>
            </p:nvSpPr>
            <p:spPr bwMode="auto">
              <a:xfrm>
                <a:off x="6041" y="1029"/>
                <a:ext cx="18" cy="5"/>
              </a:xfrm>
              <a:custGeom>
                <a:avLst/>
                <a:gdLst>
                  <a:gd name="T0" fmla="*/ 1 w 13"/>
                  <a:gd name="T1" fmla="*/ 1 h 4"/>
                  <a:gd name="T2" fmla="*/ 2 w 13"/>
                  <a:gd name="T3" fmla="*/ 4 h 4"/>
                  <a:gd name="T4" fmla="*/ 7 w 13"/>
                  <a:gd name="T5" fmla="*/ 2 h 4"/>
                  <a:gd name="T6" fmla="*/ 11 w 13"/>
                  <a:gd name="T7" fmla="*/ 1 h 4"/>
                  <a:gd name="T8" fmla="*/ 3 w 13"/>
                  <a:gd name="T9" fmla="*/ 0 h 4"/>
                  <a:gd name="T10" fmla="*/ 1 w 13"/>
                  <a:gd name="T11" fmla="*/ 1 h 4"/>
                </a:gdLst>
                <a:ahLst/>
                <a:cxnLst>
                  <a:cxn ang="0">
                    <a:pos x="T0" y="T1"/>
                  </a:cxn>
                  <a:cxn ang="0">
                    <a:pos x="T2" y="T3"/>
                  </a:cxn>
                  <a:cxn ang="0">
                    <a:pos x="T4" y="T5"/>
                  </a:cxn>
                  <a:cxn ang="0">
                    <a:pos x="T6" y="T7"/>
                  </a:cxn>
                  <a:cxn ang="0">
                    <a:pos x="T8" y="T9"/>
                  </a:cxn>
                  <a:cxn ang="0">
                    <a:pos x="T10" y="T11"/>
                  </a:cxn>
                </a:cxnLst>
                <a:rect l="0" t="0" r="r" b="b"/>
                <a:pathLst>
                  <a:path w="13" h="4">
                    <a:moveTo>
                      <a:pt x="1" y="1"/>
                    </a:moveTo>
                    <a:cubicBezTo>
                      <a:pt x="2" y="2"/>
                      <a:pt x="2" y="4"/>
                      <a:pt x="2" y="4"/>
                    </a:cubicBezTo>
                    <a:cubicBezTo>
                      <a:pt x="2" y="4"/>
                      <a:pt x="6" y="3"/>
                      <a:pt x="7" y="2"/>
                    </a:cubicBezTo>
                    <a:cubicBezTo>
                      <a:pt x="8" y="0"/>
                      <a:pt x="10" y="1"/>
                      <a:pt x="11" y="1"/>
                    </a:cubicBezTo>
                    <a:cubicBezTo>
                      <a:pt x="13" y="1"/>
                      <a:pt x="5" y="0"/>
                      <a:pt x="3"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 name="Freeform 382"/>
              <p:cNvSpPr>
                <a:spLocks/>
              </p:cNvSpPr>
              <p:nvPr/>
            </p:nvSpPr>
            <p:spPr bwMode="auto">
              <a:xfrm>
                <a:off x="6030" y="1030"/>
                <a:ext cx="11" cy="7"/>
              </a:xfrm>
              <a:custGeom>
                <a:avLst/>
                <a:gdLst>
                  <a:gd name="T0" fmla="*/ 7 w 8"/>
                  <a:gd name="T1" fmla="*/ 4 h 5"/>
                  <a:gd name="T2" fmla="*/ 8 w 8"/>
                  <a:gd name="T3" fmla="*/ 1 h 5"/>
                  <a:gd name="T4" fmla="*/ 4 w 8"/>
                  <a:gd name="T5" fmla="*/ 0 h 5"/>
                  <a:gd name="T6" fmla="*/ 1 w 8"/>
                  <a:gd name="T7" fmla="*/ 3 h 5"/>
                  <a:gd name="T8" fmla="*/ 7 w 8"/>
                  <a:gd name="T9" fmla="*/ 4 h 5"/>
                </a:gdLst>
                <a:ahLst/>
                <a:cxnLst>
                  <a:cxn ang="0">
                    <a:pos x="T0" y="T1"/>
                  </a:cxn>
                  <a:cxn ang="0">
                    <a:pos x="T2" y="T3"/>
                  </a:cxn>
                  <a:cxn ang="0">
                    <a:pos x="T4" y="T5"/>
                  </a:cxn>
                  <a:cxn ang="0">
                    <a:pos x="T6" y="T7"/>
                  </a:cxn>
                  <a:cxn ang="0">
                    <a:pos x="T8" y="T9"/>
                  </a:cxn>
                </a:cxnLst>
                <a:rect l="0" t="0" r="r" b="b"/>
                <a:pathLst>
                  <a:path w="8" h="5">
                    <a:moveTo>
                      <a:pt x="7" y="4"/>
                    </a:moveTo>
                    <a:cubicBezTo>
                      <a:pt x="7" y="4"/>
                      <a:pt x="8" y="2"/>
                      <a:pt x="8" y="1"/>
                    </a:cubicBezTo>
                    <a:cubicBezTo>
                      <a:pt x="8" y="0"/>
                      <a:pt x="6" y="0"/>
                      <a:pt x="4" y="0"/>
                    </a:cubicBezTo>
                    <a:cubicBezTo>
                      <a:pt x="2" y="0"/>
                      <a:pt x="2" y="1"/>
                      <a:pt x="1" y="3"/>
                    </a:cubicBezTo>
                    <a:cubicBezTo>
                      <a:pt x="0" y="5"/>
                      <a:pt x="5" y="5"/>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3" name="Freeform 383"/>
              <p:cNvSpPr>
                <a:spLocks/>
              </p:cNvSpPr>
              <p:nvPr/>
            </p:nvSpPr>
            <p:spPr bwMode="auto">
              <a:xfrm>
                <a:off x="6004" y="1027"/>
                <a:ext cx="10" cy="7"/>
              </a:xfrm>
              <a:custGeom>
                <a:avLst/>
                <a:gdLst>
                  <a:gd name="T0" fmla="*/ 5 w 7"/>
                  <a:gd name="T1" fmla="*/ 4 h 5"/>
                  <a:gd name="T2" fmla="*/ 4 w 7"/>
                  <a:gd name="T3" fmla="*/ 1 h 5"/>
                  <a:gd name="T4" fmla="*/ 1 w 7"/>
                  <a:gd name="T5" fmla="*/ 4 h 5"/>
                  <a:gd name="T6" fmla="*/ 5 w 7"/>
                  <a:gd name="T7" fmla="*/ 4 h 5"/>
                </a:gdLst>
                <a:ahLst/>
                <a:cxnLst>
                  <a:cxn ang="0">
                    <a:pos x="T0" y="T1"/>
                  </a:cxn>
                  <a:cxn ang="0">
                    <a:pos x="T2" y="T3"/>
                  </a:cxn>
                  <a:cxn ang="0">
                    <a:pos x="T4" y="T5"/>
                  </a:cxn>
                  <a:cxn ang="0">
                    <a:pos x="T6" y="T7"/>
                  </a:cxn>
                </a:cxnLst>
                <a:rect l="0" t="0" r="r" b="b"/>
                <a:pathLst>
                  <a:path w="7" h="5">
                    <a:moveTo>
                      <a:pt x="5" y="4"/>
                    </a:moveTo>
                    <a:cubicBezTo>
                      <a:pt x="7" y="4"/>
                      <a:pt x="5" y="2"/>
                      <a:pt x="4" y="1"/>
                    </a:cubicBezTo>
                    <a:cubicBezTo>
                      <a:pt x="2" y="0"/>
                      <a:pt x="2" y="2"/>
                      <a:pt x="1" y="4"/>
                    </a:cubicBezTo>
                    <a:cubicBezTo>
                      <a:pt x="0" y="5"/>
                      <a:pt x="4" y="4"/>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 name="Freeform 384"/>
              <p:cNvSpPr>
                <a:spLocks/>
              </p:cNvSpPr>
              <p:nvPr/>
            </p:nvSpPr>
            <p:spPr bwMode="auto">
              <a:xfrm>
                <a:off x="5962" y="1019"/>
                <a:ext cx="37" cy="15"/>
              </a:xfrm>
              <a:custGeom>
                <a:avLst/>
                <a:gdLst>
                  <a:gd name="T0" fmla="*/ 13 w 27"/>
                  <a:gd name="T1" fmla="*/ 5 h 11"/>
                  <a:gd name="T2" fmla="*/ 7 w 27"/>
                  <a:gd name="T3" fmla="*/ 6 h 11"/>
                  <a:gd name="T4" fmla="*/ 3 w 27"/>
                  <a:gd name="T5" fmla="*/ 7 h 11"/>
                  <a:gd name="T6" fmla="*/ 6 w 27"/>
                  <a:gd name="T7" fmla="*/ 7 h 11"/>
                  <a:gd name="T8" fmla="*/ 5 w 27"/>
                  <a:gd name="T9" fmla="*/ 8 h 11"/>
                  <a:gd name="T10" fmla="*/ 1 w 27"/>
                  <a:gd name="T11" fmla="*/ 8 h 11"/>
                  <a:gd name="T12" fmla="*/ 0 w 27"/>
                  <a:gd name="T13" fmla="*/ 10 h 11"/>
                  <a:gd name="T14" fmla="*/ 1 w 27"/>
                  <a:gd name="T15" fmla="*/ 11 h 11"/>
                  <a:gd name="T16" fmla="*/ 4 w 27"/>
                  <a:gd name="T17" fmla="*/ 10 h 11"/>
                  <a:gd name="T18" fmla="*/ 5 w 27"/>
                  <a:gd name="T19" fmla="*/ 11 h 11"/>
                  <a:gd name="T20" fmla="*/ 10 w 27"/>
                  <a:gd name="T21" fmla="*/ 10 h 11"/>
                  <a:gd name="T22" fmla="*/ 10 w 27"/>
                  <a:gd name="T23" fmla="*/ 9 h 11"/>
                  <a:gd name="T24" fmla="*/ 13 w 27"/>
                  <a:gd name="T25" fmla="*/ 8 h 11"/>
                  <a:gd name="T26" fmla="*/ 16 w 27"/>
                  <a:gd name="T27" fmla="*/ 7 h 11"/>
                  <a:gd name="T28" fmla="*/ 23 w 27"/>
                  <a:gd name="T29" fmla="*/ 6 h 11"/>
                  <a:gd name="T30" fmla="*/ 26 w 27"/>
                  <a:gd name="T31" fmla="*/ 4 h 11"/>
                  <a:gd name="T32" fmla="*/ 23 w 27"/>
                  <a:gd name="T33" fmla="*/ 2 h 11"/>
                  <a:gd name="T34" fmla="*/ 20 w 27"/>
                  <a:gd name="T35" fmla="*/ 2 h 11"/>
                  <a:gd name="T36" fmla="*/ 17 w 27"/>
                  <a:gd name="T37" fmla="*/ 1 h 11"/>
                  <a:gd name="T38" fmla="*/ 12 w 27"/>
                  <a:gd name="T39" fmla="*/ 2 h 11"/>
                  <a:gd name="T40" fmla="*/ 15 w 27"/>
                  <a:gd name="T41" fmla="*/ 4 h 11"/>
                  <a:gd name="T42" fmla="*/ 13 w 27"/>
                  <a:gd name="T43"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11">
                    <a:moveTo>
                      <a:pt x="13" y="5"/>
                    </a:moveTo>
                    <a:cubicBezTo>
                      <a:pt x="11" y="6"/>
                      <a:pt x="9" y="6"/>
                      <a:pt x="7" y="6"/>
                    </a:cubicBezTo>
                    <a:cubicBezTo>
                      <a:pt x="4" y="6"/>
                      <a:pt x="4" y="7"/>
                      <a:pt x="3" y="7"/>
                    </a:cubicBezTo>
                    <a:cubicBezTo>
                      <a:pt x="2" y="7"/>
                      <a:pt x="5" y="7"/>
                      <a:pt x="6" y="7"/>
                    </a:cubicBezTo>
                    <a:cubicBezTo>
                      <a:pt x="7" y="7"/>
                      <a:pt x="6" y="8"/>
                      <a:pt x="5" y="8"/>
                    </a:cubicBezTo>
                    <a:cubicBezTo>
                      <a:pt x="3" y="8"/>
                      <a:pt x="2" y="8"/>
                      <a:pt x="1" y="8"/>
                    </a:cubicBezTo>
                    <a:cubicBezTo>
                      <a:pt x="0" y="8"/>
                      <a:pt x="0" y="9"/>
                      <a:pt x="0" y="10"/>
                    </a:cubicBezTo>
                    <a:cubicBezTo>
                      <a:pt x="0" y="11"/>
                      <a:pt x="0" y="11"/>
                      <a:pt x="1" y="11"/>
                    </a:cubicBezTo>
                    <a:cubicBezTo>
                      <a:pt x="2" y="10"/>
                      <a:pt x="2" y="10"/>
                      <a:pt x="4" y="10"/>
                    </a:cubicBezTo>
                    <a:cubicBezTo>
                      <a:pt x="6" y="10"/>
                      <a:pt x="5" y="11"/>
                      <a:pt x="5" y="11"/>
                    </a:cubicBezTo>
                    <a:cubicBezTo>
                      <a:pt x="6" y="11"/>
                      <a:pt x="9" y="10"/>
                      <a:pt x="10" y="10"/>
                    </a:cubicBezTo>
                    <a:cubicBezTo>
                      <a:pt x="11" y="10"/>
                      <a:pt x="11" y="9"/>
                      <a:pt x="10" y="9"/>
                    </a:cubicBezTo>
                    <a:cubicBezTo>
                      <a:pt x="8" y="8"/>
                      <a:pt x="11" y="8"/>
                      <a:pt x="13" y="8"/>
                    </a:cubicBezTo>
                    <a:cubicBezTo>
                      <a:pt x="14" y="9"/>
                      <a:pt x="15" y="8"/>
                      <a:pt x="16" y="7"/>
                    </a:cubicBezTo>
                    <a:cubicBezTo>
                      <a:pt x="17" y="6"/>
                      <a:pt x="18" y="6"/>
                      <a:pt x="23" y="6"/>
                    </a:cubicBezTo>
                    <a:cubicBezTo>
                      <a:pt x="23" y="6"/>
                      <a:pt x="25" y="4"/>
                      <a:pt x="26" y="4"/>
                    </a:cubicBezTo>
                    <a:cubicBezTo>
                      <a:pt x="27" y="4"/>
                      <a:pt x="24" y="3"/>
                      <a:pt x="23" y="2"/>
                    </a:cubicBezTo>
                    <a:cubicBezTo>
                      <a:pt x="21" y="2"/>
                      <a:pt x="20" y="2"/>
                      <a:pt x="20" y="2"/>
                    </a:cubicBezTo>
                    <a:cubicBezTo>
                      <a:pt x="19" y="2"/>
                      <a:pt x="19" y="2"/>
                      <a:pt x="17" y="1"/>
                    </a:cubicBezTo>
                    <a:cubicBezTo>
                      <a:pt x="15" y="0"/>
                      <a:pt x="15" y="2"/>
                      <a:pt x="12" y="2"/>
                    </a:cubicBezTo>
                    <a:cubicBezTo>
                      <a:pt x="10" y="2"/>
                      <a:pt x="13" y="3"/>
                      <a:pt x="15" y="4"/>
                    </a:cubicBezTo>
                    <a:cubicBezTo>
                      <a:pt x="17" y="5"/>
                      <a:pt x="15" y="4"/>
                      <a:pt x="1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5" name="Freeform 385"/>
              <p:cNvSpPr>
                <a:spLocks/>
              </p:cNvSpPr>
              <p:nvPr/>
            </p:nvSpPr>
            <p:spPr bwMode="auto">
              <a:xfrm>
                <a:off x="5944" y="1020"/>
                <a:ext cx="30" cy="10"/>
              </a:xfrm>
              <a:custGeom>
                <a:avLst/>
                <a:gdLst>
                  <a:gd name="T0" fmla="*/ 6 w 22"/>
                  <a:gd name="T1" fmla="*/ 4 h 7"/>
                  <a:gd name="T2" fmla="*/ 8 w 22"/>
                  <a:gd name="T3" fmla="*/ 6 h 7"/>
                  <a:gd name="T4" fmla="*/ 10 w 22"/>
                  <a:gd name="T5" fmla="*/ 4 h 7"/>
                  <a:gd name="T6" fmla="*/ 15 w 22"/>
                  <a:gd name="T7" fmla="*/ 3 h 7"/>
                  <a:gd name="T8" fmla="*/ 18 w 22"/>
                  <a:gd name="T9" fmla="*/ 3 h 7"/>
                  <a:gd name="T10" fmla="*/ 21 w 22"/>
                  <a:gd name="T11" fmla="*/ 4 h 7"/>
                  <a:gd name="T12" fmla="*/ 22 w 22"/>
                  <a:gd name="T13" fmla="*/ 3 h 7"/>
                  <a:gd name="T14" fmla="*/ 20 w 22"/>
                  <a:gd name="T15" fmla="*/ 1 h 7"/>
                  <a:gd name="T16" fmla="*/ 15 w 22"/>
                  <a:gd name="T17" fmla="*/ 0 h 7"/>
                  <a:gd name="T18" fmla="*/ 12 w 22"/>
                  <a:gd name="T19" fmla="*/ 2 h 7"/>
                  <a:gd name="T20" fmla="*/ 6 w 22"/>
                  <a:gd name="T21" fmla="*/ 3 h 7"/>
                  <a:gd name="T22" fmla="*/ 2 w 22"/>
                  <a:gd name="T23" fmla="*/ 3 h 7"/>
                  <a:gd name="T24" fmla="*/ 6 w 22"/>
                  <a:gd name="T25"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7">
                    <a:moveTo>
                      <a:pt x="6" y="4"/>
                    </a:moveTo>
                    <a:cubicBezTo>
                      <a:pt x="7" y="4"/>
                      <a:pt x="7" y="5"/>
                      <a:pt x="8" y="6"/>
                    </a:cubicBezTo>
                    <a:cubicBezTo>
                      <a:pt x="9" y="7"/>
                      <a:pt x="9" y="5"/>
                      <a:pt x="10" y="4"/>
                    </a:cubicBezTo>
                    <a:cubicBezTo>
                      <a:pt x="12" y="4"/>
                      <a:pt x="14" y="3"/>
                      <a:pt x="15" y="3"/>
                    </a:cubicBezTo>
                    <a:cubicBezTo>
                      <a:pt x="16" y="3"/>
                      <a:pt x="16" y="3"/>
                      <a:pt x="18" y="3"/>
                    </a:cubicBezTo>
                    <a:cubicBezTo>
                      <a:pt x="19" y="2"/>
                      <a:pt x="19" y="3"/>
                      <a:pt x="21" y="4"/>
                    </a:cubicBezTo>
                    <a:cubicBezTo>
                      <a:pt x="22" y="4"/>
                      <a:pt x="22" y="4"/>
                      <a:pt x="22" y="3"/>
                    </a:cubicBezTo>
                    <a:cubicBezTo>
                      <a:pt x="22" y="2"/>
                      <a:pt x="22" y="2"/>
                      <a:pt x="20" y="1"/>
                    </a:cubicBezTo>
                    <a:cubicBezTo>
                      <a:pt x="17" y="0"/>
                      <a:pt x="17" y="0"/>
                      <a:pt x="15" y="0"/>
                    </a:cubicBezTo>
                    <a:cubicBezTo>
                      <a:pt x="14" y="0"/>
                      <a:pt x="14" y="2"/>
                      <a:pt x="12" y="2"/>
                    </a:cubicBezTo>
                    <a:cubicBezTo>
                      <a:pt x="10" y="2"/>
                      <a:pt x="8" y="3"/>
                      <a:pt x="6" y="3"/>
                    </a:cubicBezTo>
                    <a:cubicBezTo>
                      <a:pt x="4" y="3"/>
                      <a:pt x="4" y="3"/>
                      <a:pt x="2" y="3"/>
                    </a:cubicBezTo>
                    <a:cubicBezTo>
                      <a:pt x="0" y="4"/>
                      <a:pt x="4"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6" name="Freeform 386"/>
              <p:cNvSpPr>
                <a:spLocks/>
              </p:cNvSpPr>
              <p:nvPr/>
            </p:nvSpPr>
            <p:spPr bwMode="auto">
              <a:xfrm>
                <a:off x="6028" y="1023"/>
                <a:ext cx="12" cy="3"/>
              </a:xfrm>
              <a:custGeom>
                <a:avLst/>
                <a:gdLst>
                  <a:gd name="T0" fmla="*/ 4 w 9"/>
                  <a:gd name="T1" fmla="*/ 0 h 2"/>
                  <a:gd name="T2" fmla="*/ 6 w 9"/>
                  <a:gd name="T3" fmla="*/ 1 h 2"/>
                  <a:gd name="T4" fmla="*/ 4 w 9"/>
                  <a:gd name="T5" fmla="*/ 0 h 2"/>
                </a:gdLst>
                <a:ahLst/>
                <a:cxnLst>
                  <a:cxn ang="0">
                    <a:pos x="T0" y="T1"/>
                  </a:cxn>
                  <a:cxn ang="0">
                    <a:pos x="T2" y="T3"/>
                  </a:cxn>
                  <a:cxn ang="0">
                    <a:pos x="T4" y="T5"/>
                  </a:cxn>
                </a:cxnLst>
                <a:rect l="0" t="0" r="r" b="b"/>
                <a:pathLst>
                  <a:path w="9" h="2">
                    <a:moveTo>
                      <a:pt x="4" y="0"/>
                    </a:moveTo>
                    <a:cubicBezTo>
                      <a:pt x="0" y="0"/>
                      <a:pt x="3" y="1"/>
                      <a:pt x="6" y="1"/>
                    </a:cubicBezTo>
                    <a:cubicBezTo>
                      <a:pt x="8" y="2"/>
                      <a:pt x="9"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7" name="Freeform 387"/>
              <p:cNvSpPr>
                <a:spLocks/>
              </p:cNvSpPr>
              <p:nvPr/>
            </p:nvSpPr>
            <p:spPr bwMode="auto">
              <a:xfrm>
                <a:off x="6012" y="1020"/>
                <a:ext cx="21" cy="4"/>
              </a:xfrm>
              <a:custGeom>
                <a:avLst/>
                <a:gdLst>
                  <a:gd name="T0" fmla="*/ 9 w 15"/>
                  <a:gd name="T1" fmla="*/ 2 h 3"/>
                  <a:gd name="T2" fmla="*/ 6 w 15"/>
                  <a:gd name="T3" fmla="*/ 0 h 3"/>
                  <a:gd name="T4" fmla="*/ 9 w 15"/>
                  <a:gd name="T5" fmla="*/ 2 h 3"/>
                </a:gdLst>
                <a:ahLst/>
                <a:cxnLst>
                  <a:cxn ang="0">
                    <a:pos x="T0" y="T1"/>
                  </a:cxn>
                  <a:cxn ang="0">
                    <a:pos x="T2" y="T3"/>
                  </a:cxn>
                  <a:cxn ang="0">
                    <a:pos x="T4" y="T5"/>
                  </a:cxn>
                </a:cxnLst>
                <a:rect l="0" t="0" r="r" b="b"/>
                <a:pathLst>
                  <a:path w="15" h="3">
                    <a:moveTo>
                      <a:pt x="9" y="2"/>
                    </a:moveTo>
                    <a:cubicBezTo>
                      <a:pt x="15" y="2"/>
                      <a:pt x="12" y="0"/>
                      <a:pt x="6" y="0"/>
                    </a:cubicBezTo>
                    <a:cubicBezTo>
                      <a:pt x="0" y="0"/>
                      <a:pt x="6" y="3"/>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8" name="Freeform 388"/>
              <p:cNvSpPr>
                <a:spLocks/>
              </p:cNvSpPr>
              <p:nvPr/>
            </p:nvSpPr>
            <p:spPr bwMode="auto">
              <a:xfrm>
                <a:off x="6019" y="1016"/>
                <a:ext cx="29" cy="7"/>
              </a:xfrm>
              <a:custGeom>
                <a:avLst/>
                <a:gdLst>
                  <a:gd name="T0" fmla="*/ 11 w 21"/>
                  <a:gd name="T1" fmla="*/ 3 h 5"/>
                  <a:gd name="T2" fmla="*/ 16 w 21"/>
                  <a:gd name="T3" fmla="*/ 5 h 5"/>
                  <a:gd name="T4" fmla="*/ 18 w 21"/>
                  <a:gd name="T5" fmla="*/ 4 h 5"/>
                  <a:gd name="T6" fmla="*/ 17 w 21"/>
                  <a:gd name="T7" fmla="*/ 2 h 5"/>
                  <a:gd name="T8" fmla="*/ 20 w 21"/>
                  <a:gd name="T9" fmla="*/ 2 h 5"/>
                  <a:gd name="T10" fmla="*/ 13 w 21"/>
                  <a:gd name="T11" fmla="*/ 1 h 5"/>
                  <a:gd name="T12" fmla="*/ 8 w 21"/>
                  <a:gd name="T13" fmla="*/ 1 h 5"/>
                  <a:gd name="T14" fmla="*/ 2 w 21"/>
                  <a:gd name="T15" fmla="*/ 1 h 5"/>
                  <a:gd name="T16" fmla="*/ 5 w 21"/>
                  <a:gd name="T17" fmla="*/ 2 h 5"/>
                  <a:gd name="T18" fmla="*/ 11 w 21"/>
                  <a:gd name="T1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5">
                    <a:moveTo>
                      <a:pt x="11" y="3"/>
                    </a:moveTo>
                    <a:cubicBezTo>
                      <a:pt x="12" y="4"/>
                      <a:pt x="15" y="5"/>
                      <a:pt x="16" y="5"/>
                    </a:cubicBezTo>
                    <a:cubicBezTo>
                      <a:pt x="18" y="5"/>
                      <a:pt x="17" y="4"/>
                      <a:pt x="18" y="4"/>
                    </a:cubicBezTo>
                    <a:cubicBezTo>
                      <a:pt x="20" y="4"/>
                      <a:pt x="18" y="3"/>
                      <a:pt x="17" y="2"/>
                    </a:cubicBezTo>
                    <a:cubicBezTo>
                      <a:pt x="16" y="2"/>
                      <a:pt x="21" y="2"/>
                      <a:pt x="20" y="2"/>
                    </a:cubicBezTo>
                    <a:cubicBezTo>
                      <a:pt x="19" y="1"/>
                      <a:pt x="14" y="1"/>
                      <a:pt x="13" y="1"/>
                    </a:cubicBezTo>
                    <a:cubicBezTo>
                      <a:pt x="11" y="0"/>
                      <a:pt x="10" y="1"/>
                      <a:pt x="8" y="1"/>
                    </a:cubicBezTo>
                    <a:cubicBezTo>
                      <a:pt x="6" y="1"/>
                      <a:pt x="4" y="1"/>
                      <a:pt x="2" y="1"/>
                    </a:cubicBezTo>
                    <a:cubicBezTo>
                      <a:pt x="0" y="1"/>
                      <a:pt x="3" y="2"/>
                      <a:pt x="5" y="2"/>
                    </a:cubicBezTo>
                    <a:cubicBezTo>
                      <a:pt x="7" y="2"/>
                      <a:pt x="9" y="3"/>
                      <a:pt x="1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9" name="Freeform 389"/>
              <p:cNvSpPr>
                <a:spLocks/>
              </p:cNvSpPr>
              <p:nvPr/>
            </p:nvSpPr>
            <p:spPr bwMode="auto">
              <a:xfrm>
                <a:off x="6048" y="1020"/>
                <a:ext cx="8" cy="3"/>
              </a:xfrm>
              <a:custGeom>
                <a:avLst/>
                <a:gdLst>
                  <a:gd name="T0" fmla="*/ 4 w 6"/>
                  <a:gd name="T1" fmla="*/ 2 h 2"/>
                  <a:gd name="T2" fmla="*/ 2 w 6"/>
                  <a:gd name="T3" fmla="*/ 0 h 2"/>
                  <a:gd name="T4" fmla="*/ 4 w 6"/>
                  <a:gd name="T5" fmla="*/ 2 h 2"/>
                </a:gdLst>
                <a:ahLst/>
                <a:cxnLst>
                  <a:cxn ang="0">
                    <a:pos x="T0" y="T1"/>
                  </a:cxn>
                  <a:cxn ang="0">
                    <a:pos x="T2" y="T3"/>
                  </a:cxn>
                  <a:cxn ang="0">
                    <a:pos x="T4" y="T5"/>
                  </a:cxn>
                </a:cxnLst>
                <a:rect l="0" t="0" r="r" b="b"/>
                <a:pathLst>
                  <a:path w="6" h="2">
                    <a:moveTo>
                      <a:pt x="4" y="2"/>
                    </a:moveTo>
                    <a:cubicBezTo>
                      <a:pt x="6" y="2"/>
                      <a:pt x="4" y="0"/>
                      <a:pt x="2" y="0"/>
                    </a:cubicBezTo>
                    <a:cubicBezTo>
                      <a:pt x="0" y="0"/>
                      <a:pt x="2" y="2"/>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0" name="Freeform 390"/>
              <p:cNvSpPr>
                <a:spLocks/>
              </p:cNvSpPr>
              <p:nvPr/>
            </p:nvSpPr>
            <p:spPr bwMode="auto">
              <a:xfrm>
                <a:off x="6050" y="1018"/>
                <a:ext cx="2" cy="2"/>
              </a:xfrm>
              <a:custGeom>
                <a:avLst/>
                <a:gdLst>
                  <a:gd name="T0" fmla="*/ 0 w 2"/>
                  <a:gd name="T1" fmla="*/ 1 h 2"/>
                  <a:gd name="T2" fmla="*/ 1 w 2"/>
                  <a:gd name="T3" fmla="*/ 1 h 2"/>
                  <a:gd name="T4" fmla="*/ 2 w 2"/>
                  <a:gd name="T5" fmla="*/ 0 h 2"/>
                  <a:gd name="T6" fmla="*/ 0 w 2"/>
                  <a:gd name="T7" fmla="*/ 1 h 2"/>
                </a:gdLst>
                <a:ahLst/>
                <a:cxnLst>
                  <a:cxn ang="0">
                    <a:pos x="T0" y="T1"/>
                  </a:cxn>
                  <a:cxn ang="0">
                    <a:pos x="T2" y="T3"/>
                  </a:cxn>
                  <a:cxn ang="0">
                    <a:pos x="T4" y="T5"/>
                  </a:cxn>
                  <a:cxn ang="0">
                    <a:pos x="T6" y="T7"/>
                  </a:cxn>
                </a:cxnLst>
                <a:rect l="0" t="0" r="r" b="b"/>
                <a:pathLst>
                  <a:path w="2" h="2">
                    <a:moveTo>
                      <a:pt x="0" y="1"/>
                    </a:moveTo>
                    <a:cubicBezTo>
                      <a:pt x="1" y="1"/>
                      <a:pt x="1" y="1"/>
                      <a:pt x="1" y="1"/>
                    </a:cubicBezTo>
                    <a:cubicBezTo>
                      <a:pt x="2" y="2"/>
                      <a:pt x="2" y="1"/>
                      <a:pt x="2" y="0"/>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1" name="Freeform 391"/>
              <p:cNvSpPr>
                <a:spLocks/>
              </p:cNvSpPr>
              <p:nvPr/>
            </p:nvSpPr>
            <p:spPr bwMode="auto">
              <a:xfrm>
                <a:off x="6030" y="1009"/>
                <a:ext cx="24" cy="7"/>
              </a:xfrm>
              <a:custGeom>
                <a:avLst/>
                <a:gdLst>
                  <a:gd name="T0" fmla="*/ 4 w 17"/>
                  <a:gd name="T1" fmla="*/ 3 h 5"/>
                  <a:gd name="T2" fmla="*/ 7 w 17"/>
                  <a:gd name="T3" fmla="*/ 3 h 5"/>
                  <a:gd name="T4" fmla="*/ 10 w 17"/>
                  <a:gd name="T5" fmla="*/ 5 h 5"/>
                  <a:gd name="T6" fmla="*/ 12 w 17"/>
                  <a:gd name="T7" fmla="*/ 5 h 5"/>
                  <a:gd name="T8" fmla="*/ 10 w 17"/>
                  <a:gd name="T9" fmla="*/ 3 h 5"/>
                  <a:gd name="T10" fmla="*/ 15 w 17"/>
                  <a:gd name="T11" fmla="*/ 2 h 5"/>
                  <a:gd name="T12" fmla="*/ 15 w 17"/>
                  <a:gd name="T13" fmla="*/ 1 h 5"/>
                  <a:gd name="T14" fmla="*/ 9 w 17"/>
                  <a:gd name="T15" fmla="*/ 0 h 5"/>
                  <a:gd name="T16" fmla="*/ 10 w 17"/>
                  <a:gd name="T17" fmla="*/ 1 h 5"/>
                  <a:gd name="T18" fmla="*/ 9 w 17"/>
                  <a:gd name="T19" fmla="*/ 2 h 5"/>
                  <a:gd name="T20" fmla="*/ 3 w 17"/>
                  <a:gd name="T21" fmla="*/ 3 h 5"/>
                  <a:gd name="T22" fmla="*/ 0 w 17"/>
                  <a:gd name="T23" fmla="*/ 4 h 5"/>
                  <a:gd name="T24" fmla="*/ 4 w 17"/>
                  <a:gd name="T25"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5">
                    <a:moveTo>
                      <a:pt x="4" y="3"/>
                    </a:moveTo>
                    <a:cubicBezTo>
                      <a:pt x="5" y="3"/>
                      <a:pt x="6" y="3"/>
                      <a:pt x="7" y="3"/>
                    </a:cubicBezTo>
                    <a:cubicBezTo>
                      <a:pt x="8" y="3"/>
                      <a:pt x="9" y="5"/>
                      <a:pt x="10" y="5"/>
                    </a:cubicBezTo>
                    <a:cubicBezTo>
                      <a:pt x="10" y="5"/>
                      <a:pt x="11" y="5"/>
                      <a:pt x="12" y="5"/>
                    </a:cubicBezTo>
                    <a:cubicBezTo>
                      <a:pt x="11" y="5"/>
                      <a:pt x="9" y="3"/>
                      <a:pt x="10" y="3"/>
                    </a:cubicBezTo>
                    <a:cubicBezTo>
                      <a:pt x="11" y="3"/>
                      <a:pt x="13" y="2"/>
                      <a:pt x="15" y="2"/>
                    </a:cubicBezTo>
                    <a:cubicBezTo>
                      <a:pt x="17" y="1"/>
                      <a:pt x="17" y="1"/>
                      <a:pt x="15" y="1"/>
                    </a:cubicBezTo>
                    <a:cubicBezTo>
                      <a:pt x="13" y="0"/>
                      <a:pt x="12" y="0"/>
                      <a:pt x="9" y="0"/>
                    </a:cubicBezTo>
                    <a:cubicBezTo>
                      <a:pt x="7" y="0"/>
                      <a:pt x="9" y="1"/>
                      <a:pt x="10" y="1"/>
                    </a:cubicBezTo>
                    <a:cubicBezTo>
                      <a:pt x="11" y="1"/>
                      <a:pt x="11" y="2"/>
                      <a:pt x="9" y="2"/>
                    </a:cubicBezTo>
                    <a:cubicBezTo>
                      <a:pt x="7" y="2"/>
                      <a:pt x="5" y="3"/>
                      <a:pt x="3" y="3"/>
                    </a:cubicBezTo>
                    <a:cubicBezTo>
                      <a:pt x="1" y="3"/>
                      <a:pt x="1" y="3"/>
                      <a:pt x="0" y="4"/>
                    </a:cubicBezTo>
                    <a:cubicBezTo>
                      <a:pt x="0" y="4"/>
                      <a:pt x="3" y="3"/>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2" name="Freeform 392"/>
              <p:cNvSpPr>
                <a:spLocks/>
              </p:cNvSpPr>
              <p:nvPr/>
            </p:nvSpPr>
            <p:spPr bwMode="auto">
              <a:xfrm>
                <a:off x="6080" y="1007"/>
                <a:ext cx="16" cy="1"/>
              </a:xfrm>
              <a:custGeom>
                <a:avLst/>
                <a:gdLst>
                  <a:gd name="T0" fmla="*/ 10 w 12"/>
                  <a:gd name="T1" fmla="*/ 1 h 1"/>
                  <a:gd name="T2" fmla="*/ 3 w 12"/>
                  <a:gd name="T3" fmla="*/ 0 h 1"/>
                  <a:gd name="T4" fmla="*/ 10 w 12"/>
                  <a:gd name="T5" fmla="*/ 1 h 1"/>
                </a:gdLst>
                <a:ahLst/>
                <a:cxnLst>
                  <a:cxn ang="0">
                    <a:pos x="T0" y="T1"/>
                  </a:cxn>
                  <a:cxn ang="0">
                    <a:pos x="T2" y="T3"/>
                  </a:cxn>
                  <a:cxn ang="0">
                    <a:pos x="T4" y="T5"/>
                  </a:cxn>
                </a:cxnLst>
                <a:rect l="0" t="0" r="r" b="b"/>
                <a:pathLst>
                  <a:path w="12" h="1">
                    <a:moveTo>
                      <a:pt x="10" y="1"/>
                    </a:moveTo>
                    <a:cubicBezTo>
                      <a:pt x="12" y="0"/>
                      <a:pt x="6" y="0"/>
                      <a:pt x="3" y="0"/>
                    </a:cubicBezTo>
                    <a:cubicBezTo>
                      <a:pt x="0" y="0"/>
                      <a:pt x="8" y="1"/>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3" name="Freeform 393"/>
              <p:cNvSpPr>
                <a:spLocks/>
              </p:cNvSpPr>
              <p:nvPr/>
            </p:nvSpPr>
            <p:spPr bwMode="auto">
              <a:xfrm>
                <a:off x="6050" y="1002"/>
                <a:ext cx="11" cy="3"/>
              </a:xfrm>
              <a:custGeom>
                <a:avLst/>
                <a:gdLst>
                  <a:gd name="T0" fmla="*/ 4 w 8"/>
                  <a:gd name="T1" fmla="*/ 2 h 2"/>
                  <a:gd name="T2" fmla="*/ 6 w 8"/>
                  <a:gd name="T3" fmla="*/ 1 h 2"/>
                  <a:gd name="T4" fmla="*/ 0 w 8"/>
                  <a:gd name="T5" fmla="*/ 1 h 2"/>
                  <a:gd name="T6" fmla="*/ 4 w 8"/>
                  <a:gd name="T7" fmla="*/ 2 h 2"/>
                </a:gdLst>
                <a:ahLst/>
                <a:cxnLst>
                  <a:cxn ang="0">
                    <a:pos x="T0" y="T1"/>
                  </a:cxn>
                  <a:cxn ang="0">
                    <a:pos x="T2" y="T3"/>
                  </a:cxn>
                  <a:cxn ang="0">
                    <a:pos x="T4" y="T5"/>
                  </a:cxn>
                  <a:cxn ang="0">
                    <a:pos x="T6" y="T7"/>
                  </a:cxn>
                </a:cxnLst>
                <a:rect l="0" t="0" r="r" b="b"/>
                <a:pathLst>
                  <a:path w="8" h="2">
                    <a:moveTo>
                      <a:pt x="4" y="2"/>
                    </a:moveTo>
                    <a:cubicBezTo>
                      <a:pt x="5" y="2"/>
                      <a:pt x="8" y="1"/>
                      <a:pt x="6" y="1"/>
                    </a:cubicBezTo>
                    <a:cubicBezTo>
                      <a:pt x="4" y="1"/>
                      <a:pt x="0" y="0"/>
                      <a:pt x="0" y="1"/>
                    </a:cubicBezTo>
                    <a:cubicBezTo>
                      <a:pt x="0" y="2"/>
                      <a:pt x="3" y="2"/>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4" name="Freeform 394"/>
              <p:cNvSpPr>
                <a:spLocks/>
              </p:cNvSpPr>
              <p:nvPr/>
            </p:nvSpPr>
            <p:spPr bwMode="auto">
              <a:xfrm>
                <a:off x="6062" y="1016"/>
                <a:ext cx="18" cy="4"/>
              </a:xfrm>
              <a:custGeom>
                <a:avLst/>
                <a:gdLst>
                  <a:gd name="T0" fmla="*/ 11 w 13"/>
                  <a:gd name="T1" fmla="*/ 1 h 3"/>
                  <a:gd name="T2" fmla="*/ 3 w 13"/>
                  <a:gd name="T3" fmla="*/ 1 h 3"/>
                  <a:gd name="T4" fmla="*/ 8 w 13"/>
                  <a:gd name="T5" fmla="*/ 3 h 3"/>
                  <a:gd name="T6" fmla="*/ 11 w 13"/>
                  <a:gd name="T7" fmla="*/ 1 h 3"/>
                </a:gdLst>
                <a:ahLst/>
                <a:cxnLst>
                  <a:cxn ang="0">
                    <a:pos x="T0" y="T1"/>
                  </a:cxn>
                  <a:cxn ang="0">
                    <a:pos x="T2" y="T3"/>
                  </a:cxn>
                  <a:cxn ang="0">
                    <a:pos x="T4" y="T5"/>
                  </a:cxn>
                  <a:cxn ang="0">
                    <a:pos x="T6" y="T7"/>
                  </a:cxn>
                </a:cxnLst>
                <a:rect l="0" t="0" r="r" b="b"/>
                <a:pathLst>
                  <a:path w="13" h="3">
                    <a:moveTo>
                      <a:pt x="11" y="1"/>
                    </a:moveTo>
                    <a:cubicBezTo>
                      <a:pt x="13" y="0"/>
                      <a:pt x="6" y="1"/>
                      <a:pt x="3" y="1"/>
                    </a:cubicBezTo>
                    <a:cubicBezTo>
                      <a:pt x="0" y="2"/>
                      <a:pt x="4" y="3"/>
                      <a:pt x="8" y="3"/>
                    </a:cubicBezTo>
                    <a:cubicBezTo>
                      <a:pt x="12" y="3"/>
                      <a:pt x="9" y="1"/>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5" name="Freeform 395"/>
              <p:cNvSpPr>
                <a:spLocks/>
              </p:cNvSpPr>
              <p:nvPr/>
            </p:nvSpPr>
            <p:spPr bwMode="auto">
              <a:xfrm>
                <a:off x="6055" y="1035"/>
                <a:ext cx="10" cy="3"/>
              </a:xfrm>
              <a:custGeom>
                <a:avLst/>
                <a:gdLst>
                  <a:gd name="T0" fmla="*/ 3 w 7"/>
                  <a:gd name="T1" fmla="*/ 2 h 2"/>
                  <a:gd name="T2" fmla="*/ 2 w 7"/>
                  <a:gd name="T3" fmla="*/ 0 h 2"/>
                  <a:gd name="T4" fmla="*/ 3 w 7"/>
                  <a:gd name="T5" fmla="*/ 2 h 2"/>
                </a:gdLst>
                <a:ahLst/>
                <a:cxnLst>
                  <a:cxn ang="0">
                    <a:pos x="T0" y="T1"/>
                  </a:cxn>
                  <a:cxn ang="0">
                    <a:pos x="T2" y="T3"/>
                  </a:cxn>
                  <a:cxn ang="0">
                    <a:pos x="T4" y="T5"/>
                  </a:cxn>
                </a:cxnLst>
                <a:rect l="0" t="0" r="r" b="b"/>
                <a:pathLst>
                  <a:path w="7" h="2">
                    <a:moveTo>
                      <a:pt x="3" y="2"/>
                    </a:moveTo>
                    <a:cubicBezTo>
                      <a:pt x="7" y="2"/>
                      <a:pt x="5" y="0"/>
                      <a:pt x="2" y="0"/>
                    </a:cubicBezTo>
                    <a:cubicBezTo>
                      <a:pt x="0" y="0"/>
                      <a:pt x="2"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6" name="Freeform 396"/>
              <p:cNvSpPr>
                <a:spLocks/>
              </p:cNvSpPr>
              <p:nvPr/>
            </p:nvSpPr>
            <p:spPr bwMode="auto">
              <a:xfrm>
                <a:off x="6212" y="1019"/>
                <a:ext cx="12" cy="4"/>
              </a:xfrm>
              <a:custGeom>
                <a:avLst/>
                <a:gdLst>
                  <a:gd name="T0" fmla="*/ 5 w 9"/>
                  <a:gd name="T1" fmla="*/ 3 h 3"/>
                  <a:gd name="T2" fmla="*/ 8 w 9"/>
                  <a:gd name="T3" fmla="*/ 1 h 3"/>
                  <a:gd name="T4" fmla="*/ 2 w 9"/>
                  <a:gd name="T5" fmla="*/ 1 h 3"/>
                  <a:gd name="T6" fmla="*/ 5 w 9"/>
                  <a:gd name="T7" fmla="*/ 3 h 3"/>
                </a:gdLst>
                <a:ahLst/>
                <a:cxnLst>
                  <a:cxn ang="0">
                    <a:pos x="T0" y="T1"/>
                  </a:cxn>
                  <a:cxn ang="0">
                    <a:pos x="T2" y="T3"/>
                  </a:cxn>
                  <a:cxn ang="0">
                    <a:pos x="T4" y="T5"/>
                  </a:cxn>
                  <a:cxn ang="0">
                    <a:pos x="T6" y="T7"/>
                  </a:cxn>
                </a:cxnLst>
                <a:rect l="0" t="0" r="r" b="b"/>
                <a:pathLst>
                  <a:path w="9" h="3">
                    <a:moveTo>
                      <a:pt x="5" y="3"/>
                    </a:moveTo>
                    <a:cubicBezTo>
                      <a:pt x="5" y="3"/>
                      <a:pt x="7" y="2"/>
                      <a:pt x="8" y="1"/>
                    </a:cubicBezTo>
                    <a:cubicBezTo>
                      <a:pt x="9" y="1"/>
                      <a:pt x="5" y="0"/>
                      <a:pt x="2" y="1"/>
                    </a:cubicBezTo>
                    <a:cubicBezTo>
                      <a:pt x="0" y="2"/>
                      <a:pt x="2" y="3"/>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7" name="Freeform 397"/>
              <p:cNvSpPr>
                <a:spLocks/>
              </p:cNvSpPr>
              <p:nvPr/>
            </p:nvSpPr>
            <p:spPr bwMode="auto">
              <a:xfrm>
                <a:off x="6297" y="1015"/>
                <a:ext cx="8" cy="4"/>
              </a:xfrm>
              <a:custGeom>
                <a:avLst/>
                <a:gdLst>
                  <a:gd name="T0" fmla="*/ 6 w 6"/>
                  <a:gd name="T1" fmla="*/ 1 h 3"/>
                  <a:gd name="T2" fmla="*/ 0 w 6"/>
                  <a:gd name="T3" fmla="*/ 1 h 3"/>
                  <a:gd name="T4" fmla="*/ 6 w 6"/>
                  <a:gd name="T5" fmla="*/ 1 h 3"/>
                </a:gdLst>
                <a:ahLst/>
                <a:cxnLst>
                  <a:cxn ang="0">
                    <a:pos x="T0" y="T1"/>
                  </a:cxn>
                  <a:cxn ang="0">
                    <a:pos x="T2" y="T3"/>
                  </a:cxn>
                  <a:cxn ang="0">
                    <a:pos x="T4" y="T5"/>
                  </a:cxn>
                </a:cxnLst>
                <a:rect l="0" t="0" r="r" b="b"/>
                <a:pathLst>
                  <a:path w="6" h="3">
                    <a:moveTo>
                      <a:pt x="6" y="1"/>
                    </a:moveTo>
                    <a:cubicBezTo>
                      <a:pt x="6" y="0"/>
                      <a:pt x="0" y="0"/>
                      <a:pt x="0" y="1"/>
                    </a:cubicBezTo>
                    <a:cubicBezTo>
                      <a:pt x="0" y="2"/>
                      <a:pt x="6" y="3"/>
                      <a:pt x="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8" name="Freeform 398"/>
              <p:cNvSpPr>
                <a:spLocks/>
              </p:cNvSpPr>
              <p:nvPr/>
            </p:nvSpPr>
            <p:spPr bwMode="auto">
              <a:xfrm>
                <a:off x="6209" y="1151"/>
                <a:ext cx="8" cy="6"/>
              </a:xfrm>
              <a:custGeom>
                <a:avLst/>
                <a:gdLst>
                  <a:gd name="T0" fmla="*/ 4 w 6"/>
                  <a:gd name="T1" fmla="*/ 1 h 4"/>
                  <a:gd name="T2" fmla="*/ 1 w 6"/>
                  <a:gd name="T3" fmla="*/ 2 h 4"/>
                  <a:gd name="T4" fmla="*/ 5 w 6"/>
                  <a:gd name="T5" fmla="*/ 4 h 4"/>
                  <a:gd name="T6" fmla="*/ 4 w 6"/>
                  <a:gd name="T7" fmla="*/ 1 h 4"/>
                </a:gdLst>
                <a:ahLst/>
                <a:cxnLst>
                  <a:cxn ang="0">
                    <a:pos x="T0" y="T1"/>
                  </a:cxn>
                  <a:cxn ang="0">
                    <a:pos x="T2" y="T3"/>
                  </a:cxn>
                  <a:cxn ang="0">
                    <a:pos x="T4" y="T5"/>
                  </a:cxn>
                  <a:cxn ang="0">
                    <a:pos x="T6" y="T7"/>
                  </a:cxn>
                </a:cxnLst>
                <a:rect l="0" t="0" r="r" b="b"/>
                <a:pathLst>
                  <a:path w="6" h="4">
                    <a:moveTo>
                      <a:pt x="4" y="1"/>
                    </a:moveTo>
                    <a:cubicBezTo>
                      <a:pt x="3" y="0"/>
                      <a:pt x="2" y="0"/>
                      <a:pt x="1" y="2"/>
                    </a:cubicBezTo>
                    <a:cubicBezTo>
                      <a:pt x="0" y="3"/>
                      <a:pt x="3" y="4"/>
                      <a:pt x="5" y="4"/>
                    </a:cubicBezTo>
                    <a:cubicBezTo>
                      <a:pt x="6" y="4"/>
                      <a:pt x="5"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9" name="Freeform 399"/>
              <p:cNvSpPr>
                <a:spLocks/>
              </p:cNvSpPr>
              <p:nvPr/>
            </p:nvSpPr>
            <p:spPr bwMode="auto">
              <a:xfrm>
                <a:off x="6967" y="2003"/>
                <a:ext cx="12" cy="8"/>
              </a:xfrm>
              <a:custGeom>
                <a:avLst/>
                <a:gdLst>
                  <a:gd name="T0" fmla="*/ 6 w 9"/>
                  <a:gd name="T1" fmla="*/ 0 h 6"/>
                  <a:gd name="T2" fmla="*/ 2 w 9"/>
                  <a:gd name="T3" fmla="*/ 3 h 6"/>
                  <a:gd name="T4" fmla="*/ 9 w 9"/>
                  <a:gd name="T5" fmla="*/ 4 h 6"/>
                  <a:gd name="T6" fmla="*/ 6 w 9"/>
                  <a:gd name="T7" fmla="*/ 0 h 6"/>
                </a:gdLst>
                <a:ahLst/>
                <a:cxnLst>
                  <a:cxn ang="0">
                    <a:pos x="T0" y="T1"/>
                  </a:cxn>
                  <a:cxn ang="0">
                    <a:pos x="T2" y="T3"/>
                  </a:cxn>
                  <a:cxn ang="0">
                    <a:pos x="T4" y="T5"/>
                  </a:cxn>
                  <a:cxn ang="0">
                    <a:pos x="T6" y="T7"/>
                  </a:cxn>
                </a:cxnLst>
                <a:rect l="0" t="0" r="r" b="b"/>
                <a:pathLst>
                  <a:path w="9" h="6">
                    <a:moveTo>
                      <a:pt x="6" y="0"/>
                    </a:moveTo>
                    <a:cubicBezTo>
                      <a:pt x="3" y="0"/>
                      <a:pt x="0" y="2"/>
                      <a:pt x="2" y="3"/>
                    </a:cubicBezTo>
                    <a:cubicBezTo>
                      <a:pt x="3" y="4"/>
                      <a:pt x="8" y="6"/>
                      <a:pt x="9" y="4"/>
                    </a:cubicBezTo>
                    <a:cubicBezTo>
                      <a:pt x="9" y="1"/>
                      <a:pt x="8"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0" name="Freeform 400"/>
              <p:cNvSpPr>
                <a:spLocks/>
              </p:cNvSpPr>
              <p:nvPr/>
            </p:nvSpPr>
            <p:spPr bwMode="auto">
              <a:xfrm>
                <a:off x="6979" y="1992"/>
                <a:ext cx="13" cy="8"/>
              </a:xfrm>
              <a:custGeom>
                <a:avLst/>
                <a:gdLst>
                  <a:gd name="T0" fmla="*/ 8 w 9"/>
                  <a:gd name="T1" fmla="*/ 1 h 6"/>
                  <a:gd name="T2" fmla="*/ 6 w 9"/>
                  <a:gd name="T3" fmla="*/ 1 h 6"/>
                  <a:gd name="T4" fmla="*/ 0 w 9"/>
                  <a:gd name="T5" fmla="*/ 5 h 6"/>
                  <a:gd name="T6" fmla="*/ 5 w 9"/>
                  <a:gd name="T7" fmla="*/ 4 h 6"/>
                  <a:gd name="T8" fmla="*/ 8 w 9"/>
                  <a:gd name="T9" fmla="*/ 3 h 6"/>
                  <a:gd name="T10" fmla="*/ 8 w 9"/>
                  <a:gd name="T11" fmla="*/ 1 h 6"/>
                </a:gdLst>
                <a:ahLst/>
                <a:cxnLst>
                  <a:cxn ang="0">
                    <a:pos x="T0" y="T1"/>
                  </a:cxn>
                  <a:cxn ang="0">
                    <a:pos x="T2" y="T3"/>
                  </a:cxn>
                  <a:cxn ang="0">
                    <a:pos x="T4" y="T5"/>
                  </a:cxn>
                  <a:cxn ang="0">
                    <a:pos x="T6" y="T7"/>
                  </a:cxn>
                  <a:cxn ang="0">
                    <a:pos x="T8" y="T9"/>
                  </a:cxn>
                  <a:cxn ang="0">
                    <a:pos x="T10" y="T11"/>
                  </a:cxn>
                </a:cxnLst>
                <a:rect l="0" t="0" r="r" b="b"/>
                <a:pathLst>
                  <a:path w="9" h="6">
                    <a:moveTo>
                      <a:pt x="8" y="1"/>
                    </a:moveTo>
                    <a:cubicBezTo>
                      <a:pt x="9" y="1"/>
                      <a:pt x="7" y="0"/>
                      <a:pt x="6" y="1"/>
                    </a:cubicBezTo>
                    <a:cubicBezTo>
                      <a:pt x="4" y="2"/>
                      <a:pt x="0" y="4"/>
                      <a:pt x="0" y="5"/>
                    </a:cubicBezTo>
                    <a:cubicBezTo>
                      <a:pt x="0" y="6"/>
                      <a:pt x="3" y="4"/>
                      <a:pt x="5" y="4"/>
                    </a:cubicBezTo>
                    <a:cubicBezTo>
                      <a:pt x="6" y="4"/>
                      <a:pt x="8" y="3"/>
                      <a:pt x="8" y="3"/>
                    </a:cubicBezTo>
                    <a:cubicBezTo>
                      <a:pt x="8" y="2"/>
                      <a:pt x="7" y="2"/>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1" name="Freeform 401"/>
              <p:cNvSpPr>
                <a:spLocks/>
              </p:cNvSpPr>
              <p:nvPr/>
            </p:nvSpPr>
            <p:spPr bwMode="auto">
              <a:xfrm>
                <a:off x="5663" y="1500"/>
                <a:ext cx="8" cy="19"/>
              </a:xfrm>
              <a:custGeom>
                <a:avLst/>
                <a:gdLst>
                  <a:gd name="T0" fmla="*/ 5 w 6"/>
                  <a:gd name="T1" fmla="*/ 2 h 14"/>
                  <a:gd name="T2" fmla="*/ 0 w 6"/>
                  <a:gd name="T3" fmla="*/ 6 h 14"/>
                  <a:gd name="T4" fmla="*/ 3 w 6"/>
                  <a:gd name="T5" fmla="*/ 12 h 14"/>
                  <a:gd name="T6" fmla="*/ 5 w 6"/>
                  <a:gd name="T7" fmla="*/ 9 h 14"/>
                  <a:gd name="T8" fmla="*/ 5 w 6"/>
                  <a:gd name="T9" fmla="*/ 2 h 14"/>
                </a:gdLst>
                <a:ahLst/>
                <a:cxnLst>
                  <a:cxn ang="0">
                    <a:pos x="T0" y="T1"/>
                  </a:cxn>
                  <a:cxn ang="0">
                    <a:pos x="T2" y="T3"/>
                  </a:cxn>
                  <a:cxn ang="0">
                    <a:pos x="T4" y="T5"/>
                  </a:cxn>
                  <a:cxn ang="0">
                    <a:pos x="T6" y="T7"/>
                  </a:cxn>
                  <a:cxn ang="0">
                    <a:pos x="T8" y="T9"/>
                  </a:cxn>
                </a:cxnLst>
                <a:rect l="0" t="0" r="r" b="b"/>
                <a:pathLst>
                  <a:path w="6" h="14">
                    <a:moveTo>
                      <a:pt x="5" y="2"/>
                    </a:moveTo>
                    <a:cubicBezTo>
                      <a:pt x="5" y="0"/>
                      <a:pt x="1" y="3"/>
                      <a:pt x="0" y="6"/>
                    </a:cubicBezTo>
                    <a:cubicBezTo>
                      <a:pt x="0" y="8"/>
                      <a:pt x="1" y="10"/>
                      <a:pt x="3" y="12"/>
                    </a:cubicBezTo>
                    <a:cubicBezTo>
                      <a:pt x="5" y="14"/>
                      <a:pt x="4" y="10"/>
                      <a:pt x="5" y="9"/>
                    </a:cubicBezTo>
                    <a:cubicBezTo>
                      <a:pt x="6" y="7"/>
                      <a:pt x="5" y="3"/>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2" name="Freeform 402"/>
              <p:cNvSpPr>
                <a:spLocks/>
              </p:cNvSpPr>
              <p:nvPr/>
            </p:nvSpPr>
            <p:spPr bwMode="auto">
              <a:xfrm>
                <a:off x="5659" y="1518"/>
                <a:ext cx="14" cy="22"/>
              </a:xfrm>
              <a:custGeom>
                <a:avLst/>
                <a:gdLst>
                  <a:gd name="T0" fmla="*/ 2 w 10"/>
                  <a:gd name="T1" fmla="*/ 3 h 16"/>
                  <a:gd name="T2" fmla="*/ 0 w 10"/>
                  <a:gd name="T3" fmla="*/ 3 h 16"/>
                  <a:gd name="T4" fmla="*/ 1 w 10"/>
                  <a:gd name="T5" fmla="*/ 7 h 16"/>
                  <a:gd name="T6" fmla="*/ 3 w 10"/>
                  <a:gd name="T7" fmla="*/ 13 h 16"/>
                  <a:gd name="T8" fmla="*/ 4 w 10"/>
                  <a:gd name="T9" fmla="*/ 16 h 16"/>
                  <a:gd name="T10" fmla="*/ 9 w 10"/>
                  <a:gd name="T11" fmla="*/ 11 h 16"/>
                  <a:gd name="T12" fmla="*/ 9 w 10"/>
                  <a:gd name="T13" fmla="*/ 3 h 16"/>
                  <a:gd name="T14" fmla="*/ 7 w 10"/>
                  <a:gd name="T15" fmla="*/ 1 h 16"/>
                  <a:gd name="T16" fmla="*/ 2 w 10"/>
                  <a:gd name="T17"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6">
                    <a:moveTo>
                      <a:pt x="2" y="3"/>
                    </a:moveTo>
                    <a:cubicBezTo>
                      <a:pt x="1" y="2"/>
                      <a:pt x="0" y="1"/>
                      <a:pt x="0" y="3"/>
                    </a:cubicBezTo>
                    <a:cubicBezTo>
                      <a:pt x="0" y="5"/>
                      <a:pt x="1" y="5"/>
                      <a:pt x="1" y="7"/>
                    </a:cubicBezTo>
                    <a:cubicBezTo>
                      <a:pt x="1" y="9"/>
                      <a:pt x="3" y="11"/>
                      <a:pt x="3" y="13"/>
                    </a:cubicBezTo>
                    <a:cubicBezTo>
                      <a:pt x="2" y="15"/>
                      <a:pt x="3" y="16"/>
                      <a:pt x="4" y="16"/>
                    </a:cubicBezTo>
                    <a:cubicBezTo>
                      <a:pt x="5" y="15"/>
                      <a:pt x="9" y="15"/>
                      <a:pt x="9" y="11"/>
                    </a:cubicBezTo>
                    <a:cubicBezTo>
                      <a:pt x="9" y="8"/>
                      <a:pt x="10" y="3"/>
                      <a:pt x="9" y="3"/>
                    </a:cubicBezTo>
                    <a:cubicBezTo>
                      <a:pt x="7" y="3"/>
                      <a:pt x="9" y="0"/>
                      <a:pt x="7" y="1"/>
                    </a:cubicBezTo>
                    <a:cubicBezTo>
                      <a:pt x="5" y="2"/>
                      <a:pt x="3" y="4"/>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3" name="Freeform 403"/>
              <p:cNvSpPr>
                <a:spLocks/>
              </p:cNvSpPr>
              <p:nvPr/>
            </p:nvSpPr>
            <p:spPr bwMode="auto">
              <a:xfrm>
                <a:off x="5692" y="1545"/>
                <a:ext cx="26" cy="13"/>
              </a:xfrm>
              <a:custGeom>
                <a:avLst/>
                <a:gdLst>
                  <a:gd name="T0" fmla="*/ 17 w 19"/>
                  <a:gd name="T1" fmla="*/ 0 h 9"/>
                  <a:gd name="T2" fmla="*/ 10 w 19"/>
                  <a:gd name="T3" fmla="*/ 1 h 9"/>
                  <a:gd name="T4" fmla="*/ 5 w 19"/>
                  <a:gd name="T5" fmla="*/ 1 h 9"/>
                  <a:gd name="T6" fmla="*/ 1 w 19"/>
                  <a:gd name="T7" fmla="*/ 2 h 9"/>
                  <a:gd name="T8" fmla="*/ 6 w 19"/>
                  <a:gd name="T9" fmla="*/ 5 h 9"/>
                  <a:gd name="T10" fmla="*/ 14 w 19"/>
                  <a:gd name="T11" fmla="*/ 9 h 9"/>
                  <a:gd name="T12" fmla="*/ 16 w 19"/>
                  <a:gd name="T13" fmla="*/ 8 h 9"/>
                  <a:gd name="T14" fmla="*/ 15 w 19"/>
                  <a:gd name="T15" fmla="*/ 5 h 9"/>
                  <a:gd name="T16" fmla="*/ 17 w 1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9">
                    <a:moveTo>
                      <a:pt x="17" y="0"/>
                    </a:moveTo>
                    <a:cubicBezTo>
                      <a:pt x="16" y="0"/>
                      <a:pt x="11" y="1"/>
                      <a:pt x="10" y="1"/>
                    </a:cubicBezTo>
                    <a:cubicBezTo>
                      <a:pt x="9" y="1"/>
                      <a:pt x="7" y="1"/>
                      <a:pt x="5" y="1"/>
                    </a:cubicBezTo>
                    <a:cubicBezTo>
                      <a:pt x="3" y="1"/>
                      <a:pt x="0" y="0"/>
                      <a:pt x="1" y="2"/>
                    </a:cubicBezTo>
                    <a:cubicBezTo>
                      <a:pt x="2" y="5"/>
                      <a:pt x="3" y="5"/>
                      <a:pt x="6" y="5"/>
                    </a:cubicBezTo>
                    <a:cubicBezTo>
                      <a:pt x="9" y="6"/>
                      <a:pt x="12" y="9"/>
                      <a:pt x="14" y="9"/>
                    </a:cubicBezTo>
                    <a:cubicBezTo>
                      <a:pt x="16" y="9"/>
                      <a:pt x="17" y="9"/>
                      <a:pt x="16" y="8"/>
                    </a:cubicBezTo>
                    <a:cubicBezTo>
                      <a:pt x="16" y="7"/>
                      <a:pt x="14" y="6"/>
                      <a:pt x="15" y="5"/>
                    </a:cubicBezTo>
                    <a:cubicBezTo>
                      <a:pt x="16" y="4"/>
                      <a:pt x="19"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4" name="Freeform 404"/>
              <p:cNvSpPr>
                <a:spLocks/>
              </p:cNvSpPr>
              <p:nvPr/>
            </p:nvSpPr>
            <p:spPr bwMode="auto">
              <a:xfrm>
                <a:off x="5842" y="1567"/>
                <a:ext cx="21" cy="10"/>
              </a:xfrm>
              <a:custGeom>
                <a:avLst/>
                <a:gdLst>
                  <a:gd name="T0" fmla="*/ 13 w 15"/>
                  <a:gd name="T1" fmla="*/ 1 h 7"/>
                  <a:gd name="T2" fmla="*/ 7 w 15"/>
                  <a:gd name="T3" fmla="*/ 3 h 7"/>
                  <a:gd name="T4" fmla="*/ 1 w 15"/>
                  <a:gd name="T5" fmla="*/ 5 h 7"/>
                  <a:gd name="T6" fmla="*/ 4 w 15"/>
                  <a:gd name="T7" fmla="*/ 7 h 7"/>
                  <a:gd name="T8" fmla="*/ 10 w 15"/>
                  <a:gd name="T9" fmla="*/ 5 h 7"/>
                  <a:gd name="T10" fmla="*/ 10 w 15"/>
                  <a:gd name="T11" fmla="*/ 4 h 7"/>
                  <a:gd name="T12" fmla="*/ 13 w 15"/>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15" h="7">
                    <a:moveTo>
                      <a:pt x="13" y="1"/>
                    </a:moveTo>
                    <a:cubicBezTo>
                      <a:pt x="12" y="2"/>
                      <a:pt x="9" y="3"/>
                      <a:pt x="7" y="3"/>
                    </a:cubicBezTo>
                    <a:cubicBezTo>
                      <a:pt x="5" y="3"/>
                      <a:pt x="3" y="4"/>
                      <a:pt x="1" y="5"/>
                    </a:cubicBezTo>
                    <a:cubicBezTo>
                      <a:pt x="0" y="5"/>
                      <a:pt x="3" y="7"/>
                      <a:pt x="4" y="7"/>
                    </a:cubicBezTo>
                    <a:cubicBezTo>
                      <a:pt x="6" y="7"/>
                      <a:pt x="8" y="5"/>
                      <a:pt x="10" y="5"/>
                    </a:cubicBezTo>
                    <a:cubicBezTo>
                      <a:pt x="12" y="5"/>
                      <a:pt x="11" y="4"/>
                      <a:pt x="10" y="4"/>
                    </a:cubicBezTo>
                    <a:cubicBezTo>
                      <a:pt x="9" y="3"/>
                      <a:pt x="15" y="0"/>
                      <a:pt x="1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5" name="Freeform 405"/>
              <p:cNvSpPr>
                <a:spLocks/>
              </p:cNvSpPr>
              <p:nvPr/>
            </p:nvSpPr>
            <p:spPr bwMode="auto">
              <a:xfrm>
                <a:off x="5773" y="1569"/>
                <a:ext cx="25" cy="7"/>
              </a:xfrm>
              <a:custGeom>
                <a:avLst/>
                <a:gdLst>
                  <a:gd name="T0" fmla="*/ 9 w 18"/>
                  <a:gd name="T1" fmla="*/ 4 h 5"/>
                  <a:gd name="T2" fmla="*/ 13 w 18"/>
                  <a:gd name="T3" fmla="*/ 4 h 5"/>
                  <a:gd name="T4" fmla="*/ 18 w 18"/>
                  <a:gd name="T5" fmla="*/ 2 h 5"/>
                  <a:gd name="T6" fmla="*/ 14 w 18"/>
                  <a:gd name="T7" fmla="*/ 2 h 5"/>
                  <a:gd name="T8" fmla="*/ 7 w 18"/>
                  <a:gd name="T9" fmla="*/ 1 h 5"/>
                  <a:gd name="T10" fmla="*/ 2 w 18"/>
                  <a:gd name="T11" fmla="*/ 0 h 5"/>
                  <a:gd name="T12" fmla="*/ 4 w 18"/>
                  <a:gd name="T13" fmla="*/ 3 h 5"/>
                  <a:gd name="T14" fmla="*/ 9 w 18"/>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5">
                    <a:moveTo>
                      <a:pt x="9" y="4"/>
                    </a:moveTo>
                    <a:cubicBezTo>
                      <a:pt x="11" y="4"/>
                      <a:pt x="12" y="4"/>
                      <a:pt x="13" y="4"/>
                    </a:cubicBezTo>
                    <a:cubicBezTo>
                      <a:pt x="15" y="4"/>
                      <a:pt x="17" y="2"/>
                      <a:pt x="18" y="2"/>
                    </a:cubicBezTo>
                    <a:cubicBezTo>
                      <a:pt x="18" y="1"/>
                      <a:pt x="16" y="2"/>
                      <a:pt x="14" y="2"/>
                    </a:cubicBezTo>
                    <a:cubicBezTo>
                      <a:pt x="12" y="2"/>
                      <a:pt x="10" y="1"/>
                      <a:pt x="7" y="1"/>
                    </a:cubicBezTo>
                    <a:cubicBezTo>
                      <a:pt x="4" y="1"/>
                      <a:pt x="4" y="1"/>
                      <a:pt x="2" y="0"/>
                    </a:cubicBezTo>
                    <a:cubicBezTo>
                      <a:pt x="0" y="0"/>
                      <a:pt x="2" y="1"/>
                      <a:pt x="4" y="3"/>
                    </a:cubicBezTo>
                    <a:cubicBezTo>
                      <a:pt x="6" y="4"/>
                      <a:pt x="8" y="5"/>
                      <a:pt x="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4" name="Freeform 407"/>
            <p:cNvSpPr>
              <a:spLocks/>
            </p:cNvSpPr>
            <p:nvPr/>
          </p:nvSpPr>
          <p:spPr bwMode="auto">
            <a:xfrm>
              <a:off x="5764" y="1337"/>
              <a:ext cx="12" cy="11"/>
            </a:xfrm>
            <a:custGeom>
              <a:avLst/>
              <a:gdLst>
                <a:gd name="T0" fmla="*/ 1 w 9"/>
                <a:gd name="T1" fmla="*/ 5 h 8"/>
                <a:gd name="T2" fmla="*/ 7 w 9"/>
                <a:gd name="T3" fmla="*/ 1 h 8"/>
                <a:gd name="T4" fmla="*/ 2 w 9"/>
                <a:gd name="T5" fmla="*/ 1 h 8"/>
                <a:gd name="T6" fmla="*/ 1 w 9"/>
                <a:gd name="T7" fmla="*/ 5 h 8"/>
              </a:gdLst>
              <a:ahLst/>
              <a:cxnLst>
                <a:cxn ang="0">
                  <a:pos x="T0" y="T1"/>
                </a:cxn>
                <a:cxn ang="0">
                  <a:pos x="T2" y="T3"/>
                </a:cxn>
                <a:cxn ang="0">
                  <a:pos x="T4" y="T5"/>
                </a:cxn>
                <a:cxn ang="0">
                  <a:pos x="T6" y="T7"/>
                </a:cxn>
              </a:cxnLst>
              <a:rect l="0" t="0" r="r" b="b"/>
              <a:pathLst>
                <a:path w="9" h="8">
                  <a:moveTo>
                    <a:pt x="1" y="5"/>
                  </a:moveTo>
                  <a:cubicBezTo>
                    <a:pt x="2" y="8"/>
                    <a:pt x="5" y="2"/>
                    <a:pt x="7" y="1"/>
                  </a:cubicBezTo>
                  <a:cubicBezTo>
                    <a:pt x="9" y="0"/>
                    <a:pt x="5" y="0"/>
                    <a:pt x="2" y="1"/>
                  </a:cubicBezTo>
                  <a:cubicBezTo>
                    <a:pt x="0" y="1"/>
                    <a:pt x="0" y="1"/>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408"/>
            <p:cNvSpPr>
              <a:spLocks/>
            </p:cNvSpPr>
            <p:nvPr/>
          </p:nvSpPr>
          <p:spPr bwMode="auto">
            <a:xfrm>
              <a:off x="5762" y="1332"/>
              <a:ext cx="10" cy="5"/>
            </a:xfrm>
            <a:custGeom>
              <a:avLst/>
              <a:gdLst>
                <a:gd name="T0" fmla="*/ 2 w 7"/>
                <a:gd name="T1" fmla="*/ 2 h 4"/>
                <a:gd name="T2" fmla="*/ 5 w 7"/>
                <a:gd name="T3" fmla="*/ 3 h 4"/>
                <a:gd name="T4" fmla="*/ 6 w 7"/>
                <a:gd name="T5" fmla="*/ 1 h 4"/>
                <a:gd name="T6" fmla="*/ 2 w 7"/>
                <a:gd name="T7" fmla="*/ 2 h 4"/>
              </a:gdLst>
              <a:ahLst/>
              <a:cxnLst>
                <a:cxn ang="0">
                  <a:pos x="T0" y="T1"/>
                </a:cxn>
                <a:cxn ang="0">
                  <a:pos x="T2" y="T3"/>
                </a:cxn>
                <a:cxn ang="0">
                  <a:pos x="T4" y="T5"/>
                </a:cxn>
                <a:cxn ang="0">
                  <a:pos x="T6" y="T7"/>
                </a:cxn>
              </a:cxnLst>
              <a:rect l="0" t="0" r="r" b="b"/>
              <a:pathLst>
                <a:path w="7" h="4">
                  <a:moveTo>
                    <a:pt x="2" y="2"/>
                  </a:moveTo>
                  <a:cubicBezTo>
                    <a:pt x="0" y="2"/>
                    <a:pt x="3" y="3"/>
                    <a:pt x="5" y="3"/>
                  </a:cubicBezTo>
                  <a:cubicBezTo>
                    <a:pt x="7" y="4"/>
                    <a:pt x="7" y="2"/>
                    <a:pt x="6" y="1"/>
                  </a:cubicBezTo>
                  <a:cubicBezTo>
                    <a:pt x="6" y="0"/>
                    <a:pt x="4" y="1"/>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409"/>
            <p:cNvSpPr>
              <a:spLocks/>
            </p:cNvSpPr>
            <p:nvPr/>
          </p:nvSpPr>
          <p:spPr bwMode="auto">
            <a:xfrm>
              <a:off x="5735" y="1344"/>
              <a:ext cx="7" cy="15"/>
            </a:xfrm>
            <a:custGeom>
              <a:avLst/>
              <a:gdLst>
                <a:gd name="T0" fmla="*/ 1 w 5"/>
                <a:gd name="T1" fmla="*/ 9 h 11"/>
                <a:gd name="T2" fmla="*/ 5 w 5"/>
                <a:gd name="T3" fmla="*/ 2 h 11"/>
                <a:gd name="T4" fmla="*/ 1 w 5"/>
                <a:gd name="T5" fmla="*/ 6 h 11"/>
                <a:gd name="T6" fmla="*/ 1 w 5"/>
                <a:gd name="T7" fmla="*/ 9 h 11"/>
              </a:gdLst>
              <a:ahLst/>
              <a:cxnLst>
                <a:cxn ang="0">
                  <a:pos x="T0" y="T1"/>
                </a:cxn>
                <a:cxn ang="0">
                  <a:pos x="T2" y="T3"/>
                </a:cxn>
                <a:cxn ang="0">
                  <a:pos x="T4" y="T5"/>
                </a:cxn>
                <a:cxn ang="0">
                  <a:pos x="T6" y="T7"/>
                </a:cxn>
              </a:cxnLst>
              <a:rect l="0" t="0" r="r" b="b"/>
              <a:pathLst>
                <a:path w="5" h="11">
                  <a:moveTo>
                    <a:pt x="1" y="9"/>
                  </a:moveTo>
                  <a:cubicBezTo>
                    <a:pt x="2" y="8"/>
                    <a:pt x="5" y="3"/>
                    <a:pt x="5" y="2"/>
                  </a:cubicBezTo>
                  <a:cubicBezTo>
                    <a:pt x="4" y="0"/>
                    <a:pt x="1" y="4"/>
                    <a:pt x="1" y="6"/>
                  </a:cubicBezTo>
                  <a:cubicBezTo>
                    <a:pt x="1" y="8"/>
                    <a:pt x="0" y="11"/>
                    <a:pt x="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410"/>
            <p:cNvSpPr>
              <a:spLocks/>
            </p:cNvSpPr>
            <p:nvPr/>
          </p:nvSpPr>
          <p:spPr bwMode="auto">
            <a:xfrm>
              <a:off x="5746" y="1317"/>
              <a:ext cx="5" cy="5"/>
            </a:xfrm>
            <a:custGeom>
              <a:avLst/>
              <a:gdLst>
                <a:gd name="T0" fmla="*/ 4 w 4"/>
                <a:gd name="T1" fmla="*/ 3 h 4"/>
                <a:gd name="T2" fmla="*/ 4 w 4"/>
                <a:gd name="T3" fmla="*/ 1 h 4"/>
                <a:gd name="T4" fmla="*/ 1 w 4"/>
                <a:gd name="T5" fmla="*/ 2 h 4"/>
                <a:gd name="T6" fmla="*/ 4 w 4"/>
                <a:gd name="T7" fmla="*/ 3 h 4"/>
              </a:gdLst>
              <a:ahLst/>
              <a:cxnLst>
                <a:cxn ang="0">
                  <a:pos x="T0" y="T1"/>
                </a:cxn>
                <a:cxn ang="0">
                  <a:pos x="T2" y="T3"/>
                </a:cxn>
                <a:cxn ang="0">
                  <a:pos x="T4" y="T5"/>
                </a:cxn>
                <a:cxn ang="0">
                  <a:pos x="T6" y="T7"/>
                </a:cxn>
              </a:cxnLst>
              <a:rect l="0" t="0" r="r" b="b"/>
              <a:pathLst>
                <a:path w="4" h="4">
                  <a:moveTo>
                    <a:pt x="4" y="3"/>
                  </a:moveTo>
                  <a:cubicBezTo>
                    <a:pt x="4" y="2"/>
                    <a:pt x="4" y="2"/>
                    <a:pt x="4" y="1"/>
                  </a:cubicBezTo>
                  <a:cubicBezTo>
                    <a:pt x="4" y="0"/>
                    <a:pt x="2" y="1"/>
                    <a:pt x="1" y="2"/>
                  </a:cubicBezTo>
                  <a:cubicBezTo>
                    <a:pt x="0" y="2"/>
                    <a:pt x="2" y="4"/>
                    <a:pt x="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411"/>
            <p:cNvSpPr>
              <a:spLocks/>
            </p:cNvSpPr>
            <p:nvPr/>
          </p:nvSpPr>
          <p:spPr bwMode="auto">
            <a:xfrm>
              <a:off x="5681" y="1366"/>
              <a:ext cx="11" cy="15"/>
            </a:xfrm>
            <a:custGeom>
              <a:avLst/>
              <a:gdLst>
                <a:gd name="T0" fmla="*/ 8 w 8"/>
                <a:gd name="T1" fmla="*/ 5 h 11"/>
                <a:gd name="T2" fmla="*/ 8 w 8"/>
                <a:gd name="T3" fmla="*/ 2 h 11"/>
                <a:gd name="T4" fmla="*/ 6 w 8"/>
                <a:gd name="T5" fmla="*/ 4 h 11"/>
                <a:gd name="T6" fmla="*/ 3 w 8"/>
                <a:gd name="T7" fmla="*/ 2 h 11"/>
                <a:gd name="T8" fmla="*/ 1 w 8"/>
                <a:gd name="T9" fmla="*/ 3 h 11"/>
                <a:gd name="T10" fmla="*/ 2 w 8"/>
                <a:gd name="T11" fmla="*/ 5 h 11"/>
                <a:gd name="T12" fmla="*/ 4 w 8"/>
                <a:gd name="T13" fmla="*/ 8 h 11"/>
                <a:gd name="T14" fmla="*/ 7 w 8"/>
                <a:gd name="T15" fmla="*/ 10 h 11"/>
                <a:gd name="T16" fmla="*/ 7 w 8"/>
                <a:gd name="T17" fmla="*/ 8 h 11"/>
                <a:gd name="T18" fmla="*/ 8 w 8"/>
                <a:gd name="T19"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1">
                  <a:moveTo>
                    <a:pt x="8" y="5"/>
                  </a:moveTo>
                  <a:cubicBezTo>
                    <a:pt x="8" y="4"/>
                    <a:pt x="8" y="0"/>
                    <a:pt x="8" y="2"/>
                  </a:cubicBezTo>
                  <a:cubicBezTo>
                    <a:pt x="8" y="3"/>
                    <a:pt x="7" y="5"/>
                    <a:pt x="6" y="4"/>
                  </a:cubicBezTo>
                  <a:cubicBezTo>
                    <a:pt x="5" y="3"/>
                    <a:pt x="4" y="1"/>
                    <a:pt x="3" y="2"/>
                  </a:cubicBezTo>
                  <a:cubicBezTo>
                    <a:pt x="3" y="2"/>
                    <a:pt x="2" y="3"/>
                    <a:pt x="1" y="3"/>
                  </a:cubicBezTo>
                  <a:cubicBezTo>
                    <a:pt x="0" y="3"/>
                    <a:pt x="1" y="4"/>
                    <a:pt x="2" y="5"/>
                  </a:cubicBezTo>
                  <a:cubicBezTo>
                    <a:pt x="2" y="6"/>
                    <a:pt x="3" y="7"/>
                    <a:pt x="4" y="8"/>
                  </a:cubicBezTo>
                  <a:cubicBezTo>
                    <a:pt x="5" y="9"/>
                    <a:pt x="6" y="10"/>
                    <a:pt x="7" y="10"/>
                  </a:cubicBezTo>
                  <a:cubicBezTo>
                    <a:pt x="8" y="11"/>
                    <a:pt x="7" y="9"/>
                    <a:pt x="7" y="8"/>
                  </a:cubicBezTo>
                  <a:cubicBezTo>
                    <a:pt x="7" y="7"/>
                    <a:pt x="8" y="6"/>
                    <a:pt x="8"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412"/>
            <p:cNvSpPr>
              <a:spLocks/>
            </p:cNvSpPr>
            <p:nvPr/>
          </p:nvSpPr>
          <p:spPr bwMode="auto">
            <a:xfrm>
              <a:off x="5673" y="1372"/>
              <a:ext cx="9" cy="9"/>
            </a:xfrm>
            <a:custGeom>
              <a:avLst/>
              <a:gdLst>
                <a:gd name="T0" fmla="*/ 2 w 7"/>
                <a:gd name="T1" fmla="*/ 1 h 7"/>
                <a:gd name="T2" fmla="*/ 0 w 7"/>
                <a:gd name="T3" fmla="*/ 2 h 7"/>
                <a:gd name="T4" fmla="*/ 2 w 7"/>
                <a:gd name="T5" fmla="*/ 5 h 7"/>
                <a:gd name="T6" fmla="*/ 3 w 7"/>
                <a:gd name="T7" fmla="*/ 6 h 7"/>
                <a:gd name="T8" fmla="*/ 6 w 7"/>
                <a:gd name="T9" fmla="*/ 6 h 7"/>
                <a:gd name="T10" fmla="*/ 5 w 7"/>
                <a:gd name="T11" fmla="*/ 2 h 7"/>
                <a:gd name="T12" fmla="*/ 2 w 7"/>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2" y="1"/>
                  </a:moveTo>
                  <a:cubicBezTo>
                    <a:pt x="1" y="0"/>
                    <a:pt x="1" y="1"/>
                    <a:pt x="0" y="2"/>
                  </a:cubicBezTo>
                  <a:cubicBezTo>
                    <a:pt x="0" y="3"/>
                    <a:pt x="1" y="4"/>
                    <a:pt x="2" y="5"/>
                  </a:cubicBezTo>
                  <a:cubicBezTo>
                    <a:pt x="3" y="5"/>
                    <a:pt x="3" y="6"/>
                    <a:pt x="3" y="6"/>
                  </a:cubicBezTo>
                  <a:cubicBezTo>
                    <a:pt x="4" y="5"/>
                    <a:pt x="5" y="7"/>
                    <a:pt x="6" y="6"/>
                  </a:cubicBezTo>
                  <a:cubicBezTo>
                    <a:pt x="7" y="5"/>
                    <a:pt x="5" y="3"/>
                    <a:pt x="5" y="2"/>
                  </a:cubicBezTo>
                  <a:cubicBezTo>
                    <a:pt x="5" y="1"/>
                    <a:pt x="3"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413"/>
            <p:cNvSpPr>
              <a:spLocks/>
            </p:cNvSpPr>
            <p:nvPr/>
          </p:nvSpPr>
          <p:spPr bwMode="auto">
            <a:xfrm>
              <a:off x="5614" y="1529"/>
              <a:ext cx="9" cy="7"/>
            </a:xfrm>
            <a:custGeom>
              <a:avLst/>
              <a:gdLst>
                <a:gd name="T0" fmla="*/ 1 w 7"/>
                <a:gd name="T1" fmla="*/ 3 h 5"/>
                <a:gd name="T2" fmla="*/ 3 w 7"/>
                <a:gd name="T3" fmla="*/ 4 h 5"/>
                <a:gd name="T4" fmla="*/ 5 w 7"/>
                <a:gd name="T5" fmla="*/ 5 h 5"/>
                <a:gd name="T6" fmla="*/ 6 w 7"/>
                <a:gd name="T7" fmla="*/ 3 h 5"/>
                <a:gd name="T8" fmla="*/ 5 w 7"/>
                <a:gd name="T9" fmla="*/ 1 h 5"/>
                <a:gd name="T10" fmla="*/ 1 w 7"/>
                <a:gd name="T11" fmla="*/ 3 h 5"/>
              </a:gdLst>
              <a:ahLst/>
              <a:cxnLst>
                <a:cxn ang="0">
                  <a:pos x="T0" y="T1"/>
                </a:cxn>
                <a:cxn ang="0">
                  <a:pos x="T2" y="T3"/>
                </a:cxn>
                <a:cxn ang="0">
                  <a:pos x="T4" y="T5"/>
                </a:cxn>
                <a:cxn ang="0">
                  <a:pos x="T6" y="T7"/>
                </a:cxn>
                <a:cxn ang="0">
                  <a:pos x="T8" y="T9"/>
                </a:cxn>
                <a:cxn ang="0">
                  <a:pos x="T10" y="T11"/>
                </a:cxn>
              </a:cxnLst>
              <a:rect l="0" t="0" r="r" b="b"/>
              <a:pathLst>
                <a:path w="7" h="5">
                  <a:moveTo>
                    <a:pt x="1" y="3"/>
                  </a:moveTo>
                  <a:cubicBezTo>
                    <a:pt x="0" y="4"/>
                    <a:pt x="2" y="4"/>
                    <a:pt x="3" y="4"/>
                  </a:cubicBezTo>
                  <a:cubicBezTo>
                    <a:pt x="4" y="4"/>
                    <a:pt x="4" y="4"/>
                    <a:pt x="5" y="5"/>
                  </a:cubicBezTo>
                  <a:cubicBezTo>
                    <a:pt x="5" y="5"/>
                    <a:pt x="7" y="3"/>
                    <a:pt x="6" y="3"/>
                  </a:cubicBezTo>
                  <a:cubicBezTo>
                    <a:pt x="5" y="3"/>
                    <a:pt x="5" y="2"/>
                    <a:pt x="5" y="1"/>
                  </a:cubicBezTo>
                  <a:cubicBezTo>
                    <a:pt x="6" y="0"/>
                    <a:pt x="3" y="2"/>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414"/>
            <p:cNvSpPr>
              <a:spLocks/>
            </p:cNvSpPr>
            <p:nvPr/>
          </p:nvSpPr>
          <p:spPr bwMode="auto">
            <a:xfrm>
              <a:off x="5539" y="1339"/>
              <a:ext cx="9" cy="9"/>
            </a:xfrm>
            <a:custGeom>
              <a:avLst/>
              <a:gdLst>
                <a:gd name="T0" fmla="*/ 3 w 6"/>
                <a:gd name="T1" fmla="*/ 6 h 7"/>
                <a:gd name="T2" fmla="*/ 4 w 6"/>
                <a:gd name="T3" fmla="*/ 4 h 7"/>
                <a:gd name="T4" fmla="*/ 5 w 6"/>
                <a:gd name="T5" fmla="*/ 1 h 7"/>
                <a:gd name="T6" fmla="*/ 1 w 6"/>
                <a:gd name="T7" fmla="*/ 4 h 7"/>
                <a:gd name="T8" fmla="*/ 1 w 6"/>
                <a:gd name="T9" fmla="*/ 6 h 7"/>
                <a:gd name="T10" fmla="*/ 3 w 6"/>
                <a:gd name="T11" fmla="*/ 6 h 7"/>
              </a:gdLst>
              <a:ahLst/>
              <a:cxnLst>
                <a:cxn ang="0">
                  <a:pos x="T0" y="T1"/>
                </a:cxn>
                <a:cxn ang="0">
                  <a:pos x="T2" y="T3"/>
                </a:cxn>
                <a:cxn ang="0">
                  <a:pos x="T4" y="T5"/>
                </a:cxn>
                <a:cxn ang="0">
                  <a:pos x="T6" y="T7"/>
                </a:cxn>
                <a:cxn ang="0">
                  <a:pos x="T8" y="T9"/>
                </a:cxn>
                <a:cxn ang="0">
                  <a:pos x="T10" y="T11"/>
                </a:cxn>
              </a:cxnLst>
              <a:rect l="0" t="0" r="r" b="b"/>
              <a:pathLst>
                <a:path w="6" h="7">
                  <a:moveTo>
                    <a:pt x="3" y="6"/>
                  </a:moveTo>
                  <a:cubicBezTo>
                    <a:pt x="4" y="6"/>
                    <a:pt x="4" y="5"/>
                    <a:pt x="4" y="4"/>
                  </a:cubicBezTo>
                  <a:cubicBezTo>
                    <a:pt x="5" y="4"/>
                    <a:pt x="6" y="2"/>
                    <a:pt x="5" y="1"/>
                  </a:cubicBezTo>
                  <a:cubicBezTo>
                    <a:pt x="4" y="0"/>
                    <a:pt x="2" y="4"/>
                    <a:pt x="1" y="4"/>
                  </a:cubicBezTo>
                  <a:cubicBezTo>
                    <a:pt x="0" y="5"/>
                    <a:pt x="1" y="5"/>
                    <a:pt x="1" y="6"/>
                  </a:cubicBezTo>
                  <a:cubicBezTo>
                    <a:pt x="2" y="7"/>
                    <a:pt x="2" y="6"/>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415"/>
            <p:cNvSpPr>
              <a:spLocks/>
            </p:cNvSpPr>
            <p:nvPr/>
          </p:nvSpPr>
          <p:spPr bwMode="auto">
            <a:xfrm>
              <a:off x="5542" y="1350"/>
              <a:ext cx="6" cy="5"/>
            </a:xfrm>
            <a:custGeom>
              <a:avLst/>
              <a:gdLst>
                <a:gd name="T0" fmla="*/ 2 w 4"/>
                <a:gd name="T1" fmla="*/ 1 h 4"/>
                <a:gd name="T2" fmla="*/ 1 w 4"/>
                <a:gd name="T3" fmla="*/ 3 h 4"/>
                <a:gd name="T4" fmla="*/ 3 w 4"/>
                <a:gd name="T5" fmla="*/ 3 h 4"/>
                <a:gd name="T6" fmla="*/ 4 w 4"/>
                <a:gd name="T7" fmla="*/ 1 h 4"/>
                <a:gd name="T8" fmla="*/ 2 w 4"/>
                <a:gd name="T9" fmla="*/ 1 h 4"/>
              </a:gdLst>
              <a:ahLst/>
              <a:cxnLst>
                <a:cxn ang="0">
                  <a:pos x="T0" y="T1"/>
                </a:cxn>
                <a:cxn ang="0">
                  <a:pos x="T2" y="T3"/>
                </a:cxn>
                <a:cxn ang="0">
                  <a:pos x="T4" y="T5"/>
                </a:cxn>
                <a:cxn ang="0">
                  <a:pos x="T6" y="T7"/>
                </a:cxn>
                <a:cxn ang="0">
                  <a:pos x="T8" y="T9"/>
                </a:cxn>
              </a:cxnLst>
              <a:rect l="0" t="0" r="r" b="b"/>
              <a:pathLst>
                <a:path w="4" h="4">
                  <a:moveTo>
                    <a:pt x="2" y="1"/>
                  </a:moveTo>
                  <a:cubicBezTo>
                    <a:pt x="1" y="2"/>
                    <a:pt x="0" y="2"/>
                    <a:pt x="1" y="3"/>
                  </a:cubicBezTo>
                  <a:cubicBezTo>
                    <a:pt x="2" y="3"/>
                    <a:pt x="2" y="4"/>
                    <a:pt x="3" y="3"/>
                  </a:cubicBezTo>
                  <a:cubicBezTo>
                    <a:pt x="4" y="3"/>
                    <a:pt x="4" y="1"/>
                    <a:pt x="4" y="1"/>
                  </a:cubicBezTo>
                  <a:cubicBezTo>
                    <a:pt x="3" y="1"/>
                    <a:pt x="3"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416"/>
            <p:cNvSpPr>
              <a:spLocks/>
            </p:cNvSpPr>
            <p:nvPr/>
          </p:nvSpPr>
          <p:spPr bwMode="auto">
            <a:xfrm>
              <a:off x="5549" y="1354"/>
              <a:ext cx="3" cy="3"/>
            </a:xfrm>
            <a:custGeom>
              <a:avLst/>
              <a:gdLst>
                <a:gd name="T0" fmla="*/ 1 w 2"/>
                <a:gd name="T1" fmla="*/ 1 h 2"/>
                <a:gd name="T2" fmla="*/ 0 w 2"/>
                <a:gd name="T3" fmla="*/ 1 h 2"/>
                <a:gd name="T4" fmla="*/ 1 w 2"/>
                <a:gd name="T5" fmla="*/ 1 h 2"/>
              </a:gdLst>
              <a:ahLst/>
              <a:cxnLst>
                <a:cxn ang="0">
                  <a:pos x="T0" y="T1"/>
                </a:cxn>
                <a:cxn ang="0">
                  <a:pos x="T2" y="T3"/>
                </a:cxn>
                <a:cxn ang="0">
                  <a:pos x="T4" y="T5"/>
                </a:cxn>
              </a:cxnLst>
              <a:rect l="0" t="0" r="r" b="b"/>
              <a:pathLst>
                <a:path w="2" h="2">
                  <a:moveTo>
                    <a:pt x="1" y="1"/>
                  </a:moveTo>
                  <a:cubicBezTo>
                    <a:pt x="0" y="1"/>
                    <a:pt x="0" y="1"/>
                    <a:pt x="0" y="1"/>
                  </a:cubicBezTo>
                  <a:cubicBezTo>
                    <a:pt x="1" y="2"/>
                    <a:pt x="2"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417"/>
            <p:cNvSpPr>
              <a:spLocks/>
            </p:cNvSpPr>
            <p:nvPr/>
          </p:nvSpPr>
          <p:spPr bwMode="auto">
            <a:xfrm>
              <a:off x="5548" y="1359"/>
              <a:ext cx="2" cy="3"/>
            </a:xfrm>
            <a:custGeom>
              <a:avLst/>
              <a:gdLst>
                <a:gd name="T0" fmla="*/ 1 w 2"/>
                <a:gd name="T1" fmla="*/ 0 h 2"/>
                <a:gd name="T2" fmla="*/ 0 w 2"/>
                <a:gd name="T3" fmla="*/ 2 h 2"/>
                <a:gd name="T4" fmla="*/ 1 w 2"/>
                <a:gd name="T5" fmla="*/ 0 h 2"/>
              </a:gdLst>
              <a:ahLst/>
              <a:cxnLst>
                <a:cxn ang="0">
                  <a:pos x="T0" y="T1"/>
                </a:cxn>
                <a:cxn ang="0">
                  <a:pos x="T2" y="T3"/>
                </a:cxn>
                <a:cxn ang="0">
                  <a:pos x="T4" y="T5"/>
                </a:cxn>
              </a:cxnLst>
              <a:rect l="0" t="0" r="r" b="b"/>
              <a:pathLst>
                <a:path w="2" h="2">
                  <a:moveTo>
                    <a:pt x="1" y="0"/>
                  </a:moveTo>
                  <a:cubicBezTo>
                    <a:pt x="1" y="1"/>
                    <a:pt x="0" y="2"/>
                    <a:pt x="0" y="2"/>
                  </a:cubicBezTo>
                  <a:cubicBezTo>
                    <a:pt x="1" y="2"/>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418"/>
            <p:cNvSpPr>
              <a:spLocks/>
            </p:cNvSpPr>
            <p:nvPr/>
          </p:nvSpPr>
          <p:spPr bwMode="auto">
            <a:xfrm>
              <a:off x="5548" y="1363"/>
              <a:ext cx="4" cy="2"/>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1" y="0"/>
                    <a:pt x="0" y="1"/>
                    <a:pt x="1" y="1"/>
                  </a:cubicBezTo>
                  <a:cubicBezTo>
                    <a:pt x="2"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419"/>
            <p:cNvSpPr>
              <a:spLocks/>
            </p:cNvSpPr>
            <p:nvPr/>
          </p:nvSpPr>
          <p:spPr bwMode="auto">
            <a:xfrm>
              <a:off x="5560" y="1386"/>
              <a:ext cx="1" cy="4"/>
            </a:xfrm>
            <a:custGeom>
              <a:avLst/>
              <a:gdLst>
                <a:gd name="T0" fmla="*/ 1 w 1"/>
                <a:gd name="T1" fmla="*/ 0 h 3"/>
                <a:gd name="T2" fmla="*/ 0 w 1"/>
                <a:gd name="T3" fmla="*/ 2 h 3"/>
                <a:gd name="T4" fmla="*/ 1 w 1"/>
                <a:gd name="T5" fmla="*/ 0 h 3"/>
              </a:gdLst>
              <a:ahLst/>
              <a:cxnLst>
                <a:cxn ang="0">
                  <a:pos x="T0" y="T1"/>
                </a:cxn>
                <a:cxn ang="0">
                  <a:pos x="T2" y="T3"/>
                </a:cxn>
                <a:cxn ang="0">
                  <a:pos x="T4" y="T5"/>
                </a:cxn>
              </a:cxnLst>
              <a:rect l="0" t="0" r="r" b="b"/>
              <a:pathLst>
                <a:path w="1" h="3">
                  <a:moveTo>
                    <a:pt x="1" y="0"/>
                  </a:moveTo>
                  <a:cubicBezTo>
                    <a:pt x="0" y="2"/>
                    <a:pt x="0" y="2"/>
                    <a:pt x="0" y="2"/>
                  </a:cubicBezTo>
                  <a:cubicBezTo>
                    <a:pt x="0" y="3"/>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420"/>
            <p:cNvSpPr>
              <a:spLocks/>
            </p:cNvSpPr>
            <p:nvPr/>
          </p:nvSpPr>
          <p:spPr bwMode="auto">
            <a:xfrm>
              <a:off x="5583" y="1315"/>
              <a:ext cx="4" cy="6"/>
            </a:xfrm>
            <a:custGeom>
              <a:avLst/>
              <a:gdLst>
                <a:gd name="T0" fmla="*/ 2 w 3"/>
                <a:gd name="T1" fmla="*/ 4 h 4"/>
                <a:gd name="T2" fmla="*/ 3 w 3"/>
                <a:gd name="T3" fmla="*/ 1 h 4"/>
                <a:gd name="T4" fmla="*/ 1 w 3"/>
                <a:gd name="T5" fmla="*/ 2 h 4"/>
                <a:gd name="T6" fmla="*/ 2 w 3"/>
                <a:gd name="T7" fmla="*/ 4 h 4"/>
              </a:gdLst>
              <a:ahLst/>
              <a:cxnLst>
                <a:cxn ang="0">
                  <a:pos x="T0" y="T1"/>
                </a:cxn>
                <a:cxn ang="0">
                  <a:pos x="T2" y="T3"/>
                </a:cxn>
                <a:cxn ang="0">
                  <a:pos x="T4" y="T5"/>
                </a:cxn>
                <a:cxn ang="0">
                  <a:pos x="T6" y="T7"/>
                </a:cxn>
              </a:cxnLst>
              <a:rect l="0" t="0" r="r" b="b"/>
              <a:pathLst>
                <a:path w="3" h="4">
                  <a:moveTo>
                    <a:pt x="2" y="4"/>
                  </a:moveTo>
                  <a:cubicBezTo>
                    <a:pt x="2" y="4"/>
                    <a:pt x="3" y="2"/>
                    <a:pt x="3" y="1"/>
                  </a:cubicBezTo>
                  <a:cubicBezTo>
                    <a:pt x="3" y="0"/>
                    <a:pt x="2" y="1"/>
                    <a:pt x="1"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421"/>
            <p:cNvSpPr>
              <a:spLocks/>
            </p:cNvSpPr>
            <p:nvPr/>
          </p:nvSpPr>
          <p:spPr bwMode="auto">
            <a:xfrm>
              <a:off x="5132" y="2305"/>
              <a:ext cx="8" cy="7"/>
            </a:xfrm>
            <a:custGeom>
              <a:avLst/>
              <a:gdLst>
                <a:gd name="T0" fmla="*/ 3 w 6"/>
                <a:gd name="T1" fmla="*/ 2 h 5"/>
                <a:gd name="T2" fmla="*/ 1 w 6"/>
                <a:gd name="T3" fmla="*/ 0 h 5"/>
                <a:gd name="T4" fmla="*/ 0 w 6"/>
                <a:gd name="T5" fmla="*/ 2 h 5"/>
                <a:gd name="T6" fmla="*/ 2 w 6"/>
                <a:gd name="T7" fmla="*/ 5 h 5"/>
                <a:gd name="T8" fmla="*/ 5 w 6"/>
                <a:gd name="T9" fmla="*/ 1 h 5"/>
                <a:gd name="T10" fmla="*/ 3 w 6"/>
                <a:gd name="T11" fmla="*/ 2 h 5"/>
              </a:gdLst>
              <a:ahLst/>
              <a:cxnLst>
                <a:cxn ang="0">
                  <a:pos x="T0" y="T1"/>
                </a:cxn>
                <a:cxn ang="0">
                  <a:pos x="T2" y="T3"/>
                </a:cxn>
                <a:cxn ang="0">
                  <a:pos x="T4" y="T5"/>
                </a:cxn>
                <a:cxn ang="0">
                  <a:pos x="T6" y="T7"/>
                </a:cxn>
                <a:cxn ang="0">
                  <a:pos x="T8" y="T9"/>
                </a:cxn>
                <a:cxn ang="0">
                  <a:pos x="T10" y="T11"/>
                </a:cxn>
              </a:cxnLst>
              <a:rect l="0" t="0" r="r" b="b"/>
              <a:pathLst>
                <a:path w="6" h="5">
                  <a:moveTo>
                    <a:pt x="3" y="2"/>
                  </a:moveTo>
                  <a:cubicBezTo>
                    <a:pt x="3" y="1"/>
                    <a:pt x="2" y="0"/>
                    <a:pt x="1" y="0"/>
                  </a:cubicBezTo>
                  <a:cubicBezTo>
                    <a:pt x="0" y="1"/>
                    <a:pt x="0" y="1"/>
                    <a:pt x="0" y="2"/>
                  </a:cubicBezTo>
                  <a:cubicBezTo>
                    <a:pt x="0" y="4"/>
                    <a:pt x="0" y="5"/>
                    <a:pt x="2" y="5"/>
                  </a:cubicBezTo>
                  <a:cubicBezTo>
                    <a:pt x="3" y="5"/>
                    <a:pt x="6" y="2"/>
                    <a:pt x="5" y="1"/>
                  </a:cubicBezTo>
                  <a:cubicBezTo>
                    <a:pt x="5" y="1"/>
                    <a:pt x="4" y="3"/>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422"/>
            <p:cNvSpPr>
              <a:spLocks/>
            </p:cNvSpPr>
            <p:nvPr/>
          </p:nvSpPr>
          <p:spPr bwMode="auto">
            <a:xfrm>
              <a:off x="5125" y="2309"/>
              <a:ext cx="10" cy="5"/>
            </a:xfrm>
            <a:custGeom>
              <a:avLst/>
              <a:gdLst>
                <a:gd name="T0" fmla="*/ 4 w 7"/>
                <a:gd name="T1" fmla="*/ 1 h 4"/>
                <a:gd name="T2" fmla="*/ 2 w 7"/>
                <a:gd name="T3" fmla="*/ 2 h 4"/>
                <a:gd name="T4" fmla="*/ 1 w 7"/>
                <a:gd name="T5" fmla="*/ 4 h 4"/>
                <a:gd name="T6" fmla="*/ 5 w 7"/>
                <a:gd name="T7" fmla="*/ 2 h 4"/>
                <a:gd name="T8" fmla="*/ 4 w 7"/>
                <a:gd name="T9" fmla="*/ 1 h 4"/>
              </a:gdLst>
              <a:ahLst/>
              <a:cxnLst>
                <a:cxn ang="0">
                  <a:pos x="T0" y="T1"/>
                </a:cxn>
                <a:cxn ang="0">
                  <a:pos x="T2" y="T3"/>
                </a:cxn>
                <a:cxn ang="0">
                  <a:pos x="T4" y="T5"/>
                </a:cxn>
                <a:cxn ang="0">
                  <a:pos x="T6" y="T7"/>
                </a:cxn>
                <a:cxn ang="0">
                  <a:pos x="T8" y="T9"/>
                </a:cxn>
              </a:cxnLst>
              <a:rect l="0" t="0" r="r" b="b"/>
              <a:pathLst>
                <a:path w="7" h="4">
                  <a:moveTo>
                    <a:pt x="4" y="1"/>
                  </a:moveTo>
                  <a:cubicBezTo>
                    <a:pt x="4" y="0"/>
                    <a:pt x="3" y="1"/>
                    <a:pt x="2" y="2"/>
                  </a:cubicBezTo>
                  <a:cubicBezTo>
                    <a:pt x="1" y="2"/>
                    <a:pt x="0" y="4"/>
                    <a:pt x="1" y="4"/>
                  </a:cubicBezTo>
                  <a:cubicBezTo>
                    <a:pt x="3" y="4"/>
                    <a:pt x="7" y="3"/>
                    <a:pt x="5" y="2"/>
                  </a:cubicBezTo>
                  <a:cubicBezTo>
                    <a:pt x="4" y="2"/>
                    <a:pt x="4"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423"/>
            <p:cNvSpPr>
              <a:spLocks/>
            </p:cNvSpPr>
            <p:nvPr/>
          </p:nvSpPr>
          <p:spPr bwMode="auto">
            <a:xfrm>
              <a:off x="5114" y="2305"/>
              <a:ext cx="15" cy="9"/>
            </a:xfrm>
            <a:custGeom>
              <a:avLst/>
              <a:gdLst>
                <a:gd name="T0" fmla="*/ 10 w 11"/>
                <a:gd name="T1" fmla="*/ 1 h 7"/>
                <a:gd name="T2" fmla="*/ 7 w 11"/>
                <a:gd name="T3" fmla="*/ 1 h 7"/>
                <a:gd name="T4" fmla="*/ 6 w 11"/>
                <a:gd name="T5" fmla="*/ 0 h 7"/>
                <a:gd name="T6" fmla="*/ 4 w 11"/>
                <a:gd name="T7" fmla="*/ 1 h 7"/>
                <a:gd name="T8" fmla="*/ 4 w 11"/>
                <a:gd name="T9" fmla="*/ 2 h 7"/>
                <a:gd name="T10" fmla="*/ 5 w 11"/>
                <a:gd name="T11" fmla="*/ 3 h 7"/>
                <a:gd name="T12" fmla="*/ 3 w 11"/>
                <a:gd name="T13" fmla="*/ 3 h 7"/>
                <a:gd name="T14" fmla="*/ 4 w 11"/>
                <a:gd name="T15" fmla="*/ 5 h 7"/>
                <a:gd name="T16" fmla="*/ 1 w 11"/>
                <a:gd name="T17" fmla="*/ 5 h 7"/>
                <a:gd name="T18" fmla="*/ 1 w 11"/>
                <a:gd name="T19" fmla="*/ 6 h 7"/>
                <a:gd name="T20" fmla="*/ 3 w 11"/>
                <a:gd name="T21" fmla="*/ 7 h 7"/>
                <a:gd name="T22" fmla="*/ 7 w 11"/>
                <a:gd name="T23" fmla="*/ 5 h 7"/>
                <a:gd name="T24" fmla="*/ 10 w 11"/>
                <a:gd name="T25"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7">
                  <a:moveTo>
                    <a:pt x="10" y="1"/>
                  </a:moveTo>
                  <a:cubicBezTo>
                    <a:pt x="8" y="2"/>
                    <a:pt x="7" y="2"/>
                    <a:pt x="7" y="1"/>
                  </a:cubicBezTo>
                  <a:cubicBezTo>
                    <a:pt x="6" y="1"/>
                    <a:pt x="7" y="0"/>
                    <a:pt x="6" y="0"/>
                  </a:cubicBezTo>
                  <a:cubicBezTo>
                    <a:pt x="6" y="1"/>
                    <a:pt x="5" y="1"/>
                    <a:pt x="4" y="1"/>
                  </a:cubicBezTo>
                  <a:cubicBezTo>
                    <a:pt x="4" y="1"/>
                    <a:pt x="3" y="1"/>
                    <a:pt x="4" y="2"/>
                  </a:cubicBezTo>
                  <a:cubicBezTo>
                    <a:pt x="6" y="2"/>
                    <a:pt x="6" y="3"/>
                    <a:pt x="5" y="3"/>
                  </a:cubicBezTo>
                  <a:cubicBezTo>
                    <a:pt x="4" y="3"/>
                    <a:pt x="3" y="3"/>
                    <a:pt x="3" y="3"/>
                  </a:cubicBezTo>
                  <a:cubicBezTo>
                    <a:pt x="4" y="4"/>
                    <a:pt x="5" y="4"/>
                    <a:pt x="4" y="5"/>
                  </a:cubicBezTo>
                  <a:cubicBezTo>
                    <a:pt x="2" y="6"/>
                    <a:pt x="2" y="6"/>
                    <a:pt x="1" y="5"/>
                  </a:cubicBezTo>
                  <a:cubicBezTo>
                    <a:pt x="1" y="4"/>
                    <a:pt x="0" y="4"/>
                    <a:pt x="1" y="6"/>
                  </a:cubicBezTo>
                  <a:cubicBezTo>
                    <a:pt x="2" y="7"/>
                    <a:pt x="2" y="7"/>
                    <a:pt x="3" y="7"/>
                  </a:cubicBezTo>
                  <a:cubicBezTo>
                    <a:pt x="5" y="7"/>
                    <a:pt x="6" y="7"/>
                    <a:pt x="7" y="5"/>
                  </a:cubicBezTo>
                  <a:cubicBezTo>
                    <a:pt x="9" y="4"/>
                    <a:pt x="11" y="0"/>
                    <a:pt x="1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424"/>
            <p:cNvSpPr>
              <a:spLocks/>
            </p:cNvSpPr>
            <p:nvPr/>
          </p:nvSpPr>
          <p:spPr bwMode="auto">
            <a:xfrm>
              <a:off x="5017" y="2319"/>
              <a:ext cx="20" cy="6"/>
            </a:xfrm>
            <a:custGeom>
              <a:avLst/>
              <a:gdLst>
                <a:gd name="T0" fmla="*/ 4 w 15"/>
                <a:gd name="T1" fmla="*/ 0 h 5"/>
                <a:gd name="T2" fmla="*/ 2 w 15"/>
                <a:gd name="T3" fmla="*/ 2 h 5"/>
                <a:gd name="T4" fmla="*/ 1 w 15"/>
                <a:gd name="T5" fmla="*/ 3 h 5"/>
                <a:gd name="T6" fmla="*/ 3 w 15"/>
                <a:gd name="T7" fmla="*/ 4 h 5"/>
                <a:gd name="T8" fmla="*/ 4 w 15"/>
                <a:gd name="T9" fmla="*/ 5 h 5"/>
                <a:gd name="T10" fmla="*/ 7 w 15"/>
                <a:gd name="T11" fmla="*/ 5 h 5"/>
                <a:gd name="T12" fmla="*/ 12 w 15"/>
                <a:gd name="T13" fmla="*/ 2 h 5"/>
                <a:gd name="T14" fmla="*/ 10 w 15"/>
                <a:gd name="T15" fmla="*/ 1 h 5"/>
                <a:gd name="T16" fmla="*/ 7 w 15"/>
                <a:gd name="T17" fmla="*/ 1 h 5"/>
                <a:gd name="T18" fmla="*/ 6 w 15"/>
                <a:gd name="T19" fmla="*/ 1 h 5"/>
                <a:gd name="T20" fmla="*/ 4 w 15"/>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5">
                  <a:moveTo>
                    <a:pt x="4" y="0"/>
                  </a:moveTo>
                  <a:cubicBezTo>
                    <a:pt x="3" y="1"/>
                    <a:pt x="3" y="2"/>
                    <a:pt x="2" y="2"/>
                  </a:cubicBezTo>
                  <a:cubicBezTo>
                    <a:pt x="1" y="2"/>
                    <a:pt x="0" y="2"/>
                    <a:pt x="1" y="3"/>
                  </a:cubicBezTo>
                  <a:cubicBezTo>
                    <a:pt x="3" y="3"/>
                    <a:pt x="2" y="3"/>
                    <a:pt x="3" y="4"/>
                  </a:cubicBezTo>
                  <a:cubicBezTo>
                    <a:pt x="3" y="4"/>
                    <a:pt x="3" y="5"/>
                    <a:pt x="4" y="5"/>
                  </a:cubicBezTo>
                  <a:cubicBezTo>
                    <a:pt x="6" y="5"/>
                    <a:pt x="6" y="5"/>
                    <a:pt x="7" y="5"/>
                  </a:cubicBezTo>
                  <a:cubicBezTo>
                    <a:pt x="9" y="4"/>
                    <a:pt x="15" y="1"/>
                    <a:pt x="12" y="2"/>
                  </a:cubicBezTo>
                  <a:cubicBezTo>
                    <a:pt x="11" y="2"/>
                    <a:pt x="12" y="1"/>
                    <a:pt x="10" y="1"/>
                  </a:cubicBezTo>
                  <a:cubicBezTo>
                    <a:pt x="9" y="1"/>
                    <a:pt x="8" y="1"/>
                    <a:pt x="7" y="1"/>
                  </a:cubicBezTo>
                  <a:cubicBezTo>
                    <a:pt x="7" y="1"/>
                    <a:pt x="6" y="2"/>
                    <a:pt x="6" y="1"/>
                  </a:cubicBezTo>
                  <a:cubicBezTo>
                    <a:pt x="5" y="0"/>
                    <a:pt x="4"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425"/>
            <p:cNvSpPr>
              <a:spLocks/>
            </p:cNvSpPr>
            <p:nvPr/>
          </p:nvSpPr>
          <p:spPr bwMode="auto">
            <a:xfrm>
              <a:off x="5014" y="2327"/>
              <a:ext cx="15" cy="8"/>
            </a:xfrm>
            <a:custGeom>
              <a:avLst/>
              <a:gdLst>
                <a:gd name="T0" fmla="*/ 10 w 11"/>
                <a:gd name="T1" fmla="*/ 3 h 6"/>
                <a:gd name="T2" fmla="*/ 7 w 11"/>
                <a:gd name="T3" fmla="*/ 1 h 6"/>
                <a:gd name="T4" fmla="*/ 4 w 11"/>
                <a:gd name="T5" fmla="*/ 1 h 6"/>
                <a:gd name="T6" fmla="*/ 2 w 11"/>
                <a:gd name="T7" fmla="*/ 1 h 6"/>
                <a:gd name="T8" fmla="*/ 4 w 11"/>
                <a:gd name="T9" fmla="*/ 3 h 6"/>
                <a:gd name="T10" fmla="*/ 3 w 11"/>
                <a:gd name="T11" fmla="*/ 6 h 6"/>
                <a:gd name="T12" fmla="*/ 5 w 11"/>
                <a:gd name="T13" fmla="*/ 5 h 6"/>
                <a:gd name="T14" fmla="*/ 6 w 11"/>
                <a:gd name="T15" fmla="*/ 6 h 6"/>
                <a:gd name="T16" fmla="*/ 9 w 11"/>
                <a:gd name="T17" fmla="*/ 5 h 6"/>
                <a:gd name="T18" fmla="*/ 10 w 11"/>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6">
                  <a:moveTo>
                    <a:pt x="10" y="3"/>
                  </a:moveTo>
                  <a:cubicBezTo>
                    <a:pt x="8" y="2"/>
                    <a:pt x="9" y="1"/>
                    <a:pt x="7" y="1"/>
                  </a:cubicBezTo>
                  <a:cubicBezTo>
                    <a:pt x="6" y="1"/>
                    <a:pt x="6" y="1"/>
                    <a:pt x="4" y="1"/>
                  </a:cubicBezTo>
                  <a:cubicBezTo>
                    <a:pt x="3" y="0"/>
                    <a:pt x="0" y="0"/>
                    <a:pt x="2" y="1"/>
                  </a:cubicBezTo>
                  <a:cubicBezTo>
                    <a:pt x="3" y="1"/>
                    <a:pt x="4" y="2"/>
                    <a:pt x="4" y="3"/>
                  </a:cubicBezTo>
                  <a:cubicBezTo>
                    <a:pt x="4" y="4"/>
                    <a:pt x="3" y="6"/>
                    <a:pt x="3" y="6"/>
                  </a:cubicBezTo>
                  <a:cubicBezTo>
                    <a:pt x="4" y="5"/>
                    <a:pt x="5" y="4"/>
                    <a:pt x="5" y="5"/>
                  </a:cubicBezTo>
                  <a:cubicBezTo>
                    <a:pt x="6" y="5"/>
                    <a:pt x="6" y="6"/>
                    <a:pt x="6" y="6"/>
                  </a:cubicBezTo>
                  <a:cubicBezTo>
                    <a:pt x="7" y="5"/>
                    <a:pt x="8" y="5"/>
                    <a:pt x="9" y="5"/>
                  </a:cubicBezTo>
                  <a:cubicBezTo>
                    <a:pt x="10" y="5"/>
                    <a:pt x="11" y="3"/>
                    <a:pt x="1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426"/>
            <p:cNvSpPr>
              <a:spLocks/>
            </p:cNvSpPr>
            <p:nvPr/>
          </p:nvSpPr>
          <p:spPr bwMode="auto">
            <a:xfrm>
              <a:off x="5013" y="2313"/>
              <a:ext cx="15" cy="7"/>
            </a:xfrm>
            <a:custGeom>
              <a:avLst/>
              <a:gdLst>
                <a:gd name="T0" fmla="*/ 8 w 11"/>
                <a:gd name="T1" fmla="*/ 0 h 5"/>
                <a:gd name="T2" fmla="*/ 6 w 11"/>
                <a:gd name="T3" fmla="*/ 1 h 5"/>
                <a:gd name="T4" fmla="*/ 4 w 11"/>
                <a:gd name="T5" fmla="*/ 1 h 5"/>
                <a:gd name="T6" fmla="*/ 2 w 11"/>
                <a:gd name="T7" fmla="*/ 1 h 5"/>
                <a:gd name="T8" fmla="*/ 1 w 11"/>
                <a:gd name="T9" fmla="*/ 2 h 5"/>
                <a:gd name="T10" fmla="*/ 1 w 11"/>
                <a:gd name="T11" fmla="*/ 4 h 5"/>
                <a:gd name="T12" fmla="*/ 1 w 11"/>
                <a:gd name="T13" fmla="*/ 4 h 5"/>
                <a:gd name="T14" fmla="*/ 5 w 11"/>
                <a:gd name="T15" fmla="*/ 4 h 5"/>
                <a:gd name="T16" fmla="*/ 7 w 11"/>
                <a:gd name="T17" fmla="*/ 3 h 5"/>
                <a:gd name="T18" fmla="*/ 8 w 11"/>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5">
                  <a:moveTo>
                    <a:pt x="8" y="0"/>
                  </a:moveTo>
                  <a:cubicBezTo>
                    <a:pt x="7" y="0"/>
                    <a:pt x="7" y="1"/>
                    <a:pt x="6" y="1"/>
                  </a:cubicBezTo>
                  <a:cubicBezTo>
                    <a:pt x="5" y="1"/>
                    <a:pt x="5" y="1"/>
                    <a:pt x="4" y="1"/>
                  </a:cubicBezTo>
                  <a:cubicBezTo>
                    <a:pt x="3" y="1"/>
                    <a:pt x="3" y="1"/>
                    <a:pt x="2" y="1"/>
                  </a:cubicBezTo>
                  <a:cubicBezTo>
                    <a:pt x="2" y="1"/>
                    <a:pt x="0" y="1"/>
                    <a:pt x="1" y="2"/>
                  </a:cubicBezTo>
                  <a:cubicBezTo>
                    <a:pt x="2" y="3"/>
                    <a:pt x="2" y="3"/>
                    <a:pt x="1" y="4"/>
                  </a:cubicBezTo>
                  <a:cubicBezTo>
                    <a:pt x="1" y="4"/>
                    <a:pt x="0" y="4"/>
                    <a:pt x="1" y="4"/>
                  </a:cubicBezTo>
                  <a:cubicBezTo>
                    <a:pt x="3" y="4"/>
                    <a:pt x="4" y="5"/>
                    <a:pt x="5" y="4"/>
                  </a:cubicBezTo>
                  <a:cubicBezTo>
                    <a:pt x="6" y="4"/>
                    <a:pt x="7" y="3"/>
                    <a:pt x="7" y="3"/>
                  </a:cubicBezTo>
                  <a:cubicBezTo>
                    <a:pt x="8" y="2"/>
                    <a:pt x="11" y="1"/>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427"/>
            <p:cNvSpPr>
              <a:spLocks/>
            </p:cNvSpPr>
            <p:nvPr/>
          </p:nvSpPr>
          <p:spPr bwMode="auto">
            <a:xfrm>
              <a:off x="5008" y="2320"/>
              <a:ext cx="13" cy="7"/>
            </a:xfrm>
            <a:custGeom>
              <a:avLst/>
              <a:gdLst>
                <a:gd name="T0" fmla="*/ 8 w 9"/>
                <a:gd name="T1" fmla="*/ 4 h 5"/>
                <a:gd name="T2" fmla="*/ 1 w 9"/>
                <a:gd name="T3" fmla="*/ 1 h 5"/>
                <a:gd name="T4" fmla="*/ 8 w 9"/>
                <a:gd name="T5" fmla="*/ 4 h 5"/>
              </a:gdLst>
              <a:ahLst/>
              <a:cxnLst>
                <a:cxn ang="0">
                  <a:pos x="T0" y="T1"/>
                </a:cxn>
                <a:cxn ang="0">
                  <a:pos x="T2" y="T3"/>
                </a:cxn>
                <a:cxn ang="0">
                  <a:pos x="T4" y="T5"/>
                </a:cxn>
              </a:cxnLst>
              <a:rect l="0" t="0" r="r" b="b"/>
              <a:pathLst>
                <a:path w="9" h="5">
                  <a:moveTo>
                    <a:pt x="8" y="4"/>
                  </a:moveTo>
                  <a:cubicBezTo>
                    <a:pt x="7" y="3"/>
                    <a:pt x="0" y="0"/>
                    <a:pt x="1" y="1"/>
                  </a:cubicBezTo>
                  <a:cubicBezTo>
                    <a:pt x="2" y="2"/>
                    <a:pt x="9" y="5"/>
                    <a:pt x="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428"/>
            <p:cNvSpPr>
              <a:spLocks/>
            </p:cNvSpPr>
            <p:nvPr/>
          </p:nvSpPr>
          <p:spPr bwMode="auto">
            <a:xfrm>
              <a:off x="5004" y="2309"/>
              <a:ext cx="4" cy="4"/>
            </a:xfrm>
            <a:custGeom>
              <a:avLst/>
              <a:gdLst>
                <a:gd name="T0" fmla="*/ 2 w 3"/>
                <a:gd name="T1" fmla="*/ 1 h 3"/>
                <a:gd name="T2" fmla="*/ 1 w 3"/>
                <a:gd name="T3" fmla="*/ 2 h 3"/>
                <a:gd name="T4" fmla="*/ 3 w 3"/>
                <a:gd name="T5" fmla="*/ 2 h 3"/>
                <a:gd name="T6" fmla="*/ 2 w 3"/>
                <a:gd name="T7" fmla="*/ 1 h 3"/>
              </a:gdLst>
              <a:ahLst/>
              <a:cxnLst>
                <a:cxn ang="0">
                  <a:pos x="T0" y="T1"/>
                </a:cxn>
                <a:cxn ang="0">
                  <a:pos x="T2" y="T3"/>
                </a:cxn>
                <a:cxn ang="0">
                  <a:pos x="T4" y="T5"/>
                </a:cxn>
                <a:cxn ang="0">
                  <a:pos x="T6" y="T7"/>
                </a:cxn>
              </a:cxnLst>
              <a:rect l="0" t="0" r="r" b="b"/>
              <a:pathLst>
                <a:path w="3" h="3">
                  <a:moveTo>
                    <a:pt x="2" y="1"/>
                  </a:moveTo>
                  <a:cubicBezTo>
                    <a:pt x="1" y="0"/>
                    <a:pt x="0" y="1"/>
                    <a:pt x="1" y="2"/>
                  </a:cubicBezTo>
                  <a:cubicBezTo>
                    <a:pt x="3" y="3"/>
                    <a:pt x="3" y="3"/>
                    <a:pt x="3" y="2"/>
                  </a:cubicBezTo>
                  <a:cubicBezTo>
                    <a:pt x="3" y="2"/>
                    <a:pt x="3"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429"/>
            <p:cNvSpPr>
              <a:spLocks/>
            </p:cNvSpPr>
            <p:nvPr/>
          </p:nvSpPr>
          <p:spPr bwMode="auto">
            <a:xfrm>
              <a:off x="5004" y="2295"/>
              <a:ext cx="11" cy="11"/>
            </a:xfrm>
            <a:custGeom>
              <a:avLst/>
              <a:gdLst>
                <a:gd name="T0" fmla="*/ 5 w 8"/>
                <a:gd name="T1" fmla="*/ 4 h 8"/>
                <a:gd name="T2" fmla="*/ 5 w 8"/>
                <a:gd name="T3" fmla="*/ 4 h 8"/>
                <a:gd name="T4" fmla="*/ 6 w 8"/>
                <a:gd name="T5" fmla="*/ 4 h 8"/>
                <a:gd name="T6" fmla="*/ 7 w 8"/>
                <a:gd name="T7" fmla="*/ 3 h 8"/>
                <a:gd name="T8" fmla="*/ 4 w 8"/>
                <a:gd name="T9" fmla="*/ 1 h 8"/>
                <a:gd name="T10" fmla="*/ 3 w 8"/>
                <a:gd name="T11" fmla="*/ 2 h 8"/>
                <a:gd name="T12" fmla="*/ 3 w 8"/>
                <a:gd name="T13" fmla="*/ 3 h 8"/>
                <a:gd name="T14" fmla="*/ 2 w 8"/>
                <a:gd name="T15" fmla="*/ 3 h 8"/>
                <a:gd name="T16" fmla="*/ 1 w 8"/>
                <a:gd name="T17" fmla="*/ 3 h 8"/>
                <a:gd name="T18" fmla="*/ 3 w 8"/>
                <a:gd name="T19" fmla="*/ 5 h 8"/>
                <a:gd name="T20" fmla="*/ 3 w 8"/>
                <a:gd name="T21" fmla="*/ 7 h 8"/>
                <a:gd name="T22" fmla="*/ 1 w 8"/>
                <a:gd name="T23" fmla="*/ 7 h 8"/>
                <a:gd name="T24" fmla="*/ 2 w 8"/>
                <a:gd name="T25" fmla="*/ 8 h 8"/>
                <a:gd name="T26" fmla="*/ 4 w 8"/>
                <a:gd name="T27" fmla="*/ 7 h 8"/>
                <a:gd name="T28" fmla="*/ 4 w 8"/>
                <a:gd name="T29" fmla="*/ 6 h 8"/>
                <a:gd name="T30" fmla="*/ 5 w 8"/>
                <a:gd name="T3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8">
                  <a:moveTo>
                    <a:pt x="5" y="4"/>
                  </a:moveTo>
                  <a:cubicBezTo>
                    <a:pt x="5" y="4"/>
                    <a:pt x="4" y="2"/>
                    <a:pt x="5" y="4"/>
                  </a:cubicBezTo>
                  <a:cubicBezTo>
                    <a:pt x="5" y="5"/>
                    <a:pt x="4" y="6"/>
                    <a:pt x="6" y="4"/>
                  </a:cubicBezTo>
                  <a:cubicBezTo>
                    <a:pt x="7" y="3"/>
                    <a:pt x="8" y="3"/>
                    <a:pt x="7" y="3"/>
                  </a:cubicBezTo>
                  <a:cubicBezTo>
                    <a:pt x="6" y="2"/>
                    <a:pt x="5" y="1"/>
                    <a:pt x="4" y="1"/>
                  </a:cubicBezTo>
                  <a:cubicBezTo>
                    <a:pt x="2" y="0"/>
                    <a:pt x="2" y="1"/>
                    <a:pt x="3" y="2"/>
                  </a:cubicBezTo>
                  <a:cubicBezTo>
                    <a:pt x="4" y="2"/>
                    <a:pt x="4" y="3"/>
                    <a:pt x="3" y="3"/>
                  </a:cubicBezTo>
                  <a:cubicBezTo>
                    <a:pt x="3" y="4"/>
                    <a:pt x="3" y="3"/>
                    <a:pt x="2" y="3"/>
                  </a:cubicBezTo>
                  <a:cubicBezTo>
                    <a:pt x="1" y="2"/>
                    <a:pt x="0" y="2"/>
                    <a:pt x="1" y="3"/>
                  </a:cubicBezTo>
                  <a:cubicBezTo>
                    <a:pt x="2" y="4"/>
                    <a:pt x="3" y="4"/>
                    <a:pt x="3" y="5"/>
                  </a:cubicBezTo>
                  <a:cubicBezTo>
                    <a:pt x="3" y="6"/>
                    <a:pt x="4" y="6"/>
                    <a:pt x="3" y="7"/>
                  </a:cubicBezTo>
                  <a:cubicBezTo>
                    <a:pt x="2" y="7"/>
                    <a:pt x="1" y="7"/>
                    <a:pt x="1" y="7"/>
                  </a:cubicBezTo>
                  <a:cubicBezTo>
                    <a:pt x="0" y="8"/>
                    <a:pt x="1" y="8"/>
                    <a:pt x="2" y="8"/>
                  </a:cubicBezTo>
                  <a:cubicBezTo>
                    <a:pt x="3" y="8"/>
                    <a:pt x="4" y="8"/>
                    <a:pt x="4" y="7"/>
                  </a:cubicBezTo>
                  <a:cubicBezTo>
                    <a:pt x="4" y="7"/>
                    <a:pt x="3" y="6"/>
                    <a:pt x="4" y="6"/>
                  </a:cubicBezTo>
                  <a:cubicBezTo>
                    <a:pt x="5" y="6"/>
                    <a:pt x="5" y="5"/>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430"/>
            <p:cNvSpPr>
              <a:spLocks/>
            </p:cNvSpPr>
            <p:nvPr/>
          </p:nvSpPr>
          <p:spPr bwMode="auto">
            <a:xfrm>
              <a:off x="5003" y="2279"/>
              <a:ext cx="8" cy="11"/>
            </a:xfrm>
            <a:custGeom>
              <a:avLst/>
              <a:gdLst>
                <a:gd name="T0" fmla="*/ 5 w 6"/>
                <a:gd name="T1" fmla="*/ 2 h 8"/>
                <a:gd name="T2" fmla="*/ 4 w 6"/>
                <a:gd name="T3" fmla="*/ 0 h 8"/>
                <a:gd name="T4" fmla="*/ 3 w 6"/>
                <a:gd name="T5" fmla="*/ 2 h 8"/>
                <a:gd name="T6" fmla="*/ 2 w 6"/>
                <a:gd name="T7" fmla="*/ 5 h 8"/>
                <a:gd name="T8" fmla="*/ 1 w 6"/>
                <a:gd name="T9" fmla="*/ 6 h 8"/>
                <a:gd name="T10" fmla="*/ 1 w 6"/>
                <a:gd name="T11" fmla="*/ 8 h 8"/>
                <a:gd name="T12" fmla="*/ 3 w 6"/>
                <a:gd name="T13" fmla="*/ 6 h 8"/>
                <a:gd name="T14" fmla="*/ 4 w 6"/>
                <a:gd name="T15" fmla="*/ 8 h 8"/>
                <a:gd name="T16" fmla="*/ 6 w 6"/>
                <a:gd name="T17" fmla="*/ 6 h 8"/>
                <a:gd name="T18" fmla="*/ 5 w 6"/>
                <a:gd name="T19" fmla="*/ 4 h 8"/>
                <a:gd name="T20" fmla="*/ 5 w 6"/>
                <a:gd name="T21"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8">
                  <a:moveTo>
                    <a:pt x="5" y="2"/>
                  </a:moveTo>
                  <a:cubicBezTo>
                    <a:pt x="5" y="1"/>
                    <a:pt x="5" y="0"/>
                    <a:pt x="4" y="0"/>
                  </a:cubicBezTo>
                  <a:cubicBezTo>
                    <a:pt x="2" y="0"/>
                    <a:pt x="3" y="1"/>
                    <a:pt x="3" y="2"/>
                  </a:cubicBezTo>
                  <a:cubicBezTo>
                    <a:pt x="3" y="3"/>
                    <a:pt x="3" y="4"/>
                    <a:pt x="2" y="5"/>
                  </a:cubicBezTo>
                  <a:cubicBezTo>
                    <a:pt x="1" y="5"/>
                    <a:pt x="0" y="5"/>
                    <a:pt x="1" y="6"/>
                  </a:cubicBezTo>
                  <a:cubicBezTo>
                    <a:pt x="1" y="6"/>
                    <a:pt x="0" y="8"/>
                    <a:pt x="1" y="8"/>
                  </a:cubicBezTo>
                  <a:cubicBezTo>
                    <a:pt x="2" y="7"/>
                    <a:pt x="3" y="5"/>
                    <a:pt x="3" y="6"/>
                  </a:cubicBezTo>
                  <a:cubicBezTo>
                    <a:pt x="3" y="7"/>
                    <a:pt x="3" y="8"/>
                    <a:pt x="4" y="8"/>
                  </a:cubicBezTo>
                  <a:cubicBezTo>
                    <a:pt x="5" y="8"/>
                    <a:pt x="6" y="7"/>
                    <a:pt x="6" y="6"/>
                  </a:cubicBezTo>
                  <a:cubicBezTo>
                    <a:pt x="6" y="4"/>
                    <a:pt x="5" y="5"/>
                    <a:pt x="5" y="4"/>
                  </a:cubicBezTo>
                  <a:cubicBezTo>
                    <a:pt x="5" y="3"/>
                    <a:pt x="6" y="2"/>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431"/>
            <p:cNvSpPr>
              <a:spLocks/>
            </p:cNvSpPr>
            <p:nvPr/>
          </p:nvSpPr>
          <p:spPr bwMode="auto">
            <a:xfrm>
              <a:off x="5002" y="2291"/>
              <a:ext cx="5" cy="8"/>
            </a:xfrm>
            <a:custGeom>
              <a:avLst/>
              <a:gdLst>
                <a:gd name="T0" fmla="*/ 2 w 4"/>
                <a:gd name="T1" fmla="*/ 1 h 6"/>
                <a:gd name="T2" fmla="*/ 1 w 4"/>
                <a:gd name="T3" fmla="*/ 6 h 6"/>
                <a:gd name="T4" fmla="*/ 3 w 4"/>
                <a:gd name="T5" fmla="*/ 2 h 6"/>
                <a:gd name="T6" fmla="*/ 2 w 4"/>
                <a:gd name="T7" fmla="*/ 1 h 6"/>
              </a:gdLst>
              <a:ahLst/>
              <a:cxnLst>
                <a:cxn ang="0">
                  <a:pos x="T0" y="T1"/>
                </a:cxn>
                <a:cxn ang="0">
                  <a:pos x="T2" y="T3"/>
                </a:cxn>
                <a:cxn ang="0">
                  <a:pos x="T4" y="T5"/>
                </a:cxn>
                <a:cxn ang="0">
                  <a:pos x="T6" y="T7"/>
                </a:cxn>
              </a:cxnLst>
              <a:rect l="0" t="0" r="r" b="b"/>
              <a:pathLst>
                <a:path w="4" h="6">
                  <a:moveTo>
                    <a:pt x="2" y="1"/>
                  </a:moveTo>
                  <a:cubicBezTo>
                    <a:pt x="1" y="2"/>
                    <a:pt x="0" y="6"/>
                    <a:pt x="1" y="6"/>
                  </a:cubicBezTo>
                  <a:cubicBezTo>
                    <a:pt x="2" y="5"/>
                    <a:pt x="4" y="2"/>
                    <a:pt x="3" y="2"/>
                  </a:cubicBezTo>
                  <a:cubicBezTo>
                    <a:pt x="3" y="1"/>
                    <a:pt x="3"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432"/>
            <p:cNvSpPr>
              <a:spLocks/>
            </p:cNvSpPr>
            <p:nvPr/>
          </p:nvSpPr>
          <p:spPr bwMode="auto">
            <a:xfrm>
              <a:off x="5002" y="2269"/>
              <a:ext cx="8" cy="11"/>
            </a:xfrm>
            <a:custGeom>
              <a:avLst/>
              <a:gdLst>
                <a:gd name="T0" fmla="*/ 2 w 6"/>
                <a:gd name="T1" fmla="*/ 6 h 8"/>
                <a:gd name="T2" fmla="*/ 2 w 6"/>
                <a:gd name="T3" fmla="*/ 7 h 8"/>
                <a:gd name="T4" fmla="*/ 5 w 6"/>
                <a:gd name="T5" fmla="*/ 6 h 8"/>
                <a:gd name="T6" fmla="*/ 6 w 6"/>
                <a:gd name="T7" fmla="*/ 5 h 8"/>
                <a:gd name="T8" fmla="*/ 4 w 6"/>
                <a:gd name="T9" fmla="*/ 3 h 8"/>
                <a:gd name="T10" fmla="*/ 4 w 6"/>
                <a:gd name="T11" fmla="*/ 1 h 8"/>
                <a:gd name="T12" fmla="*/ 3 w 6"/>
                <a:gd name="T13" fmla="*/ 3 h 8"/>
                <a:gd name="T14" fmla="*/ 2 w 6"/>
                <a:gd name="T15" fmla="*/ 4 h 8"/>
                <a:gd name="T16" fmla="*/ 2 w 6"/>
                <a:gd name="T17" fmla="*/ 3 h 8"/>
                <a:gd name="T18" fmla="*/ 1 w 6"/>
                <a:gd name="T19" fmla="*/ 4 h 8"/>
                <a:gd name="T20" fmla="*/ 1 w 6"/>
                <a:gd name="T21" fmla="*/ 6 h 8"/>
                <a:gd name="T22" fmla="*/ 2 w 6"/>
                <a:gd name="T23"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8">
                  <a:moveTo>
                    <a:pt x="2" y="6"/>
                  </a:moveTo>
                  <a:cubicBezTo>
                    <a:pt x="2" y="7"/>
                    <a:pt x="1" y="8"/>
                    <a:pt x="2" y="7"/>
                  </a:cubicBezTo>
                  <a:cubicBezTo>
                    <a:pt x="4" y="6"/>
                    <a:pt x="5" y="7"/>
                    <a:pt x="5" y="6"/>
                  </a:cubicBezTo>
                  <a:cubicBezTo>
                    <a:pt x="6" y="6"/>
                    <a:pt x="6" y="5"/>
                    <a:pt x="6" y="5"/>
                  </a:cubicBezTo>
                  <a:cubicBezTo>
                    <a:pt x="6" y="4"/>
                    <a:pt x="5" y="2"/>
                    <a:pt x="4" y="3"/>
                  </a:cubicBezTo>
                  <a:cubicBezTo>
                    <a:pt x="3" y="4"/>
                    <a:pt x="5" y="0"/>
                    <a:pt x="4" y="1"/>
                  </a:cubicBezTo>
                  <a:cubicBezTo>
                    <a:pt x="4" y="1"/>
                    <a:pt x="4" y="2"/>
                    <a:pt x="3" y="3"/>
                  </a:cubicBezTo>
                  <a:cubicBezTo>
                    <a:pt x="3" y="4"/>
                    <a:pt x="3" y="4"/>
                    <a:pt x="2" y="4"/>
                  </a:cubicBezTo>
                  <a:cubicBezTo>
                    <a:pt x="2" y="3"/>
                    <a:pt x="2" y="2"/>
                    <a:pt x="2" y="3"/>
                  </a:cubicBezTo>
                  <a:cubicBezTo>
                    <a:pt x="2" y="4"/>
                    <a:pt x="2" y="3"/>
                    <a:pt x="1" y="4"/>
                  </a:cubicBezTo>
                  <a:cubicBezTo>
                    <a:pt x="0" y="6"/>
                    <a:pt x="0" y="7"/>
                    <a:pt x="1" y="6"/>
                  </a:cubicBezTo>
                  <a:cubicBezTo>
                    <a:pt x="2" y="6"/>
                    <a:pt x="2" y="5"/>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433"/>
            <p:cNvSpPr>
              <a:spLocks/>
            </p:cNvSpPr>
            <p:nvPr/>
          </p:nvSpPr>
          <p:spPr bwMode="auto">
            <a:xfrm>
              <a:off x="5008" y="2237"/>
              <a:ext cx="9" cy="9"/>
            </a:xfrm>
            <a:custGeom>
              <a:avLst/>
              <a:gdLst>
                <a:gd name="T0" fmla="*/ 1 w 6"/>
                <a:gd name="T1" fmla="*/ 1 h 6"/>
                <a:gd name="T2" fmla="*/ 3 w 6"/>
                <a:gd name="T3" fmla="*/ 2 h 6"/>
                <a:gd name="T4" fmla="*/ 4 w 6"/>
                <a:gd name="T5" fmla="*/ 4 h 6"/>
                <a:gd name="T6" fmla="*/ 4 w 6"/>
                <a:gd name="T7" fmla="*/ 5 h 6"/>
                <a:gd name="T8" fmla="*/ 5 w 6"/>
                <a:gd name="T9" fmla="*/ 3 h 6"/>
                <a:gd name="T10" fmla="*/ 3 w 6"/>
                <a:gd name="T11" fmla="*/ 2 h 6"/>
                <a:gd name="T12" fmla="*/ 4 w 6"/>
                <a:gd name="T13" fmla="*/ 0 h 6"/>
                <a:gd name="T14" fmla="*/ 1 w 6"/>
                <a:gd name="T15" fmla="*/ 1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1" y="1"/>
                  </a:moveTo>
                  <a:cubicBezTo>
                    <a:pt x="2" y="2"/>
                    <a:pt x="3" y="1"/>
                    <a:pt x="3" y="2"/>
                  </a:cubicBezTo>
                  <a:cubicBezTo>
                    <a:pt x="3" y="3"/>
                    <a:pt x="4" y="3"/>
                    <a:pt x="4" y="4"/>
                  </a:cubicBezTo>
                  <a:cubicBezTo>
                    <a:pt x="4" y="4"/>
                    <a:pt x="4" y="6"/>
                    <a:pt x="4" y="5"/>
                  </a:cubicBezTo>
                  <a:cubicBezTo>
                    <a:pt x="5" y="5"/>
                    <a:pt x="6" y="3"/>
                    <a:pt x="5" y="3"/>
                  </a:cubicBezTo>
                  <a:cubicBezTo>
                    <a:pt x="5" y="3"/>
                    <a:pt x="3" y="3"/>
                    <a:pt x="3" y="2"/>
                  </a:cubicBezTo>
                  <a:cubicBezTo>
                    <a:pt x="3" y="1"/>
                    <a:pt x="4" y="1"/>
                    <a:pt x="4" y="0"/>
                  </a:cubicBezTo>
                  <a:cubicBezTo>
                    <a:pt x="3"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434"/>
            <p:cNvSpPr>
              <a:spLocks/>
            </p:cNvSpPr>
            <p:nvPr/>
          </p:nvSpPr>
          <p:spPr bwMode="auto">
            <a:xfrm>
              <a:off x="5010" y="2211"/>
              <a:ext cx="9" cy="15"/>
            </a:xfrm>
            <a:custGeom>
              <a:avLst/>
              <a:gdLst>
                <a:gd name="T0" fmla="*/ 4 w 7"/>
                <a:gd name="T1" fmla="*/ 0 h 11"/>
                <a:gd name="T2" fmla="*/ 2 w 7"/>
                <a:gd name="T3" fmla="*/ 1 h 11"/>
                <a:gd name="T4" fmla="*/ 1 w 7"/>
                <a:gd name="T5" fmla="*/ 10 h 11"/>
                <a:gd name="T6" fmla="*/ 4 w 7"/>
                <a:gd name="T7" fmla="*/ 10 h 11"/>
                <a:gd name="T8" fmla="*/ 6 w 7"/>
                <a:gd name="T9" fmla="*/ 7 h 11"/>
                <a:gd name="T10" fmla="*/ 6 w 7"/>
                <a:gd name="T11" fmla="*/ 5 h 11"/>
                <a:gd name="T12" fmla="*/ 6 w 7"/>
                <a:gd name="T13" fmla="*/ 1 h 11"/>
                <a:gd name="T14" fmla="*/ 4 w 7"/>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1">
                  <a:moveTo>
                    <a:pt x="4" y="0"/>
                  </a:moveTo>
                  <a:cubicBezTo>
                    <a:pt x="3" y="0"/>
                    <a:pt x="2" y="1"/>
                    <a:pt x="2" y="1"/>
                  </a:cubicBezTo>
                  <a:cubicBezTo>
                    <a:pt x="2" y="2"/>
                    <a:pt x="2" y="9"/>
                    <a:pt x="1" y="10"/>
                  </a:cubicBezTo>
                  <a:cubicBezTo>
                    <a:pt x="0" y="11"/>
                    <a:pt x="4" y="11"/>
                    <a:pt x="4" y="10"/>
                  </a:cubicBezTo>
                  <a:cubicBezTo>
                    <a:pt x="6" y="10"/>
                    <a:pt x="7" y="8"/>
                    <a:pt x="6" y="7"/>
                  </a:cubicBezTo>
                  <a:cubicBezTo>
                    <a:pt x="6" y="7"/>
                    <a:pt x="6" y="6"/>
                    <a:pt x="6" y="5"/>
                  </a:cubicBezTo>
                  <a:cubicBezTo>
                    <a:pt x="6" y="4"/>
                    <a:pt x="6" y="2"/>
                    <a:pt x="6" y="1"/>
                  </a:cubicBezTo>
                  <a:cubicBezTo>
                    <a:pt x="6" y="0"/>
                    <a:pt x="5"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435"/>
            <p:cNvSpPr>
              <a:spLocks/>
            </p:cNvSpPr>
            <p:nvPr/>
          </p:nvSpPr>
          <p:spPr bwMode="auto">
            <a:xfrm>
              <a:off x="5043" y="1766"/>
              <a:ext cx="7" cy="5"/>
            </a:xfrm>
            <a:custGeom>
              <a:avLst/>
              <a:gdLst>
                <a:gd name="T0" fmla="*/ 1 w 5"/>
                <a:gd name="T1" fmla="*/ 2 h 4"/>
                <a:gd name="T2" fmla="*/ 4 w 5"/>
                <a:gd name="T3" fmla="*/ 2 h 4"/>
                <a:gd name="T4" fmla="*/ 1 w 5"/>
                <a:gd name="T5" fmla="*/ 0 h 4"/>
                <a:gd name="T6" fmla="*/ 1 w 5"/>
                <a:gd name="T7" fmla="*/ 2 h 4"/>
              </a:gdLst>
              <a:ahLst/>
              <a:cxnLst>
                <a:cxn ang="0">
                  <a:pos x="T0" y="T1"/>
                </a:cxn>
                <a:cxn ang="0">
                  <a:pos x="T2" y="T3"/>
                </a:cxn>
                <a:cxn ang="0">
                  <a:pos x="T4" y="T5"/>
                </a:cxn>
                <a:cxn ang="0">
                  <a:pos x="T6" y="T7"/>
                </a:cxn>
              </a:cxnLst>
              <a:rect l="0" t="0" r="r" b="b"/>
              <a:pathLst>
                <a:path w="5" h="4">
                  <a:moveTo>
                    <a:pt x="1" y="2"/>
                  </a:moveTo>
                  <a:cubicBezTo>
                    <a:pt x="1" y="4"/>
                    <a:pt x="2" y="3"/>
                    <a:pt x="4" y="2"/>
                  </a:cubicBezTo>
                  <a:cubicBezTo>
                    <a:pt x="5" y="2"/>
                    <a:pt x="2" y="0"/>
                    <a:pt x="1" y="0"/>
                  </a:cubicBezTo>
                  <a:cubicBezTo>
                    <a:pt x="0" y="0"/>
                    <a:pt x="1" y="1"/>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436"/>
            <p:cNvSpPr>
              <a:spLocks/>
            </p:cNvSpPr>
            <p:nvPr/>
          </p:nvSpPr>
          <p:spPr bwMode="auto">
            <a:xfrm>
              <a:off x="5110" y="1777"/>
              <a:ext cx="8" cy="7"/>
            </a:xfrm>
            <a:custGeom>
              <a:avLst/>
              <a:gdLst>
                <a:gd name="T0" fmla="*/ 1 w 6"/>
                <a:gd name="T1" fmla="*/ 4 h 5"/>
                <a:gd name="T2" fmla="*/ 4 w 6"/>
                <a:gd name="T3" fmla="*/ 4 h 5"/>
                <a:gd name="T4" fmla="*/ 4 w 6"/>
                <a:gd name="T5" fmla="*/ 0 h 5"/>
                <a:gd name="T6" fmla="*/ 3 w 6"/>
                <a:gd name="T7" fmla="*/ 2 h 5"/>
                <a:gd name="T8" fmla="*/ 1 w 6"/>
                <a:gd name="T9" fmla="*/ 4 h 5"/>
              </a:gdLst>
              <a:ahLst/>
              <a:cxnLst>
                <a:cxn ang="0">
                  <a:pos x="T0" y="T1"/>
                </a:cxn>
                <a:cxn ang="0">
                  <a:pos x="T2" y="T3"/>
                </a:cxn>
                <a:cxn ang="0">
                  <a:pos x="T4" y="T5"/>
                </a:cxn>
                <a:cxn ang="0">
                  <a:pos x="T6" y="T7"/>
                </a:cxn>
                <a:cxn ang="0">
                  <a:pos x="T8" y="T9"/>
                </a:cxn>
              </a:cxnLst>
              <a:rect l="0" t="0" r="r" b="b"/>
              <a:pathLst>
                <a:path w="6" h="5">
                  <a:moveTo>
                    <a:pt x="1" y="4"/>
                  </a:moveTo>
                  <a:cubicBezTo>
                    <a:pt x="2" y="5"/>
                    <a:pt x="3" y="5"/>
                    <a:pt x="4" y="4"/>
                  </a:cubicBezTo>
                  <a:cubicBezTo>
                    <a:pt x="6" y="4"/>
                    <a:pt x="5" y="0"/>
                    <a:pt x="4" y="0"/>
                  </a:cubicBezTo>
                  <a:cubicBezTo>
                    <a:pt x="3" y="0"/>
                    <a:pt x="3" y="1"/>
                    <a:pt x="3" y="2"/>
                  </a:cubicBezTo>
                  <a:cubicBezTo>
                    <a:pt x="3" y="3"/>
                    <a:pt x="0" y="2"/>
                    <a:pt x="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437"/>
            <p:cNvSpPr>
              <a:spLocks/>
            </p:cNvSpPr>
            <p:nvPr/>
          </p:nvSpPr>
          <p:spPr bwMode="auto">
            <a:xfrm>
              <a:off x="5197" y="1860"/>
              <a:ext cx="22" cy="20"/>
            </a:xfrm>
            <a:custGeom>
              <a:avLst/>
              <a:gdLst>
                <a:gd name="T0" fmla="*/ 1 w 16"/>
                <a:gd name="T1" fmla="*/ 8 h 15"/>
                <a:gd name="T2" fmla="*/ 1 w 16"/>
                <a:gd name="T3" fmla="*/ 11 h 15"/>
                <a:gd name="T4" fmla="*/ 3 w 16"/>
                <a:gd name="T5" fmla="*/ 12 h 15"/>
                <a:gd name="T6" fmla="*/ 5 w 16"/>
                <a:gd name="T7" fmla="*/ 11 h 15"/>
                <a:gd name="T8" fmla="*/ 7 w 16"/>
                <a:gd name="T9" fmla="*/ 13 h 15"/>
                <a:gd name="T10" fmla="*/ 9 w 16"/>
                <a:gd name="T11" fmla="*/ 13 h 15"/>
                <a:gd name="T12" fmla="*/ 10 w 16"/>
                <a:gd name="T13" fmla="*/ 11 h 15"/>
                <a:gd name="T14" fmla="*/ 14 w 16"/>
                <a:gd name="T15" fmla="*/ 5 h 15"/>
                <a:gd name="T16" fmla="*/ 9 w 16"/>
                <a:gd name="T17" fmla="*/ 2 h 15"/>
                <a:gd name="T18" fmla="*/ 7 w 16"/>
                <a:gd name="T19" fmla="*/ 0 h 15"/>
                <a:gd name="T20" fmla="*/ 4 w 16"/>
                <a:gd name="T21" fmla="*/ 0 h 15"/>
                <a:gd name="T22" fmla="*/ 2 w 16"/>
                <a:gd name="T23" fmla="*/ 1 h 15"/>
                <a:gd name="T24" fmla="*/ 1 w 16"/>
                <a:gd name="T25" fmla="*/ 4 h 15"/>
                <a:gd name="T26" fmla="*/ 1 w 16"/>
                <a:gd name="T27" fmla="*/ 5 h 15"/>
                <a:gd name="T28" fmla="*/ 1 w 16"/>
                <a:gd name="T2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5">
                  <a:moveTo>
                    <a:pt x="1" y="8"/>
                  </a:moveTo>
                  <a:cubicBezTo>
                    <a:pt x="1" y="9"/>
                    <a:pt x="1" y="10"/>
                    <a:pt x="1" y="11"/>
                  </a:cubicBezTo>
                  <a:cubicBezTo>
                    <a:pt x="2" y="11"/>
                    <a:pt x="3" y="12"/>
                    <a:pt x="3" y="12"/>
                  </a:cubicBezTo>
                  <a:cubicBezTo>
                    <a:pt x="3" y="11"/>
                    <a:pt x="4" y="11"/>
                    <a:pt x="5" y="11"/>
                  </a:cubicBezTo>
                  <a:cubicBezTo>
                    <a:pt x="6" y="12"/>
                    <a:pt x="6" y="13"/>
                    <a:pt x="7" y="13"/>
                  </a:cubicBezTo>
                  <a:cubicBezTo>
                    <a:pt x="8" y="14"/>
                    <a:pt x="8" y="15"/>
                    <a:pt x="9" y="13"/>
                  </a:cubicBezTo>
                  <a:cubicBezTo>
                    <a:pt x="10" y="12"/>
                    <a:pt x="9" y="12"/>
                    <a:pt x="10" y="11"/>
                  </a:cubicBezTo>
                  <a:cubicBezTo>
                    <a:pt x="12" y="10"/>
                    <a:pt x="16" y="9"/>
                    <a:pt x="14" y="5"/>
                  </a:cubicBezTo>
                  <a:cubicBezTo>
                    <a:pt x="13" y="2"/>
                    <a:pt x="11" y="3"/>
                    <a:pt x="9" y="2"/>
                  </a:cubicBezTo>
                  <a:cubicBezTo>
                    <a:pt x="8" y="2"/>
                    <a:pt x="8" y="1"/>
                    <a:pt x="7" y="0"/>
                  </a:cubicBezTo>
                  <a:cubicBezTo>
                    <a:pt x="6" y="0"/>
                    <a:pt x="5" y="0"/>
                    <a:pt x="4" y="0"/>
                  </a:cubicBezTo>
                  <a:cubicBezTo>
                    <a:pt x="3" y="0"/>
                    <a:pt x="2" y="1"/>
                    <a:pt x="2" y="1"/>
                  </a:cubicBezTo>
                  <a:cubicBezTo>
                    <a:pt x="1" y="2"/>
                    <a:pt x="0" y="4"/>
                    <a:pt x="1" y="4"/>
                  </a:cubicBezTo>
                  <a:cubicBezTo>
                    <a:pt x="2" y="3"/>
                    <a:pt x="2" y="4"/>
                    <a:pt x="1" y="5"/>
                  </a:cubicBezTo>
                  <a:cubicBezTo>
                    <a:pt x="1" y="5"/>
                    <a:pt x="1" y="7"/>
                    <a:pt x="1"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438"/>
            <p:cNvSpPr>
              <a:spLocks/>
            </p:cNvSpPr>
            <p:nvPr/>
          </p:nvSpPr>
          <p:spPr bwMode="auto">
            <a:xfrm>
              <a:off x="5066" y="1715"/>
              <a:ext cx="18" cy="4"/>
            </a:xfrm>
            <a:custGeom>
              <a:avLst/>
              <a:gdLst>
                <a:gd name="T0" fmla="*/ 6 w 13"/>
                <a:gd name="T1" fmla="*/ 0 h 3"/>
                <a:gd name="T2" fmla="*/ 3 w 13"/>
                <a:gd name="T3" fmla="*/ 3 h 3"/>
                <a:gd name="T4" fmla="*/ 11 w 13"/>
                <a:gd name="T5" fmla="*/ 2 h 3"/>
                <a:gd name="T6" fmla="*/ 6 w 13"/>
                <a:gd name="T7" fmla="*/ 0 h 3"/>
              </a:gdLst>
              <a:ahLst/>
              <a:cxnLst>
                <a:cxn ang="0">
                  <a:pos x="T0" y="T1"/>
                </a:cxn>
                <a:cxn ang="0">
                  <a:pos x="T2" y="T3"/>
                </a:cxn>
                <a:cxn ang="0">
                  <a:pos x="T4" y="T5"/>
                </a:cxn>
                <a:cxn ang="0">
                  <a:pos x="T6" y="T7"/>
                </a:cxn>
              </a:cxnLst>
              <a:rect l="0" t="0" r="r" b="b"/>
              <a:pathLst>
                <a:path w="13" h="3">
                  <a:moveTo>
                    <a:pt x="6" y="0"/>
                  </a:moveTo>
                  <a:cubicBezTo>
                    <a:pt x="3" y="0"/>
                    <a:pt x="0" y="3"/>
                    <a:pt x="3" y="3"/>
                  </a:cubicBezTo>
                  <a:cubicBezTo>
                    <a:pt x="6" y="3"/>
                    <a:pt x="13" y="3"/>
                    <a:pt x="11" y="2"/>
                  </a:cubicBezTo>
                  <a:cubicBezTo>
                    <a:pt x="8" y="1"/>
                    <a:pt x="9"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439"/>
            <p:cNvSpPr>
              <a:spLocks/>
            </p:cNvSpPr>
            <p:nvPr/>
          </p:nvSpPr>
          <p:spPr bwMode="auto">
            <a:xfrm>
              <a:off x="4977" y="1715"/>
              <a:ext cx="19" cy="5"/>
            </a:xfrm>
            <a:custGeom>
              <a:avLst/>
              <a:gdLst>
                <a:gd name="T0" fmla="*/ 3 w 14"/>
                <a:gd name="T1" fmla="*/ 2 h 4"/>
                <a:gd name="T2" fmla="*/ 9 w 14"/>
                <a:gd name="T3" fmla="*/ 4 h 4"/>
                <a:gd name="T4" fmla="*/ 12 w 14"/>
                <a:gd name="T5" fmla="*/ 4 h 4"/>
                <a:gd name="T6" fmla="*/ 14 w 14"/>
                <a:gd name="T7" fmla="*/ 3 h 4"/>
                <a:gd name="T8" fmla="*/ 8 w 14"/>
                <a:gd name="T9" fmla="*/ 0 h 4"/>
                <a:gd name="T10" fmla="*/ 3 w 14"/>
                <a:gd name="T11" fmla="*/ 2 h 4"/>
              </a:gdLst>
              <a:ahLst/>
              <a:cxnLst>
                <a:cxn ang="0">
                  <a:pos x="T0" y="T1"/>
                </a:cxn>
                <a:cxn ang="0">
                  <a:pos x="T2" y="T3"/>
                </a:cxn>
                <a:cxn ang="0">
                  <a:pos x="T4" y="T5"/>
                </a:cxn>
                <a:cxn ang="0">
                  <a:pos x="T6" y="T7"/>
                </a:cxn>
                <a:cxn ang="0">
                  <a:pos x="T8" y="T9"/>
                </a:cxn>
                <a:cxn ang="0">
                  <a:pos x="T10" y="T11"/>
                </a:cxn>
              </a:cxnLst>
              <a:rect l="0" t="0" r="r" b="b"/>
              <a:pathLst>
                <a:path w="14" h="4">
                  <a:moveTo>
                    <a:pt x="3" y="2"/>
                  </a:moveTo>
                  <a:cubicBezTo>
                    <a:pt x="6" y="3"/>
                    <a:pt x="7" y="4"/>
                    <a:pt x="9" y="4"/>
                  </a:cubicBezTo>
                  <a:cubicBezTo>
                    <a:pt x="11" y="4"/>
                    <a:pt x="11" y="3"/>
                    <a:pt x="12" y="4"/>
                  </a:cubicBezTo>
                  <a:cubicBezTo>
                    <a:pt x="13" y="4"/>
                    <a:pt x="14" y="4"/>
                    <a:pt x="14" y="3"/>
                  </a:cubicBezTo>
                  <a:cubicBezTo>
                    <a:pt x="14" y="2"/>
                    <a:pt x="10" y="0"/>
                    <a:pt x="8" y="0"/>
                  </a:cubicBezTo>
                  <a:cubicBezTo>
                    <a:pt x="7" y="0"/>
                    <a:pt x="0" y="0"/>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440"/>
            <p:cNvSpPr>
              <a:spLocks/>
            </p:cNvSpPr>
            <p:nvPr/>
          </p:nvSpPr>
          <p:spPr bwMode="auto">
            <a:xfrm>
              <a:off x="4930" y="1676"/>
              <a:ext cx="83" cy="28"/>
            </a:xfrm>
            <a:custGeom>
              <a:avLst/>
              <a:gdLst>
                <a:gd name="T0" fmla="*/ 53 w 60"/>
                <a:gd name="T1" fmla="*/ 19 h 20"/>
                <a:gd name="T2" fmla="*/ 55 w 60"/>
                <a:gd name="T3" fmla="*/ 19 h 20"/>
                <a:gd name="T4" fmla="*/ 60 w 60"/>
                <a:gd name="T5" fmla="*/ 18 h 20"/>
                <a:gd name="T6" fmla="*/ 56 w 60"/>
                <a:gd name="T7" fmla="*/ 15 h 20"/>
                <a:gd name="T8" fmla="*/ 52 w 60"/>
                <a:gd name="T9" fmla="*/ 12 h 20"/>
                <a:gd name="T10" fmla="*/ 45 w 60"/>
                <a:gd name="T11" fmla="*/ 10 h 20"/>
                <a:gd name="T12" fmla="*/ 42 w 60"/>
                <a:gd name="T13" fmla="*/ 8 h 20"/>
                <a:gd name="T14" fmla="*/ 37 w 60"/>
                <a:gd name="T15" fmla="*/ 5 h 20"/>
                <a:gd name="T16" fmla="*/ 36 w 60"/>
                <a:gd name="T17" fmla="*/ 5 h 20"/>
                <a:gd name="T18" fmla="*/ 28 w 60"/>
                <a:gd name="T19" fmla="*/ 2 h 20"/>
                <a:gd name="T20" fmla="*/ 16 w 60"/>
                <a:gd name="T21" fmla="*/ 0 h 20"/>
                <a:gd name="T22" fmla="*/ 6 w 60"/>
                <a:gd name="T23" fmla="*/ 2 h 20"/>
                <a:gd name="T24" fmla="*/ 1 w 60"/>
                <a:gd name="T25" fmla="*/ 6 h 20"/>
                <a:gd name="T26" fmla="*/ 3 w 60"/>
                <a:gd name="T27" fmla="*/ 7 h 20"/>
                <a:gd name="T28" fmla="*/ 11 w 60"/>
                <a:gd name="T29" fmla="*/ 4 h 20"/>
                <a:gd name="T30" fmla="*/ 18 w 60"/>
                <a:gd name="T31" fmla="*/ 4 h 20"/>
                <a:gd name="T32" fmla="*/ 17 w 60"/>
                <a:gd name="T33" fmla="*/ 6 h 20"/>
                <a:gd name="T34" fmla="*/ 24 w 60"/>
                <a:gd name="T35" fmla="*/ 6 h 20"/>
                <a:gd name="T36" fmla="*/ 29 w 60"/>
                <a:gd name="T37" fmla="*/ 9 h 20"/>
                <a:gd name="T38" fmla="*/ 35 w 60"/>
                <a:gd name="T39" fmla="*/ 10 h 20"/>
                <a:gd name="T40" fmla="*/ 36 w 60"/>
                <a:gd name="T41" fmla="*/ 12 h 20"/>
                <a:gd name="T42" fmla="*/ 40 w 60"/>
                <a:gd name="T43" fmla="*/ 15 h 20"/>
                <a:gd name="T44" fmla="*/ 44 w 60"/>
                <a:gd name="T45" fmla="*/ 16 h 20"/>
                <a:gd name="T46" fmla="*/ 42 w 60"/>
                <a:gd name="T47" fmla="*/ 18 h 20"/>
                <a:gd name="T48" fmla="*/ 42 w 60"/>
                <a:gd name="T49" fmla="*/ 20 h 20"/>
                <a:gd name="T50" fmla="*/ 50 w 60"/>
                <a:gd name="T51" fmla="*/ 19 h 20"/>
                <a:gd name="T52" fmla="*/ 53 w 60"/>
                <a:gd name="T53"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20">
                  <a:moveTo>
                    <a:pt x="53" y="19"/>
                  </a:moveTo>
                  <a:cubicBezTo>
                    <a:pt x="54" y="20"/>
                    <a:pt x="54" y="19"/>
                    <a:pt x="55" y="19"/>
                  </a:cubicBezTo>
                  <a:cubicBezTo>
                    <a:pt x="56" y="19"/>
                    <a:pt x="60" y="20"/>
                    <a:pt x="60" y="18"/>
                  </a:cubicBezTo>
                  <a:cubicBezTo>
                    <a:pt x="60" y="17"/>
                    <a:pt x="58" y="15"/>
                    <a:pt x="56" y="15"/>
                  </a:cubicBezTo>
                  <a:cubicBezTo>
                    <a:pt x="54" y="15"/>
                    <a:pt x="52" y="13"/>
                    <a:pt x="52" y="12"/>
                  </a:cubicBezTo>
                  <a:cubicBezTo>
                    <a:pt x="51" y="12"/>
                    <a:pt x="48" y="12"/>
                    <a:pt x="45" y="10"/>
                  </a:cubicBezTo>
                  <a:cubicBezTo>
                    <a:pt x="43" y="8"/>
                    <a:pt x="45" y="10"/>
                    <a:pt x="42" y="8"/>
                  </a:cubicBezTo>
                  <a:cubicBezTo>
                    <a:pt x="39" y="6"/>
                    <a:pt x="38" y="6"/>
                    <a:pt x="37" y="5"/>
                  </a:cubicBezTo>
                  <a:cubicBezTo>
                    <a:pt x="36" y="4"/>
                    <a:pt x="36" y="4"/>
                    <a:pt x="36" y="5"/>
                  </a:cubicBezTo>
                  <a:cubicBezTo>
                    <a:pt x="36" y="5"/>
                    <a:pt x="30" y="3"/>
                    <a:pt x="28" y="2"/>
                  </a:cubicBezTo>
                  <a:cubicBezTo>
                    <a:pt x="26" y="1"/>
                    <a:pt x="19" y="1"/>
                    <a:pt x="16" y="0"/>
                  </a:cubicBezTo>
                  <a:cubicBezTo>
                    <a:pt x="12" y="0"/>
                    <a:pt x="8" y="2"/>
                    <a:pt x="6" y="2"/>
                  </a:cubicBezTo>
                  <a:cubicBezTo>
                    <a:pt x="4" y="3"/>
                    <a:pt x="2" y="5"/>
                    <a:pt x="1" y="6"/>
                  </a:cubicBezTo>
                  <a:cubicBezTo>
                    <a:pt x="0" y="8"/>
                    <a:pt x="1" y="7"/>
                    <a:pt x="3" y="7"/>
                  </a:cubicBezTo>
                  <a:cubicBezTo>
                    <a:pt x="5" y="7"/>
                    <a:pt x="10" y="4"/>
                    <a:pt x="11" y="4"/>
                  </a:cubicBezTo>
                  <a:cubicBezTo>
                    <a:pt x="12" y="3"/>
                    <a:pt x="17" y="3"/>
                    <a:pt x="18" y="4"/>
                  </a:cubicBezTo>
                  <a:cubicBezTo>
                    <a:pt x="20" y="4"/>
                    <a:pt x="18" y="5"/>
                    <a:pt x="17" y="6"/>
                  </a:cubicBezTo>
                  <a:cubicBezTo>
                    <a:pt x="16" y="7"/>
                    <a:pt x="21" y="6"/>
                    <a:pt x="24" y="6"/>
                  </a:cubicBezTo>
                  <a:cubicBezTo>
                    <a:pt x="26" y="7"/>
                    <a:pt x="27" y="8"/>
                    <a:pt x="29" y="9"/>
                  </a:cubicBezTo>
                  <a:cubicBezTo>
                    <a:pt x="30" y="10"/>
                    <a:pt x="33" y="10"/>
                    <a:pt x="35" y="10"/>
                  </a:cubicBezTo>
                  <a:cubicBezTo>
                    <a:pt x="36" y="10"/>
                    <a:pt x="35" y="11"/>
                    <a:pt x="36" y="12"/>
                  </a:cubicBezTo>
                  <a:cubicBezTo>
                    <a:pt x="37" y="14"/>
                    <a:pt x="38" y="14"/>
                    <a:pt x="40" y="15"/>
                  </a:cubicBezTo>
                  <a:cubicBezTo>
                    <a:pt x="42" y="16"/>
                    <a:pt x="43" y="15"/>
                    <a:pt x="44" y="16"/>
                  </a:cubicBezTo>
                  <a:cubicBezTo>
                    <a:pt x="45" y="17"/>
                    <a:pt x="43" y="17"/>
                    <a:pt x="42" y="18"/>
                  </a:cubicBezTo>
                  <a:cubicBezTo>
                    <a:pt x="40" y="19"/>
                    <a:pt x="41" y="20"/>
                    <a:pt x="42" y="20"/>
                  </a:cubicBezTo>
                  <a:cubicBezTo>
                    <a:pt x="43" y="20"/>
                    <a:pt x="49" y="19"/>
                    <a:pt x="50" y="19"/>
                  </a:cubicBezTo>
                  <a:cubicBezTo>
                    <a:pt x="51" y="19"/>
                    <a:pt x="52" y="19"/>
                    <a:pt x="53"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441"/>
            <p:cNvSpPr>
              <a:spLocks/>
            </p:cNvSpPr>
            <p:nvPr/>
          </p:nvSpPr>
          <p:spPr bwMode="auto">
            <a:xfrm>
              <a:off x="4981" y="1658"/>
              <a:ext cx="5" cy="7"/>
            </a:xfrm>
            <a:custGeom>
              <a:avLst/>
              <a:gdLst>
                <a:gd name="T0" fmla="*/ 1 w 4"/>
                <a:gd name="T1" fmla="*/ 1 h 5"/>
                <a:gd name="T2" fmla="*/ 0 w 4"/>
                <a:gd name="T3" fmla="*/ 4 h 5"/>
                <a:gd name="T4" fmla="*/ 2 w 4"/>
                <a:gd name="T5" fmla="*/ 5 h 5"/>
                <a:gd name="T6" fmla="*/ 1 w 4"/>
                <a:gd name="T7" fmla="*/ 1 h 5"/>
              </a:gdLst>
              <a:ahLst/>
              <a:cxnLst>
                <a:cxn ang="0">
                  <a:pos x="T0" y="T1"/>
                </a:cxn>
                <a:cxn ang="0">
                  <a:pos x="T2" y="T3"/>
                </a:cxn>
                <a:cxn ang="0">
                  <a:pos x="T4" y="T5"/>
                </a:cxn>
                <a:cxn ang="0">
                  <a:pos x="T6" y="T7"/>
                </a:cxn>
              </a:cxnLst>
              <a:rect l="0" t="0" r="r" b="b"/>
              <a:pathLst>
                <a:path w="4" h="5">
                  <a:moveTo>
                    <a:pt x="1" y="1"/>
                  </a:moveTo>
                  <a:cubicBezTo>
                    <a:pt x="0" y="0"/>
                    <a:pt x="1" y="3"/>
                    <a:pt x="0" y="4"/>
                  </a:cubicBezTo>
                  <a:cubicBezTo>
                    <a:pt x="0" y="4"/>
                    <a:pt x="0" y="5"/>
                    <a:pt x="2" y="5"/>
                  </a:cubicBezTo>
                  <a:cubicBezTo>
                    <a:pt x="4" y="5"/>
                    <a:pt x="2" y="3"/>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442"/>
            <p:cNvSpPr>
              <a:spLocks/>
            </p:cNvSpPr>
            <p:nvPr/>
          </p:nvSpPr>
          <p:spPr bwMode="auto">
            <a:xfrm>
              <a:off x="5018" y="1691"/>
              <a:ext cx="4" cy="5"/>
            </a:xfrm>
            <a:custGeom>
              <a:avLst/>
              <a:gdLst>
                <a:gd name="T0" fmla="*/ 3 w 3"/>
                <a:gd name="T1" fmla="*/ 2 h 3"/>
                <a:gd name="T2" fmla="*/ 0 w 3"/>
                <a:gd name="T3" fmla="*/ 1 h 3"/>
                <a:gd name="T4" fmla="*/ 3 w 3"/>
                <a:gd name="T5" fmla="*/ 2 h 3"/>
              </a:gdLst>
              <a:ahLst/>
              <a:cxnLst>
                <a:cxn ang="0">
                  <a:pos x="T0" y="T1"/>
                </a:cxn>
                <a:cxn ang="0">
                  <a:pos x="T2" y="T3"/>
                </a:cxn>
                <a:cxn ang="0">
                  <a:pos x="T4" y="T5"/>
                </a:cxn>
              </a:cxnLst>
              <a:rect l="0" t="0" r="r" b="b"/>
              <a:pathLst>
                <a:path w="3" h="3">
                  <a:moveTo>
                    <a:pt x="3" y="2"/>
                  </a:moveTo>
                  <a:cubicBezTo>
                    <a:pt x="3" y="1"/>
                    <a:pt x="0" y="0"/>
                    <a:pt x="0" y="1"/>
                  </a:cubicBezTo>
                  <a:cubicBezTo>
                    <a:pt x="0" y="2"/>
                    <a:pt x="3" y="3"/>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443"/>
            <p:cNvSpPr>
              <a:spLocks/>
            </p:cNvSpPr>
            <p:nvPr/>
          </p:nvSpPr>
          <p:spPr bwMode="auto">
            <a:xfrm>
              <a:off x="5113" y="1464"/>
              <a:ext cx="11" cy="12"/>
            </a:xfrm>
            <a:custGeom>
              <a:avLst/>
              <a:gdLst>
                <a:gd name="T0" fmla="*/ 6 w 8"/>
                <a:gd name="T1" fmla="*/ 4 h 9"/>
                <a:gd name="T2" fmla="*/ 7 w 8"/>
                <a:gd name="T3" fmla="*/ 1 h 9"/>
                <a:gd name="T4" fmla="*/ 5 w 8"/>
                <a:gd name="T5" fmla="*/ 0 h 9"/>
                <a:gd name="T6" fmla="*/ 1 w 8"/>
                <a:gd name="T7" fmla="*/ 5 h 9"/>
                <a:gd name="T8" fmla="*/ 1 w 8"/>
                <a:gd name="T9" fmla="*/ 8 h 9"/>
                <a:gd name="T10" fmla="*/ 3 w 8"/>
                <a:gd name="T11" fmla="*/ 7 h 9"/>
                <a:gd name="T12" fmla="*/ 6 w 8"/>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6" y="4"/>
                  </a:moveTo>
                  <a:cubicBezTo>
                    <a:pt x="7" y="3"/>
                    <a:pt x="7" y="2"/>
                    <a:pt x="7" y="1"/>
                  </a:cubicBezTo>
                  <a:cubicBezTo>
                    <a:pt x="8" y="0"/>
                    <a:pt x="6" y="0"/>
                    <a:pt x="5" y="0"/>
                  </a:cubicBezTo>
                  <a:cubicBezTo>
                    <a:pt x="4" y="1"/>
                    <a:pt x="2" y="4"/>
                    <a:pt x="1" y="5"/>
                  </a:cubicBezTo>
                  <a:cubicBezTo>
                    <a:pt x="0" y="6"/>
                    <a:pt x="1" y="7"/>
                    <a:pt x="1" y="8"/>
                  </a:cubicBezTo>
                  <a:cubicBezTo>
                    <a:pt x="1" y="9"/>
                    <a:pt x="3" y="9"/>
                    <a:pt x="3" y="7"/>
                  </a:cubicBezTo>
                  <a:cubicBezTo>
                    <a:pt x="3" y="7"/>
                    <a:pt x="6" y="5"/>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444"/>
            <p:cNvSpPr>
              <a:spLocks/>
            </p:cNvSpPr>
            <p:nvPr/>
          </p:nvSpPr>
          <p:spPr bwMode="auto">
            <a:xfrm>
              <a:off x="5120" y="1470"/>
              <a:ext cx="8" cy="5"/>
            </a:xfrm>
            <a:custGeom>
              <a:avLst/>
              <a:gdLst>
                <a:gd name="T0" fmla="*/ 2 w 6"/>
                <a:gd name="T1" fmla="*/ 4 h 4"/>
                <a:gd name="T2" fmla="*/ 4 w 6"/>
                <a:gd name="T3" fmla="*/ 3 h 4"/>
                <a:gd name="T4" fmla="*/ 4 w 6"/>
                <a:gd name="T5" fmla="*/ 1 h 4"/>
                <a:gd name="T6" fmla="*/ 1 w 6"/>
                <a:gd name="T7" fmla="*/ 2 h 4"/>
                <a:gd name="T8" fmla="*/ 2 w 6"/>
                <a:gd name="T9" fmla="*/ 4 h 4"/>
              </a:gdLst>
              <a:ahLst/>
              <a:cxnLst>
                <a:cxn ang="0">
                  <a:pos x="T0" y="T1"/>
                </a:cxn>
                <a:cxn ang="0">
                  <a:pos x="T2" y="T3"/>
                </a:cxn>
                <a:cxn ang="0">
                  <a:pos x="T4" y="T5"/>
                </a:cxn>
                <a:cxn ang="0">
                  <a:pos x="T6" y="T7"/>
                </a:cxn>
                <a:cxn ang="0">
                  <a:pos x="T8" y="T9"/>
                </a:cxn>
              </a:cxnLst>
              <a:rect l="0" t="0" r="r" b="b"/>
              <a:pathLst>
                <a:path w="6" h="4">
                  <a:moveTo>
                    <a:pt x="2" y="4"/>
                  </a:moveTo>
                  <a:cubicBezTo>
                    <a:pt x="3" y="4"/>
                    <a:pt x="4" y="3"/>
                    <a:pt x="4" y="3"/>
                  </a:cubicBezTo>
                  <a:cubicBezTo>
                    <a:pt x="5" y="2"/>
                    <a:pt x="6" y="1"/>
                    <a:pt x="4" y="1"/>
                  </a:cubicBezTo>
                  <a:cubicBezTo>
                    <a:pt x="3" y="0"/>
                    <a:pt x="1" y="1"/>
                    <a:pt x="1" y="2"/>
                  </a:cubicBezTo>
                  <a:cubicBezTo>
                    <a:pt x="1" y="3"/>
                    <a:pt x="0"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445"/>
            <p:cNvSpPr>
              <a:spLocks/>
            </p:cNvSpPr>
            <p:nvPr/>
          </p:nvSpPr>
          <p:spPr bwMode="auto">
            <a:xfrm>
              <a:off x="5091" y="1461"/>
              <a:ext cx="19" cy="13"/>
            </a:xfrm>
            <a:custGeom>
              <a:avLst/>
              <a:gdLst>
                <a:gd name="T0" fmla="*/ 5 w 14"/>
                <a:gd name="T1" fmla="*/ 3 h 9"/>
                <a:gd name="T2" fmla="*/ 4 w 14"/>
                <a:gd name="T3" fmla="*/ 4 h 9"/>
                <a:gd name="T4" fmla="*/ 1 w 14"/>
                <a:gd name="T5" fmla="*/ 1 h 9"/>
                <a:gd name="T6" fmla="*/ 0 w 14"/>
                <a:gd name="T7" fmla="*/ 4 h 9"/>
                <a:gd name="T8" fmla="*/ 2 w 14"/>
                <a:gd name="T9" fmla="*/ 5 h 9"/>
                <a:gd name="T10" fmla="*/ 4 w 14"/>
                <a:gd name="T11" fmla="*/ 6 h 9"/>
                <a:gd name="T12" fmla="*/ 6 w 14"/>
                <a:gd name="T13" fmla="*/ 7 h 9"/>
                <a:gd name="T14" fmla="*/ 8 w 14"/>
                <a:gd name="T15" fmla="*/ 7 h 9"/>
                <a:gd name="T16" fmla="*/ 10 w 14"/>
                <a:gd name="T17" fmla="*/ 8 h 9"/>
                <a:gd name="T18" fmla="*/ 13 w 14"/>
                <a:gd name="T19" fmla="*/ 5 h 9"/>
                <a:gd name="T20" fmla="*/ 6 w 14"/>
                <a:gd name="T21" fmla="*/ 5 h 9"/>
                <a:gd name="T22" fmla="*/ 5 w 14"/>
                <a:gd name="T23"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9">
                  <a:moveTo>
                    <a:pt x="5" y="3"/>
                  </a:moveTo>
                  <a:cubicBezTo>
                    <a:pt x="4" y="3"/>
                    <a:pt x="4" y="4"/>
                    <a:pt x="4" y="4"/>
                  </a:cubicBezTo>
                  <a:cubicBezTo>
                    <a:pt x="3" y="4"/>
                    <a:pt x="2" y="2"/>
                    <a:pt x="1" y="1"/>
                  </a:cubicBezTo>
                  <a:cubicBezTo>
                    <a:pt x="0" y="0"/>
                    <a:pt x="0" y="3"/>
                    <a:pt x="0" y="4"/>
                  </a:cubicBezTo>
                  <a:cubicBezTo>
                    <a:pt x="1" y="5"/>
                    <a:pt x="1" y="5"/>
                    <a:pt x="2" y="5"/>
                  </a:cubicBezTo>
                  <a:cubicBezTo>
                    <a:pt x="3" y="5"/>
                    <a:pt x="3" y="5"/>
                    <a:pt x="4" y="6"/>
                  </a:cubicBezTo>
                  <a:cubicBezTo>
                    <a:pt x="5" y="7"/>
                    <a:pt x="5" y="7"/>
                    <a:pt x="6" y="7"/>
                  </a:cubicBezTo>
                  <a:cubicBezTo>
                    <a:pt x="7" y="8"/>
                    <a:pt x="7" y="7"/>
                    <a:pt x="8" y="7"/>
                  </a:cubicBezTo>
                  <a:cubicBezTo>
                    <a:pt x="8" y="6"/>
                    <a:pt x="7" y="9"/>
                    <a:pt x="10" y="8"/>
                  </a:cubicBezTo>
                  <a:cubicBezTo>
                    <a:pt x="11" y="8"/>
                    <a:pt x="12" y="5"/>
                    <a:pt x="13" y="5"/>
                  </a:cubicBezTo>
                  <a:cubicBezTo>
                    <a:pt x="14" y="5"/>
                    <a:pt x="8" y="5"/>
                    <a:pt x="6" y="5"/>
                  </a:cubicBezTo>
                  <a:cubicBezTo>
                    <a:pt x="5" y="5"/>
                    <a:pt x="6"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446"/>
            <p:cNvSpPr>
              <a:spLocks/>
            </p:cNvSpPr>
            <p:nvPr/>
          </p:nvSpPr>
          <p:spPr bwMode="auto">
            <a:xfrm>
              <a:off x="5091" y="1434"/>
              <a:ext cx="22" cy="8"/>
            </a:xfrm>
            <a:custGeom>
              <a:avLst/>
              <a:gdLst>
                <a:gd name="T0" fmla="*/ 14 w 16"/>
                <a:gd name="T1" fmla="*/ 6 h 6"/>
                <a:gd name="T2" fmla="*/ 10 w 16"/>
                <a:gd name="T3" fmla="*/ 2 h 6"/>
                <a:gd name="T4" fmla="*/ 0 w 16"/>
                <a:gd name="T5" fmla="*/ 0 h 6"/>
                <a:gd name="T6" fmla="*/ 5 w 16"/>
                <a:gd name="T7" fmla="*/ 4 h 6"/>
                <a:gd name="T8" fmla="*/ 14 w 16"/>
                <a:gd name="T9" fmla="*/ 6 h 6"/>
              </a:gdLst>
              <a:ahLst/>
              <a:cxnLst>
                <a:cxn ang="0">
                  <a:pos x="T0" y="T1"/>
                </a:cxn>
                <a:cxn ang="0">
                  <a:pos x="T2" y="T3"/>
                </a:cxn>
                <a:cxn ang="0">
                  <a:pos x="T4" y="T5"/>
                </a:cxn>
                <a:cxn ang="0">
                  <a:pos x="T6" y="T7"/>
                </a:cxn>
                <a:cxn ang="0">
                  <a:pos x="T8" y="T9"/>
                </a:cxn>
              </a:cxnLst>
              <a:rect l="0" t="0" r="r" b="b"/>
              <a:pathLst>
                <a:path w="16" h="6">
                  <a:moveTo>
                    <a:pt x="14" y="6"/>
                  </a:moveTo>
                  <a:cubicBezTo>
                    <a:pt x="16" y="5"/>
                    <a:pt x="13" y="4"/>
                    <a:pt x="10" y="2"/>
                  </a:cubicBezTo>
                  <a:cubicBezTo>
                    <a:pt x="6" y="0"/>
                    <a:pt x="1" y="0"/>
                    <a:pt x="0" y="0"/>
                  </a:cubicBezTo>
                  <a:cubicBezTo>
                    <a:pt x="0" y="1"/>
                    <a:pt x="3" y="3"/>
                    <a:pt x="5" y="4"/>
                  </a:cubicBezTo>
                  <a:cubicBezTo>
                    <a:pt x="8" y="5"/>
                    <a:pt x="13" y="6"/>
                    <a:pt x="1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447"/>
            <p:cNvSpPr>
              <a:spLocks/>
            </p:cNvSpPr>
            <p:nvPr/>
          </p:nvSpPr>
          <p:spPr bwMode="auto">
            <a:xfrm>
              <a:off x="5131" y="1416"/>
              <a:ext cx="49" cy="48"/>
            </a:xfrm>
            <a:custGeom>
              <a:avLst/>
              <a:gdLst>
                <a:gd name="T0" fmla="*/ 19 w 36"/>
                <a:gd name="T1" fmla="*/ 0 h 35"/>
                <a:gd name="T2" fmla="*/ 16 w 36"/>
                <a:gd name="T3" fmla="*/ 2 h 35"/>
                <a:gd name="T4" fmla="*/ 11 w 36"/>
                <a:gd name="T5" fmla="*/ 8 h 35"/>
                <a:gd name="T6" fmla="*/ 10 w 36"/>
                <a:gd name="T7" fmla="*/ 9 h 35"/>
                <a:gd name="T8" fmla="*/ 7 w 36"/>
                <a:gd name="T9" fmla="*/ 17 h 35"/>
                <a:gd name="T10" fmla="*/ 4 w 36"/>
                <a:gd name="T11" fmla="*/ 21 h 35"/>
                <a:gd name="T12" fmla="*/ 2 w 36"/>
                <a:gd name="T13" fmla="*/ 22 h 35"/>
                <a:gd name="T14" fmla="*/ 4 w 36"/>
                <a:gd name="T15" fmla="*/ 23 h 35"/>
                <a:gd name="T16" fmla="*/ 2 w 36"/>
                <a:gd name="T17" fmla="*/ 27 h 35"/>
                <a:gd name="T18" fmla="*/ 0 w 36"/>
                <a:gd name="T19" fmla="*/ 29 h 35"/>
                <a:gd name="T20" fmla="*/ 4 w 36"/>
                <a:gd name="T21" fmla="*/ 29 h 35"/>
                <a:gd name="T22" fmla="*/ 11 w 36"/>
                <a:gd name="T23" fmla="*/ 30 h 35"/>
                <a:gd name="T24" fmla="*/ 19 w 36"/>
                <a:gd name="T25" fmla="*/ 30 h 35"/>
                <a:gd name="T26" fmla="*/ 22 w 36"/>
                <a:gd name="T27" fmla="*/ 30 h 35"/>
                <a:gd name="T28" fmla="*/ 25 w 36"/>
                <a:gd name="T29" fmla="*/ 29 h 35"/>
                <a:gd name="T30" fmla="*/ 24 w 36"/>
                <a:gd name="T31" fmla="*/ 32 h 35"/>
                <a:gd name="T32" fmla="*/ 22 w 36"/>
                <a:gd name="T33" fmla="*/ 34 h 35"/>
                <a:gd name="T34" fmla="*/ 26 w 36"/>
                <a:gd name="T35" fmla="*/ 31 h 35"/>
                <a:gd name="T36" fmla="*/ 30 w 36"/>
                <a:gd name="T37" fmla="*/ 29 h 35"/>
                <a:gd name="T38" fmla="*/ 32 w 36"/>
                <a:gd name="T39" fmla="*/ 27 h 35"/>
                <a:gd name="T40" fmla="*/ 35 w 36"/>
                <a:gd name="T41" fmla="*/ 23 h 35"/>
                <a:gd name="T42" fmla="*/ 35 w 36"/>
                <a:gd name="T43" fmla="*/ 22 h 35"/>
                <a:gd name="T44" fmla="*/ 32 w 36"/>
                <a:gd name="T45" fmla="*/ 22 h 35"/>
                <a:gd name="T46" fmla="*/ 30 w 36"/>
                <a:gd name="T47" fmla="*/ 20 h 35"/>
                <a:gd name="T48" fmla="*/ 33 w 36"/>
                <a:gd name="T49" fmla="*/ 17 h 35"/>
                <a:gd name="T50" fmla="*/ 29 w 36"/>
                <a:gd name="T51" fmla="*/ 16 h 35"/>
                <a:gd name="T52" fmla="*/ 27 w 36"/>
                <a:gd name="T53" fmla="*/ 15 h 35"/>
                <a:gd name="T54" fmla="*/ 24 w 36"/>
                <a:gd name="T55" fmla="*/ 18 h 35"/>
                <a:gd name="T56" fmla="*/ 22 w 36"/>
                <a:gd name="T57" fmla="*/ 16 h 35"/>
                <a:gd name="T58" fmla="*/ 19 w 36"/>
                <a:gd name="T59" fmla="*/ 14 h 35"/>
                <a:gd name="T60" fmla="*/ 21 w 36"/>
                <a:gd name="T61" fmla="*/ 12 h 35"/>
                <a:gd name="T62" fmla="*/ 18 w 36"/>
                <a:gd name="T63" fmla="*/ 11 h 35"/>
                <a:gd name="T64" fmla="*/ 15 w 36"/>
                <a:gd name="T65" fmla="*/ 13 h 35"/>
                <a:gd name="T66" fmla="*/ 16 w 36"/>
                <a:gd name="T67" fmla="*/ 9 h 35"/>
                <a:gd name="T68" fmla="*/ 20 w 36"/>
                <a:gd name="T69" fmla="*/ 5 h 35"/>
                <a:gd name="T70" fmla="*/ 20 w 36"/>
                <a:gd name="T71" fmla="*/ 2 h 35"/>
                <a:gd name="T72" fmla="*/ 22 w 36"/>
                <a:gd name="T73" fmla="*/ 1 h 35"/>
                <a:gd name="T74" fmla="*/ 19 w 36"/>
                <a:gd name="T7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 h="35">
                  <a:moveTo>
                    <a:pt x="19" y="0"/>
                  </a:moveTo>
                  <a:cubicBezTo>
                    <a:pt x="18" y="0"/>
                    <a:pt x="17" y="0"/>
                    <a:pt x="16" y="2"/>
                  </a:cubicBezTo>
                  <a:cubicBezTo>
                    <a:pt x="15" y="3"/>
                    <a:pt x="12" y="7"/>
                    <a:pt x="11" y="8"/>
                  </a:cubicBezTo>
                  <a:cubicBezTo>
                    <a:pt x="10" y="8"/>
                    <a:pt x="10" y="8"/>
                    <a:pt x="10" y="9"/>
                  </a:cubicBezTo>
                  <a:cubicBezTo>
                    <a:pt x="10" y="10"/>
                    <a:pt x="8" y="16"/>
                    <a:pt x="7" y="17"/>
                  </a:cubicBezTo>
                  <a:cubicBezTo>
                    <a:pt x="6" y="18"/>
                    <a:pt x="4" y="20"/>
                    <a:pt x="4" y="21"/>
                  </a:cubicBezTo>
                  <a:cubicBezTo>
                    <a:pt x="3" y="22"/>
                    <a:pt x="1" y="22"/>
                    <a:pt x="2" y="22"/>
                  </a:cubicBezTo>
                  <a:cubicBezTo>
                    <a:pt x="3" y="23"/>
                    <a:pt x="4" y="22"/>
                    <a:pt x="4" y="23"/>
                  </a:cubicBezTo>
                  <a:cubicBezTo>
                    <a:pt x="5" y="24"/>
                    <a:pt x="3" y="26"/>
                    <a:pt x="2" y="27"/>
                  </a:cubicBezTo>
                  <a:cubicBezTo>
                    <a:pt x="0" y="27"/>
                    <a:pt x="0" y="28"/>
                    <a:pt x="0" y="29"/>
                  </a:cubicBezTo>
                  <a:cubicBezTo>
                    <a:pt x="1" y="30"/>
                    <a:pt x="2" y="30"/>
                    <a:pt x="4" y="29"/>
                  </a:cubicBezTo>
                  <a:cubicBezTo>
                    <a:pt x="5" y="28"/>
                    <a:pt x="9" y="29"/>
                    <a:pt x="11" y="30"/>
                  </a:cubicBezTo>
                  <a:cubicBezTo>
                    <a:pt x="12" y="30"/>
                    <a:pt x="18" y="30"/>
                    <a:pt x="19" y="30"/>
                  </a:cubicBezTo>
                  <a:cubicBezTo>
                    <a:pt x="21" y="30"/>
                    <a:pt x="20" y="31"/>
                    <a:pt x="22" y="30"/>
                  </a:cubicBezTo>
                  <a:cubicBezTo>
                    <a:pt x="23" y="30"/>
                    <a:pt x="24" y="29"/>
                    <a:pt x="25" y="29"/>
                  </a:cubicBezTo>
                  <a:cubicBezTo>
                    <a:pt x="25" y="30"/>
                    <a:pt x="25" y="30"/>
                    <a:pt x="24" y="32"/>
                  </a:cubicBezTo>
                  <a:cubicBezTo>
                    <a:pt x="22" y="33"/>
                    <a:pt x="21" y="35"/>
                    <a:pt x="22" y="34"/>
                  </a:cubicBezTo>
                  <a:cubicBezTo>
                    <a:pt x="24" y="34"/>
                    <a:pt x="24" y="32"/>
                    <a:pt x="26" y="31"/>
                  </a:cubicBezTo>
                  <a:cubicBezTo>
                    <a:pt x="28" y="30"/>
                    <a:pt x="30" y="30"/>
                    <a:pt x="30" y="29"/>
                  </a:cubicBezTo>
                  <a:cubicBezTo>
                    <a:pt x="31" y="28"/>
                    <a:pt x="31" y="28"/>
                    <a:pt x="32" y="27"/>
                  </a:cubicBezTo>
                  <a:cubicBezTo>
                    <a:pt x="32" y="26"/>
                    <a:pt x="34" y="24"/>
                    <a:pt x="35" y="23"/>
                  </a:cubicBezTo>
                  <a:cubicBezTo>
                    <a:pt x="36" y="23"/>
                    <a:pt x="36" y="22"/>
                    <a:pt x="35" y="22"/>
                  </a:cubicBezTo>
                  <a:cubicBezTo>
                    <a:pt x="33" y="22"/>
                    <a:pt x="33" y="23"/>
                    <a:pt x="32" y="22"/>
                  </a:cubicBezTo>
                  <a:cubicBezTo>
                    <a:pt x="30" y="20"/>
                    <a:pt x="29" y="20"/>
                    <a:pt x="30" y="20"/>
                  </a:cubicBezTo>
                  <a:cubicBezTo>
                    <a:pt x="31" y="19"/>
                    <a:pt x="35" y="17"/>
                    <a:pt x="33" y="17"/>
                  </a:cubicBezTo>
                  <a:cubicBezTo>
                    <a:pt x="30" y="16"/>
                    <a:pt x="29" y="18"/>
                    <a:pt x="29" y="16"/>
                  </a:cubicBezTo>
                  <a:cubicBezTo>
                    <a:pt x="28" y="15"/>
                    <a:pt x="28" y="14"/>
                    <a:pt x="27" y="15"/>
                  </a:cubicBezTo>
                  <a:cubicBezTo>
                    <a:pt x="26" y="16"/>
                    <a:pt x="24" y="19"/>
                    <a:pt x="24" y="18"/>
                  </a:cubicBezTo>
                  <a:cubicBezTo>
                    <a:pt x="24" y="18"/>
                    <a:pt x="24" y="17"/>
                    <a:pt x="22" y="16"/>
                  </a:cubicBezTo>
                  <a:cubicBezTo>
                    <a:pt x="21" y="15"/>
                    <a:pt x="19" y="15"/>
                    <a:pt x="19" y="14"/>
                  </a:cubicBezTo>
                  <a:cubicBezTo>
                    <a:pt x="20" y="13"/>
                    <a:pt x="22" y="13"/>
                    <a:pt x="21" y="12"/>
                  </a:cubicBezTo>
                  <a:cubicBezTo>
                    <a:pt x="19" y="12"/>
                    <a:pt x="19" y="10"/>
                    <a:pt x="18" y="11"/>
                  </a:cubicBezTo>
                  <a:cubicBezTo>
                    <a:pt x="16" y="13"/>
                    <a:pt x="15" y="15"/>
                    <a:pt x="15" y="13"/>
                  </a:cubicBezTo>
                  <a:cubicBezTo>
                    <a:pt x="15" y="12"/>
                    <a:pt x="15" y="11"/>
                    <a:pt x="16" y="9"/>
                  </a:cubicBezTo>
                  <a:cubicBezTo>
                    <a:pt x="18" y="8"/>
                    <a:pt x="19" y="6"/>
                    <a:pt x="20" y="5"/>
                  </a:cubicBezTo>
                  <a:cubicBezTo>
                    <a:pt x="21" y="3"/>
                    <a:pt x="21" y="2"/>
                    <a:pt x="20" y="2"/>
                  </a:cubicBezTo>
                  <a:cubicBezTo>
                    <a:pt x="19" y="2"/>
                    <a:pt x="21" y="2"/>
                    <a:pt x="22" y="1"/>
                  </a:cubicBezTo>
                  <a:cubicBezTo>
                    <a:pt x="23" y="0"/>
                    <a:pt x="21" y="0"/>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448"/>
            <p:cNvSpPr>
              <a:spLocks/>
            </p:cNvSpPr>
            <p:nvPr/>
          </p:nvSpPr>
          <p:spPr bwMode="auto">
            <a:xfrm>
              <a:off x="5172" y="1450"/>
              <a:ext cx="13" cy="17"/>
            </a:xfrm>
            <a:custGeom>
              <a:avLst/>
              <a:gdLst>
                <a:gd name="T0" fmla="*/ 6 w 9"/>
                <a:gd name="T1" fmla="*/ 1 h 12"/>
                <a:gd name="T2" fmla="*/ 2 w 9"/>
                <a:gd name="T3" fmla="*/ 5 h 12"/>
                <a:gd name="T4" fmla="*/ 0 w 9"/>
                <a:gd name="T5" fmla="*/ 10 h 12"/>
                <a:gd name="T6" fmla="*/ 4 w 9"/>
                <a:gd name="T7" fmla="*/ 8 h 12"/>
                <a:gd name="T8" fmla="*/ 4 w 9"/>
                <a:gd name="T9" fmla="*/ 11 h 12"/>
                <a:gd name="T10" fmla="*/ 6 w 9"/>
                <a:gd name="T11" fmla="*/ 11 h 12"/>
                <a:gd name="T12" fmla="*/ 7 w 9"/>
                <a:gd name="T13" fmla="*/ 7 h 12"/>
                <a:gd name="T14" fmla="*/ 8 w 9"/>
                <a:gd name="T15" fmla="*/ 4 h 12"/>
                <a:gd name="T16" fmla="*/ 5 w 9"/>
                <a:gd name="T17" fmla="*/ 5 h 12"/>
                <a:gd name="T18" fmla="*/ 6 w 9"/>
                <a:gd name="T19"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2">
                  <a:moveTo>
                    <a:pt x="6" y="1"/>
                  </a:moveTo>
                  <a:cubicBezTo>
                    <a:pt x="5" y="1"/>
                    <a:pt x="4" y="3"/>
                    <a:pt x="2" y="5"/>
                  </a:cubicBezTo>
                  <a:cubicBezTo>
                    <a:pt x="1" y="6"/>
                    <a:pt x="0" y="11"/>
                    <a:pt x="0" y="10"/>
                  </a:cubicBezTo>
                  <a:cubicBezTo>
                    <a:pt x="1" y="9"/>
                    <a:pt x="4" y="7"/>
                    <a:pt x="4" y="8"/>
                  </a:cubicBezTo>
                  <a:cubicBezTo>
                    <a:pt x="3" y="9"/>
                    <a:pt x="2" y="12"/>
                    <a:pt x="4" y="11"/>
                  </a:cubicBezTo>
                  <a:cubicBezTo>
                    <a:pt x="5" y="10"/>
                    <a:pt x="6" y="11"/>
                    <a:pt x="6" y="11"/>
                  </a:cubicBezTo>
                  <a:cubicBezTo>
                    <a:pt x="6" y="10"/>
                    <a:pt x="6" y="8"/>
                    <a:pt x="7" y="7"/>
                  </a:cubicBezTo>
                  <a:cubicBezTo>
                    <a:pt x="8" y="6"/>
                    <a:pt x="9" y="3"/>
                    <a:pt x="8" y="4"/>
                  </a:cubicBezTo>
                  <a:cubicBezTo>
                    <a:pt x="7" y="4"/>
                    <a:pt x="5" y="5"/>
                    <a:pt x="5" y="5"/>
                  </a:cubicBezTo>
                  <a:cubicBezTo>
                    <a:pt x="6" y="4"/>
                    <a:pt x="7" y="0"/>
                    <a:pt x="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449"/>
            <p:cNvSpPr>
              <a:spLocks/>
            </p:cNvSpPr>
            <p:nvPr/>
          </p:nvSpPr>
          <p:spPr bwMode="auto">
            <a:xfrm>
              <a:off x="5081" y="1300"/>
              <a:ext cx="7" cy="8"/>
            </a:xfrm>
            <a:custGeom>
              <a:avLst/>
              <a:gdLst>
                <a:gd name="T0" fmla="*/ 2 w 5"/>
                <a:gd name="T1" fmla="*/ 3 h 6"/>
                <a:gd name="T2" fmla="*/ 5 w 5"/>
                <a:gd name="T3" fmla="*/ 4 h 6"/>
                <a:gd name="T4" fmla="*/ 3 w 5"/>
                <a:gd name="T5" fmla="*/ 0 h 6"/>
                <a:gd name="T6" fmla="*/ 2 w 5"/>
                <a:gd name="T7" fmla="*/ 1 h 6"/>
                <a:gd name="T8" fmla="*/ 2 w 5"/>
                <a:gd name="T9" fmla="*/ 2 h 6"/>
                <a:gd name="T10" fmla="*/ 2 w 5"/>
                <a:gd name="T11" fmla="*/ 3 h 6"/>
              </a:gdLst>
              <a:ahLst/>
              <a:cxnLst>
                <a:cxn ang="0">
                  <a:pos x="T0" y="T1"/>
                </a:cxn>
                <a:cxn ang="0">
                  <a:pos x="T2" y="T3"/>
                </a:cxn>
                <a:cxn ang="0">
                  <a:pos x="T4" y="T5"/>
                </a:cxn>
                <a:cxn ang="0">
                  <a:pos x="T6" y="T7"/>
                </a:cxn>
                <a:cxn ang="0">
                  <a:pos x="T8" y="T9"/>
                </a:cxn>
                <a:cxn ang="0">
                  <a:pos x="T10" y="T11"/>
                </a:cxn>
              </a:cxnLst>
              <a:rect l="0" t="0" r="r" b="b"/>
              <a:pathLst>
                <a:path w="5" h="6">
                  <a:moveTo>
                    <a:pt x="2" y="3"/>
                  </a:moveTo>
                  <a:cubicBezTo>
                    <a:pt x="3" y="3"/>
                    <a:pt x="4" y="6"/>
                    <a:pt x="5" y="4"/>
                  </a:cubicBezTo>
                  <a:cubicBezTo>
                    <a:pt x="5" y="3"/>
                    <a:pt x="4" y="1"/>
                    <a:pt x="3" y="0"/>
                  </a:cubicBezTo>
                  <a:cubicBezTo>
                    <a:pt x="3" y="0"/>
                    <a:pt x="2" y="0"/>
                    <a:pt x="2" y="1"/>
                  </a:cubicBezTo>
                  <a:cubicBezTo>
                    <a:pt x="3" y="1"/>
                    <a:pt x="3" y="2"/>
                    <a:pt x="2" y="2"/>
                  </a:cubicBezTo>
                  <a:cubicBezTo>
                    <a:pt x="2" y="2"/>
                    <a:pt x="0" y="2"/>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450"/>
            <p:cNvSpPr>
              <a:spLocks/>
            </p:cNvSpPr>
            <p:nvPr/>
          </p:nvSpPr>
          <p:spPr bwMode="auto">
            <a:xfrm>
              <a:off x="5059" y="1315"/>
              <a:ext cx="6" cy="4"/>
            </a:xfrm>
            <a:custGeom>
              <a:avLst/>
              <a:gdLst>
                <a:gd name="T0" fmla="*/ 1 w 4"/>
                <a:gd name="T1" fmla="*/ 3 h 3"/>
                <a:gd name="T2" fmla="*/ 3 w 4"/>
                <a:gd name="T3" fmla="*/ 1 h 3"/>
                <a:gd name="T4" fmla="*/ 1 w 4"/>
                <a:gd name="T5" fmla="*/ 3 h 3"/>
              </a:gdLst>
              <a:ahLst/>
              <a:cxnLst>
                <a:cxn ang="0">
                  <a:pos x="T0" y="T1"/>
                </a:cxn>
                <a:cxn ang="0">
                  <a:pos x="T2" y="T3"/>
                </a:cxn>
                <a:cxn ang="0">
                  <a:pos x="T4" y="T5"/>
                </a:cxn>
              </a:cxnLst>
              <a:rect l="0" t="0" r="r" b="b"/>
              <a:pathLst>
                <a:path w="4" h="3">
                  <a:moveTo>
                    <a:pt x="1" y="3"/>
                  </a:moveTo>
                  <a:cubicBezTo>
                    <a:pt x="1" y="3"/>
                    <a:pt x="4" y="2"/>
                    <a:pt x="3" y="1"/>
                  </a:cubicBezTo>
                  <a:cubicBezTo>
                    <a:pt x="2" y="0"/>
                    <a:pt x="0" y="2"/>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451"/>
            <p:cNvSpPr>
              <a:spLocks/>
            </p:cNvSpPr>
            <p:nvPr/>
          </p:nvSpPr>
          <p:spPr bwMode="auto">
            <a:xfrm>
              <a:off x="4952" y="1399"/>
              <a:ext cx="11" cy="6"/>
            </a:xfrm>
            <a:custGeom>
              <a:avLst/>
              <a:gdLst>
                <a:gd name="T0" fmla="*/ 3 w 8"/>
                <a:gd name="T1" fmla="*/ 0 h 4"/>
                <a:gd name="T2" fmla="*/ 1 w 8"/>
                <a:gd name="T3" fmla="*/ 1 h 4"/>
                <a:gd name="T4" fmla="*/ 7 w 8"/>
                <a:gd name="T5" fmla="*/ 3 h 4"/>
                <a:gd name="T6" fmla="*/ 3 w 8"/>
                <a:gd name="T7" fmla="*/ 0 h 4"/>
              </a:gdLst>
              <a:ahLst/>
              <a:cxnLst>
                <a:cxn ang="0">
                  <a:pos x="T0" y="T1"/>
                </a:cxn>
                <a:cxn ang="0">
                  <a:pos x="T2" y="T3"/>
                </a:cxn>
                <a:cxn ang="0">
                  <a:pos x="T4" y="T5"/>
                </a:cxn>
                <a:cxn ang="0">
                  <a:pos x="T6" y="T7"/>
                </a:cxn>
              </a:cxnLst>
              <a:rect l="0" t="0" r="r" b="b"/>
              <a:pathLst>
                <a:path w="8" h="4">
                  <a:moveTo>
                    <a:pt x="3" y="0"/>
                  </a:moveTo>
                  <a:cubicBezTo>
                    <a:pt x="1" y="0"/>
                    <a:pt x="0" y="0"/>
                    <a:pt x="1" y="1"/>
                  </a:cubicBezTo>
                  <a:cubicBezTo>
                    <a:pt x="3" y="2"/>
                    <a:pt x="7" y="4"/>
                    <a:pt x="7" y="3"/>
                  </a:cubicBezTo>
                  <a:cubicBezTo>
                    <a:pt x="8" y="0"/>
                    <a:pt x="4"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452"/>
            <p:cNvSpPr>
              <a:spLocks/>
            </p:cNvSpPr>
            <p:nvPr/>
          </p:nvSpPr>
          <p:spPr bwMode="auto">
            <a:xfrm>
              <a:off x="4969" y="1362"/>
              <a:ext cx="9" cy="8"/>
            </a:xfrm>
            <a:custGeom>
              <a:avLst/>
              <a:gdLst>
                <a:gd name="T0" fmla="*/ 3 w 7"/>
                <a:gd name="T1" fmla="*/ 5 h 6"/>
                <a:gd name="T2" fmla="*/ 6 w 7"/>
                <a:gd name="T3" fmla="*/ 3 h 6"/>
                <a:gd name="T4" fmla="*/ 5 w 7"/>
                <a:gd name="T5" fmla="*/ 1 h 6"/>
                <a:gd name="T6" fmla="*/ 2 w 7"/>
                <a:gd name="T7" fmla="*/ 2 h 6"/>
                <a:gd name="T8" fmla="*/ 1 w 7"/>
                <a:gd name="T9" fmla="*/ 3 h 6"/>
                <a:gd name="T10" fmla="*/ 3 w 7"/>
                <a:gd name="T11" fmla="*/ 5 h 6"/>
              </a:gdLst>
              <a:ahLst/>
              <a:cxnLst>
                <a:cxn ang="0">
                  <a:pos x="T0" y="T1"/>
                </a:cxn>
                <a:cxn ang="0">
                  <a:pos x="T2" y="T3"/>
                </a:cxn>
                <a:cxn ang="0">
                  <a:pos x="T4" y="T5"/>
                </a:cxn>
                <a:cxn ang="0">
                  <a:pos x="T6" y="T7"/>
                </a:cxn>
                <a:cxn ang="0">
                  <a:pos x="T8" y="T9"/>
                </a:cxn>
                <a:cxn ang="0">
                  <a:pos x="T10" y="T11"/>
                </a:cxn>
              </a:cxnLst>
              <a:rect l="0" t="0" r="r" b="b"/>
              <a:pathLst>
                <a:path w="7" h="6">
                  <a:moveTo>
                    <a:pt x="3" y="5"/>
                  </a:moveTo>
                  <a:cubicBezTo>
                    <a:pt x="5" y="6"/>
                    <a:pt x="5" y="4"/>
                    <a:pt x="6" y="3"/>
                  </a:cubicBezTo>
                  <a:cubicBezTo>
                    <a:pt x="7" y="2"/>
                    <a:pt x="6" y="2"/>
                    <a:pt x="5" y="1"/>
                  </a:cubicBezTo>
                  <a:cubicBezTo>
                    <a:pt x="4" y="0"/>
                    <a:pt x="4" y="1"/>
                    <a:pt x="2" y="2"/>
                  </a:cubicBezTo>
                  <a:cubicBezTo>
                    <a:pt x="0" y="2"/>
                    <a:pt x="0" y="2"/>
                    <a:pt x="1" y="3"/>
                  </a:cubicBezTo>
                  <a:cubicBezTo>
                    <a:pt x="2" y="3"/>
                    <a:pt x="2" y="4"/>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453"/>
            <p:cNvSpPr>
              <a:spLocks/>
            </p:cNvSpPr>
            <p:nvPr/>
          </p:nvSpPr>
          <p:spPr bwMode="auto">
            <a:xfrm>
              <a:off x="4964" y="1293"/>
              <a:ext cx="10" cy="10"/>
            </a:xfrm>
            <a:custGeom>
              <a:avLst/>
              <a:gdLst>
                <a:gd name="T0" fmla="*/ 5 w 7"/>
                <a:gd name="T1" fmla="*/ 1 h 7"/>
                <a:gd name="T2" fmla="*/ 1 w 7"/>
                <a:gd name="T3" fmla="*/ 3 h 7"/>
                <a:gd name="T4" fmla="*/ 3 w 7"/>
                <a:gd name="T5" fmla="*/ 7 h 7"/>
                <a:gd name="T6" fmla="*/ 5 w 7"/>
                <a:gd name="T7" fmla="*/ 1 h 7"/>
              </a:gdLst>
              <a:ahLst/>
              <a:cxnLst>
                <a:cxn ang="0">
                  <a:pos x="T0" y="T1"/>
                </a:cxn>
                <a:cxn ang="0">
                  <a:pos x="T2" y="T3"/>
                </a:cxn>
                <a:cxn ang="0">
                  <a:pos x="T4" y="T5"/>
                </a:cxn>
                <a:cxn ang="0">
                  <a:pos x="T6" y="T7"/>
                </a:cxn>
              </a:cxnLst>
              <a:rect l="0" t="0" r="r" b="b"/>
              <a:pathLst>
                <a:path w="7" h="7">
                  <a:moveTo>
                    <a:pt x="5" y="1"/>
                  </a:moveTo>
                  <a:cubicBezTo>
                    <a:pt x="3" y="0"/>
                    <a:pt x="2" y="1"/>
                    <a:pt x="1" y="3"/>
                  </a:cubicBezTo>
                  <a:cubicBezTo>
                    <a:pt x="0" y="4"/>
                    <a:pt x="2" y="7"/>
                    <a:pt x="3" y="7"/>
                  </a:cubicBezTo>
                  <a:cubicBezTo>
                    <a:pt x="7" y="6"/>
                    <a:pt x="6" y="1"/>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454"/>
            <p:cNvSpPr>
              <a:spLocks/>
            </p:cNvSpPr>
            <p:nvPr/>
          </p:nvSpPr>
          <p:spPr bwMode="auto">
            <a:xfrm>
              <a:off x="4937" y="1286"/>
              <a:ext cx="15" cy="10"/>
            </a:xfrm>
            <a:custGeom>
              <a:avLst/>
              <a:gdLst>
                <a:gd name="T0" fmla="*/ 4 w 11"/>
                <a:gd name="T1" fmla="*/ 2 h 7"/>
                <a:gd name="T2" fmla="*/ 1 w 11"/>
                <a:gd name="T3" fmla="*/ 5 h 7"/>
                <a:gd name="T4" fmla="*/ 5 w 11"/>
                <a:gd name="T5" fmla="*/ 7 h 7"/>
                <a:gd name="T6" fmla="*/ 11 w 11"/>
                <a:gd name="T7" fmla="*/ 1 h 7"/>
                <a:gd name="T8" fmla="*/ 4 w 11"/>
                <a:gd name="T9" fmla="*/ 2 h 7"/>
              </a:gdLst>
              <a:ahLst/>
              <a:cxnLst>
                <a:cxn ang="0">
                  <a:pos x="T0" y="T1"/>
                </a:cxn>
                <a:cxn ang="0">
                  <a:pos x="T2" y="T3"/>
                </a:cxn>
                <a:cxn ang="0">
                  <a:pos x="T4" y="T5"/>
                </a:cxn>
                <a:cxn ang="0">
                  <a:pos x="T6" y="T7"/>
                </a:cxn>
                <a:cxn ang="0">
                  <a:pos x="T8" y="T9"/>
                </a:cxn>
              </a:cxnLst>
              <a:rect l="0" t="0" r="r" b="b"/>
              <a:pathLst>
                <a:path w="11" h="7">
                  <a:moveTo>
                    <a:pt x="4" y="2"/>
                  </a:moveTo>
                  <a:cubicBezTo>
                    <a:pt x="3" y="2"/>
                    <a:pt x="2" y="4"/>
                    <a:pt x="1" y="5"/>
                  </a:cubicBezTo>
                  <a:cubicBezTo>
                    <a:pt x="0" y="6"/>
                    <a:pt x="4" y="7"/>
                    <a:pt x="5" y="7"/>
                  </a:cubicBezTo>
                  <a:cubicBezTo>
                    <a:pt x="7" y="7"/>
                    <a:pt x="11" y="2"/>
                    <a:pt x="11" y="1"/>
                  </a:cubicBezTo>
                  <a:cubicBezTo>
                    <a:pt x="11" y="0"/>
                    <a:pt x="6" y="1"/>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455"/>
            <p:cNvSpPr>
              <a:spLocks/>
            </p:cNvSpPr>
            <p:nvPr/>
          </p:nvSpPr>
          <p:spPr bwMode="auto">
            <a:xfrm>
              <a:off x="4978" y="1279"/>
              <a:ext cx="10" cy="7"/>
            </a:xfrm>
            <a:custGeom>
              <a:avLst/>
              <a:gdLst>
                <a:gd name="T0" fmla="*/ 5 w 7"/>
                <a:gd name="T1" fmla="*/ 4 h 5"/>
                <a:gd name="T2" fmla="*/ 7 w 7"/>
                <a:gd name="T3" fmla="*/ 2 h 5"/>
                <a:gd name="T4" fmla="*/ 2 w 7"/>
                <a:gd name="T5" fmla="*/ 1 h 5"/>
                <a:gd name="T6" fmla="*/ 5 w 7"/>
                <a:gd name="T7" fmla="*/ 4 h 5"/>
              </a:gdLst>
              <a:ahLst/>
              <a:cxnLst>
                <a:cxn ang="0">
                  <a:pos x="T0" y="T1"/>
                </a:cxn>
                <a:cxn ang="0">
                  <a:pos x="T2" y="T3"/>
                </a:cxn>
                <a:cxn ang="0">
                  <a:pos x="T4" y="T5"/>
                </a:cxn>
                <a:cxn ang="0">
                  <a:pos x="T6" y="T7"/>
                </a:cxn>
              </a:cxnLst>
              <a:rect l="0" t="0" r="r" b="b"/>
              <a:pathLst>
                <a:path w="7" h="5">
                  <a:moveTo>
                    <a:pt x="5" y="4"/>
                  </a:moveTo>
                  <a:cubicBezTo>
                    <a:pt x="7" y="4"/>
                    <a:pt x="6" y="3"/>
                    <a:pt x="7" y="2"/>
                  </a:cubicBezTo>
                  <a:cubicBezTo>
                    <a:pt x="7" y="1"/>
                    <a:pt x="4" y="0"/>
                    <a:pt x="2" y="1"/>
                  </a:cubicBezTo>
                  <a:cubicBezTo>
                    <a:pt x="0" y="1"/>
                    <a:pt x="3" y="5"/>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456"/>
            <p:cNvSpPr>
              <a:spLocks/>
            </p:cNvSpPr>
            <p:nvPr/>
          </p:nvSpPr>
          <p:spPr bwMode="auto">
            <a:xfrm>
              <a:off x="4912" y="1249"/>
              <a:ext cx="52" cy="37"/>
            </a:xfrm>
            <a:custGeom>
              <a:avLst/>
              <a:gdLst>
                <a:gd name="T0" fmla="*/ 36 w 38"/>
                <a:gd name="T1" fmla="*/ 18 h 27"/>
                <a:gd name="T2" fmla="*/ 31 w 38"/>
                <a:gd name="T3" fmla="*/ 18 h 27"/>
                <a:gd name="T4" fmla="*/ 31 w 38"/>
                <a:gd name="T5" fmla="*/ 14 h 27"/>
                <a:gd name="T6" fmla="*/ 26 w 38"/>
                <a:gd name="T7" fmla="*/ 11 h 27"/>
                <a:gd name="T8" fmla="*/ 20 w 38"/>
                <a:gd name="T9" fmla="*/ 7 h 27"/>
                <a:gd name="T10" fmla="*/ 15 w 38"/>
                <a:gd name="T11" fmla="*/ 5 h 27"/>
                <a:gd name="T12" fmla="*/ 13 w 38"/>
                <a:gd name="T13" fmla="*/ 6 h 27"/>
                <a:gd name="T14" fmla="*/ 12 w 38"/>
                <a:gd name="T15" fmla="*/ 4 h 27"/>
                <a:gd name="T16" fmla="*/ 10 w 38"/>
                <a:gd name="T17" fmla="*/ 1 h 27"/>
                <a:gd name="T18" fmla="*/ 6 w 38"/>
                <a:gd name="T19" fmla="*/ 3 h 27"/>
                <a:gd name="T20" fmla="*/ 5 w 38"/>
                <a:gd name="T21" fmla="*/ 12 h 27"/>
                <a:gd name="T22" fmla="*/ 5 w 38"/>
                <a:gd name="T23" fmla="*/ 16 h 27"/>
                <a:gd name="T24" fmla="*/ 2 w 38"/>
                <a:gd name="T25" fmla="*/ 20 h 27"/>
                <a:gd name="T26" fmla="*/ 1 w 38"/>
                <a:gd name="T27" fmla="*/ 22 h 27"/>
                <a:gd name="T28" fmla="*/ 8 w 38"/>
                <a:gd name="T29" fmla="*/ 21 h 27"/>
                <a:gd name="T30" fmla="*/ 9 w 38"/>
                <a:gd name="T31" fmla="*/ 25 h 27"/>
                <a:gd name="T32" fmla="*/ 12 w 38"/>
                <a:gd name="T33" fmla="*/ 25 h 27"/>
                <a:gd name="T34" fmla="*/ 17 w 38"/>
                <a:gd name="T35" fmla="*/ 22 h 27"/>
                <a:gd name="T36" fmla="*/ 21 w 38"/>
                <a:gd name="T37" fmla="*/ 18 h 27"/>
                <a:gd name="T38" fmla="*/ 24 w 38"/>
                <a:gd name="T39" fmla="*/ 19 h 27"/>
                <a:gd name="T40" fmla="*/ 26 w 38"/>
                <a:gd name="T41" fmla="*/ 18 h 27"/>
                <a:gd name="T42" fmla="*/ 27 w 38"/>
                <a:gd name="T43" fmla="*/ 21 h 27"/>
                <a:gd name="T44" fmla="*/ 35 w 38"/>
                <a:gd name="T45" fmla="*/ 24 h 27"/>
                <a:gd name="T46" fmla="*/ 38 w 38"/>
                <a:gd name="T47" fmla="*/ 20 h 27"/>
                <a:gd name="T48" fmla="*/ 36 w 38"/>
                <a:gd name="T49"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27">
                  <a:moveTo>
                    <a:pt x="36" y="18"/>
                  </a:moveTo>
                  <a:cubicBezTo>
                    <a:pt x="35" y="17"/>
                    <a:pt x="33" y="18"/>
                    <a:pt x="31" y="18"/>
                  </a:cubicBezTo>
                  <a:cubicBezTo>
                    <a:pt x="30" y="18"/>
                    <a:pt x="31" y="16"/>
                    <a:pt x="31" y="14"/>
                  </a:cubicBezTo>
                  <a:cubicBezTo>
                    <a:pt x="31" y="12"/>
                    <a:pt x="27" y="11"/>
                    <a:pt x="26" y="11"/>
                  </a:cubicBezTo>
                  <a:cubicBezTo>
                    <a:pt x="24" y="11"/>
                    <a:pt x="21" y="7"/>
                    <a:pt x="20" y="7"/>
                  </a:cubicBezTo>
                  <a:cubicBezTo>
                    <a:pt x="19" y="7"/>
                    <a:pt x="17" y="7"/>
                    <a:pt x="15" y="5"/>
                  </a:cubicBezTo>
                  <a:cubicBezTo>
                    <a:pt x="14" y="4"/>
                    <a:pt x="14" y="5"/>
                    <a:pt x="13" y="6"/>
                  </a:cubicBezTo>
                  <a:cubicBezTo>
                    <a:pt x="12" y="7"/>
                    <a:pt x="12" y="5"/>
                    <a:pt x="12" y="4"/>
                  </a:cubicBezTo>
                  <a:cubicBezTo>
                    <a:pt x="12" y="3"/>
                    <a:pt x="10" y="1"/>
                    <a:pt x="10" y="1"/>
                  </a:cubicBezTo>
                  <a:cubicBezTo>
                    <a:pt x="9" y="0"/>
                    <a:pt x="7" y="1"/>
                    <a:pt x="6" y="3"/>
                  </a:cubicBezTo>
                  <a:cubicBezTo>
                    <a:pt x="5" y="5"/>
                    <a:pt x="5" y="11"/>
                    <a:pt x="5" y="12"/>
                  </a:cubicBezTo>
                  <a:cubicBezTo>
                    <a:pt x="5" y="13"/>
                    <a:pt x="5" y="15"/>
                    <a:pt x="5" y="16"/>
                  </a:cubicBezTo>
                  <a:cubicBezTo>
                    <a:pt x="6" y="17"/>
                    <a:pt x="3" y="19"/>
                    <a:pt x="2" y="20"/>
                  </a:cubicBezTo>
                  <a:cubicBezTo>
                    <a:pt x="0" y="21"/>
                    <a:pt x="0" y="21"/>
                    <a:pt x="1" y="22"/>
                  </a:cubicBezTo>
                  <a:cubicBezTo>
                    <a:pt x="1" y="22"/>
                    <a:pt x="7" y="21"/>
                    <a:pt x="8" y="21"/>
                  </a:cubicBezTo>
                  <a:cubicBezTo>
                    <a:pt x="9" y="21"/>
                    <a:pt x="9" y="23"/>
                    <a:pt x="9" y="25"/>
                  </a:cubicBezTo>
                  <a:cubicBezTo>
                    <a:pt x="9" y="27"/>
                    <a:pt x="11" y="26"/>
                    <a:pt x="12" y="25"/>
                  </a:cubicBezTo>
                  <a:cubicBezTo>
                    <a:pt x="13" y="25"/>
                    <a:pt x="15" y="22"/>
                    <a:pt x="17" y="22"/>
                  </a:cubicBezTo>
                  <a:cubicBezTo>
                    <a:pt x="18" y="21"/>
                    <a:pt x="20" y="19"/>
                    <a:pt x="21" y="18"/>
                  </a:cubicBezTo>
                  <a:cubicBezTo>
                    <a:pt x="21" y="18"/>
                    <a:pt x="22" y="19"/>
                    <a:pt x="24" y="19"/>
                  </a:cubicBezTo>
                  <a:cubicBezTo>
                    <a:pt x="25" y="19"/>
                    <a:pt x="26" y="18"/>
                    <a:pt x="26" y="18"/>
                  </a:cubicBezTo>
                  <a:cubicBezTo>
                    <a:pt x="27" y="18"/>
                    <a:pt x="26" y="20"/>
                    <a:pt x="27" y="21"/>
                  </a:cubicBezTo>
                  <a:cubicBezTo>
                    <a:pt x="29" y="22"/>
                    <a:pt x="34" y="23"/>
                    <a:pt x="35" y="24"/>
                  </a:cubicBezTo>
                  <a:cubicBezTo>
                    <a:pt x="36" y="24"/>
                    <a:pt x="37" y="21"/>
                    <a:pt x="38" y="20"/>
                  </a:cubicBezTo>
                  <a:cubicBezTo>
                    <a:pt x="38" y="20"/>
                    <a:pt x="37" y="19"/>
                    <a:pt x="36"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457"/>
            <p:cNvSpPr>
              <a:spLocks/>
            </p:cNvSpPr>
            <p:nvPr/>
          </p:nvSpPr>
          <p:spPr bwMode="auto">
            <a:xfrm>
              <a:off x="4931" y="1245"/>
              <a:ext cx="11" cy="8"/>
            </a:xfrm>
            <a:custGeom>
              <a:avLst/>
              <a:gdLst>
                <a:gd name="T0" fmla="*/ 6 w 8"/>
                <a:gd name="T1" fmla="*/ 5 h 6"/>
                <a:gd name="T2" fmla="*/ 1 w 8"/>
                <a:gd name="T3" fmla="*/ 1 h 6"/>
                <a:gd name="T4" fmla="*/ 6 w 8"/>
                <a:gd name="T5" fmla="*/ 5 h 6"/>
              </a:gdLst>
              <a:ahLst/>
              <a:cxnLst>
                <a:cxn ang="0">
                  <a:pos x="T0" y="T1"/>
                </a:cxn>
                <a:cxn ang="0">
                  <a:pos x="T2" y="T3"/>
                </a:cxn>
                <a:cxn ang="0">
                  <a:pos x="T4" y="T5"/>
                </a:cxn>
              </a:cxnLst>
              <a:rect l="0" t="0" r="r" b="b"/>
              <a:pathLst>
                <a:path w="8" h="6">
                  <a:moveTo>
                    <a:pt x="6" y="5"/>
                  </a:moveTo>
                  <a:cubicBezTo>
                    <a:pt x="8" y="5"/>
                    <a:pt x="2" y="2"/>
                    <a:pt x="1" y="1"/>
                  </a:cubicBezTo>
                  <a:cubicBezTo>
                    <a:pt x="0" y="0"/>
                    <a:pt x="3" y="6"/>
                    <a:pt x="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458"/>
            <p:cNvSpPr>
              <a:spLocks/>
            </p:cNvSpPr>
            <p:nvPr/>
          </p:nvSpPr>
          <p:spPr bwMode="auto">
            <a:xfrm>
              <a:off x="4929" y="1248"/>
              <a:ext cx="5" cy="7"/>
            </a:xfrm>
            <a:custGeom>
              <a:avLst/>
              <a:gdLst>
                <a:gd name="T0" fmla="*/ 0 w 4"/>
                <a:gd name="T1" fmla="*/ 1 h 5"/>
                <a:gd name="T2" fmla="*/ 3 w 4"/>
                <a:gd name="T3" fmla="*/ 4 h 5"/>
                <a:gd name="T4" fmla="*/ 0 w 4"/>
                <a:gd name="T5" fmla="*/ 1 h 5"/>
              </a:gdLst>
              <a:ahLst/>
              <a:cxnLst>
                <a:cxn ang="0">
                  <a:pos x="T0" y="T1"/>
                </a:cxn>
                <a:cxn ang="0">
                  <a:pos x="T2" y="T3"/>
                </a:cxn>
                <a:cxn ang="0">
                  <a:pos x="T4" y="T5"/>
                </a:cxn>
              </a:cxnLst>
              <a:rect l="0" t="0" r="r" b="b"/>
              <a:pathLst>
                <a:path w="4" h="5">
                  <a:moveTo>
                    <a:pt x="0" y="1"/>
                  </a:moveTo>
                  <a:cubicBezTo>
                    <a:pt x="0" y="2"/>
                    <a:pt x="1" y="5"/>
                    <a:pt x="3" y="4"/>
                  </a:cubicBezTo>
                  <a:cubicBezTo>
                    <a:pt x="4" y="4"/>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459"/>
            <p:cNvSpPr>
              <a:spLocks/>
            </p:cNvSpPr>
            <p:nvPr/>
          </p:nvSpPr>
          <p:spPr bwMode="auto">
            <a:xfrm>
              <a:off x="4914" y="1219"/>
              <a:ext cx="5" cy="8"/>
            </a:xfrm>
            <a:custGeom>
              <a:avLst/>
              <a:gdLst>
                <a:gd name="T0" fmla="*/ 1 w 4"/>
                <a:gd name="T1" fmla="*/ 1 h 6"/>
                <a:gd name="T2" fmla="*/ 1 w 4"/>
                <a:gd name="T3" fmla="*/ 4 h 6"/>
                <a:gd name="T4" fmla="*/ 3 w 4"/>
                <a:gd name="T5" fmla="*/ 5 h 6"/>
                <a:gd name="T6" fmla="*/ 3 w 4"/>
                <a:gd name="T7" fmla="*/ 1 h 6"/>
                <a:gd name="T8" fmla="*/ 1 w 4"/>
                <a:gd name="T9" fmla="*/ 1 h 6"/>
              </a:gdLst>
              <a:ahLst/>
              <a:cxnLst>
                <a:cxn ang="0">
                  <a:pos x="T0" y="T1"/>
                </a:cxn>
                <a:cxn ang="0">
                  <a:pos x="T2" y="T3"/>
                </a:cxn>
                <a:cxn ang="0">
                  <a:pos x="T4" y="T5"/>
                </a:cxn>
                <a:cxn ang="0">
                  <a:pos x="T6" y="T7"/>
                </a:cxn>
                <a:cxn ang="0">
                  <a:pos x="T8" y="T9"/>
                </a:cxn>
              </a:cxnLst>
              <a:rect l="0" t="0" r="r" b="b"/>
              <a:pathLst>
                <a:path w="4" h="6">
                  <a:moveTo>
                    <a:pt x="1" y="1"/>
                  </a:moveTo>
                  <a:cubicBezTo>
                    <a:pt x="1" y="2"/>
                    <a:pt x="0" y="4"/>
                    <a:pt x="1" y="4"/>
                  </a:cubicBezTo>
                  <a:cubicBezTo>
                    <a:pt x="2" y="5"/>
                    <a:pt x="2" y="6"/>
                    <a:pt x="3" y="5"/>
                  </a:cubicBezTo>
                  <a:cubicBezTo>
                    <a:pt x="4" y="4"/>
                    <a:pt x="4" y="2"/>
                    <a:pt x="3" y="1"/>
                  </a:cubicBezTo>
                  <a:cubicBezTo>
                    <a:pt x="3" y="0"/>
                    <a:pt x="1"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460"/>
            <p:cNvSpPr>
              <a:spLocks/>
            </p:cNvSpPr>
            <p:nvPr/>
          </p:nvSpPr>
          <p:spPr bwMode="auto">
            <a:xfrm>
              <a:off x="4890" y="1139"/>
              <a:ext cx="226" cy="162"/>
            </a:xfrm>
            <a:custGeom>
              <a:avLst/>
              <a:gdLst>
                <a:gd name="T0" fmla="*/ 93 w 164"/>
                <a:gd name="T1" fmla="*/ 27 h 118"/>
                <a:gd name="T2" fmla="*/ 88 w 164"/>
                <a:gd name="T3" fmla="*/ 24 h 118"/>
                <a:gd name="T4" fmla="*/ 88 w 164"/>
                <a:gd name="T5" fmla="*/ 22 h 118"/>
                <a:gd name="T6" fmla="*/ 82 w 164"/>
                <a:gd name="T7" fmla="*/ 19 h 118"/>
                <a:gd name="T8" fmla="*/ 78 w 164"/>
                <a:gd name="T9" fmla="*/ 14 h 118"/>
                <a:gd name="T10" fmla="*/ 71 w 164"/>
                <a:gd name="T11" fmla="*/ 18 h 118"/>
                <a:gd name="T12" fmla="*/ 63 w 164"/>
                <a:gd name="T13" fmla="*/ 20 h 118"/>
                <a:gd name="T14" fmla="*/ 53 w 164"/>
                <a:gd name="T15" fmla="*/ 20 h 118"/>
                <a:gd name="T16" fmla="*/ 52 w 164"/>
                <a:gd name="T17" fmla="*/ 7 h 118"/>
                <a:gd name="T18" fmla="*/ 35 w 164"/>
                <a:gd name="T19" fmla="*/ 4 h 118"/>
                <a:gd name="T20" fmla="*/ 27 w 164"/>
                <a:gd name="T21" fmla="*/ 8 h 118"/>
                <a:gd name="T22" fmla="*/ 30 w 164"/>
                <a:gd name="T23" fmla="*/ 15 h 118"/>
                <a:gd name="T24" fmla="*/ 23 w 164"/>
                <a:gd name="T25" fmla="*/ 19 h 118"/>
                <a:gd name="T26" fmla="*/ 29 w 164"/>
                <a:gd name="T27" fmla="*/ 30 h 118"/>
                <a:gd name="T28" fmla="*/ 20 w 164"/>
                <a:gd name="T29" fmla="*/ 17 h 118"/>
                <a:gd name="T30" fmla="*/ 24 w 164"/>
                <a:gd name="T31" fmla="*/ 0 h 118"/>
                <a:gd name="T32" fmla="*/ 11 w 164"/>
                <a:gd name="T33" fmla="*/ 28 h 118"/>
                <a:gd name="T34" fmla="*/ 9 w 164"/>
                <a:gd name="T35" fmla="*/ 35 h 118"/>
                <a:gd name="T36" fmla="*/ 28 w 164"/>
                <a:gd name="T37" fmla="*/ 39 h 118"/>
                <a:gd name="T38" fmla="*/ 43 w 164"/>
                <a:gd name="T39" fmla="*/ 39 h 118"/>
                <a:gd name="T40" fmla="*/ 54 w 164"/>
                <a:gd name="T41" fmla="*/ 43 h 118"/>
                <a:gd name="T42" fmla="*/ 61 w 164"/>
                <a:gd name="T43" fmla="*/ 37 h 118"/>
                <a:gd name="T44" fmla="*/ 69 w 164"/>
                <a:gd name="T45" fmla="*/ 38 h 118"/>
                <a:gd name="T46" fmla="*/ 81 w 164"/>
                <a:gd name="T47" fmla="*/ 47 h 118"/>
                <a:gd name="T48" fmla="*/ 86 w 164"/>
                <a:gd name="T49" fmla="*/ 50 h 118"/>
                <a:gd name="T50" fmla="*/ 90 w 164"/>
                <a:gd name="T51" fmla="*/ 55 h 118"/>
                <a:gd name="T52" fmla="*/ 101 w 164"/>
                <a:gd name="T53" fmla="*/ 67 h 118"/>
                <a:gd name="T54" fmla="*/ 111 w 164"/>
                <a:gd name="T55" fmla="*/ 72 h 118"/>
                <a:gd name="T56" fmla="*/ 106 w 164"/>
                <a:gd name="T57" fmla="*/ 77 h 118"/>
                <a:gd name="T58" fmla="*/ 89 w 164"/>
                <a:gd name="T59" fmla="*/ 85 h 118"/>
                <a:gd name="T60" fmla="*/ 68 w 164"/>
                <a:gd name="T61" fmla="*/ 94 h 118"/>
                <a:gd name="T62" fmla="*/ 88 w 164"/>
                <a:gd name="T63" fmla="*/ 93 h 118"/>
                <a:gd name="T64" fmla="*/ 102 w 164"/>
                <a:gd name="T65" fmla="*/ 100 h 118"/>
                <a:gd name="T66" fmla="*/ 111 w 164"/>
                <a:gd name="T67" fmla="*/ 109 h 118"/>
                <a:gd name="T68" fmla="*/ 134 w 164"/>
                <a:gd name="T69" fmla="*/ 112 h 118"/>
                <a:gd name="T70" fmla="*/ 123 w 164"/>
                <a:gd name="T71" fmla="*/ 101 h 118"/>
                <a:gd name="T72" fmla="*/ 134 w 164"/>
                <a:gd name="T73" fmla="*/ 106 h 118"/>
                <a:gd name="T74" fmla="*/ 142 w 164"/>
                <a:gd name="T75" fmla="*/ 108 h 118"/>
                <a:gd name="T76" fmla="*/ 145 w 164"/>
                <a:gd name="T77" fmla="*/ 103 h 118"/>
                <a:gd name="T78" fmla="*/ 138 w 164"/>
                <a:gd name="T79" fmla="*/ 91 h 118"/>
                <a:gd name="T80" fmla="*/ 130 w 164"/>
                <a:gd name="T81" fmla="*/ 86 h 118"/>
                <a:gd name="T82" fmla="*/ 130 w 164"/>
                <a:gd name="T83" fmla="*/ 78 h 118"/>
                <a:gd name="T84" fmla="*/ 136 w 164"/>
                <a:gd name="T85" fmla="*/ 78 h 118"/>
                <a:gd name="T86" fmla="*/ 143 w 164"/>
                <a:gd name="T87" fmla="*/ 79 h 118"/>
                <a:gd name="T88" fmla="*/ 144 w 164"/>
                <a:gd name="T89" fmla="*/ 87 h 118"/>
                <a:gd name="T90" fmla="*/ 152 w 164"/>
                <a:gd name="T91" fmla="*/ 85 h 118"/>
                <a:gd name="T92" fmla="*/ 157 w 164"/>
                <a:gd name="T93" fmla="*/ 80 h 118"/>
                <a:gd name="T94" fmla="*/ 162 w 164"/>
                <a:gd name="T95" fmla="*/ 74 h 118"/>
                <a:gd name="T96" fmla="*/ 157 w 164"/>
                <a:gd name="T97" fmla="*/ 69 h 118"/>
                <a:gd name="T98" fmla="*/ 143 w 164"/>
                <a:gd name="T99" fmla="*/ 63 h 118"/>
                <a:gd name="T100" fmla="*/ 134 w 164"/>
                <a:gd name="T101" fmla="*/ 58 h 118"/>
                <a:gd name="T102" fmla="*/ 123 w 164"/>
                <a:gd name="T103" fmla="*/ 50 h 118"/>
                <a:gd name="T104" fmla="*/ 125 w 164"/>
                <a:gd name="T105" fmla="*/ 46 h 118"/>
                <a:gd name="T106" fmla="*/ 126 w 164"/>
                <a:gd name="T107" fmla="*/ 37 h 118"/>
                <a:gd name="T108" fmla="*/ 115 w 164"/>
                <a:gd name="T109" fmla="*/ 39 h 118"/>
                <a:gd name="T110" fmla="*/ 115 w 164"/>
                <a:gd name="T111" fmla="*/ 31 h 118"/>
                <a:gd name="T112" fmla="*/ 106 w 164"/>
                <a:gd name="T113" fmla="*/ 34 h 118"/>
                <a:gd name="T114" fmla="*/ 104 w 164"/>
                <a:gd name="T115" fmla="*/ 31 h 118"/>
                <a:gd name="T116" fmla="*/ 106 w 164"/>
                <a:gd name="T117" fmla="*/ 2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4" h="118">
                  <a:moveTo>
                    <a:pt x="96" y="26"/>
                  </a:moveTo>
                  <a:cubicBezTo>
                    <a:pt x="96" y="26"/>
                    <a:pt x="96" y="28"/>
                    <a:pt x="95" y="30"/>
                  </a:cubicBezTo>
                  <a:cubicBezTo>
                    <a:pt x="94" y="32"/>
                    <a:pt x="95" y="27"/>
                    <a:pt x="95" y="27"/>
                  </a:cubicBezTo>
                  <a:cubicBezTo>
                    <a:pt x="94" y="26"/>
                    <a:pt x="93" y="27"/>
                    <a:pt x="93" y="29"/>
                  </a:cubicBezTo>
                  <a:cubicBezTo>
                    <a:pt x="92" y="32"/>
                    <a:pt x="92" y="28"/>
                    <a:pt x="93" y="27"/>
                  </a:cubicBezTo>
                  <a:cubicBezTo>
                    <a:pt x="93" y="26"/>
                    <a:pt x="93" y="25"/>
                    <a:pt x="92" y="25"/>
                  </a:cubicBezTo>
                  <a:cubicBezTo>
                    <a:pt x="91" y="24"/>
                    <a:pt x="91" y="25"/>
                    <a:pt x="90" y="28"/>
                  </a:cubicBezTo>
                  <a:cubicBezTo>
                    <a:pt x="90" y="31"/>
                    <a:pt x="90" y="27"/>
                    <a:pt x="90" y="26"/>
                  </a:cubicBezTo>
                  <a:cubicBezTo>
                    <a:pt x="91" y="24"/>
                    <a:pt x="90" y="24"/>
                    <a:pt x="90" y="23"/>
                  </a:cubicBezTo>
                  <a:cubicBezTo>
                    <a:pt x="90" y="23"/>
                    <a:pt x="88" y="23"/>
                    <a:pt x="88" y="24"/>
                  </a:cubicBezTo>
                  <a:cubicBezTo>
                    <a:pt x="87" y="24"/>
                    <a:pt x="86" y="26"/>
                    <a:pt x="86" y="27"/>
                  </a:cubicBezTo>
                  <a:cubicBezTo>
                    <a:pt x="85" y="28"/>
                    <a:pt x="86" y="25"/>
                    <a:pt x="87" y="24"/>
                  </a:cubicBezTo>
                  <a:cubicBezTo>
                    <a:pt x="88" y="23"/>
                    <a:pt x="87" y="22"/>
                    <a:pt x="86" y="23"/>
                  </a:cubicBezTo>
                  <a:cubicBezTo>
                    <a:pt x="85" y="23"/>
                    <a:pt x="85" y="25"/>
                    <a:pt x="85" y="23"/>
                  </a:cubicBezTo>
                  <a:cubicBezTo>
                    <a:pt x="85" y="22"/>
                    <a:pt x="87" y="22"/>
                    <a:pt x="88" y="22"/>
                  </a:cubicBezTo>
                  <a:cubicBezTo>
                    <a:pt x="89" y="21"/>
                    <a:pt x="90" y="21"/>
                    <a:pt x="90" y="20"/>
                  </a:cubicBezTo>
                  <a:cubicBezTo>
                    <a:pt x="90" y="19"/>
                    <a:pt x="87" y="19"/>
                    <a:pt x="85" y="19"/>
                  </a:cubicBezTo>
                  <a:cubicBezTo>
                    <a:pt x="83" y="19"/>
                    <a:pt x="84" y="19"/>
                    <a:pt x="82" y="21"/>
                  </a:cubicBezTo>
                  <a:cubicBezTo>
                    <a:pt x="81" y="22"/>
                    <a:pt x="80" y="22"/>
                    <a:pt x="81" y="21"/>
                  </a:cubicBezTo>
                  <a:cubicBezTo>
                    <a:pt x="81" y="20"/>
                    <a:pt x="82" y="19"/>
                    <a:pt x="82" y="19"/>
                  </a:cubicBezTo>
                  <a:cubicBezTo>
                    <a:pt x="81" y="19"/>
                    <a:pt x="78" y="19"/>
                    <a:pt x="78" y="20"/>
                  </a:cubicBezTo>
                  <a:cubicBezTo>
                    <a:pt x="77" y="21"/>
                    <a:pt x="79" y="18"/>
                    <a:pt x="81" y="18"/>
                  </a:cubicBezTo>
                  <a:cubicBezTo>
                    <a:pt x="83" y="18"/>
                    <a:pt x="84" y="17"/>
                    <a:pt x="85" y="17"/>
                  </a:cubicBezTo>
                  <a:cubicBezTo>
                    <a:pt x="85" y="17"/>
                    <a:pt x="84" y="15"/>
                    <a:pt x="82" y="14"/>
                  </a:cubicBezTo>
                  <a:cubicBezTo>
                    <a:pt x="81" y="14"/>
                    <a:pt x="79" y="14"/>
                    <a:pt x="78" y="14"/>
                  </a:cubicBezTo>
                  <a:cubicBezTo>
                    <a:pt x="77" y="14"/>
                    <a:pt x="74" y="12"/>
                    <a:pt x="72" y="11"/>
                  </a:cubicBezTo>
                  <a:cubicBezTo>
                    <a:pt x="70" y="11"/>
                    <a:pt x="67" y="12"/>
                    <a:pt x="66" y="13"/>
                  </a:cubicBezTo>
                  <a:cubicBezTo>
                    <a:pt x="65" y="13"/>
                    <a:pt x="65" y="14"/>
                    <a:pt x="65" y="15"/>
                  </a:cubicBezTo>
                  <a:cubicBezTo>
                    <a:pt x="66" y="16"/>
                    <a:pt x="71" y="17"/>
                    <a:pt x="72" y="17"/>
                  </a:cubicBezTo>
                  <a:cubicBezTo>
                    <a:pt x="73" y="18"/>
                    <a:pt x="72" y="18"/>
                    <a:pt x="71" y="18"/>
                  </a:cubicBezTo>
                  <a:cubicBezTo>
                    <a:pt x="70" y="18"/>
                    <a:pt x="68" y="17"/>
                    <a:pt x="67" y="17"/>
                  </a:cubicBezTo>
                  <a:cubicBezTo>
                    <a:pt x="66" y="16"/>
                    <a:pt x="63" y="15"/>
                    <a:pt x="62" y="15"/>
                  </a:cubicBezTo>
                  <a:cubicBezTo>
                    <a:pt x="61" y="15"/>
                    <a:pt x="63" y="16"/>
                    <a:pt x="64" y="17"/>
                  </a:cubicBezTo>
                  <a:cubicBezTo>
                    <a:pt x="65" y="18"/>
                    <a:pt x="68" y="21"/>
                    <a:pt x="69" y="21"/>
                  </a:cubicBezTo>
                  <a:cubicBezTo>
                    <a:pt x="69" y="22"/>
                    <a:pt x="65" y="21"/>
                    <a:pt x="63" y="20"/>
                  </a:cubicBezTo>
                  <a:cubicBezTo>
                    <a:pt x="62" y="20"/>
                    <a:pt x="61" y="19"/>
                    <a:pt x="62" y="19"/>
                  </a:cubicBezTo>
                  <a:cubicBezTo>
                    <a:pt x="62" y="18"/>
                    <a:pt x="62" y="18"/>
                    <a:pt x="61" y="16"/>
                  </a:cubicBezTo>
                  <a:cubicBezTo>
                    <a:pt x="60" y="14"/>
                    <a:pt x="59" y="17"/>
                    <a:pt x="58" y="18"/>
                  </a:cubicBezTo>
                  <a:cubicBezTo>
                    <a:pt x="57" y="18"/>
                    <a:pt x="57" y="18"/>
                    <a:pt x="55" y="18"/>
                  </a:cubicBezTo>
                  <a:cubicBezTo>
                    <a:pt x="54" y="18"/>
                    <a:pt x="54" y="19"/>
                    <a:pt x="53" y="20"/>
                  </a:cubicBezTo>
                  <a:cubicBezTo>
                    <a:pt x="51" y="20"/>
                    <a:pt x="52" y="16"/>
                    <a:pt x="53" y="15"/>
                  </a:cubicBezTo>
                  <a:cubicBezTo>
                    <a:pt x="54" y="13"/>
                    <a:pt x="52" y="15"/>
                    <a:pt x="50" y="16"/>
                  </a:cubicBezTo>
                  <a:cubicBezTo>
                    <a:pt x="49" y="17"/>
                    <a:pt x="50" y="15"/>
                    <a:pt x="51" y="14"/>
                  </a:cubicBezTo>
                  <a:cubicBezTo>
                    <a:pt x="52" y="13"/>
                    <a:pt x="54" y="13"/>
                    <a:pt x="54" y="11"/>
                  </a:cubicBezTo>
                  <a:cubicBezTo>
                    <a:pt x="55" y="10"/>
                    <a:pt x="53" y="8"/>
                    <a:pt x="52" y="7"/>
                  </a:cubicBezTo>
                  <a:cubicBezTo>
                    <a:pt x="51" y="7"/>
                    <a:pt x="50" y="6"/>
                    <a:pt x="50" y="3"/>
                  </a:cubicBezTo>
                  <a:cubicBezTo>
                    <a:pt x="49" y="1"/>
                    <a:pt x="46" y="1"/>
                    <a:pt x="43" y="1"/>
                  </a:cubicBezTo>
                  <a:cubicBezTo>
                    <a:pt x="39" y="1"/>
                    <a:pt x="37" y="2"/>
                    <a:pt x="36" y="3"/>
                  </a:cubicBezTo>
                  <a:cubicBezTo>
                    <a:pt x="35" y="4"/>
                    <a:pt x="36" y="4"/>
                    <a:pt x="36" y="5"/>
                  </a:cubicBezTo>
                  <a:cubicBezTo>
                    <a:pt x="36" y="6"/>
                    <a:pt x="35" y="5"/>
                    <a:pt x="35" y="4"/>
                  </a:cubicBezTo>
                  <a:cubicBezTo>
                    <a:pt x="34" y="4"/>
                    <a:pt x="34" y="4"/>
                    <a:pt x="32" y="4"/>
                  </a:cubicBezTo>
                  <a:cubicBezTo>
                    <a:pt x="31" y="5"/>
                    <a:pt x="32" y="6"/>
                    <a:pt x="31" y="5"/>
                  </a:cubicBezTo>
                  <a:cubicBezTo>
                    <a:pt x="30" y="5"/>
                    <a:pt x="30" y="5"/>
                    <a:pt x="28" y="5"/>
                  </a:cubicBezTo>
                  <a:cubicBezTo>
                    <a:pt x="27" y="5"/>
                    <a:pt x="29" y="6"/>
                    <a:pt x="32" y="8"/>
                  </a:cubicBezTo>
                  <a:cubicBezTo>
                    <a:pt x="35" y="9"/>
                    <a:pt x="29" y="8"/>
                    <a:pt x="27" y="8"/>
                  </a:cubicBezTo>
                  <a:cubicBezTo>
                    <a:pt x="25" y="8"/>
                    <a:pt x="29" y="9"/>
                    <a:pt x="32" y="11"/>
                  </a:cubicBezTo>
                  <a:cubicBezTo>
                    <a:pt x="35" y="12"/>
                    <a:pt x="29" y="10"/>
                    <a:pt x="27" y="10"/>
                  </a:cubicBezTo>
                  <a:cubicBezTo>
                    <a:pt x="25" y="9"/>
                    <a:pt x="25" y="10"/>
                    <a:pt x="25" y="11"/>
                  </a:cubicBezTo>
                  <a:cubicBezTo>
                    <a:pt x="24" y="12"/>
                    <a:pt x="25" y="12"/>
                    <a:pt x="25" y="13"/>
                  </a:cubicBezTo>
                  <a:cubicBezTo>
                    <a:pt x="25" y="14"/>
                    <a:pt x="28" y="15"/>
                    <a:pt x="30" y="15"/>
                  </a:cubicBezTo>
                  <a:cubicBezTo>
                    <a:pt x="31" y="15"/>
                    <a:pt x="31" y="16"/>
                    <a:pt x="31" y="16"/>
                  </a:cubicBezTo>
                  <a:cubicBezTo>
                    <a:pt x="30" y="16"/>
                    <a:pt x="32" y="18"/>
                    <a:pt x="33" y="20"/>
                  </a:cubicBezTo>
                  <a:cubicBezTo>
                    <a:pt x="34" y="21"/>
                    <a:pt x="29" y="17"/>
                    <a:pt x="28" y="17"/>
                  </a:cubicBezTo>
                  <a:cubicBezTo>
                    <a:pt x="28" y="17"/>
                    <a:pt x="27" y="17"/>
                    <a:pt x="26" y="18"/>
                  </a:cubicBezTo>
                  <a:cubicBezTo>
                    <a:pt x="25" y="19"/>
                    <a:pt x="25" y="19"/>
                    <a:pt x="23" y="19"/>
                  </a:cubicBezTo>
                  <a:cubicBezTo>
                    <a:pt x="21" y="20"/>
                    <a:pt x="27" y="23"/>
                    <a:pt x="29" y="24"/>
                  </a:cubicBezTo>
                  <a:cubicBezTo>
                    <a:pt x="31" y="24"/>
                    <a:pt x="31" y="25"/>
                    <a:pt x="31" y="25"/>
                  </a:cubicBezTo>
                  <a:cubicBezTo>
                    <a:pt x="30" y="26"/>
                    <a:pt x="29" y="27"/>
                    <a:pt x="29" y="27"/>
                  </a:cubicBezTo>
                  <a:cubicBezTo>
                    <a:pt x="29" y="27"/>
                    <a:pt x="30" y="28"/>
                    <a:pt x="30" y="30"/>
                  </a:cubicBezTo>
                  <a:cubicBezTo>
                    <a:pt x="30" y="31"/>
                    <a:pt x="29" y="31"/>
                    <a:pt x="29" y="30"/>
                  </a:cubicBezTo>
                  <a:cubicBezTo>
                    <a:pt x="28" y="29"/>
                    <a:pt x="27" y="29"/>
                    <a:pt x="25" y="28"/>
                  </a:cubicBezTo>
                  <a:cubicBezTo>
                    <a:pt x="24" y="28"/>
                    <a:pt x="26" y="28"/>
                    <a:pt x="27" y="28"/>
                  </a:cubicBezTo>
                  <a:cubicBezTo>
                    <a:pt x="28" y="28"/>
                    <a:pt x="29" y="27"/>
                    <a:pt x="28" y="26"/>
                  </a:cubicBezTo>
                  <a:cubicBezTo>
                    <a:pt x="28" y="26"/>
                    <a:pt x="23" y="22"/>
                    <a:pt x="22" y="21"/>
                  </a:cubicBezTo>
                  <a:cubicBezTo>
                    <a:pt x="21" y="20"/>
                    <a:pt x="20" y="19"/>
                    <a:pt x="20" y="17"/>
                  </a:cubicBezTo>
                  <a:cubicBezTo>
                    <a:pt x="20" y="16"/>
                    <a:pt x="21" y="15"/>
                    <a:pt x="21" y="14"/>
                  </a:cubicBezTo>
                  <a:cubicBezTo>
                    <a:pt x="20" y="13"/>
                    <a:pt x="19" y="12"/>
                    <a:pt x="19" y="11"/>
                  </a:cubicBezTo>
                  <a:cubicBezTo>
                    <a:pt x="19" y="10"/>
                    <a:pt x="24" y="4"/>
                    <a:pt x="25" y="3"/>
                  </a:cubicBezTo>
                  <a:cubicBezTo>
                    <a:pt x="26" y="3"/>
                    <a:pt x="27" y="2"/>
                    <a:pt x="28" y="1"/>
                  </a:cubicBezTo>
                  <a:cubicBezTo>
                    <a:pt x="29" y="1"/>
                    <a:pt x="26" y="0"/>
                    <a:pt x="24" y="0"/>
                  </a:cubicBezTo>
                  <a:cubicBezTo>
                    <a:pt x="22" y="0"/>
                    <a:pt x="13" y="1"/>
                    <a:pt x="12" y="2"/>
                  </a:cubicBezTo>
                  <a:cubicBezTo>
                    <a:pt x="10" y="3"/>
                    <a:pt x="6" y="6"/>
                    <a:pt x="4" y="8"/>
                  </a:cubicBezTo>
                  <a:cubicBezTo>
                    <a:pt x="3" y="9"/>
                    <a:pt x="2" y="13"/>
                    <a:pt x="1" y="15"/>
                  </a:cubicBezTo>
                  <a:cubicBezTo>
                    <a:pt x="0" y="18"/>
                    <a:pt x="0" y="23"/>
                    <a:pt x="0" y="25"/>
                  </a:cubicBezTo>
                  <a:cubicBezTo>
                    <a:pt x="0" y="27"/>
                    <a:pt x="8" y="28"/>
                    <a:pt x="11" y="28"/>
                  </a:cubicBezTo>
                  <a:cubicBezTo>
                    <a:pt x="15" y="28"/>
                    <a:pt x="16" y="29"/>
                    <a:pt x="17" y="30"/>
                  </a:cubicBezTo>
                  <a:cubicBezTo>
                    <a:pt x="18" y="31"/>
                    <a:pt x="14" y="31"/>
                    <a:pt x="11" y="31"/>
                  </a:cubicBezTo>
                  <a:cubicBezTo>
                    <a:pt x="8" y="31"/>
                    <a:pt x="6" y="30"/>
                    <a:pt x="4" y="30"/>
                  </a:cubicBezTo>
                  <a:cubicBezTo>
                    <a:pt x="3" y="30"/>
                    <a:pt x="4" y="31"/>
                    <a:pt x="5" y="32"/>
                  </a:cubicBezTo>
                  <a:cubicBezTo>
                    <a:pt x="5" y="34"/>
                    <a:pt x="7" y="35"/>
                    <a:pt x="9" y="35"/>
                  </a:cubicBezTo>
                  <a:cubicBezTo>
                    <a:pt x="10" y="36"/>
                    <a:pt x="10" y="36"/>
                    <a:pt x="13" y="37"/>
                  </a:cubicBezTo>
                  <a:cubicBezTo>
                    <a:pt x="15" y="37"/>
                    <a:pt x="16" y="36"/>
                    <a:pt x="17" y="36"/>
                  </a:cubicBezTo>
                  <a:cubicBezTo>
                    <a:pt x="18" y="36"/>
                    <a:pt x="19" y="36"/>
                    <a:pt x="20" y="37"/>
                  </a:cubicBezTo>
                  <a:cubicBezTo>
                    <a:pt x="21" y="38"/>
                    <a:pt x="23" y="39"/>
                    <a:pt x="25" y="39"/>
                  </a:cubicBezTo>
                  <a:cubicBezTo>
                    <a:pt x="26" y="39"/>
                    <a:pt x="27" y="39"/>
                    <a:pt x="28" y="39"/>
                  </a:cubicBezTo>
                  <a:cubicBezTo>
                    <a:pt x="29" y="39"/>
                    <a:pt x="30" y="40"/>
                    <a:pt x="32" y="40"/>
                  </a:cubicBezTo>
                  <a:cubicBezTo>
                    <a:pt x="34" y="40"/>
                    <a:pt x="40" y="40"/>
                    <a:pt x="42" y="41"/>
                  </a:cubicBezTo>
                  <a:cubicBezTo>
                    <a:pt x="44" y="42"/>
                    <a:pt x="45" y="42"/>
                    <a:pt x="46" y="41"/>
                  </a:cubicBezTo>
                  <a:cubicBezTo>
                    <a:pt x="47" y="41"/>
                    <a:pt x="46" y="40"/>
                    <a:pt x="45" y="40"/>
                  </a:cubicBezTo>
                  <a:cubicBezTo>
                    <a:pt x="44" y="39"/>
                    <a:pt x="41" y="39"/>
                    <a:pt x="43" y="39"/>
                  </a:cubicBezTo>
                  <a:cubicBezTo>
                    <a:pt x="44" y="39"/>
                    <a:pt x="46" y="40"/>
                    <a:pt x="49" y="41"/>
                  </a:cubicBezTo>
                  <a:cubicBezTo>
                    <a:pt x="52" y="42"/>
                    <a:pt x="55" y="45"/>
                    <a:pt x="56" y="46"/>
                  </a:cubicBezTo>
                  <a:cubicBezTo>
                    <a:pt x="58" y="47"/>
                    <a:pt x="57" y="45"/>
                    <a:pt x="58" y="44"/>
                  </a:cubicBezTo>
                  <a:cubicBezTo>
                    <a:pt x="60" y="44"/>
                    <a:pt x="59" y="43"/>
                    <a:pt x="59" y="42"/>
                  </a:cubicBezTo>
                  <a:cubicBezTo>
                    <a:pt x="59" y="42"/>
                    <a:pt x="56" y="42"/>
                    <a:pt x="54" y="43"/>
                  </a:cubicBezTo>
                  <a:cubicBezTo>
                    <a:pt x="52" y="43"/>
                    <a:pt x="53" y="42"/>
                    <a:pt x="50" y="40"/>
                  </a:cubicBezTo>
                  <a:cubicBezTo>
                    <a:pt x="48" y="39"/>
                    <a:pt x="52" y="39"/>
                    <a:pt x="54" y="40"/>
                  </a:cubicBezTo>
                  <a:cubicBezTo>
                    <a:pt x="57" y="41"/>
                    <a:pt x="60" y="42"/>
                    <a:pt x="61" y="41"/>
                  </a:cubicBezTo>
                  <a:cubicBezTo>
                    <a:pt x="62" y="41"/>
                    <a:pt x="63" y="41"/>
                    <a:pt x="64" y="40"/>
                  </a:cubicBezTo>
                  <a:cubicBezTo>
                    <a:pt x="64" y="39"/>
                    <a:pt x="62" y="37"/>
                    <a:pt x="61" y="37"/>
                  </a:cubicBezTo>
                  <a:cubicBezTo>
                    <a:pt x="59" y="36"/>
                    <a:pt x="60" y="36"/>
                    <a:pt x="61" y="36"/>
                  </a:cubicBezTo>
                  <a:cubicBezTo>
                    <a:pt x="63" y="36"/>
                    <a:pt x="63" y="36"/>
                    <a:pt x="62" y="35"/>
                  </a:cubicBezTo>
                  <a:cubicBezTo>
                    <a:pt x="61" y="34"/>
                    <a:pt x="61" y="34"/>
                    <a:pt x="63" y="35"/>
                  </a:cubicBezTo>
                  <a:cubicBezTo>
                    <a:pt x="64" y="35"/>
                    <a:pt x="65" y="37"/>
                    <a:pt x="66" y="38"/>
                  </a:cubicBezTo>
                  <a:cubicBezTo>
                    <a:pt x="67" y="39"/>
                    <a:pt x="68" y="38"/>
                    <a:pt x="69" y="38"/>
                  </a:cubicBezTo>
                  <a:cubicBezTo>
                    <a:pt x="70" y="37"/>
                    <a:pt x="70" y="41"/>
                    <a:pt x="70" y="42"/>
                  </a:cubicBezTo>
                  <a:cubicBezTo>
                    <a:pt x="70" y="43"/>
                    <a:pt x="72" y="42"/>
                    <a:pt x="73" y="41"/>
                  </a:cubicBezTo>
                  <a:cubicBezTo>
                    <a:pt x="74" y="41"/>
                    <a:pt x="74" y="43"/>
                    <a:pt x="74" y="44"/>
                  </a:cubicBezTo>
                  <a:cubicBezTo>
                    <a:pt x="74" y="44"/>
                    <a:pt x="75" y="44"/>
                    <a:pt x="77" y="45"/>
                  </a:cubicBezTo>
                  <a:cubicBezTo>
                    <a:pt x="78" y="46"/>
                    <a:pt x="80" y="47"/>
                    <a:pt x="81" y="47"/>
                  </a:cubicBezTo>
                  <a:cubicBezTo>
                    <a:pt x="82" y="48"/>
                    <a:pt x="81" y="48"/>
                    <a:pt x="81" y="49"/>
                  </a:cubicBezTo>
                  <a:cubicBezTo>
                    <a:pt x="80" y="50"/>
                    <a:pt x="78" y="50"/>
                    <a:pt x="77" y="50"/>
                  </a:cubicBezTo>
                  <a:cubicBezTo>
                    <a:pt x="75" y="50"/>
                    <a:pt x="76" y="52"/>
                    <a:pt x="76" y="53"/>
                  </a:cubicBezTo>
                  <a:cubicBezTo>
                    <a:pt x="76" y="55"/>
                    <a:pt x="81" y="53"/>
                    <a:pt x="82" y="51"/>
                  </a:cubicBezTo>
                  <a:cubicBezTo>
                    <a:pt x="83" y="50"/>
                    <a:pt x="85" y="50"/>
                    <a:pt x="86" y="50"/>
                  </a:cubicBezTo>
                  <a:cubicBezTo>
                    <a:pt x="87" y="50"/>
                    <a:pt x="87" y="51"/>
                    <a:pt x="87" y="53"/>
                  </a:cubicBezTo>
                  <a:cubicBezTo>
                    <a:pt x="87" y="54"/>
                    <a:pt x="88" y="55"/>
                    <a:pt x="88" y="55"/>
                  </a:cubicBezTo>
                  <a:cubicBezTo>
                    <a:pt x="89" y="55"/>
                    <a:pt x="89" y="57"/>
                    <a:pt x="90" y="58"/>
                  </a:cubicBezTo>
                  <a:cubicBezTo>
                    <a:pt x="91" y="59"/>
                    <a:pt x="90" y="57"/>
                    <a:pt x="90" y="57"/>
                  </a:cubicBezTo>
                  <a:cubicBezTo>
                    <a:pt x="90" y="56"/>
                    <a:pt x="90" y="55"/>
                    <a:pt x="90" y="55"/>
                  </a:cubicBezTo>
                  <a:cubicBezTo>
                    <a:pt x="90" y="55"/>
                    <a:pt x="91" y="54"/>
                    <a:pt x="92" y="53"/>
                  </a:cubicBezTo>
                  <a:cubicBezTo>
                    <a:pt x="92" y="52"/>
                    <a:pt x="92" y="56"/>
                    <a:pt x="92" y="57"/>
                  </a:cubicBezTo>
                  <a:cubicBezTo>
                    <a:pt x="93" y="58"/>
                    <a:pt x="95" y="57"/>
                    <a:pt x="96" y="57"/>
                  </a:cubicBezTo>
                  <a:cubicBezTo>
                    <a:pt x="96" y="57"/>
                    <a:pt x="97" y="59"/>
                    <a:pt x="98" y="61"/>
                  </a:cubicBezTo>
                  <a:cubicBezTo>
                    <a:pt x="99" y="63"/>
                    <a:pt x="100" y="66"/>
                    <a:pt x="101" y="67"/>
                  </a:cubicBezTo>
                  <a:cubicBezTo>
                    <a:pt x="101" y="68"/>
                    <a:pt x="100" y="69"/>
                    <a:pt x="99" y="70"/>
                  </a:cubicBezTo>
                  <a:cubicBezTo>
                    <a:pt x="97" y="71"/>
                    <a:pt x="96" y="71"/>
                    <a:pt x="97" y="72"/>
                  </a:cubicBezTo>
                  <a:cubicBezTo>
                    <a:pt x="98" y="73"/>
                    <a:pt x="105" y="73"/>
                    <a:pt x="105" y="73"/>
                  </a:cubicBezTo>
                  <a:cubicBezTo>
                    <a:pt x="106" y="73"/>
                    <a:pt x="107" y="71"/>
                    <a:pt x="108" y="70"/>
                  </a:cubicBezTo>
                  <a:cubicBezTo>
                    <a:pt x="108" y="69"/>
                    <a:pt x="110" y="71"/>
                    <a:pt x="111" y="72"/>
                  </a:cubicBezTo>
                  <a:cubicBezTo>
                    <a:pt x="113" y="74"/>
                    <a:pt x="116" y="74"/>
                    <a:pt x="117" y="75"/>
                  </a:cubicBezTo>
                  <a:cubicBezTo>
                    <a:pt x="118" y="75"/>
                    <a:pt x="117" y="76"/>
                    <a:pt x="116" y="77"/>
                  </a:cubicBezTo>
                  <a:cubicBezTo>
                    <a:pt x="115" y="78"/>
                    <a:pt x="111" y="77"/>
                    <a:pt x="110" y="77"/>
                  </a:cubicBezTo>
                  <a:cubicBezTo>
                    <a:pt x="109" y="77"/>
                    <a:pt x="109" y="79"/>
                    <a:pt x="107" y="79"/>
                  </a:cubicBezTo>
                  <a:cubicBezTo>
                    <a:pt x="106" y="80"/>
                    <a:pt x="106" y="79"/>
                    <a:pt x="106" y="77"/>
                  </a:cubicBezTo>
                  <a:cubicBezTo>
                    <a:pt x="106" y="75"/>
                    <a:pt x="104" y="74"/>
                    <a:pt x="102" y="74"/>
                  </a:cubicBezTo>
                  <a:cubicBezTo>
                    <a:pt x="100" y="73"/>
                    <a:pt x="96" y="73"/>
                    <a:pt x="95" y="73"/>
                  </a:cubicBezTo>
                  <a:cubicBezTo>
                    <a:pt x="94" y="74"/>
                    <a:pt x="90" y="77"/>
                    <a:pt x="89" y="78"/>
                  </a:cubicBezTo>
                  <a:cubicBezTo>
                    <a:pt x="88" y="79"/>
                    <a:pt x="92" y="82"/>
                    <a:pt x="93" y="84"/>
                  </a:cubicBezTo>
                  <a:cubicBezTo>
                    <a:pt x="94" y="85"/>
                    <a:pt x="92" y="84"/>
                    <a:pt x="89" y="85"/>
                  </a:cubicBezTo>
                  <a:cubicBezTo>
                    <a:pt x="86" y="86"/>
                    <a:pt x="83" y="87"/>
                    <a:pt x="80" y="87"/>
                  </a:cubicBezTo>
                  <a:cubicBezTo>
                    <a:pt x="76" y="87"/>
                    <a:pt x="75" y="85"/>
                    <a:pt x="73" y="85"/>
                  </a:cubicBezTo>
                  <a:cubicBezTo>
                    <a:pt x="71" y="85"/>
                    <a:pt x="72" y="85"/>
                    <a:pt x="71" y="86"/>
                  </a:cubicBezTo>
                  <a:cubicBezTo>
                    <a:pt x="71" y="87"/>
                    <a:pt x="69" y="89"/>
                    <a:pt x="68" y="89"/>
                  </a:cubicBezTo>
                  <a:cubicBezTo>
                    <a:pt x="67" y="90"/>
                    <a:pt x="67" y="93"/>
                    <a:pt x="68" y="94"/>
                  </a:cubicBezTo>
                  <a:cubicBezTo>
                    <a:pt x="68" y="95"/>
                    <a:pt x="71" y="95"/>
                    <a:pt x="73" y="96"/>
                  </a:cubicBezTo>
                  <a:cubicBezTo>
                    <a:pt x="76" y="97"/>
                    <a:pt x="80" y="94"/>
                    <a:pt x="80" y="94"/>
                  </a:cubicBezTo>
                  <a:cubicBezTo>
                    <a:pt x="81" y="93"/>
                    <a:pt x="82" y="93"/>
                    <a:pt x="83" y="93"/>
                  </a:cubicBezTo>
                  <a:cubicBezTo>
                    <a:pt x="83" y="93"/>
                    <a:pt x="85" y="94"/>
                    <a:pt x="86" y="94"/>
                  </a:cubicBezTo>
                  <a:cubicBezTo>
                    <a:pt x="88" y="95"/>
                    <a:pt x="88" y="93"/>
                    <a:pt x="88" y="93"/>
                  </a:cubicBezTo>
                  <a:cubicBezTo>
                    <a:pt x="89" y="92"/>
                    <a:pt x="90" y="94"/>
                    <a:pt x="91" y="93"/>
                  </a:cubicBezTo>
                  <a:cubicBezTo>
                    <a:pt x="92" y="93"/>
                    <a:pt x="92" y="92"/>
                    <a:pt x="94" y="93"/>
                  </a:cubicBezTo>
                  <a:cubicBezTo>
                    <a:pt x="96" y="94"/>
                    <a:pt x="95" y="94"/>
                    <a:pt x="95" y="95"/>
                  </a:cubicBezTo>
                  <a:cubicBezTo>
                    <a:pt x="96" y="96"/>
                    <a:pt x="96" y="96"/>
                    <a:pt x="98" y="97"/>
                  </a:cubicBezTo>
                  <a:cubicBezTo>
                    <a:pt x="100" y="99"/>
                    <a:pt x="100" y="99"/>
                    <a:pt x="102" y="100"/>
                  </a:cubicBezTo>
                  <a:cubicBezTo>
                    <a:pt x="104" y="101"/>
                    <a:pt x="105" y="101"/>
                    <a:pt x="106" y="102"/>
                  </a:cubicBezTo>
                  <a:cubicBezTo>
                    <a:pt x="107" y="103"/>
                    <a:pt x="106" y="103"/>
                    <a:pt x="105" y="103"/>
                  </a:cubicBezTo>
                  <a:cubicBezTo>
                    <a:pt x="103" y="104"/>
                    <a:pt x="103" y="103"/>
                    <a:pt x="104" y="104"/>
                  </a:cubicBezTo>
                  <a:cubicBezTo>
                    <a:pt x="105" y="105"/>
                    <a:pt x="106" y="106"/>
                    <a:pt x="107" y="106"/>
                  </a:cubicBezTo>
                  <a:cubicBezTo>
                    <a:pt x="109" y="107"/>
                    <a:pt x="110" y="108"/>
                    <a:pt x="111" y="109"/>
                  </a:cubicBezTo>
                  <a:cubicBezTo>
                    <a:pt x="112" y="110"/>
                    <a:pt x="115" y="109"/>
                    <a:pt x="117" y="110"/>
                  </a:cubicBezTo>
                  <a:cubicBezTo>
                    <a:pt x="119" y="110"/>
                    <a:pt x="118" y="111"/>
                    <a:pt x="120" y="112"/>
                  </a:cubicBezTo>
                  <a:cubicBezTo>
                    <a:pt x="121" y="114"/>
                    <a:pt x="126" y="115"/>
                    <a:pt x="128" y="115"/>
                  </a:cubicBezTo>
                  <a:cubicBezTo>
                    <a:pt x="130" y="115"/>
                    <a:pt x="134" y="116"/>
                    <a:pt x="136" y="117"/>
                  </a:cubicBezTo>
                  <a:cubicBezTo>
                    <a:pt x="137" y="118"/>
                    <a:pt x="135" y="114"/>
                    <a:pt x="134" y="112"/>
                  </a:cubicBezTo>
                  <a:cubicBezTo>
                    <a:pt x="133" y="110"/>
                    <a:pt x="128" y="108"/>
                    <a:pt x="126" y="106"/>
                  </a:cubicBezTo>
                  <a:cubicBezTo>
                    <a:pt x="124" y="105"/>
                    <a:pt x="124" y="106"/>
                    <a:pt x="124" y="104"/>
                  </a:cubicBezTo>
                  <a:cubicBezTo>
                    <a:pt x="123" y="103"/>
                    <a:pt x="122" y="103"/>
                    <a:pt x="120" y="102"/>
                  </a:cubicBezTo>
                  <a:cubicBezTo>
                    <a:pt x="119" y="100"/>
                    <a:pt x="121" y="101"/>
                    <a:pt x="122" y="101"/>
                  </a:cubicBezTo>
                  <a:cubicBezTo>
                    <a:pt x="123" y="100"/>
                    <a:pt x="122" y="100"/>
                    <a:pt x="123" y="101"/>
                  </a:cubicBezTo>
                  <a:cubicBezTo>
                    <a:pt x="124" y="101"/>
                    <a:pt x="124" y="102"/>
                    <a:pt x="125" y="104"/>
                  </a:cubicBezTo>
                  <a:cubicBezTo>
                    <a:pt x="126" y="105"/>
                    <a:pt x="126" y="103"/>
                    <a:pt x="127" y="102"/>
                  </a:cubicBezTo>
                  <a:cubicBezTo>
                    <a:pt x="128" y="100"/>
                    <a:pt x="128" y="104"/>
                    <a:pt x="131" y="105"/>
                  </a:cubicBezTo>
                  <a:cubicBezTo>
                    <a:pt x="133" y="107"/>
                    <a:pt x="132" y="106"/>
                    <a:pt x="132" y="105"/>
                  </a:cubicBezTo>
                  <a:cubicBezTo>
                    <a:pt x="131" y="103"/>
                    <a:pt x="133" y="105"/>
                    <a:pt x="134" y="106"/>
                  </a:cubicBezTo>
                  <a:cubicBezTo>
                    <a:pt x="135" y="107"/>
                    <a:pt x="136" y="108"/>
                    <a:pt x="135" y="107"/>
                  </a:cubicBezTo>
                  <a:cubicBezTo>
                    <a:pt x="135" y="106"/>
                    <a:pt x="136" y="107"/>
                    <a:pt x="138" y="108"/>
                  </a:cubicBezTo>
                  <a:cubicBezTo>
                    <a:pt x="140" y="109"/>
                    <a:pt x="142" y="111"/>
                    <a:pt x="145" y="112"/>
                  </a:cubicBezTo>
                  <a:cubicBezTo>
                    <a:pt x="147" y="113"/>
                    <a:pt x="144" y="111"/>
                    <a:pt x="143" y="110"/>
                  </a:cubicBezTo>
                  <a:cubicBezTo>
                    <a:pt x="141" y="108"/>
                    <a:pt x="141" y="107"/>
                    <a:pt x="142" y="108"/>
                  </a:cubicBezTo>
                  <a:cubicBezTo>
                    <a:pt x="143" y="109"/>
                    <a:pt x="143" y="109"/>
                    <a:pt x="143" y="107"/>
                  </a:cubicBezTo>
                  <a:cubicBezTo>
                    <a:pt x="143" y="106"/>
                    <a:pt x="142" y="105"/>
                    <a:pt x="142" y="102"/>
                  </a:cubicBezTo>
                  <a:cubicBezTo>
                    <a:pt x="142" y="99"/>
                    <a:pt x="142" y="102"/>
                    <a:pt x="144" y="105"/>
                  </a:cubicBezTo>
                  <a:cubicBezTo>
                    <a:pt x="146" y="108"/>
                    <a:pt x="145" y="105"/>
                    <a:pt x="145" y="103"/>
                  </a:cubicBezTo>
                  <a:cubicBezTo>
                    <a:pt x="145" y="100"/>
                    <a:pt x="144" y="101"/>
                    <a:pt x="145" y="103"/>
                  </a:cubicBezTo>
                  <a:cubicBezTo>
                    <a:pt x="146" y="105"/>
                    <a:pt x="146" y="103"/>
                    <a:pt x="145" y="100"/>
                  </a:cubicBezTo>
                  <a:cubicBezTo>
                    <a:pt x="144" y="98"/>
                    <a:pt x="143" y="98"/>
                    <a:pt x="141" y="97"/>
                  </a:cubicBezTo>
                  <a:cubicBezTo>
                    <a:pt x="139" y="96"/>
                    <a:pt x="141" y="95"/>
                    <a:pt x="141" y="93"/>
                  </a:cubicBezTo>
                  <a:cubicBezTo>
                    <a:pt x="140" y="90"/>
                    <a:pt x="141" y="92"/>
                    <a:pt x="139" y="94"/>
                  </a:cubicBezTo>
                  <a:cubicBezTo>
                    <a:pt x="138" y="95"/>
                    <a:pt x="139" y="92"/>
                    <a:pt x="138" y="91"/>
                  </a:cubicBezTo>
                  <a:cubicBezTo>
                    <a:pt x="138" y="90"/>
                    <a:pt x="138" y="91"/>
                    <a:pt x="137" y="91"/>
                  </a:cubicBezTo>
                  <a:cubicBezTo>
                    <a:pt x="136" y="92"/>
                    <a:pt x="136" y="91"/>
                    <a:pt x="135" y="90"/>
                  </a:cubicBezTo>
                  <a:cubicBezTo>
                    <a:pt x="135" y="88"/>
                    <a:pt x="134" y="89"/>
                    <a:pt x="134" y="90"/>
                  </a:cubicBezTo>
                  <a:cubicBezTo>
                    <a:pt x="134" y="90"/>
                    <a:pt x="133" y="90"/>
                    <a:pt x="132" y="89"/>
                  </a:cubicBezTo>
                  <a:cubicBezTo>
                    <a:pt x="131" y="88"/>
                    <a:pt x="131" y="88"/>
                    <a:pt x="130" y="86"/>
                  </a:cubicBezTo>
                  <a:cubicBezTo>
                    <a:pt x="129" y="84"/>
                    <a:pt x="129" y="83"/>
                    <a:pt x="128" y="83"/>
                  </a:cubicBezTo>
                  <a:cubicBezTo>
                    <a:pt x="127" y="83"/>
                    <a:pt x="126" y="83"/>
                    <a:pt x="124" y="80"/>
                  </a:cubicBezTo>
                  <a:cubicBezTo>
                    <a:pt x="122" y="76"/>
                    <a:pt x="123" y="78"/>
                    <a:pt x="124" y="79"/>
                  </a:cubicBezTo>
                  <a:cubicBezTo>
                    <a:pt x="125" y="80"/>
                    <a:pt x="127" y="80"/>
                    <a:pt x="128" y="80"/>
                  </a:cubicBezTo>
                  <a:cubicBezTo>
                    <a:pt x="129" y="80"/>
                    <a:pt x="130" y="80"/>
                    <a:pt x="130" y="78"/>
                  </a:cubicBezTo>
                  <a:cubicBezTo>
                    <a:pt x="129" y="77"/>
                    <a:pt x="127" y="77"/>
                    <a:pt x="129" y="77"/>
                  </a:cubicBezTo>
                  <a:cubicBezTo>
                    <a:pt x="130" y="77"/>
                    <a:pt x="128" y="76"/>
                    <a:pt x="129" y="76"/>
                  </a:cubicBezTo>
                  <a:cubicBezTo>
                    <a:pt x="130" y="75"/>
                    <a:pt x="129" y="74"/>
                    <a:pt x="130" y="74"/>
                  </a:cubicBezTo>
                  <a:cubicBezTo>
                    <a:pt x="131" y="74"/>
                    <a:pt x="132" y="75"/>
                    <a:pt x="133" y="76"/>
                  </a:cubicBezTo>
                  <a:cubicBezTo>
                    <a:pt x="134" y="78"/>
                    <a:pt x="135" y="77"/>
                    <a:pt x="136" y="78"/>
                  </a:cubicBezTo>
                  <a:cubicBezTo>
                    <a:pt x="137" y="79"/>
                    <a:pt x="138" y="78"/>
                    <a:pt x="139" y="77"/>
                  </a:cubicBezTo>
                  <a:cubicBezTo>
                    <a:pt x="140" y="76"/>
                    <a:pt x="140" y="77"/>
                    <a:pt x="139" y="78"/>
                  </a:cubicBezTo>
                  <a:cubicBezTo>
                    <a:pt x="138" y="79"/>
                    <a:pt x="138" y="79"/>
                    <a:pt x="137" y="80"/>
                  </a:cubicBezTo>
                  <a:cubicBezTo>
                    <a:pt x="136" y="80"/>
                    <a:pt x="139" y="80"/>
                    <a:pt x="143" y="78"/>
                  </a:cubicBezTo>
                  <a:cubicBezTo>
                    <a:pt x="148" y="76"/>
                    <a:pt x="145" y="78"/>
                    <a:pt x="143" y="79"/>
                  </a:cubicBezTo>
                  <a:cubicBezTo>
                    <a:pt x="142" y="80"/>
                    <a:pt x="140" y="79"/>
                    <a:pt x="140" y="82"/>
                  </a:cubicBezTo>
                  <a:cubicBezTo>
                    <a:pt x="140" y="84"/>
                    <a:pt x="141" y="83"/>
                    <a:pt x="143" y="83"/>
                  </a:cubicBezTo>
                  <a:cubicBezTo>
                    <a:pt x="144" y="83"/>
                    <a:pt x="143" y="83"/>
                    <a:pt x="143" y="85"/>
                  </a:cubicBezTo>
                  <a:cubicBezTo>
                    <a:pt x="143" y="86"/>
                    <a:pt x="143" y="86"/>
                    <a:pt x="144" y="85"/>
                  </a:cubicBezTo>
                  <a:cubicBezTo>
                    <a:pt x="145" y="85"/>
                    <a:pt x="144" y="85"/>
                    <a:pt x="144" y="87"/>
                  </a:cubicBezTo>
                  <a:cubicBezTo>
                    <a:pt x="144" y="88"/>
                    <a:pt x="145" y="88"/>
                    <a:pt x="145" y="87"/>
                  </a:cubicBezTo>
                  <a:cubicBezTo>
                    <a:pt x="146" y="85"/>
                    <a:pt x="146" y="86"/>
                    <a:pt x="148" y="87"/>
                  </a:cubicBezTo>
                  <a:cubicBezTo>
                    <a:pt x="150" y="88"/>
                    <a:pt x="150" y="88"/>
                    <a:pt x="151" y="89"/>
                  </a:cubicBezTo>
                  <a:cubicBezTo>
                    <a:pt x="153" y="90"/>
                    <a:pt x="151" y="88"/>
                    <a:pt x="151" y="86"/>
                  </a:cubicBezTo>
                  <a:cubicBezTo>
                    <a:pt x="151" y="83"/>
                    <a:pt x="151" y="84"/>
                    <a:pt x="152" y="85"/>
                  </a:cubicBezTo>
                  <a:cubicBezTo>
                    <a:pt x="153" y="86"/>
                    <a:pt x="153" y="84"/>
                    <a:pt x="152" y="82"/>
                  </a:cubicBezTo>
                  <a:cubicBezTo>
                    <a:pt x="151" y="81"/>
                    <a:pt x="151" y="81"/>
                    <a:pt x="153" y="82"/>
                  </a:cubicBezTo>
                  <a:cubicBezTo>
                    <a:pt x="154" y="83"/>
                    <a:pt x="155" y="83"/>
                    <a:pt x="156" y="82"/>
                  </a:cubicBezTo>
                  <a:cubicBezTo>
                    <a:pt x="157" y="82"/>
                    <a:pt x="157" y="81"/>
                    <a:pt x="155" y="80"/>
                  </a:cubicBezTo>
                  <a:cubicBezTo>
                    <a:pt x="154" y="79"/>
                    <a:pt x="155" y="79"/>
                    <a:pt x="157" y="80"/>
                  </a:cubicBezTo>
                  <a:cubicBezTo>
                    <a:pt x="158" y="81"/>
                    <a:pt x="157" y="80"/>
                    <a:pt x="158" y="80"/>
                  </a:cubicBezTo>
                  <a:cubicBezTo>
                    <a:pt x="159" y="80"/>
                    <a:pt x="159" y="79"/>
                    <a:pt x="158" y="78"/>
                  </a:cubicBezTo>
                  <a:cubicBezTo>
                    <a:pt x="157" y="77"/>
                    <a:pt x="159" y="77"/>
                    <a:pt x="161" y="77"/>
                  </a:cubicBezTo>
                  <a:cubicBezTo>
                    <a:pt x="163" y="77"/>
                    <a:pt x="163" y="76"/>
                    <a:pt x="162" y="75"/>
                  </a:cubicBezTo>
                  <a:cubicBezTo>
                    <a:pt x="160" y="74"/>
                    <a:pt x="161" y="74"/>
                    <a:pt x="162" y="74"/>
                  </a:cubicBezTo>
                  <a:cubicBezTo>
                    <a:pt x="163" y="75"/>
                    <a:pt x="164" y="75"/>
                    <a:pt x="163" y="73"/>
                  </a:cubicBezTo>
                  <a:cubicBezTo>
                    <a:pt x="163" y="72"/>
                    <a:pt x="161" y="71"/>
                    <a:pt x="161" y="70"/>
                  </a:cubicBezTo>
                  <a:cubicBezTo>
                    <a:pt x="160" y="68"/>
                    <a:pt x="159" y="70"/>
                    <a:pt x="158" y="70"/>
                  </a:cubicBezTo>
                  <a:cubicBezTo>
                    <a:pt x="157" y="70"/>
                    <a:pt x="156" y="70"/>
                    <a:pt x="157" y="70"/>
                  </a:cubicBezTo>
                  <a:cubicBezTo>
                    <a:pt x="157" y="69"/>
                    <a:pt x="157" y="68"/>
                    <a:pt x="157" y="69"/>
                  </a:cubicBezTo>
                  <a:cubicBezTo>
                    <a:pt x="156" y="69"/>
                    <a:pt x="155" y="68"/>
                    <a:pt x="153" y="67"/>
                  </a:cubicBezTo>
                  <a:cubicBezTo>
                    <a:pt x="152" y="66"/>
                    <a:pt x="152" y="67"/>
                    <a:pt x="148" y="66"/>
                  </a:cubicBezTo>
                  <a:cubicBezTo>
                    <a:pt x="145" y="66"/>
                    <a:pt x="146" y="66"/>
                    <a:pt x="147" y="66"/>
                  </a:cubicBezTo>
                  <a:cubicBezTo>
                    <a:pt x="148" y="65"/>
                    <a:pt x="148" y="65"/>
                    <a:pt x="147" y="64"/>
                  </a:cubicBezTo>
                  <a:cubicBezTo>
                    <a:pt x="146" y="63"/>
                    <a:pt x="144" y="63"/>
                    <a:pt x="143" y="63"/>
                  </a:cubicBezTo>
                  <a:cubicBezTo>
                    <a:pt x="141" y="64"/>
                    <a:pt x="142" y="63"/>
                    <a:pt x="142" y="61"/>
                  </a:cubicBezTo>
                  <a:cubicBezTo>
                    <a:pt x="142" y="60"/>
                    <a:pt x="141" y="61"/>
                    <a:pt x="140" y="63"/>
                  </a:cubicBezTo>
                  <a:cubicBezTo>
                    <a:pt x="140" y="64"/>
                    <a:pt x="139" y="61"/>
                    <a:pt x="140" y="60"/>
                  </a:cubicBezTo>
                  <a:cubicBezTo>
                    <a:pt x="140" y="60"/>
                    <a:pt x="138" y="61"/>
                    <a:pt x="137" y="62"/>
                  </a:cubicBezTo>
                  <a:cubicBezTo>
                    <a:pt x="136" y="63"/>
                    <a:pt x="135" y="59"/>
                    <a:pt x="134" y="58"/>
                  </a:cubicBezTo>
                  <a:cubicBezTo>
                    <a:pt x="133" y="57"/>
                    <a:pt x="131" y="57"/>
                    <a:pt x="129" y="56"/>
                  </a:cubicBezTo>
                  <a:cubicBezTo>
                    <a:pt x="127" y="56"/>
                    <a:pt x="125" y="55"/>
                    <a:pt x="123" y="54"/>
                  </a:cubicBezTo>
                  <a:cubicBezTo>
                    <a:pt x="122" y="54"/>
                    <a:pt x="122" y="53"/>
                    <a:pt x="122" y="52"/>
                  </a:cubicBezTo>
                  <a:cubicBezTo>
                    <a:pt x="123" y="52"/>
                    <a:pt x="125" y="51"/>
                    <a:pt x="126" y="50"/>
                  </a:cubicBezTo>
                  <a:cubicBezTo>
                    <a:pt x="127" y="50"/>
                    <a:pt x="125" y="50"/>
                    <a:pt x="123" y="50"/>
                  </a:cubicBezTo>
                  <a:cubicBezTo>
                    <a:pt x="121" y="50"/>
                    <a:pt x="121" y="50"/>
                    <a:pt x="122" y="49"/>
                  </a:cubicBezTo>
                  <a:cubicBezTo>
                    <a:pt x="122" y="49"/>
                    <a:pt x="124" y="48"/>
                    <a:pt x="126" y="49"/>
                  </a:cubicBezTo>
                  <a:cubicBezTo>
                    <a:pt x="128" y="49"/>
                    <a:pt x="131" y="49"/>
                    <a:pt x="133" y="48"/>
                  </a:cubicBezTo>
                  <a:cubicBezTo>
                    <a:pt x="135" y="48"/>
                    <a:pt x="132" y="47"/>
                    <a:pt x="131" y="47"/>
                  </a:cubicBezTo>
                  <a:cubicBezTo>
                    <a:pt x="129" y="46"/>
                    <a:pt x="126" y="46"/>
                    <a:pt x="125" y="46"/>
                  </a:cubicBezTo>
                  <a:cubicBezTo>
                    <a:pt x="124" y="45"/>
                    <a:pt x="121" y="45"/>
                    <a:pt x="118" y="45"/>
                  </a:cubicBezTo>
                  <a:cubicBezTo>
                    <a:pt x="114" y="45"/>
                    <a:pt x="121" y="44"/>
                    <a:pt x="123" y="44"/>
                  </a:cubicBezTo>
                  <a:cubicBezTo>
                    <a:pt x="124" y="44"/>
                    <a:pt x="124" y="44"/>
                    <a:pt x="126" y="43"/>
                  </a:cubicBezTo>
                  <a:cubicBezTo>
                    <a:pt x="128" y="43"/>
                    <a:pt x="128" y="43"/>
                    <a:pt x="130" y="43"/>
                  </a:cubicBezTo>
                  <a:cubicBezTo>
                    <a:pt x="132" y="43"/>
                    <a:pt x="127" y="38"/>
                    <a:pt x="126" y="37"/>
                  </a:cubicBezTo>
                  <a:cubicBezTo>
                    <a:pt x="125" y="36"/>
                    <a:pt x="124" y="38"/>
                    <a:pt x="124" y="38"/>
                  </a:cubicBezTo>
                  <a:cubicBezTo>
                    <a:pt x="124" y="39"/>
                    <a:pt x="123" y="40"/>
                    <a:pt x="117" y="42"/>
                  </a:cubicBezTo>
                  <a:cubicBezTo>
                    <a:pt x="111" y="44"/>
                    <a:pt x="118" y="41"/>
                    <a:pt x="119" y="41"/>
                  </a:cubicBezTo>
                  <a:cubicBezTo>
                    <a:pt x="120" y="41"/>
                    <a:pt x="122" y="39"/>
                    <a:pt x="121" y="39"/>
                  </a:cubicBezTo>
                  <a:cubicBezTo>
                    <a:pt x="121" y="38"/>
                    <a:pt x="118" y="36"/>
                    <a:pt x="115" y="39"/>
                  </a:cubicBezTo>
                  <a:cubicBezTo>
                    <a:pt x="112" y="43"/>
                    <a:pt x="112" y="41"/>
                    <a:pt x="114" y="39"/>
                  </a:cubicBezTo>
                  <a:cubicBezTo>
                    <a:pt x="116" y="38"/>
                    <a:pt x="118" y="37"/>
                    <a:pt x="120" y="37"/>
                  </a:cubicBezTo>
                  <a:cubicBezTo>
                    <a:pt x="121" y="36"/>
                    <a:pt x="123" y="36"/>
                    <a:pt x="122" y="34"/>
                  </a:cubicBezTo>
                  <a:cubicBezTo>
                    <a:pt x="121" y="33"/>
                    <a:pt x="119" y="32"/>
                    <a:pt x="115" y="33"/>
                  </a:cubicBezTo>
                  <a:cubicBezTo>
                    <a:pt x="110" y="34"/>
                    <a:pt x="114" y="33"/>
                    <a:pt x="115" y="31"/>
                  </a:cubicBezTo>
                  <a:cubicBezTo>
                    <a:pt x="115" y="30"/>
                    <a:pt x="112" y="31"/>
                    <a:pt x="111" y="33"/>
                  </a:cubicBezTo>
                  <a:cubicBezTo>
                    <a:pt x="109" y="34"/>
                    <a:pt x="108" y="34"/>
                    <a:pt x="107" y="38"/>
                  </a:cubicBezTo>
                  <a:cubicBezTo>
                    <a:pt x="105" y="41"/>
                    <a:pt x="106" y="36"/>
                    <a:pt x="107" y="35"/>
                  </a:cubicBezTo>
                  <a:cubicBezTo>
                    <a:pt x="107" y="34"/>
                    <a:pt x="106" y="35"/>
                    <a:pt x="104" y="36"/>
                  </a:cubicBezTo>
                  <a:cubicBezTo>
                    <a:pt x="102" y="37"/>
                    <a:pt x="104" y="36"/>
                    <a:pt x="106" y="34"/>
                  </a:cubicBezTo>
                  <a:cubicBezTo>
                    <a:pt x="107" y="33"/>
                    <a:pt x="108" y="34"/>
                    <a:pt x="109" y="32"/>
                  </a:cubicBezTo>
                  <a:cubicBezTo>
                    <a:pt x="111" y="31"/>
                    <a:pt x="110" y="31"/>
                    <a:pt x="109" y="29"/>
                  </a:cubicBezTo>
                  <a:cubicBezTo>
                    <a:pt x="109" y="28"/>
                    <a:pt x="108" y="30"/>
                    <a:pt x="107" y="31"/>
                  </a:cubicBezTo>
                  <a:cubicBezTo>
                    <a:pt x="106" y="32"/>
                    <a:pt x="104" y="32"/>
                    <a:pt x="101" y="33"/>
                  </a:cubicBezTo>
                  <a:cubicBezTo>
                    <a:pt x="99" y="34"/>
                    <a:pt x="102" y="31"/>
                    <a:pt x="104" y="31"/>
                  </a:cubicBezTo>
                  <a:cubicBezTo>
                    <a:pt x="105" y="30"/>
                    <a:pt x="106" y="30"/>
                    <a:pt x="105" y="30"/>
                  </a:cubicBezTo>
                  <a:cubicBezTo>
                    <a:pt x="104" y="29"/>
                    <a:pt x="102" y="30"/>
                    <a:pt x="100" y="31"/>
                  </a:cubicBezTo>
                  <a:cubicBezTo>
                    <a:pt x="97" y="33"/>
                    <a:pt x="100" y="30"/>
                    <a:pt x="100" y="30"/>
                  </a:cubicBezTo>
                  <a:cubicBezTo>
                    <a:pt x="101" y="29"/>
                    <a:pt x="103" y="29"/>
                    <a:pt x="104" y="29"/>
                  </a:cubicBezTo>
                  <a:cubicBezTo>
                    <a:pt x="106" y="29"/>
                    <a:pt x="106" y="28"/>
                    <a:pt x="106" y="27"/>
                  </a:cubicBezTo>
                  <a:cubicBezTo>
                    <a:pt x="106" y="26"/>
                    <a:pt x="101" y="24"/>
                    <a:pt x="100" y="24"/>
                  </a:cubicBezTo>
                  <a:cubicBezTo>
                    <a:pt x="99" y="24"/>
                    <a:pt x="97" y="25"/>
                    <a:pt x="96"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461"/>
            <p:cNvSpPr>
              <a:spLocks/>
            </p:cNvSpPr>
            <p:nvPr/>
          </p:nvSpPr>
          <p:spPr bwMode="auto">
            <a:xfrm>
              <a:off x="5036" y="1289"/>
              <a:ext cx="10" cy="4"/>
            </a:xfrm>
            <a:custGeom>
              <a:avLst/>
              <a:gdLst>
                <a:gd name="T0" fmla="*/ 6 w 7"/>
                <a:gd name="T1" fmla="*/ 2 h 3"/>
                <a:gd name="T2" fmla="*/ 2 w 7"/>
                <a:gd name="T3" fmla="*/ 0 h 3"/>
                <a:gd name="T4" fmla="*/ 6 w 7"/>
                <a:gd name="T5" fmla="*/ 2 h 3"/>
              </a:gdLst>
              <a:ahLst/>
              <a:cxnLst>
                <a:cxn ang="0">
                  <a:pos x="T0" y="T1"/>
                </a:cxn>
                <a:cxn ang="0">
                  <a:pos x="T2" y="T3"/>
                </a:cxn>
                <a:cxn ang="0">
                  <a:pos x="T4" y="T5"/>
                </a:cxn>
              </a:cxnLst>
              <a:rect l="0" t="0" r="r" b="b"/>
              <a:pathLst>
                <a:path w="7" h="3">
                  <a:moveTo>
                    <a:pt x="6" y="2"/>
                  </a:moveTo>
                  <a:cubicBezTo>
                    <a:pt x="7" y="1"/>
                    <a:pt x="4" y="0"/>
                    <a:pt x="2" y="0"/>
                  </a:cubicBezTo>
                  <a:cubicBezTo>
                    <a:pt x="0" y="0"/>
                    <a:pt x="5" y="3"/>
                    <a:pt x="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462"/>
            <p:cNvSpPr>
              <a:spLocks/>
            </p:cNvSpPr>
            <p:nvPr/>
          </p:nvSpPr>
          <p:spPr bwMode="auto">
            <a:xfrm>
              <a:off x="5010" y="1220"/>
              <a:ext cx="11" cy="6"/>
            </a:xfrm>
            <a:custGeom>
              <a:avLst/>
              <a:gdLst>
                <a:gd name="T0" fmla="*/ 7 w 8"/>
                <a:gd name="T1" fmla="*/ 2 h 4"/>
                <a:gd name="T2" fmla="*/ 1 w 8"/>
                <a:gd name="T3" fmla="*/ 0 h 4"/>
                <a:gd name="T4" fmla="*/ 1 w 8"/>
                <a:gd name="T5" fmla="*/ 3 h 4"/>
                <a:gd name="T6" fmla="*/ 7 w 8"/>
                <a:gd name="T7" fmla="*/ 2 h 4"/>
              </a:gdLst>
              <a:ahLst/>
              <a:cxnLst>
                <a:cxn ang="0">
                  <a:pos x="T0" y="T1"/>
                </a:cxn>
                <a:cxn ang="0">
                  <a:pos x="T2" y="T3"/>
                </a:cxn>
                <a:cxn ang="0">
                  <a:pos x="T4" y="T5"/>
                </a:cxn>
                <a:cxn ang="0">
                  <a:pos x="T6" y="T7"/>
                </a:cxn>
              </a:cxnLst>
              <a:rect l="0" t="0" r="r" b="b"/>
              <a:pathLst>
                <a:path w="8" h="4">
                  <a:moveTo>
                    <a:pt x="7" y="2"/>
                  </a:moveTo>
                  <a:cubicBezTo>
                    <a:pt x="6" y="1"/>
                    <a:pt x="2" y="0"/>
                    <a:pt x="1" y="0"/>
                  </a:cubicBezTo>
                  <a:cubicBezTo>
                    <a:pt x="0" y="1"/>
                    <a:pt x="0" y="2"/>
                    <a:pt x="1" y="3"/>
                  </a:cubicBezTo>
                  <a:cubicBezTo>
                    <a:pt x="2" y="4"/>
                    <a:pt x="8" y="3"/>
                    <a:pt x="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463"/>
            <p:cNvSpPr>
              <a:spLocks/>
            </p:cNvSpPr>
            <p:nvPr/>
          </p:nvSpPr>
          <p:spPr bwMode="auto">
            <a:xfrm>
              <a:off x="4989" y="1216"/>
              <a:ext cx="19" cy="17"/>
            </a:xfrm>
            <a:custGeom>
              <a:avLst/>
              <a:gdLst>
                <a:gd name="T0" fmla="*/ 7 w 14"/>
                <a:gd name="T1" fmla="*/ 12 h 12"/>
                <a:gd name="T2" fmla="*/ 12 w 14"/>
                <a:gd name="T3" fmla="*/ 9 h 12"/>
                <a:gd name="T4" fmla="*/ 12 w 14"/>
                <a:gd name="T5" fmla="*/ 2 h 12"/>
                <a:gd name="T6" fmla="*/ 5 w 14"/>
                <a:gd name="T7" fmla="*/ 2 h 12"/>
                <a:gd name="T8" fmla="*/ 0 w 14"/>
                <a:gd name="T9" fmla="*/ 8 h 12"/>
                <a:gd name="T10" fmla="*/ 7 w 14"/>
                <a:gd name="T11" fmla="*/ 12 h 12"/>
              </a:gdLst>
              <a:ahLst/>
              <a:cxnLst>
                <a:cxn ang="0">
                  <a:pos x="T0" y="T1"/>
                </a:cxn>
                <a:cxn ang="0">
                  <a:pos x="T2" y="T3"/>
                </a:cxn>
                <a:cxn ang="0">
                  <a:pos x="T4" y="T5"/>
                </a:cxn>
                <a:cxn ang="0">
                  <a:pos x="T6" y="T7"/>
                </a:cxn>
                <a:cxn ang="0">
                  <a:pos x="T8" y="T9"/>
                </a:cxn>
                <a:cxn ang="0">
                  <a:pos x="T10" y="T11"/>
                </a:cxn>
              </a:cxnLst>
              <a:rect l="0" t="0" r="r" b="b"/>
              <a:pathLst>
                <a:path w="14" h="12">
                  <a:moveTo>
                    <a:pt x="7" y="12"/>
                  </a:moveTo>
                  <a:cubicBezTo>
                    <a:pt x="9" y="11"/>
                    <a:pt x="10" y="10"/>
                    <a:pt x="12" y="9"/>
                  </a:cubicBezTo>
                  <a:cubicBezTo>
                    <a:pt x="14" y="7"/>
                    <a:pt x="13" y="5"/>
                    <a:pt x="12" y="2"/>
                  </a:cubicBezTo>
                  <a:cubicBezTo>
                    <a:pt x="12" y="0"/>
                    <a:pt x="8" y="1"/>
                    <a:pt x="5" y="2"/>
                  </a:cubicBezTo>
                  <a:cubicBezTo>
                    <a:pt x="2" y="2"/>
                    <a:pt x="0" y="5"/>
                    <a:pt x="0" y="8"/>
                  </a:cubicBezTo>
                  <a:cubicBezTo>
                    <a:pt x="0" y="10"/>
                    <a:pt x="5" y="12"/>
                    <a:pt x="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464"/>
            <p:cNvSpPr>
              <a:spLocks/>
            </p:cNvSpPr>
            <p:nvPr/>
          </p:nvSpPr>
          <p:spPr bwMode="auto">
            <a:xfrm>
              <a:off x="4973" y="1202"/>
              <a:ext cx="9" cy="8"/>
            </a:xfrm>
            <a:custGeom>
              <a:avLst/>
              <a:gdLst>
                <a:gd name="T0" fmla="*/ 6 w 7"/>
                <a:gd name="T1" fmla="*/ 1 h 6"/>
                <a:gd name="T2" fmla="*/ 1 w 7"/>
                <a:gd name="T3" fmla="*/ 6 h 6"/>
                <a:gd name="T4" fmla="*/ 6 w 7"/>
                <a:gd name="T5" fmla="*/ 1 h 6"/>
              </a:gdLst>
              <a:ahLst/>
              <a:cxnLst>
                <a:cxn ang="0">
                  <a:pos x="T0" y="T1"/>
                </a:cxn>
                <a:cxn ang="0">
                  <a:pos x="T2" y="T3"/>
                </a:cxn>
                <a:cxn ang="0">
                  <a:pos x="T4" y="T5"/>
                </a:cxn>
              </a:cxnLst>
              <a:rect l="0" t="0" r="r" b="b"/>
              <a:pathLst>
                <a:path w="7" h="6">
                  <a:moveTo>
                    <a:pt x="6" y="1"/>
                  </a:moveTo>
                  <a:cubicBezTo>
                    <a:pt x="4" y="0"/>
                    <a:pt x="0" y="6"/>
                    <a:pt x="1" y="6"/>
                  </a:cubicBezTo>
                  <a:cubicBezTo>
                    <a:pt x="2" y="6"/>
                    <a:pt x="7" y="2"/>
                    <a:pt x="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465"/>
            <p:cNvSpPr>
              <a:spLocks/>
            </p:cNvSpPr>
            <p:nvPr/>
          </p:nvSpPr>
          <p:spPr bwMode="auto">
            <a:xfrm>
              <a:off x="4988" y="1202"/>
              <a:ext cx="8" cy="4"/>
            </a:xfrm>
            <a:custGeom>
              <a:avLst/>
              <a:gdLst>
                <a:gd name="T0" fmla="*/ 2 w 6"/>
                <a:gd name="T1" fmla="*/ 1 h 3"/>
                <a:gd name="T2" fmla="*/ 3 w 6"/>
                <a:gd name="T3" fmla="*/ 3 h 3"/>
                <a:gd name="T4" fmla="*/ 2 w 6"/>
                <a:gd name="T5" fmla="*/ 1 h 3"/>
              </a:gdLst>
              <a:ahLst/>
              <a:cxnLst>
                <a:cxn ang="0">
                  <a:pos x="T0" y="T1"/>
                </a:cxn>
                <a:cxn ang="0">
                  <a:pos x="T2" y="T3"/>
                </a:cxn>
                <a:cxn ang="0">
                  <a:pos x="T4" y="T5"/>
                </a:cxn>
              </a:cxnLst>
              <a:rect l="0" t="0" r="r" b="b"/>
              <a:pathLst>
                <a:path w="6" h="3">
                  <a:moveTo>
                    <a:pt x="2" y="1"/>
                  </a:moveTo>
                  <a:cubicBezTo>
                    <a:pt x="0" y="1"/>
                    <a:pt x="2" y="3"/>
                    <a:pt x="3" y="3"/>
                  </a:cubicBezTo>
                  <a:cubicBezTo>
                    <a:pt x="6" y="3"/>
                    <a:pt x="4"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466"/>
            <p:cNvSpPr>
              <a:spLocks/>
            </p:cNvSpPr>
            <p:nvPr/>
          </p:nvSpPr>
          <p:spPr bwMode="auto">
            <a:xfrm>
              <a:off x="4978" y="1198"/>
              <a:ext cx="8" cy="3"/>
            </a:xfrm>
            <a:custGeom>
              <a:avLst/>
              <a:gdLst>
                <a:gd name="T0" fmla="*/ 4 w 6"/>
                <a:gd name="T1" fmla="*/ 1 h 2"/>
                <a:gd name="T2" fmla="*/ 0 w 6"/>
                <a:gd name="T3" fmla="*/ 2 h 2"/>
                <a:gd name="T4" fmla="*/ 4 w 6"/>
                <a:gd name="T5" fmla="*/ 1 h 2"/>
              </a:gdLst>
              <a:ahLst/>
              <a:cxnLst>
                <a:cxn ang="0">
                  <a:pos x="T0" y="T1"/>
                </a:cxn>
                <a:cxn ang="0">
                  <a:pos x="T2" y="T3"/>
                </a:cxn>
                <a:cxn ang="0">
                  <a:pos x="T4" y="T5"/>
                </a:cxn>
              </a:cxnLst>
              <a:rect l="0" t="0" r="r" b="b"/>
              <a:pathLst>
                <a:path w="6" h="2">
                  <a:moveTo>
                    <a:pt x="4" y="1"/>
                  </a:moveTo>
                  <a:cubicBezTo>
                    <a:pt x="2" y="0"/>
                    <a:pt x="0" y="2"/>
                    <a:pt x="0" y="2"/>
                  </a:cubicBezTo>
                  <a:cubicBezTo>
                    <a:pt x="2" y="2"/>
                    <a:pt x="6"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467"/>
            <p:cNvSpPr>
              <a:spLocks/>
            </p:cNvSpPr>
            <p:nvPr/>
          </p:nvSpPr>
          <p:spPr bwMode="auto">
            <a:xfrm>
              <a:off x="4962" y="1139"/>
              <a:ext cx="38" cy="18"/>
            </a:xfrm>
            <a:custGeom>
              <a:avLst/>
              <a:gdLst>
                <a:gd name="T0" fmla="*/ 0 w 28"/>
                <a:gd name="T1" fmla="*/ 5 h 13"/>
                <a:gd name="T2" fmla="*/ 3 w 28"/>
                <a:gd name="T3" fmla="*/ 7 h 13"/>
                <a:gd name="T4" fmla="*/ 8 w 28"/>
                <a:gd name="T5" fmla="*/ 12 h 13"/>
                <a:gd name="T6" fmla="*/ 15 w 28"/>
                <a:gd name="T7" fmla="*/ 10 h 13"/>
                <a:gd name="T8" fmla="*/ 26 w 28"/>
                <a:gd name="T9" fmla="*/ 11 h 13"/>
                <a:gd name="T10" fmla="*/ 18 w 28"/>
                <a:gd name="T11" fmla="*/ 3 h 13"/>
                <a:gd name="T12" fmla="*/ 9 w 28"/>
                <a:gd name="T13" fmla="*/ 3 h 13"/>
                <a:gd name="T14" fmla="*/ 1 w 28"/>
                <a:gd name="T15" fmla="*/ 1 h 13"/>
                <a:gd name="T16" fmla="*/ 0 w 28"/>
                <a:gd name="T17" fmla="*/ 5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3">
                  <a:moveTo>
                    <a:pt x="0" y="5"/>
                  </a:moveTo>
                  <a:cubicBezTo>
                    <a:pt x="1" y="7"/>
                    <a:pt x="1" y="6"/>
                    <a:pt x="3" y="7"/>
                  </a:cubicBezTo>
                  <a:cubicBezTo>
                    <a:pt x="5" y="9"/>
                    <a:pt x="6" y="11"/>
                    <a:pt x="8" y="12"/>
                  </a:cubicBezTo>
                  <a:cubicBezTo>
                    <a:pt x="9" y="13"/>
                    <a:pt x="13" y="11"/>
                    <a:pt x="15" y="10"/>
                  </a:cubicBezTo>
                  <a:cubicBezTo>
                    <a:pt x="18" y="9"/>
                    <a:pt x="25" y="10"/>
                    <a:pt x="26" y="11"/>
                  </a:cubicBezTo>
                  <a:cubicBezTo>
                    <a:pt x="28" y="11"/>
                    <a:pt x="21" y="4"/>
                    <a:pt x="18" y="3"/>
                  </a:cubicBezTo>
                  <a:cubicBezTo>
                    <a:pt x="16" y="1"/>
                    <a:pt x="11" y="2"/>
                    <a:pt x="9" y="3"/>
                  </a:cubicBezTo>
                  <a:cubicBezTo>
                    <a:pt x="7" y="3"/>
                    <a:pt x="3" y="0"/>
                    <a:pt x="1" y="1"/>
                  </a:cubicBezTo>
                  <a:cubicBezTo>
                    <a:pt x="0" y="1"/>
                    <a:pt x="0"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468"/>
            <p:cNvSpPr>
              <a:spLocks/>
            </p:cNvSpPr>
            <p:nvPr/>
          </p:nvSpPr>
          <p:spPr bwMode="auto">
            <a:xfrm>
              <a:off x="4374" y="1703"/>
              <a:ext cx="10" cy="11"/>
            </a:xfrm>
            <a:custGeom>
              <a:avLst/>
              <a:gdLst>
                <a:gd name="T0" fmla="*/ 3 w 7"/>
                <a:gd name="T1" fmla="*/ 1 h 8"/>
                <a:gd name="T2" fmla="*/ 1 w 7"/>
                <a:gd name="T3" fmla="*/ 1 h 8"/>
                <a:gd name="T4" fmla="*/ 1 w 7"/>
                <a:gd name="T5" fmla="*/ 5 h 8"/>
                <a:gd name="T6" fmla="*/ 2 w 7"/>
                <a:gd name="T7" fmla="*/ 7 h 8"/>
                <a:gd name="T8" fmla="*/ 6 w 7"/>
                <a:gd name="T9" fmla="*/ 5 h 8"/>
                <a:gd name="T10" fmla="*/ 3 w 7"/>
                <a:gd name="T11" fmla="*/ 1 h 8"/>
              </a:gdLst>
              <a:ahLst/>
              <a:cxnLst>
                <a:cxn ang="0">
                  <a:pos x="T0" y="T1"/>
                </a:cxn>
                <a:cxn ang="0">
                  <a:pos x="T2" y="T3"/>
                </a:cxn>
                <a:cxn ang="0">
                  <a:pos x="T4" y="T5"/>
                </a:cxn>
                <a:cxn ang="0">
                  <a:pos x="T6" y="T7"/>
                </a:cxn>
                <a:cxn ang="0">
                  <a:pos x="T8" y="T9"/>
                </a:cxn>
                <a:cxn ang="0">
                  <a:pos x="T10" y="T11"/>
                </a:cxn>
              </a:cxnLst>
              <a:rect l="0" t="0" r="r" b="b"/>
              <a:pathLst>
                <a:path w="7" h="8">
                  <a:moveTo>
                    <a:pt x="3" y="1"/>
                  </a:moveTo>
                  <a:cubicBezTo>
                    <a:pt x="2" y="1"/>
                    <a:pt x="2" y="0"/>
                    <a:pt x="1" y="1"/>
                  </a:cubicBezTo>
                  <a:cubicBezTo>
                    <a:pt x="0" y="2"/>
                    <a:pt x="1" y="4"/>
                    <a:pt x="1" y="5"/>
                  </a:cubicBezTo>
                  <a:cubicBezTo>
                    <a:pt x="1" y="6"/>
                    <a:pt x="1" y="8"/>
                    <a:pt x="2" y="7"/>
                  </a:cubicBezTo>
                  <a:cubicBezTo>
                    <a:pt x="3" y="6"/>
                    <a:pt x="6" y="5"/>
                    <a:pt x="6" y="5"/>
                  </a:cubicBezTo>
                  <a:cubicBezTo>
                    <a:pt x="7" y="3"/>
                    <a:pt x="5" y="1"/>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469"/>
            <p:cNvSpPr>
              <a:spLocks/>
            </p:cNvSpPr>
            <p:nvPr/>
          </p:nvSpPr>
          <p:spPr bwMode="auto">
            <a:xfrm>
              <a:off x="4589" y="1424"/>
              <a:ext cx="44" cy="28"/>
            </a:xfrm>
            <a:custGeom>
              <a:avLst/>
              <a:gdLst>
                <a:gd name="T0" fmla="*/ 30 w 32"/>
                <a:gd name="T1" fmla="*/ 18 h 20"/>
                <a:gd name="T2" fmla="*/ 27 w 32"/>
                <a:gd name="T3" fmla="*/ 13 h 20"/>
                <a:gd name="T4" fmla="*/ 22 w 32"/>
                <a:gd name="T5" fmla="*/ 10 h 20"/>
                <a:gd name="T6" fmla="*/ 19 w 32"/>
                <a:gd name="T7" fmla="*/ 5 h 20"/>
                <a:gd name="T8" fmla="*/ 15 w 32"/>
                <a:gd name="T9" fmla="*/ 3 h 20"/>
                <a:gd name="T10" fmla="*/ 8 w 32"/>
                <a:gd name="T11" fmla="*/ 1 h 20"/>
                <a:gd name="T12" fmla="*/ 2 w 32"/>
                <a:gd name="T13" fmla="*/ 0 h 20"/>
                <a:gd name="T14" fmla="*/ 2 w 32"/>
                <a:gd name="T15" fmla="*/ 2 h 20"/>
                <a:gd name="T16" fmla="*/ 6 w 32"/>
                <a:gd name="T17" fmla="*/ 3 h 20"/>
                <a:gd name="T18" fmla="*/ 6 w 32"/>
                <a:gd name="T19" fmla="*/ 4 h 20"/>
                <a:gd name="T20" fmla="*/ 4 w 32"/>
                <a:gd name="T21" fmla="*/ 3 h 20"/>
                <a:gd name="T22" fmla="*/ 5 w 32"/>
                <a:gd name="T23" fmla="*/ 6 h 20"/>
                <a:gd name="T24" fmla="*/ 10 w 32"/>
                <a:gd name="T25" fmla="*/ 7 h 20"/>
                <a:gd name="T26" fmla="*/ 13 w 32"/>
                <a:gd name="T27" fmla="*/ 9 h 20"/>
                <a:gd name="T28" fmla="*/ 13 w 32"/>
                <a:gd name="T29" fmla="*/ 10 h 20"/>
                <a:gd name="T30" fmla="*/ 13 w 32"/>
                <a:gd name="T31" fmla="*/ 11 h 20"/>
                <a:gd name="T32" fmla="*/ 17 w 32"/>
                <a:gd name="T33" fmla="*/ 12 h 20"/>
                <a:gd name="T34" fmla="*/ 17 w 32"/>
                <a:gd name="T35" fmla="*/ 14 h 20"/>
                <a:gd name="T36" fmla="*/ 21 w 32"/>
                <a:gd name="T37" fmla="*/ 13 h 20"/>
                <a:gd name="T38" fmla="*/ 21 w 32"/>
                <a:gd name="T39" fmla="*/ 14 h 20"/>
                <a:gd name="T40" fmla="*/ 26 w 32"/>
                <a:gd name="T41" fmla="*/ 18 h 20"/>
                <a:gd name="T42" fmla="*/ 30 w 32"/>
                <a:gd name="T43"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 h="20">
                  <a:moveTo>
                    <a:pt x="30" y="18"/>
                  </a:moveTo>
                  <a:cubicBezTo>
                    <a:pt x="29" y="16"/>
                    <a:pt x="29" y="15"/>
                    <a:pt x="27" y="13"/>
                  </a:cubicBezTo>
                  <a:cubicBezTo>
                    <a:pt x="26" y="11"/>
                    <a:pt x="23" y="11"/>
                    <a:pt x="22" y="10"/>
                  </a:cubicBezTo>
                  <a:cubicBezTo>
                    <a:pt x="20" y="9"/>
                    <a:pt x="20" y="6"/>
                    <a:pt x="19" y="5"/>
                  </a:cubicBezTo>
                  <a:cubicBezTo>
                    <a:pt x="17" y="4"/>
                    <a:pt x="17" y="4"/>
                    <a:pt x="15" y="3"/>
                  </a:cubicBezTo>
                  <a:cubicBezTo>
                    <a:pt x="13" y="3"/>
                    <a:pt x="11" y="2"/>
                    <a:pt x="8" y="1"/>
                  </a:cubicBezTo>
                  <a:cubicBezTo>
                    <a:pt x="5" y="1"/>
                    <a:pt x="3" y="0"/>
                    <a:pt x="2" y="0"/>
                  </a:cubicBezTo>
                  <a:cubicBezTo>
                    <a:pt x="1" y="1"/>
                    <a:pt x="0" y="1"/>
                    <a:pt x="2" y="2"/>
                  </a:cubicBezTo>
                  <a:cubicBezTo>
                    <a:pt x="4" y="3"/>
                    <a:pt x="4" y="2"/>
                    <a:pt x="6" y="3"/>
                  </a:cubicBezTo>
                  <a:cubicBezTo>
                    <a:pt x="7" y="3"/>
                    <a:pt x="7" y="5"/>
                    <a:pt x="6" y="4"/>
                  </a:cubicBezTo>
                  <a:cubicBezTo>
                    <a:pt x="5" y="3"/>
                    <a:pt x="4" y="2"/>
                    <a:pt x="4" y="3"/>
                  </a:cubicBezTo>
                  <a:cubicBezTo>
                    <a:pt x="4" y="4"/>
                    <a:pt x="4" y="5"/>
                    <a:pt x="5" y="6"/>
                  </a:cubicBezTo>
                  <a:cubicBezTo>
                    <a:pt x="7" y="6"/>
                    <a:pt x="8" y="6"/>
                    <a:pt x="10" y="7"/>
                  </a:cubicBezTo>
                  <a:cubicBezTo>
                    <a:pt x="11" y="8"/>
                    <a:pt x="12" y="9"/>
                    <a:pt x="13" y="9"/>
                  </a:cubicBezTo>
                  <a:cubicBezTo>
                    <a:pt x="14" y="9"/>
                    <a:pt x="14" y="9"/>
                    <a:pt x="13" y="10"/>
                  </a:cubicBezTo>
                  <a:cubicBezTo>
                    <a:pt x="13" y="11"/>
                    <a:pt x="10" y="11"/>
                    <a:pt x="13" y="11"/>
                  </a:cubicBezTo>
                  <a:cubicBezTo>
                    <a:pt x="16" y="11"/>
                    <a:pt x="17" y="11"/>
                    <a:pt x="17" y="12"/>
                  </a:cubicBezTo>
                  <a:cubicBezTo>
                    <a:pt x="17" y="13"/>
                    <a:pt x="15" y="14"/>
                    <a:pt x="17" y="14"/>
                  </a:cubicBezTo>
                  <a:cubicBezTo>
                    <a:pt x="19" y="14"/>
                    <a:pt x="20" y="14"/>
                    <a:pt x="21" y="13"/>
                  </a:cubicBezTo>
                  <a:cubicBezTo>
                    <a:pt x="21" y="14"/>
                    <a:pt x="21" y="14"/>
                    <a:pt x="21" y="14"/>
                  </a:cubicBezTo>
                  <a:cubicBezTo>
                    <a:pt x="21" y="15"/>
                    <a:pt x="23" y="17"/>
                    <a:pt x="26" y="18"/>
                  </a:cubicBezTo>
                  <a:cubicBezTo>
                    <a:pt x="28" y="19"/>
                    <a:pt x="32" y="20"/>
                    <a:pt x="3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470"/>
            <p:cNvSpPr>
              <a:spLocks/>
            </p:cNvSpPr>
            <p:nvPr/>
          </p:nvSpPr>
          <p:spPr bwMode="auto">
            <a:xfrm>
              <a:off x="4555" y="1388"/>
              <a:ext cx="19" cy="24"/>
            </a:xfrm>
            <a:custGeom>
              <a:avLst/>
              <a:gdLst>
                <a:gd name="T0" fmla="*/ 8 w 14"/>
                <a:gd name="T1" fmla="*/ 12 h 17"/>
                <a:gd name="T2" fmla="*/ 7 w 14"/>
                <a:gd name="T3" fmla="*/ 10 h 17"/>
                <a:gd name="T4" fmla="*/ 7 w 14"/>
                <a:gd name="T5" fmla="*/ 9 h 17"/>
                <a:gd name="T6" fmla="*/ 5 w 14"/>
                <a:gd name="T7" fmla="*/ 7 h 17"/>
                <a:gd name="T8" fmla="*/ 6 w 14"/>
                <a:gd name="T9" fmla="*/ 4 h 17"/>
                <a:gd name="T10" fmla="*/ 6 w 14"/>
                <a:gd name="T11" fmla="*/ 2 h 17"/>
                <a:gd name="T12" fmla="*/ 4 w 14"/>
                <a:gd name="T13" fmla="*/ 4 h 17"/>
                <a:gd name="T14" fmla="*/ 3 w 14"/>
                <a:gd name="T15" fmla="*/ 4 h 17"/>
                <a:gd name="T16" fmla="*/ 4 w 14"/>
                <a:gd name="T17" fmla="*/ 1 h 17"/>
                <a:gd name="T18" fmla="*/ 0 w 14"/>
                <a:gd name="T19" fmla="*/ 2 h 17"/>
                <a:gd name="T20" fmla="*/ 3 w 14"/>
                <a:gd name="T21" fmla="*/ 8 h 17"/>
                <a:gd name="T22" fmla="*/ 11 w 14"/>
                <a:gd name="T23" fmla="*/ 16 h 17"/>
                <a:gd name="T24" fmla="*/ 8 w 14"/>
                <a:gd name="T25"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7">
                  <a:moveTo>
                    <a:pt x="8" y="12"/>
                  </a:moveTo>
                  <a:cubicBezTo>
                    <a:pt x="7" y="11"/>
                    <a:pt x="7" y="11"/>
                    <a:pt x="7" y="10"/>
                  </a:cubicBezTo>
                  <a:cubicBezTo>
                    <a:pt x="7" y="10"/>
                    <a:pt x="8" y="10"/>
                    <a:pt x="7" y="9"/>
                  </a:cubicBezTo>
                  <a:cubicBezTo>
                    <a:pt x="6" y="7"/>
                    <a:pt x="5" y="8"/>
                    <a:pt x="5" y="7"/>
                  </a:cubicBezTo>
                  <a:cubicBezTo>
                    <a:pt x="6" y="5"/>
                    <a:pt x="4" y="5"/>
                    <a:pt x="6" y="4"/>
                  </a:cubicBezTo>
                  <a:cubicBezTo>
                    <a:pt x="7" y="3"/>
                    <a:pt x="8" y="1"/>
                    <a:pt x="6" y="2"/>
                  </a:cubicBezTo>
                  <a:cubicBezTo>
                    <a:pt x="5" y="2"/>
                    <a:pt x="5" y="3"/>
                    <a:pt x="4" y="4"/>
                  </a:cubicBezTo>
                  <a:cubicBezTo>
                    <a:pt x="4" y="4"/>
                    <a:pt x="2" y="5"/>
                    <a:pt x="3" y="4"/>
                  </a:cubicBezTo>
                  <a:cubicBezTo>
                    <a:pt x="4" y="3"/>
                    <a:pt x="6" y="1"/>
                    <a:pt x="4" y="1"/>
                  </a:cubicBezTo>
                  <a:cubicBezTo>
                    <a:pt x="3" y="1"/>
                    <a:pt x="0" y="0"/>
                    <a:pt x="0" y="2"/>
                  </a:cubicBezTo>
                  <a:cubicBezTo>
                    <a:pt x="0" y="3"/>
                    <a:pt x="1" y="6"/>
                    <a:pt x="3" y="8"/>
                  </a:cubicBezTo>
                  <a:cubicBezTo>
                    <a:pt x="5" y="10"/>
                    <a:pt x="8" y="15"/>
                    <a:pt x="11" y="16"/>
                  </a:cubicBezTo>
                  <a:cubicBezTo>
                    <a:pt x="14" y="17"/>
                    <a:pt x="9" y="13"/>
                    <a:pt x="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471"/>
            <p:cNvSpPr>
              <a:spLocks/>
            </p:cNvSpPr>
            <p:nvPr/>
          </p:nvSpPr>
          <p:spPr bwMode="auto">
            <a:xfrm>
              <a:off x="4548" y="1366"/>
              <a:ext cx="15" cy="18"/>
            </a:xfrm>
            <a:custGeom>
              <a:avLst/>
              <a:gdLst>
                <a:gd name="T0" fmla="*/ 7 w 11"/>
                <a:gd name="T1" fmla="*/ 12 h 13"/>
                <a:gd name="T2" fmla="*/ 6 w 11"/>
                <a:gd name="T3" fmla="*/ 9 h 13"/>
                <a:gd name="T4" fmla="*/ 9 w 11"/>
                <a:gd name="T5" fmla="*/ 11 h 13"/>
                <a:gd name="T6" fmla="*/ 10 w 11"/>
                <a:gd name="T7" fmla="*/ 12 h 13"/>
                <a:gd name="T8" fmla="*/ 9 w 11"/>
                <a:gd name="T9" fmla="*/ 7 h 13"/>
                <a:gd name="T10" fmla="*/ 6 w 11"/>
                <a:gd name="T11" fmla="*/ 1 h 13"/>
                <a:gd name="T12" fmla="*/ 3 w 11"/>
                <a:gd name="T13" fmla="*/ 1 h 13"/>
                <a:gd name="T14" fmla="*/ 2 w 11"/>
                <a:gd name="T15" fmla="*/ 2 h 13"/>
                <a:gd name="T16" fmla="*/ 1 w 11"/>
                <a:gd name="T17" fmla="*/ 3 h 13"/>
                <a:gd name="T18" fmla="*/ 4 w 11"/>
                <a:gd name="T19" fmla="*/ 5 h 13"/>
                <a:gd name="T20" fmla="*/ 4 w 11"/>
                <a:gd name="T21" fmla="*/ 8 h 13"/>
                <a:gd name="T22" fmla="*/ 5 w 11"/>
                <a:gd name="T23" fmla="*/ 8 h 13"/>
                <a:gd name="T24" fmla="*/ 5 w 11"/>
                <a:gd name="T25" fmla="*/ 10 h 13"/>
                <a:gd name="T26" fmla="*/ 7 w 11"/>
                <a:gd name="T2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7" y="12"/>
                  </a:moveTo>
                  <a:cubicBezTo>
                    <a:pt x="6" y="10"/>
                    <a:pt x="4" y="9"/>
                    <a:pt x="6" y="9"/>
                  </a:cubicBezTo>
                  <a:cubicBezTo>
                    <a:pt x="8" y="9"/>
                    <a:pt x="8" y="10"/>
                    <a:pt x="9" y="11"/>
                  </a:cubicBezTo>
                  <a:cubicBezTo>
                    <a:pt x="9" y="12"/>
                    <a:pt x="11" y="13"/>
                    <a:pt x="10" y="12"/>
                  </a:cubicBezTo>
                  <a:cubicBezTo>
                    <a:pt x="10" y="10"/>
                    <a:pt x="10" y="9"/>
                    <a:pt x="9" y="7"/>
                  </a:cubicBezTo>
                  <a:cubicBezTo>
                    <a:pt x="8" y="6"/>
                    <a:pt x="7" y="2"/>
                    <a:pt x="6" y="1"/>
                  </a:cubicBezTo>
                  <a:cubicBezTo>
                    <a:pt x="4" y="1"/>
                    <a:pt x="3" y="0"/>
                    <a:pt x="3" y="1"/>
                  </a:cubicBezTo>
                  <a:cubicBezTo>
                    <a:pt x="3" y="2"/>
                    <a:pt x="3" y="2"/>
                    <a:pt x="2" y="2"/>
                  </a:cubicBezTo>
                  <a:cubicBezTo>
                    <a:pt x="1" y="2"/>
                    <a:pt x="0" y="2"/>
                    <a:pt x="1" y="3"/>
                  </a:cubicBezTo>
                  <a:cubicBezTo>
                    <a:pt x="3" y="4"/>
                    <a:pt x="4" y="3"/>
                    <a:pt x="4" y="5"/>
                  </a:cubicBezTo>
                  <a:cubicBezTo>
                    <a:pt x="4" y="6"/>
                    <a:pt x="4" y="8"/>
                    <a:pt x="4" y="8"/>
                  </a:cubicBezTo>
                  <a:cubicBezTo>
                    <a:pt x="5" y="7"/>
                    <a:pt x="6" y="8"/>
                    <a:pt x="5" y="8"/>
                  </a:cubicBezTo>
                  <a:cubicBezTo>
                    <a:pt x="5" y="9"/>
                    <a:pt x="3" y="8"/>
                    <a:pt x="5" y="10"/>
                  </a:cubicBezTo>
                  <a:cubicBezTo>
                    <a:pt x="6" y="11"/>
                    <a:pt x="7" y="13"/>
                    <a:pt x="7"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472"/>
            <p:cNvSpPr>
              <a:spLocks/>
            </p:cNvSpPr>
            <p:nvPr/>
          </p:nvSpPr>
          <p:spPr bwMode="auto">
            <a:xfrm>
              <a:off x="4555" y="1365"/>
              <a:ext cx="6" cy="5"/>
            </a:xfrm>
            <a:custGeom>
              <a:avLst/>
              <a:gdLst>
                <a:gd name="T0" fmla="*/ 3 w 5"/>
                <a:gd name="T1" fmla="*/ 1 h 4"/>
                <a:gd name="T2" fmla="*/ 1 w 5"/>
                <a:gd name="T3" fmla="*/ 1 h 4"/>
                <a:gd name="T4" fmla="*/ 3 w 5"/>
                <a:gd name="T5" fmla="*/ 3 h 4"/>
                <a:gd name="T6" fmla="*/ 3 w 5"/>
                <a:gd name="T7" fmla="*/ 1 h 4"/>
              </a:gdLst>
              <a:ahLst/>
              <a:cxnLst>
                <a:cxn ang="0">
                  <a:pos x="T0" y="T1"/>
                </a:cxn>
                <a:cxn ang="0">
                  <a:pos x="T2" y="T3"/>
                </a:cxn>
                <a:cxn ang="0">
                  <a:pos x="T4" y="T5"/>
                </a:cxn>
                <a:cxn ang="0">
                  <a:pos x="T6" y="T7"/>
                </a:cxn>
              </a:cxnLst>
              <a:rect l="0" t="0" r="r" b="b"/>
              <a:pathLst>
                <a:path w="5" h="4">
                  <a:moveTo>
                    <a:pt x="3" y="1"/>
                  </a:moveTo>
                  <a:cubicBezTo>
                    <a:pt x="3" y="0"/>
                    <a:pt x="3" y="0"/>
                    <a:pt x="1" y="1"/>
                  </a:cubicBezTo>
                  <a:cubicBezTo>
                    <a:pt x="0" y="2"/>
                    <a:pt x="2" y="2"/>
                    <a:pt x="3" y="3"/>
                  </a:cubicBezTo>
                  <a:cubicBezTo>
                    <a:pt x="5" y="4"/>
                    <a:pt x="4" y="2"/>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473"/>
            <p:cNvSpPr>
              <a:spLocks/>
            </p:cNvSpPr>
            <p:nvPr/>
          </p:nvSpPr>
          <p:spPr bwMode="auto">
            <a:xfrm>
              <a:off x="4546" y="1357"/>
              <a:ext cx="10" cy="9"/>
            </a:xfrm>
            <a:custGeom>
              <a:avLst/>
              <a:gdLst>
                <a:gd name="T0" fmla="*/ 2 w 7"/>
                <a:gd name="T1" fmla="*/ 6 h 7"/>
                <a:gd name="T2" fmla="*/ 4 w 7"/>
                <a:gd name="T3" fmla="*/ 5 h 7"/>
                <a:gd name="T4" fmla="*/ 6 w 7"/>
                <a:gd name="T5" fmla="*/ 4 h 7"/>
                <a:gd name="T6" fmla="*/ 5 w 7"/>
                <a:gd name="T7" fmla="*/ 3 h 7"/>
                <a:gd name="T8" fmla="*/ 6 w 7"/>
                <a:gd name="T9" fmla="*/ 2 h 7"/>
                <a:gd name="T10" fmla="*/ 3 w 7"/>
                <a:gd name="T11" fmla="*/ 1 h 7"/>
                <a:gd name="T12" fmla="*/ 1 w 7"/>
                <a:gd name="T13" fmla="*/ 1 h 7"/>
                <a:gd name="T14" fmla="*/ 2 w 7"/>
                <a:gd name="T15" fmla="*/ 2 h 7"/>
                <a:gd name="T16" fmla="*/ 1 w 7"/>
                <a:gd name="T17" fmla="*/ 3 h 7"/>
                <a:gd name="T18" fmla="*/ 2 w 7"/>
                <a:gd name="T19" fmla="*/ 4 h 7"/>
                <a:gd name="T20" fmla="*/ 2 w 7"/>
                <a:gd name="T21"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7">
                  <a:moveTo>
                    <a:pt x="2" y="6"/>
                  </a:moveTo>
                  <a:cubicBezTo>
                    <a:pt x="3" y="5"/>
                    <a:pt x="3" y="4"/>
                    <a:pt x="4" y="5"/>
                  </a:cubicBezTo>
                  <a:cubicBezTo>
                    <a:pt x="5" y="5"/>
                    <a:pt x="7" y="6"/>
                    <a:pt x="6" y="4"/>
                  </a:cubicBezTo>
                  <a:cubicBezTo>
                    <a:pt x="5" y="3"/>
                    <a:pt x="4" y="3"/>
                    <a:pt x="5" y="3"/>
                  </a:cubicBezTo>
                  <a:cubicBezTo>
                    <a:pt x="6" y="3"/>
                    <a:pt x="7" y="2"/>
                    <a:pt x="6" y="2"/>
                  </a:cubicBezTo>
                  <a:cubicBezTo>
                    <a:pt x="5" y="2"/>
                    <a:pt x="5" y="2"/>
                    <a:pt x="3" y="1"/>
                  </a:cubicBezTo>
                  <a:cubicBezTo>
                    <a:pt x="2" y="1"/>
                    <a:pt x="1" y="0"/>
                    <a:pt x="1" y="1"/>
                  </a:cubicBezTo>
                  <a:cubicBezTo>
                    <a:pt x="0" y="1"/>
                    <a:pt x="2" y="1"/>
                    <a:pt x="2" y="2"/>
                  </a:cubicBezTo>
                  <a:cubicBezTo>
                    <a:pt x="2" y="2"/>
                    <a:pt x="2" y="2"/>
                    <a:pt x="1" y="3"/>
                  </a:cubicBezTo>
                  <a:cubicBezTo>
                    <a:pt x="0" y="3"/>
                    <a:pt x="2" y="3"/>
                    <a:pt x="2" y="4"/>
                  </a:cubicBezTo>
                  <a:cubicBezTo>
                    <a:pt x="2" y="5"/>
                    <a:pt x="2" y="7"/>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474"/>
            <p:cNvSpPr>
              <a:spLocks/>
            </p:cNvSpPr>
            <p:nvPr/>
          </p:nvSpPr>
          <p:spPr bwMode="auto">
            <a:xfrm>
              <a:off x="4542" y="1359"/>
              <a:ext cx="6" cy="10"/>
            </a:xfrm>
            <a:custGeom>
              <a:avLst/>
              <a:gdLst>
                <a:gd name="T0" fmla="*/ 2 w 4"/>
                <a:gd name="T1" fmla="*/ 0 h 7"/>
                <a:gd name="T2" fmla="*/ 1 w 4"/>
                <a:gd name="T3" fmla="*/ 1 h 7"/>
                <a:gd name="T4" fmla="*/ 2 w 4"/>
                <a:gd name="T5" fmla="*/ 3 h 7"/>
                <a:gd name="T6" fmla="*/ 2 w 4"/>
                <a:gd name="T7" fmla="*/ 6 h 7"/>
                <a:gd name="T8" fmla="*/ 3 w 4"/>
                <a:gd name="T9" fmla="*/ 4 h 7"/>
                <a:gd name="T10" fmla="*/ 4 w 4"/>
                <a:gd name="T11" fmla="*/ 2 h 7"/>
                <a:gd name="T12" fmla="*/ 2 w 4"/>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2" y="0"/>
                  </a:moveTo>
                  <a:cubicBezTo>
                    <a:pt x="1" y="0"/>
                    <a:pt x="0" y="0"/>
                    <a:pt x="1" y="1"/>
                  </a:cubicBezTo>
                  <a:cubicBezTo>
                    <a:pt x="1" y="1"/>
                    <a:pt x="3" y="2"/>
                    <a:pt x="2" y="3"/>
                  </a:cubicBezTo>
                  <a:cubicBezTo>
                    <a:pt x="1" y="4"/>
                    <a:pt x="1" y="7"/>
                    <a:pt x="2" y="6"/>
                  </a:cubicBezTo>
                  <a:cubicBezTo>
                    <a:pt x="3" y="5"/>
                    <a:pt x="4" y="5"/>
                    <a:pt x="3" y="4"/>
                  </a:cubicBezTo>
                  <a:cubicBezTo>
                    <a:pt x="3" y="3"/>
                    <a:pt x="3" y="2"/>
                    <a:pt x="4" y="2"/>
                  </a:cubicBezTo>
                  <a:cubicBezTo>
                    <a:pt x="4" y="1"/>
                    <a:pt x="3"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475"/>
            <p:cNvSpPr>
              <a:spLocks/>
            </p:cNvSpPr>
            <p:nvPr/>
          </p:nvSpPr>
          <p:spPr bwMode="auto">
            <a:xfrm>
              <a:off x="4533" y="1354"/>
              <a:ext cx="8" cy="12"/>
            </a:xfrm>
            <a:custGeom>
              <a:avLst/>
              <a:gdLst>
                <a:gd name="T0" fmla="*/ 3 w 6"/>
                <a:gd name="T1" fmla="*/ 0 h 9"/>
                <a:gd name="T2" fmla="*/ 1 w 6"/>
                <a:gd name="T3" fmla="*/ 1 h 9"/>
                <a:gd name="T4" fmla="*/ 3 w 6"/>
                <a:gd name="T5" fmla="*/ 2 h 9"/>
                <a:gd name="T6" fmla="*/ 3 w 6"/>
                <a:gd name="T7" fmla="*/ 4 h 9"/>
                <a:gd name="T8" fmla="*/ 4 w 6"/>
                <a:gd name="T9" fmla="*/ 5 h 9"/>
                <a:gd name="T10" fmla="*/ 5 w 6"/>
                <a:gd name="T11" fmla="*/ 8 h 9"/>
                <a:gd name="T12" fmla="*/ 6 w 6"/>
                <a:gd name="T13" fmla="*/ 5 h 9"/>
                <a:gd name="T14" fmla="*/ 5 w 6"/>
                <a:gd name="T15" fmla="*/ 2 h 9"/>
                <a:gd name="T16" fmla="*/ 3 w 6"/>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9">
                  <a:moveTo>
                    <a:pt x="3" y="0"/>
                  </a:moveTo>
                  <a:cubicBezTo>
                    <a:pt x="1" y="0"/>
                    <a:pt x="0" y="0"/>
                    <a:pt x="1" y="1"/>
                  </a:cubicBezTo>
                  <a:cubicBezTo>
                    <a:pt x="2" y="1"/>
                    <a:pt x="2" y="1"/>
                    <a:pt x="3" y="2"/>
                  </a:cubicBezTo>
                  <a:cubicBezTo>
                    <a:pt x="4" y="3"/>
                    <a:pt x="3" y="3"/>
                    <a:pt x="3" y="4"/>
                  </a:cubicBezTo>
                  <a:cubicBezTo>
                    <a:pt x="2" y="4"/>
                    <a:pt x="3" y="5"/>
                    <a:pt x="4" y="5"/>
                  </a:cubicBezTo>
                  <a:cubicBezTo>
                    <a:pt x="5" y="6"/>
                    <a:pt x="4" y="7"/>
                    <a:pt x="5" y="8"/>
                  </a:cubicBezTo>
                  <a:cubicBezTo>
                    <a:pt x="6" y="9"/>
                    <a:pt x="6" y="6"/>
                    <a:pt x="6" y="5"/>
                  </a:cubicBezTo>
                  <a:cubicBezTo>
                    <a:pt x="6" y="4"/>
                    <a:pt x="5" y="3"/>
                    <a:pt x="5" y="2"/>
                  </a:cubicBezTo>
                  <a:cubicBezTo>
                    <a:pt x="5" y="1"/>
                    <a:pt x="4"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476"/>
            <p:cNvSpPr>
              <a:spLocks/>
            </p:cNvSpPr>
            <p:nvPr/>
          </p:nvSpPr>
          <p:spPr bwMode="auto">
            <a:xfrm>
              <a:off x="4526" y="1344"/>
              <a:ext cx="13" cy="10"/>
            </a:xfrm>
            <a:custGeom>
              <a:avLst/>
              <a:gdLst>
                <a:gd name="T0" fmla="*/ 6 w 10"/>
                <a:gd name="T1" fmla="*/ 5 h 7"/>
                <a:gd name="T2" fmla="*/ 9 w 10"/>
                <a:gd name="T3" fmla="*/ 5 h 7"/>
                <a:gd name="T4" fmla="*/ 5 w 10"/>
                <a:gd name="T5" fmla="*/ 2 h 7"/>
                <a:gd name="T6" fmla="*/ 5 w 10"/>
                <a:gd name="T7" fmla="*/ 1 h 7"/>
                <a:gd name="T8" fmla="*/ 5 w 10"/>
                <a:gd name="T9" fmla="*/ 0 h 7"/>
                <a:gd name="T10" fmla="*/ 1 w 10"/>
                <a:gd name="T11" fmla="*/ 1 h 7"/>
                <a:gd name="T12" fmla="*/ 2 w 10"/>
                <a:gd name="T13" fmla="*/ 2 h 7"/>
                <a:gd name="T14" fmla="*/ 2 w 10"/>
                <a:gd name="T15" fmla="*/ 3 h 7"/>
                <a:gd name="T16" fmla="*/ 5 w 10"/>
                <a:gd name="T17" fmla="*/ 6 h 7"/>
                <a:gd name="T18" fmla="*/ 6 w 10"/>
                <a:gd name="T19" fmla="*/ 5 h 7"/>
                <a:gd name="T20" fmla="*/ 6 w 10"/>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7">
                  <a:moveTo>
                    <a:pt x="6" y="5"/>
                  </a:moveTo>
                  <a:cubicBezTo>
                    <a:pt x="7" y="5"/>
                    <a:pt x="7" y="5"/>
                    <a:pt x="9" y="5"/>
                  </a:cubicBezTo>
                  <a:cubicBezTo>
                    <a:pt x="10" y="4"/>
                    <a:pt x="7" y="3"/>
                    <a:pt x="5" y="2"/>
                  </a:cubicBezTo>
                  <a:cubicBezTo>
                    <a:pt x="4" y="1"/>
                    <a:pt x="5" y="1"/>
                    <a:pt x="5" y="1"/>
                  </a:cubicBezTo>
                  <a:cubicBezTo>
                    <a:pt x="6" y="1"/>
                    <a:pt x="6" y="0"/>
                    <a:pt x="5" y="0"/>
                  </a:cubicBezTo>
                  <a:cubicBezTo>
                    <a:pt x="3" y="0"/>
                    <a:pt x="2" y="1"/>
                    <a:pt x="1" y="1"/>
                  </a:cubicBezTo>
                  <a:cubicBezTo>
                    <a:pt x="0" y="2"/>
                    <a:pt x="2" y="2"/>
                    <a:pt x="2" y="2"/>
                  </a:cubicBezTo>
                  <a:cubicBezTo>
                    <a:pt x="3" y="3"/>
                    <a:pt x="2" y="2"/>
                    <a:pt x="2" y="3"/>
                  </a:cubicBezTo>
                  <a:cubicBezTo>
                    <a:pt x="1" y="4"/>
                    <a:pt x="3" y="5"/>
                    <a:pt x="5" y="6"/>
                  </a:cubicBezTo>
                  <a:cubicBezTo>
                    <a:pt x="5" y="7"/>
                    <a:pt x="6" y="6"/>
                    <a:pt x="6" y="5"/>
                  </a:cubicBezTo>
                  <a:cubicBezTo>
                    <a:pt x="5" y="5"/>
                    <a:pt x="5" y="4"/>
                    <a:pt x="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477"/>
            <p:cNvSpPr>
              <a:spLocks/>
            </p:cNvSpPr>
            <p:nvPr/>
          </p:nvSpPr>
          <p:spPr bwMode="auto">
            <a:xfrm>
              <a:off x="4538" y="1344"/>
              <a:ext cx="10" cy="14"/>
            </a:xfrm>
            <a:custGeom>
              <a:avLst/>
              <a:gdLst>
                <a:gd name="T0" fmla="*/ 6 w 7"/>
                <a:gd name="T1" fmla="*/ 5 h 10"/>
                <a:gd name="T2" fmla="*/ 6 w 7"/>
                <a:gd name="T3" fmla="*/ 3 h 10"/>
                <a:gd name="T4" fmla="*/ 4 w 7"/>
                <a:gd name="T5" fmla="*/ 1 h 10"/>
                <a:gd name="T6" fmla="*/ 2 w 7"/>
                <a:gd name="T7" fmla="*/ 1 h 10"/>
                <a:gd name="T8" fmla="*/ 2 w 7"/>
                <a:gd name="T9" fmla="*/ 3 h 10"/>
                <a:gd name="T10" fmla="*/ 2 w 7"/>
                <a:gd name="T11" fmla="*/ 5 h 10"/>
                <a:gd name="T12" fmla="*/ 4 w 7"/>
                <a:gd name="T13" fmla="*/ 6 h 10"/>
                <a:gd name="T14" fmla="*/ 3 w 7"/>
                <a:gd name="T15" fmla="*/ 8 h 10"/>
                <a:gd name="T16" fmla="*/ 6 w 7"/>
                <a:gd name="T17" fmla="*/ 7 h 10"/>
                <a:gd name="T18" fmla="*/ 6 w 7"/>
                <a:gd name="T19"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10">
                  <a:moveTo>
                    <a:pt x="6" y="5"/>
                  </a:moveTo>
                  <a:cubicBezTo>
                    <a:pt x="6" y="4"/>
                    <a:pt x="5" y="3"/>
                    <a:pt x="6" y="3"/>
                  </a:cubicBezTo>
                  <a:cubicBezTo>
                    <a:pt x="7" y="2"/>
                    <a:pt x="5" y="1"/>
                    <a:pt x="4" y="1"/>
                  </a:cubicBezTo>
                  <a:cubicBezTo>
                    <a:pt x="3" y="1"/>
                    <a:pt x="3" y="0"/>
                    <a:pt x="2" y="1"/>
                  </a:cubicBezTo>
                  <a:cubicBezTo>
                    <a:pt x="0" y="1"/>
                    <a:pt x="2" y="2"/>
                    <a:pt x="2" y="3"/>
                  </a:cubicBezTo>
                  <a:cubicBezTo>
                    <a:pt x="3" y="4"/>
                    <a:pt x="2" y="4"/>
                    <a:pt x="2" y="5"/>
                  </a:cubicBezTo>
                  <a:cubicBezTo>
                    <a:pt x="3" y="6"/>
                    <a:pt x="3" y="5"/>
                    <a:pt x="4" y="6"/>
                  </a:cubicBezTo>
                  <a:cubicBezTo>
                    <a:pt x="5" y="8"/>
                    <a:pt x="4" y="7"/>
                    <a:pt x="3" y="8"/>
                  </a:cubicBezTo>
                  <a:cubicBezTo>
                    <a:pt x="2" y="10"/>
                    <a:pt x="5" y="8"/>
                    <a:pt x="6" y="7"/>
                  </a:cubicBezTo>
                  <a:cubicBezTo>
                    <a:pt x="7" y="6"/>
                    <a:pt x="7" y="6"/>
                    <a:pt x="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478"/>
            <p:cNvSpPr>
              <a:spLocks/>
            </p:cNvSpPr>
            <p:nvPr/>
          </p:nvSpPr>
          <p:spPr bwMode="auto">
            <a:xfrm>
              <a:off x="4533" y="1346"/>
              <a:ext cx="6" cy="2"/>
            </a:xfrm>
            <a:custGeom>
              <a:avLst/>
              <a:gdLst>
                <a:gd name="T0" fmla="*/ 4 w 5"/>
                <a:gd name="T1" fmla="*/ 1 h 2"/>
                <a:gd name="T2" fmla="*/ 1 w 5"/>
                <a:gd name="T3" fmla="*/ 1 h 2"/>
                <a:gd name="T4" fmla="*/ 3 w 5"/>
                <a:gd name="T5" fmla="*/ 2 h 2"/>
                <a:gd name="T6" fmla="*/ 4 w 5"/>
                <a:gd name="T7" fmla="*/ 1 h 2"/>
              </a:gdLst>
              <a:ahLst/>
              <a:cxnLst>
                <a:cxn ang="0">
                  <a:pos x="T0" y="T1"/>
                </a:cxn>
                <a:cxn ang="0">
                  <a:pos x="T2" y="T3"/>
                </a:cxn>
                <a:cxn ang="0">
                  <a:pos x="T4" y="T5"/>
                </a:cxn>
                <a:cxn ang="0">
                  <a:pos x="T6" y="T7"/>
                </a:cxn>
              </a:cxnLst>
              <a:rect l="0" t="0" r="r" b="b"/>
              <a:pathLst>
                <a:path w="5" h="2">
                  <a:moveTo>
                    <a:pt x="4" y="1"/>
                  </a:moveTo>
                  <a:cubicBezTo>
                    <a:pt x="5" y="0"/>
                    <a:pt x="3" y="0"/>
                    <a:pt x="1" y="1"/>
                  </a:cubicBezTo>
                  <a:cubicBezTo>
                    <a:pt x="0" y="1"/>
                    <a:pt x="1" y="2"/>
                    <a:pt x="3" y="2"/>
                  </a:cubicBezTo>
                  <a:cubicBezTo>
                    <a:pt x="4" y="2"/>
                    <a:pt x="4" y="1"/>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479"/>
            <p:cNvSpPr>
              <a:spLocks/>
            </p:cNvSpPr>
            <p:nvPr/>
          </p:nvSpPr>
          <p:spPr bwMode="auto">
            <a:xfrm>
              <a:off x="4384" y="1348"/>
              <a:ext cx="19" cy="11"/>
            </a:xfrm>
            <a:custGeom>
              <a:avLst/>
              <a:gdLst>
                <a:gd name="T0" fmla="*/ 11 w 14"/>
                <a:gd name="T1" fmla="*/ 1 h 8"/>
                <a:gd name="T2" fmla="*/ 8 w 14"/>
                <a:gd name="T3" fmla="*/ 1 h 8"/>
                <a:gd name="T4" fmla="*/ 5 w 14"/>
                <a:gd name="T5" fmla="*/ 1 h 8"/>
                <a:gd name="T6" fmla="*/ 4 w 14"/>
                <a:gd name="T7" fmla="*/ 3 h 8"/>
                <a:gd name="T8" fmla="*/ 5 w 14"/>
                <a:gd name="T9" fmla="*/ 4 h 8"/>
                <a:gd name="T10" fmla="*/ 1 w 14"/>
                <a:gd name="T11" fmla="*/ 3 h 8"/>
                <a:gd name="T12" fmla="*/ 0 w 14"/>
                <a:gd name="T13" fmla="*/ 4 h 8"/>
                <a:gd name="T14" fmla="*/ 2 w 14"/>
                <a:gd name="T15" fmla="*/ 8 h 8"/>
                <a:gd name="T16" fmla="*/ 5 w 14"/>
                <a:gd name="T17" fmla="*/ 7 h 8"/>
                <a:gd name="T18" fmla="*/ 8 w 14"/>
                <a:gd name="T19" fmla="*/ 6 h 8"/>
                <a:gd name="T20" fmla="*/ 11 w 14"/>
                <a:gd name="T21" fmla="*/ 5 h 8"/>
                <a:gd name="T22" fmla="*/ 11 w 14"/>
                <a:gd name="T23" fmla="*/ 4 h 8"/>
                <a:gd name="T24" fmla="*/ 12 w 14"/>
                <a:gd name="T25" fmla="*/ 3 h 8"/>
                <a:gd name="T26" fmla="*/ 14 w 14"/>
                <a:gd name="T27" fmla="*/ 3 h 8"/>
                <a:gd name="T28" fmla="*/ 11 w 14"/>
                <a:gd name="T29"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8">
                  <a:moveTo>
                    <a:pt x="11" y="1"/>
                  </a:moveTo>
                  <a:cubicBezTo>
                    <a:pt x="10" y="1"/>
                    <a:pt x="9" y="1"/>
                    <a:pt x="8" y="1"/>
                  </a:cubicBezTo>
                  <a:cubicBezTo>
                    <a:pt x="7" y="1"/>
                    <a:pt x="6" y="1"/>
                    <a:pt x="5" y="1"/>
                  </a:cubicBezTo>
                  <a:cubicBezTo>
                    <a:pt x="4" y="1"/>
                    <a:pt x="3" y="2"/>
                    <a:pt x="4" y="3"/>
                  </a:cubicBezTo>
                  <a:cubicBezTo>
                    <a:pt x="5" y="4"/>
                    <a:pt x="6" y="6"/>
                    <a:pt x="5" y="4"/>
                  </a:cubicBezTo>
                  <a:cubicBezTo>
                    <a:pt x="4" y="3"/>
                    <a:pt x="2" y="2"/>
                    <a:pt x="1" y="3"/>
                  </a:cubicBezTo>
                  <a:cubicBezTo>
                    <a:pt x="1" y="3"/>
                    <a:pt x="0" y="3"/>
                    <a:pt x="0" y="4"/>
                  </a:cubicBezTo>
                  <a:cubicBezTo>
                    <a:pt x="0" y="5"/>
                    <a:pt x="1" y="7"/>
                    <a:pt x="2" y="8"/>
                  </a:cubicBezTo>
                  <a:cubicBezTo>
                    <a:pt x="3" y="8"/>
                    <a:pt x="3" y="7"/>
                    <a:pt x="5" y="7"/>
                  </a:cubicBezTo>
                  <a:cubicBezTo>
                    <a:pt x="6" y="7"/>
                    <a:pt x="7" y="7"/>
                    <a:pt x="8" y="6"/>
                  </a:cubicBezTo>
                  <a:cubicBezTo>
                    <a:pt x="8" y="5"/>
                    <a:pt x="9" y="6"/>
                    <a:pt x="11" y="5"/>
                  </a:cubicBezTo>
                  <a:cubicBezTo>
                    <a:pt x="12" y="4"/>
                    <a:pt x="12" y="4"/>
                    <a:pt x="11" y="4"/>
                  </a:cubicBezTo>
                  <a:cubicBezTo>
                    <a:pt x="10" y="3"/>
                    <a:pt x="11" y="3"/>
                    <a:pt x="12" y="3"/>
                  </a:cubicBezTo>
                  <a:cubicBezTo>
                    <a:pt x="14" y="3"/>
                    <a:pt x="14" y="4"/>
                    <a:pt x="14" y="3"/>
                  </a:cubicBezTo>
                  <a:cubicBezTo>
                    <a:pt x="13" y="2"/>
                    <a:pt x="12" y="0"/>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480"/>
            <p:cNvSpPr>
              <a:spLocks/>
            </p:cNvSpPr>
            <p:nvPr/>
          </p:nvSpPr>
          <p:spPr bwMode="auto">
            <a:xfrm>
              <a:off x="4391" y="1340"/>
              <a:ext cx="14" cy="10"/>
            </a:xfrm>
            <a:custGeom>
              <a:avLst/>
              <a:gdLst>
                <a:gd name="T0" fmla="*/ 7 w 10"/>
                <a:gd name="T1" fmla="*/ 0 h 7"/>
                <a:gd name="T2" fmla="*/ 3 w 10"/>
                <a:gd name="T3" fmla="*/ 6 h 7"/>
                <a:gd name="T4" fmla="*/ 7 w 10"/>
                <a:gd name="T5" fmla="*/ 4 h 7"/>
                <a:gd name="T6" fmla="*/ 10 w 10"/>
                <a:gd name="T7" fmla="*/ 3 h 7"/>
                <a:gd name="T8" fmla="*/ 7 w 10"/>
                <a:gd name="T9" fmla="*/ 0 h 7"/>
              </a:gdLst>
              <a:ahLst/>
              <a:cxnLst>
                <a:cxn ang="0">
                  <a:pos x="T0" y="T1"/>
                </a:cxn>
                <a:cxn ang="0">
                  <a:pos x="T2" y="T3"/>
                </a:cxn>
                <a:cxn ang="0">
                  <a:pos x="T4" y="T5"/>
                </a:cxn>
                <a:cxn ang="0">
                  <a:pos x="T6" y="T7"/>
                </a:cxn>
                <a:cxn ang="0">
                  <a:pos x="T8" y="T9"/>
                </a:cxn>
              </a:cxnLst>
              <a:rect l="0" t="0" r="r" b="b"/>
              <a:pathLst>
                <a:path w="10" h="7">
                  <a:moveTo>
                    <a:pt x="7" y="0"/>
                  </a:moveTo>
                  <a:cubicBezTo>
                    <a:pt x="7" y="1"/>
                    <a:pt x="0" y="7"/>
                    <a:pt x="3" y="6"/>
                  </a:cubicBezTo>
                  <a:cubicBezTo>
                    <a:pt x="4" y="5"/>
                    <a:pt x="6" y="4"/>
                    <a:pt x="7" y="4"/>
                  </a:cubicBezTo>
                  <a:cubicBezTo>
                    <a:pt x="9" y="3"/>
                    <a:pt x="10" y="4"/>
                    <a:pt x="10" y="3"/>
                  </a:cubicBezTo>
                  <a:cubicBezTo>
                    <a:pt x="9" y="2"/>
                    <a:pt x="8"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481"/>
            <p:cNvSpPr>
              <a:spLocks/>
            </p:cNvSpPr>
            <p:nvPr/>
          </p:nvSpPr>
          <p:spPr bwMode="auto">
            <a:xfrm>
              <a:off x="4299" y="1381"/>
              <a:ext cx="19" cy="7"/>
            </a:xfrm>
            <a:custGeom>
              <a:avLst/>
              <a:gdLst>
                <a:gd name="T0" fmla="*/ 10 w 14"/>
                <a:gd name="T1" fmla="*/ 0 h 5"/>
                <a:gd name="T2" fmla="*/ 4 w 14"/>
                <a:gd name="T3" fmla="*/ 4 h 5"/>
                <a:gd name="T4" fmla="*/ 13 w 14"/>
                <a:gd name="T5" fmla="*/ 2 h 5"/>
                <a:gd name="T6" fmla="*/ 10 w 14"/>
                <a:gd name="T7" fmla="*/ 0 h 5"/>
              </a:gdLst>
              <a:ahLst/>
              <a:cxnLst>
                <a:cxn ang="0">
                  <a:pos x="T0" y="T1"/>
                </a:cxn>
                <a:cxn ang="0">
                  <a:pos x="T2" y="T3"/>
                </a:cxn>
                <a:cxn ang="0">
                  <a:pos x="T4" y="T5"/>
                </a:cxn>
                <a:cxn ang="0">
                  <a:pos x="T6" y="T7"/>
                </a:cxn>
              </a:cxnLst>
              <a:rect l="0" t="0" r="r" b="b"/>
              <a:pathLst>
                <a:path w="14" h="5">
                  <a:moveTo>
                    <a:pt x="10" y="0"/>
                  </a:moveTo>
                  <a:cubicBezTo>
                    <a:pt x="9" y="0"/>
                    <a:pt x="0" y="3"/>
                    <a:pt x="4" y="4"/>
                  </a:cubicBezTo>
                  <a:cubicBezTo>
                    <a:pt x="8" y="5"/>
                    <a:pt x="11" y="1"/>
                    <a:pt x="13" y="2"/>
                  </a:cubicBezTo>
                  <a:cubicBezTo>
                    <a:pt x="14" y="2"/>
                    <a:pt x="12" y="0"/>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482"/>
            <p:cNvSpPr>
              <a:spLocks/>
            </p:cNvSpPr>
            <p:nvPr/>
          </p:nvSpPr>
          <p:spPr bwMode="auto">
            <a:xfrm>
              <a:off x="4282" y="1391"/>
              <a:ext cx="11" cy="8"/>
            </a:xfrm>
            <a:custGeom>
              <a:avLst/>
              <a:gdLst>
                <a:gd name="T0" fmla="*/ 4 w 8"/>
                <a:gd name="T1" fmla="*/ 2 h 6"/>
                <a:gd name="T2" fmla="*/ 4 w 8"/>
                <a:gd name="T3" fmla="*/ 4 h 6"/>
                <a:gd name="T4" fmla="*/ 1 w 8"/>
                <a:gd name="T5" fmla="*/ 6 h 6"/>
                <a:gd name="T6" fmla="*/ 5 w 8"/>
                <a:gd name="T7" fmla="*/ 5 h 6"/>
                <a:gd name="T8" fmla="*/ 8 w 8"/>
                <a:gd name="T9" fmla="*/ 2 h 6"/>
                <a:gd name="T10" fmla="*/ 4 w 8"/>
                <a:gd name="T11" fmla="*/ 2 h 6"/>
              </a:gdLst>
              <a:ahLst/>
              <a:cxnLst>
                <a:cxn ang="0">
                  <a:pos x="T0" y="T1"/>
                </a:cxn>
                <a:cxn ang="0">
                  <a:pos x="T2" y="T3"/>
                </a:cxn>
                <a:cxn ang="0">
                  <a:pos x="T4" y="T5"/>
                </a:cxn>
                <a:cxn ang="0">
                  <a:pos x="T6" y="T7"/>
                </a:cxn>
                <a:cxn ang="0">
                  <a:pos x="T8" y="T9"/>
                </a:cxn>
                <a:cxn ang="0">
                  <a:pos x="T10" y="T11"/>
                </a:cxn>
              </a:cxnLst>
              <a:rect l="0" t="0" r="r" b="b"/>
              <a:pathLst>
                <a:path w="8" h="6">
                  <a:moveTo>
                    <a:pt x="4" y="2"/>
                  </a:moveTo>
                  <a:cubicBezTo>
                    <a:pt x="4" y="3"/>
                    <a:pt x="5" y="3"/>
                    <a:pt x="4" y="4"/>
                  </a:cubicBezTo>
                  <a:cubicBezTo>
                    <a:pt x="2" y="5"/>
                    <a:pt x="0" y="6"/>
                    <a:pt x="1" y="6"/>
                  </a:cubicBezTo>
                  <a:cubicBezTo>
                    <a:pt x="2" y="6"/>
                    <a:pt x="4" y="6"/>
                    <a:pt x="5" y="5"/>
                  </a:cubicBezTo>
                  <a:cubicBezTo>
                    <a:pt x="7" y="4"/>
                    <a:pt x="8" y="3"/>
                    <a:pt x="8" y="2"/>
                  </a:cubicBezTo>
                  <a:cubicBezTo>
                    <a:pt x="8" y="0"/>
                    <a:pt x="5" y="0"/>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483"/>
            <p:cNvSpPr>
              <a:spLocks/>
            </p:cNvSpPr>
            <p:nvPr/>
          </p:nvSpPr>
          <p:spPr bwMode="auto">
            <a:xfrm>
              <a:off x="4816" y="1195"/>
              <a:ext cx="33" cy="21"/>
            </a:xfrm>
            <a:custGeom>
              <a:avLst/>
              <a:gdLst>
                <a:gd name="T0" fmla="*/ 17 w 24"/>
                <a:gd name="T1" fmla="*/ 5 h 15"/>
                <a:gd name="T2" fmla="*/ 13 w 24"/>
                <a:gd name="T3" fmla="*/ 3 h 15"/>
                <a:gd name="T4" fmla="*/ 9 w 24"/>
                <a:gd name="T5" fmla="*/ 1 h 15"/>
                <a:gd name="T6" fmla="*/ 7 w 24"/>
                <a:gd name="T7" fmla="*/ 6 h 15"/>
                <a:gd name="T8" fmla="*/ 2 w 24"/>
                <a:gd name="T9" fmla="*/ 8 h 15"/>
                <a:gd name="T10" fmla="*/ 3 w 24"/>
                <a:gd name="T11" fmla="*/ 11 h 15"/>
                <a:gd name="T12" fmla="*/ 10 w 24"/>
                <a:gd name="T13" fmla="*/ 13 h 15"/>
                <a:gd name="T14" fmla="*/ 14 w 24"/>
                <a:gd name="T15" fmla="*/ 14 h 15"/>
                <a:gd name="T16" fmla="*/ 21 w 24"/>
                <a:gd name="T17" fmla="*/ 13 h 15"/>
                <a:gd name="T18" fmla="*/ 23 w 24"/>
                <a:gd name="T19" fmla="*/ 11 h 15"/>
                <a:gd name="T20" fmla="*/ 20 w 24"/>
                <a:gd name="T21" fmla="*/ 10 h 15"/>
                <a:gd name="T22" fmla="*/ 21 w 24"/>
                <a:gd name="T23" fmla="*/ 8 h 15"/>
                <a:gd name="T24" fmla="*/ 18 w 24"/>
                <a:gd name="T25" fmla="*/ 6 h 15"/>
                <a:gd name="T26" fmla="*/ 17 w 24"/>
                <a:gd name="T27"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5">
                  <a:moveTo>
                    <a:pt x="17" y="5"/>
                  </a:moveTo>
                  <a:cubicBezTo>
                    <a:pt x="15" y="5"/>
                    <a:pt x="15" y="4"/>
                    <a:pt x="13" y="3"/>
                  </a:cubicBezTo>
                  <a:cubicBezTo>
                    <a:pt x="12" y="2"/>
                    <a:pt x="9" y="0"/>
                    <a:pt x="9" y="1"/>
                  </a:cubicBezTo>
                  <a:cubicBezTo>
                    <a:pt x="8" y="2"/>
                    <a:pt x="7" y="5"/>
                    <a:pt x="7" y="6"/>
                  </a:cubicBezTo>
                  <a:cubicBezTo>
                    <a:pt x="6" y="7"/>
                    <a:pt x="2" y="8"/>
                    <a:pt x="2" y="8"/>
                  </a:cubicBezTo>
                  <a:cubicBezTo>
                    <a:pt x="1" y="9"/>
                    <a:pt x="0" y="10"/>
                    <a:pt x="3" y="11"/>
                  </a:cubicBezTo>
                  <a:cubicBezTo>
                    <a:pt x="6" y="11"/>
                    <a:pt x="8" y="13"/>
                    <a:pt x="10" y="13"/>
                  </a:cubicBezTo>
                  <a:cubicBezTo>
                    <a:pt x="11" y="14"/>
                    <a:pt x="12" y="13"/>
                    <a:pt x="14" y="14"/>
                  </a:cubicBezTo>
                  <a:cubicBezTo>
                    <a:pt x="17" y="15"/>
                    <a:pt x="19" y="14"/>
                    <a:pt x="21" y="13"/>
                  </a:cubicBezTo>
                  <a:cubicBezTo>
                    <a:pt x="22" y="12"/>
                    <a:pt x="24" y="11"/>
                    <a:pt x="23" y="11"/>
                  </a:cubicBezTo>
                  <a:cubicBezTo>
                    <a:pt x="21" y="11"/>
                    <a:pt x="20" y="11"/>
                    <a:pt x="20" y="10"/>
                  </a:cubicBezTo>
                  <a:cubicBezTo>
                    <a:pt x="20" y="9"/>
                    <a:pt x="22" y="10"/>
                    <a:pt x="21" y="8"/>
                  </a:cubicBezTo>
                  <a:cubicBezTo>
                    <a:pt x="19" y="7"/>
                    <a:pt x="18" y="6"/>
                    <a:pt x="18" y="6"/>
                  </a:cubicBezTo>
                  <a:cubicBezTo>
                    <a:pt x="18" y="6"/>
                    <a:pt x="18" y="4"/>
                    <a:pt x="1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484"/>
            <p:cNvSpPr>
              <a:spLocks/>
            </p:cNvSpPr>
            <p:nvPr/>
          </p:nvSpPr>
          <p:spPr bwMode="auto">
            <a:xfrm>
              <a:off x="4808" y="1206"/>
              <a:ext cx="5" cy="6"/>
            </a:xfrm>
            <a:custGeom>
              <a:avLst/>
              <a:gdLst>
                <a:gd name="T0" fmla="*/ 1 w 4"/>
                <a:gd name="T1" fmla="*/ 3 h 4"/>
                <a:gd name="T2" fmla="*/ 3 w 4"/>
                <a:gd name="T3" fmla="*/ 1 h 4"/>
                <a:gd name="T4" fmla="*/ 1 w 4"/>
                <a:gd name="T5" fmla="*/ 1 h 4"/>
                <a:gd name="T6" fmla="*/ 1 w 4"/>
                <a:gd name="T7" fmla="*/ 3 h 4"/>
              </a:gdLst>
              <a:ahLst/>
              <a:cxnLst>
                <a:cxn ang="0">
                  <a:pos x="T0" y="T1"/>
                </a:cxn>
                <a:cxn ang="0">
                  <a:pos x="T2" y="T3"/>
                </a:cxn>
                <a:cxn ang="0">
                  <a:pos x="T4" y="T5"/>
                </a:cxn>
                <a:cxn ang="0">
                  <a:pos x="T6" y="T7"/>
                </a:cxn>
              </a:cxnLst>
              <a:rect l="0" t="0" r="r" b="b"/>
              <a:pathLst>
                <a:path w="4" h="4">
                  <a:moveTo>
                    <a:pt x="1" y="3"/>
                  </a:moveTo>
                  <a:cubicBezTo>
                    <a:pt x="3" y="3"/>
                    <a:pt x="2" y="2"/>
                    <a:pt x="3" y="1"/>
                  </a:cubicBezTo>
                  <a:cubicBezTo>
                    <a:pt x="4" y="0"/>
                    <a:pt x="2" y="0"/>
                    <a:pt x="1" y="1"/>
                  </a:cubicBezTo>
                  <a:cubicBezTo>
                    <a:pt x="0" y="2"/>
                    <a:pt x="0" y="4"/>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485"/>
            <p:cNvSpPr>
              <a:spLocks/>
            </p:cNvSpPr>
            <p:nvPr/>
          </p:nvSpPr>
          <p:spPr bwMode="auto">
            <a:xfrm>
              <a:off x="4795" y="1210"/>
              <a:ext cx="4" cy="5"/>
            </a:xfrm>
            <a:custGeom>
              <a:avLst/>
              <a:gdLst>
                <a:gd name="T0" fmla="*/ 2 w 3"/>
                <a:gd name="T1" fmla="*/ 3 h 3"/>
                <a:gd name="T2" fmla="*/ 1 w 3"/>
                <a:gd name="T3" fmla="*/ 1 h 3"/>
                <a:gd name="T4" fmla="*/ 2 w 3"/>
                <a:gd name="T5" fmla="*/ 3 h 3"/>
              </a:gdLst>
              <a:ahLst/>
              <a:cxnLst>
                <a:cxn ang="0">
                  <a:pos x="T0" y="T1"/>
                </a:cxn>
                <a:cxn ang="0">
                  <a:pos x="T2" y="T3"/>
                </a:cxn>
                <a:cxn ang="0">
                  <a:pos x="T4" y="T5"/>
                </a:cxn>
              </a:cxnLst>
              <a:rect l="0" t="0" r="r" b="b"/>
              <a:pathLst>
                <a:path w="3" h="3">
                  <a:moveTo>
                    <a:pt x="2" y="3"/>
                  </a:moveTo>
                  <a:cubicBezTo>
                    <a:pt x="3" y="3"/>
                    <a:pt x="3" y="0"/>
                    <a:pt x="1" y="1"/>
                  </a:cubicBezTo>
                  <a:cubicBezTo>
                    <a:pt x="0" y="2"/>
                    <a:pt x="1"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486"/>
            <p:cNvSpPr>
              <a:spLocks/>
            </p:cNvSpPr>
            <p:nvPr/>
          </p:nvSpPr>
          <p:spPr bwMode="auto">
            <a:xfrm>
              <a:off x="4662" y="1146"/>
              <a:ext cx="144" cy="70"/>
            </a:xfrm>
            <a:custGeom>
              <a:avLst/>
              <a:gdLst>
                <a:gd name="T0" fmla="*/ 94 w 105"/>
                <a:gd name="T1" fmla="*/ 36 h 51"/>
                <a:gd name="T2" fmla="*/ 104 w 105"/>
                <a:gd name="T3" fmla="*/ 35 h 51"/>
                <a:gd name="T4" fmla="*/ 91 w 105"/>
                <a:gd name="T5" fmla="*/ 29 h 51"/>
                <a:gd name="T6" fmla="*/ 85 w 105"/>
                <a:gd name="T7" fmla="*/ 21 h 51"/>
                <a:gd name="T8" fmla="*/ 79 w 105"/>
                <a:gd name="T9" fmla="*/ 8 h 51"/>
                <a:gd name="T10" fmla="*/ 71 w 105"/>
                <a:gd name="T11" fmla="*/ 0 h 51"/>
                <a:gd name="T12" fmla="*/ 65 w 105"/>
                <a:gd name="T13" fmla="*/ 0 h 51"/>
                <a:gd name="T14" fmla="*/ 69 w 105"/>
                <a:gd name="T15" fmla="*/ 16 h 51"/>
                <a:gd name="T16" fmla="*/ 61 w 105"/>
                <a:gd name="T17" fmla="*/ 10 h 51"/>
                <a:gd name="T18" fmla="*/ 50 w 105"/>
                <a:gd name="T19" fmla="*/ 4 h 51"/>
                <a:gd name="T20" fmla="*/ 54 w 105"/>
                <a:gd name="T21" fmla="*/ 10 h 51"/>
                <a:gd name="T22" fmla="*/ 50 w 105"/>
                <a:gd name="T23" fmla="*/ 9 h 51"/>
                <a:gd name="T24" fmla="*/ 44 w 105"/>
                <a:gd name="T25" fmla="*/ 11 h 51"/>
                <a:gd name="T26" fmla="*/ 44 w 105"/>
                <a:gd name="T27" fmla="*/ 6 h 51"/>
                <a:gd name="T28" fmla="*/ 33 w 105"/>
                <a:gd name="T29" fmla="*/ 8 h 51"/>
                <a:gd name="T30" fmla="*/ 29 w 105"/>
                <a:gd name="T31" fmla="*/ 5 h 51"/>
                <a:gd name="T32" fmla="*/ 22 w 105"/>
                <a:gd name="T33" fmla="*/ 1 h 51"/>
                <a:gd name="T34" fmla="*/ 5 w 105"/>
                <a:gd name="T35" fmla="*/ 10 h 51"/>
                <a:gd name="T36" fmla="*/ 5 w 105"/>
                <a:gd name="T37" fmla="*/ 13 h 51"/>
                <a:gd name="T38" fmla="*/ 7 w 105"/>
                <a:gd name="T39" fmla="*/ 18 h 51"/>
                <a:gd name="T40" fmla="*/ 12 w 105"/>
                <a:gd name="T41" fmla="*/ 21 h 51"/>
                <a:gd name="T42" fmla="*/ 9 w 105"/>
                <a:gd name="T43" fmla="*/ 23 h 51"/>
                <a:gd name="T44" fmla="*/ 19 w 105"/>
                <a:gd name="T45" fmla="*/ 29 h 51"/>
                <a:gd name="T46" fmla="*/ 44 w 105"/>
                <a:gd name="T47" fmla="*/ 32 h 51"/>
                <a:gd name="T48" fmla="*/ 25 w 105"/>
                <a:gd name="T49" fmla="*/ 33 h 51"/>
                <a:gd name="T50" fmla="*/ 18 w 105"/>
                <a:gd name="T51" fmla="*/ 42 h 51"/>
                <a:gd name="T52" fmla="*/ 33 w 105"/>
                <a:gd name="T53" fmla="*/ 47 h 51"/>
                <a:gd name="T54" fmla="*/ 50 w 105"/>
                <a:gd name="T55" fmla="*/ 49 h 51"/>
                <a:gd name="T56" fmla="*/ 64 w 105"/>
                <a:gd name="T57" fmla="*/ 45 h 51"/>
                <a:gd name="T58" fmla="*/ 74 w 105"/>
                <a:gd name="T59" fmla="*/ 43 h 51"/>
                <a:gd name="T60" fmla="*/ 82 w 105"/>
                <a:gd name="T61" fmla="*/ 46 h 51"/>
                <a:gd name="T62" fmla="*/ 98 w 105"/>
                <a:gd name="T63" fmla="*/ 45 h 51"/>
                <a:gd name="T64" fmla="*/ 98 w 105"/>
                <a:gd name="T65" fmla="*/ 43 h 51"/>
                <a:gd name="T66" fmla="*/ 97 w 105"/>
                <a:gd name="T67" fmla="*/ 41 h 51"/>
                <a:gd name="T68" fmla="*/ 92 w 105"/>
                <a:gd name="T69" fmla="*/ 43 h 51"/>
                <a:gd name="T70" fmla="*/ 91 w 105"/>
                <a:gd name="T71" fmla="*/ 4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5" h="51">
                  <a:moveTo>
                    <a:pt x="94" y="40"/>
                  </a:moveTo>
                  <a:cubicBezTo>
                    <a:pt x="94" y="39"/>
                    <a:pt x="94" y="36"/>
                    <a:pt x="94" y="36"/>
                  </a:cubicBezTo>
                  <a:cubicBezTo>
                    <a:pt x="94" y="36"/>
                    <a:pt x="103" y="38"/>
                    <a:pt x="104" y="38"/>
                  </a:cubicBezTo>
                  <a:cubicBezTo>
                    <a:pt x="105" y="38"/>
                    <a:pt x="104" y="36"/>
                    <a:pt x="104" y="35"/>
                  </a:cubicBezTo>
                  <a:cubicBezTo>
                    <a:pt x="104" y="33"/>
                    <a:pt x="100" y="33"/>
                    <a:pt x="97" y="32"/>
                  </a:cubicBezTo>
                  <a:cubicBezTo>
                    <a:pt x="94" y="30"/>
                    <a:pt x="94" y="29"/>
                    <a:pt x="91" y="29"/>
                  </a:cubicBezTo>
                  <a:cubicBezTo>
                    <a:pt x="87" y="29"/>
                    <a:pt x="85" y="25"/>
                    <a:pt x="84" y="24"/>
                  </a:cubicBezTo>
                  <a:cubicBezTo>
                    <a:pt x="84" y="23"/>
                    <a:pt x="84" y="21"/>
                    <a:pt x="85" y="21"/>
                  </a:cubicBezTo>
                  <a:cubicBezTo>
                    <a:pt x="85" y="21"/>
                    <a:pt x="86" y="20"/>
                    <a:pt x="84" y="18"/>
                  </a:cubicBezTo>
                  <a:cubicBezTo>
                    <a:pt x="83" y="15"/>
                    <a:pt x="79" y="9"/>
                    <a:pt x="79" y="8"/>
                  </a:cubicBezTo>
                  <a:cubicBezTo>
                    <a:pt x="79" y="6"/>
                    <a:pt x="79" y="5"/>
                    <a:pt x="77" y="5"/>
                  </a:cubicBezTo>
                  <a:cubicBezTo>
                    <a:pt x="75" y="4"/>
                    <a:pt x="73" y="1"/>
                    <a:pt x="71" y="0"/>
                  </a:cubicBezTo>
                  <a:cubicBezTo>
                    <a:pt x="69" y="0"/>
                    <a:pt x="70" y="1"/>
                    <a:pt x="69" y="2"/>
                  </a:cubicBezTo>
                  <a:cubicBezTo>
                    <a:pt x="69" y="2"/>
                    <a:pt x="66" y="0"/>
                    <a:pt x="65" y="0"/>
                  </a:cubicBezTo>
                  <a:cubicBezTo>
                    <a:pt x="64" y="0"/>
                    <a:pt x="63" y="1"/>
                    <a:pt x="63" y="3"/>
                  </a:cubicBezTo>
                  <a:cubicBezTo>
                    <a:pt x="62" y="4"/>
                    <a:pt x="68" y="15"/>
                    <a:pt x="69" y="16"/>
                  </a:cubicBezTo>
                  <a:cubicBezTo>
                    <a:pt x="69" y="18"/>
                    <a:pt x="65" y="18"/>
                    <a:pt x="63" y="18"/>
                  </a:cubicBezTo>
                  <a:cubicBezTo>
                    <a:pt x="61" y="18"/>
                    <a:pt x="61" y="11"/>
                    <a:pt x="61" y="10"/>
                  </a:cubicBezTo>
                  <a:cubicBezTo>
                    <a:pt x="61" y="8"/>
                    <a:pt x="57" y="6"/>
                    <a:pt x="56" y="6"/>
                  </a:cubicBezTo>
                  <a:cubicBezTo>
                    <a:pt x="55" y="6"/>
                    <a:pt x="52" y="4"/>
                    <a:pt x="50" y="4"/>
                  </a:cubicBezTo>
                  <a:cubicBezTo>
                    <a:pt x="48" y="4"/>
                    <a:pt x="51" y="5"/>
                    <a:pt x="53" y="6"/>
                  </a:cubicBezTo>
                  <a:cubicBezTo>
                    <a:pt x="55" y="7"/>
                    <a:pt x="54" y="8"/>
                    <a:pt x="54" y="10"/>
                  </a:cubicBezTo>
                  <a:cubicBezTo>
                    <a:pt x="54" y="11"/>
                    <a:pt x="52" y="9"/>
                    <a:pt x="52" y="9"/>
                  </a:cubicBezTo>
                  <a:cubicBezTo>
                    <a:pt x="52" y="9"/>
                    <a:pt x="51" y="9"/>
                    <a:pt x="50" y="9"/>
                  </a:cubicBezTo>
                  <a:cubicBezTo>
                    <a:pt x="49" y="8"/>
                    <a:pt x="49" y="9"/>
                    <a:pt x="47" y="10"/>
                  </a:cubicBezTo>
                  <a:cubicBezTo>
                    <a:pt x="46" y="11"/>
                    <a:pt x="46" y="11"/>
                    <a:pt x="44" y="11"/>
                  </a:cubicBezTo>
                  <a:cubicBezTo>
                    <a:pt x="42" y="12"/>
                    <a:pt x="44" y="9"/>
                    <a:pt x="45" y="9"/>
                  </a:cubicBezTo>
                  <a:cubicBezTo>
                    <a:pt x="45" y="8"/>
                    <a:pt x="46" y="7"/>
                    <a:pt x="44" y="6"/>
                  </a:cubicBezTo>
                  <a:cubicBezTo>
                    <a:pt x="43" y="5"/>
                    <a:pt x="36" y="4"/>
                    <a:pt x="35" y="4"/>
                  </a:cubicBezTo>
                  <a:cubicBezTo>
                    <a:pt x="34" y="5"/>
                    <a:pt x="33" y="7"/>
                    <a:pt x="33" y="8"/>
                  </a:cubicBezTo>
                  <a:cubicBezTo>
                    <a:pt x="32" y="8"/>
                    <a:pt x="28" y="8"/>
                    <a:pt x="27" y="8"/>
                  </a:cubicBezTo>
                  <a:cubicBezTo>
                    <a:pt x="27" y="8"/>
                    <a:pt x="28" y="6"/>
                    <a:pt x="29" y="5"/>
                  </a:cubicBezTo>
                  <a:cubicBezTo>
                    <a:pt x="30" y="4"/>
                    <a:pt x="30" y="2"/>
                    <a:pt x="29" y="1"/>
                  </a:cubicBezTo>
                  <a:cubicBezTo>
                    <a:pt x="29" y="0"/>
                    <a:pt x="24" y="0"/>
                    <a:pt x="22" y="1"/>
                  </a:cubicBezTo>
                  <a:cubicBezTo>
                    <a:pt x="20" y="2"/>
                    <a:pt x="16" y="4"/>
                    <a:pt x="13" y="5"/>
                  </a:cubicBezTo>
                  <a:cubicBezTo>
                    <a:pt x="10" y="6"/>
                    <a:pt x="7" y="9"/>
                    <a:pt x="5" y="10"/>
                  </a:cubicBezTo>
                  <a:cubicBezTo>
                    <a:pt x="3" y="11"/>
                    <a:pt x="6" y="11"/>
                    <a:pt x="6" y="11"/>
                  </a:cubicBezTo>
                  <a:cubicBezTo>
                    <a:pt x="7" y="12"/>
                    <a:pt x="6" y="12"/>
                    <a:pt x="5" y="13"/>
                  </a:cubicBezTo>
                  <a:cubicBezTo>
                    <a:pt x="3" y="13"/>
                    <a:pt x="2" y="16"/>
                    <a:pt x="1" y="17"/>
                  </a:cubicBezTo>
                  <a:cubicBezTo>
                    <a:pt x="0" y="19"/>
                    <a:pt x="5" y="18"/>
                    <a:pt x="7" y="18"/>
                  </a:cubicBezTo>
                  <a:cubicBezTo>
                    <a:pt x="9" y="18"/>
                    <a:pt x="7" y="19"/>
                    <a:pt x="7" y="20"/>
                  </a:cubicBezTo>
                  <a:cubicBezTo>
                    <a:pt x="6" y="21"/>
                    <a:pt x="9" y="21"/>
                    <a:pt x="12" y="21"/>
                  </a:cubicBezTo>
                  <a:cubicBezTo>
                    <a:pt x="16" y="21"/>
                    <a:pt x="21" y="20"/>
                    <a:pt x="23" y="20"/>
                  </a:cubicBezTo>
                  <a:cubicBezTo>
                    <a:pt x="25" y="20"/>
                    <a:pt x="17" y="20"/>
                    <a:pt x="9" y="23"/>
                  </a:cubicBezTo>
                  <a:cubicBezTo>
                    <a:pt x="1" y="27"/>
                    <a:pt x="8" y="28"/>
                    <a:pt x="10" y="29"/>
                  </a:cubicBezTo>
                  <a:cubicBezTo>
                    <a:pt x="13" y="30"/>
                    <a:pt x="15" y="30"/>
                    <a:pt x="19" y="29"/>
                  </a:cubicBezTo>
                  <a:cubicBezTo>
                    <a:pt x="22" y="29"/>
                    <a:pt x="27" y="28"/>
                    <a:pt x="32" y="29"/>
                  </a:cubicBezTo>
                  <a:cubicBezTo>
                    <a:pt x="36" y="30"/>
                    <a:pt x="41" y="31"/>
                    <a:pt x="44" y="32"/>
                  </a:cubicBezTo>
                  <a:cubicBezTo>
                    <a:pt x="47" y="33"/>
                    <a:pt x="40" y="33"/>
                    <a:pt x="38" y="33"/>
                  </a:cubicBezTo>
                  <a:cubicBezTo>
                    <a:pt x="35" y="33"/>
                    <a:pt x="32" y="33"/>
                    <a:pt x="25" y="33"/>
                  </a:cubicBezTo>
                  <a:cubicBezTo>
                    <a:pt x="18" y="33"/>
                    <a:pt x="12" y="34"/>
                    <a:pt x="11" y="35"/>
                  </a:cubicBezTo>
                  <a:cubicBezTo>
                    <a:pt x="10" y="36"/>
                    <a:pt x="14" y="39"/>
                    <a:pt x="18" y="42"/>
                  </a:cubicBezTo>
                  <a:cubicBezTo>
                    <a:pt x="21" y="44"/>
                    <a:pt x="30" y="43"/>
                    <a:pt x="31" y="43"/>
                  </a:cubicBezTo>
                  <a:cubicBezTo>
                    <a:pt x="32" y="43"/>
                    <a:pt x="33" y="45"/>
                    <a:pt x="33" y="47"/>
                  </a:cubicBezTo>
                  <a:cubicBezTo>
                    <a:pt x="33" y="48"/>
                    <a:pt x="35" y="49"/>
                    <a:pt x="37" y="50"/>
                  </a:cubicBezTo>
                  <a:cubicBezTo>
                    <a:pt x="39" y="51"/>
                    <a:pt x="47" y="49"/>
                    <a:pt x="50" y="49"/>
                  </a:cubicBezTo>
                  <a:cubicBezTo>
                    <a:pt x="54" y="48"/>
                    <a:pt x="59" y="47"/>
                    <a:pt x="60" y="46"/>
                  </a:cubicBezTo>
                  <a:cubicBezTo>
                    <a:pt x="61" y="46"/>
                    <a:pt x="62" y="45"/>
                    <a:pt x="64" y="45"/>
                  </a:cubicBezTo>
                  <a:cubicBezTo>
                    <a:pt x="67" y="45"/>
                    <a:pt x="71" y="42"/>
                    <a:pt x="73" y="41"/>
                  </a:cubicBezTo>
                  <a:cubicBezTo>
                    <a:pt x="75" y="40"/>
                    <a:pt x="74" y="42"/>
                    <a:pt x="74" y="43"/>
                  </a:cubicBezTo>
                  <a:cubicBezTo>
                    <a:pt x="74" y="44"/>
                    <a:pt x="78" y="44"/>
                    <a:pt x="80" y="44"/>
                  </a:cubicBezTo>
                  <a:cubicBezTo>
                    <a:pt x="82" y="44"/>
                    <a:pt x="81" y="45"/>
                    <a:pt x="82" y="46"/>
                  </a:cubicBezTo>
                  <a:cubicBezTo>
                    <a:pt x="83" y="47"/>
                    <a:pt x="92" y="47"/>
                    <a:pt x="94" y="47"/>
                  </a:cubicBezTo>
                  <a:cubicBezTo>
                    <a:pt x="97" y="46"/>
                    <a:pt x="98" y="46"/>
                    <a:pt x="98" y="45"/>
                  </a:cubicBezTo>
                  <a:cubicBezTo>
                    <a:pt x="99" y="45"/>
                    <a:pt x="100" y="44"/>
                    <a:pt x="101" y="44"/>
                  </a:cubicBezTo>
                  <a:cubicBezTo>
                    <a:pt x="102" y="44"/>
                    <a:pt x="99" y="43"/>
                    <a:pt x="98" y="43"/>
                  </a:cubicBezTo>
                  <a:cubicBezTo>
                    <a:pt x="97" y="43"/>
                    <a:pt x="98" y="42"/>
                    <a:pt x="98" y="41"/>
                  </a:cubicBezTo>
                  <a:cubicBezTo>
                    <a:pt x="98" y="40"/>
                    <a:pt x="97" y="41"/>
                    <a:pt x="97" y="41"/>
                  </a:cubicBezTo>
                  <a:cubicBezTo>
                    <a:pt x="96" y="41"/>
                    <a:pt x="94" y="41"/>
                    <a:pt x="94" y="42"/>
                  </a:cubicBezTo>
                  <a:cubicBezTo>
                    <a:pt x="94" y="42"/>
                    <a:pt x="92" y="43"/>
                    <a:pt x="92" y="43"/>
                  </a:cubicBezTo>
                  <a:cubicBezTo>
                    <a:pt x="92" y="44"/>
                    <a:pt x="92" y="42"/>
                    <a:pt x="92" y="41"/>
                  </a:cubicBezTo>
                  <a:cubicBezTo>
                    <a:pt x="92" y="41"/>
                    <a:pt x="91" y="40"/>
                    <a:pt x="91" y="40"/>
                  </a:cubicBezTo>
                  <a:cubicBezTo>
                    <a:pt x="91" y="39"/>
                    <a:pt x="94" y="40"/>
                    <a:pt x="94"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487"/>
            <p:cNvSpPr>
              <a:spLocks/>
            </p:cNvSpPr>
            <p:nvPr/>
          </p:nvSpPr>
          <p:spPr bwMode="auto">
            <a:xfrm>
              <a:off x="4755" y="1139"/>
              <a:ext cx="24" cy="14"/>
            </a:xfrm>
            <a:custGeom>
              <a:avLst/>
              <a:gdLst>
                <a:gd name="T0" fmla="*/ 5 w 17"/>
                <a:gd name="T1" fmla="*/ 1 h 10"/>
                <a:gd name="T2" fmla="*/ 2 w 17"/>
                <a:gd name="T3" fmla="*/ 3 h 10"/>
                <a:gd name="T4" fmla="*/ 7 w 17"/>
                <a:gd name="T5" fmla="*/ 5 h 10"/>
                <a:gd name="T6" fmla="*/ 11 w 17"/>
                <a:gd name="T7" fmla="*/ 10 h 10"/>
                <a:gd name="T8" fmla="*/ 16 w 17"/>
                <a:gd name="T9" fmla="*/ 4 h 10"/>
                <a:gd name="T10" fmla="*/ 12 w 17"/>
                <a:gd name="T11" fmla="*/ 1 h 10"/>
                <a:gd name="T12" fmla="*/ 5 w 17"/>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17" h="10">
                  <a:moveTo>
                    <a:pt x="5" y="1"/>
                  </a:moveTo>
                  <a:cubicBezTo>
                    <a:pt x="4" y="1"/>
                    <a:pt x="4" y="2"/>
                    <a:pt x="2" y="3"/>
                  </a:cubicBezTo>
                  <a:cubicBezTo>
                    <a:pt x="0" y="4"/>
                    <a:pt x="5" y="5"/>
                    <a:pt x="7" y="5"/>
                  </a:cubicBezTo>
                  <a:cubicBezTo>
                    <a:pt x="8" y="6"/>
                    <a:pt x="10" y="10"/>
                    <a:pt x="11" y="10"/>
                  </a:cubicBezTo>
                  <a:cubicBezTo>
                    <a:pt x="12" y="10"/>
                    <a:pt x="15" y="5"/>
                    <a:pt x="16" y="4"/>
                  </a:cubicBezTo>
                  <a:cubicBezTo>
                    <a:pt x="17" y="3"/>
                    <a:pt x="14" y="2"/>
                    <a:pt x="12" y="1"/>
                  </a:cubicBezTo>
                  <a:cubicBezTo>
                    <a:pt x="11" y="0"/>
                    <a:pt x="6" y="0"/>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488"/>
            <p:cNvSpPr>
              <a:spLocks/>
            </p:cNvSpPr>
            <p:nvPr/>
          </p:nvSpPr>
          <p:spPr bwMode="auto">
            <a:xfrm>
              <a:off x="4791" y="1133"/>
              <a:ext cx="51" cy="44"/>
            </a:xfrm>
            <a:custGeom>
              <a:avLst/>
              <a:gdLst>
                <a:gd name="T0" fmla="*/ 36 w 37"/>
                <a:gd name="T1" fmla="*/ 17 h 32"/>
                <a:gd name="T2" fmla="*/ 34 w 37"/>
                <a:gd name="T3" fmla="*/ 15 h 32"/>
                <a:gd name="T4" fmla="*/ 34 w 37"/>
                <a:gd name="T5" fmla="*/ 12 h 32"/>
                <a:gd name="T6" fmla="*/ 33 w 37"/>
                <a:gd name="T7" fmla="*/ 11 h 32"/>
                <a:gd name="T8" fmla="*/ 32 w 37"/>
                <a:gd name="T9" fmla="*/ 13 h 32"/>
                <a:gd name="T10" fmla="*/ 34 w 37"/>
                <a:gd name="T11" fmla="*/ 16 h 32"/>
                <a:gd name="T12" fmla="*/ 33 w 37"/>
                <a:gd name="T13" fmla="*/ 17 h 32"/>
                <a:gd name="T14" fmla="*/ 28 w 37"/>
                <a:gd name="T15" fmla="*/ 12 h 32"/>
                <a:gd name="T16" fmla="*/ 24 w 37"/>
                <a:gd name="T17" fmla="*/ 14 h 32"/>
                <a:gd name="T18" fmla="*/ 27 w 37"/>
                <a:gd name="T19" fmla="*/ 10 h 32"/>
                <a:gd name="T20" fmla="*/ 30 w 37"/>
                <a:gd name="T21" fmla="*/ 9 h 32"/>
                <a:gd name="T22" fmla="*/ 31 w 37"/>
                <a:gd name="T23" fmla="*/ 8 h 32"/>
                <a:gd name="T24" fmla="*/ 30 w 37"/>
                <a:gd name="T25" fmla="*/ 7 h 32"/>
                <a:gd name="T26" fmla="*/ 32 w 37"/>
                <a:gd name="T27" fmla="*/ 5 h 32"/>
                <a:gd name="T28" fmla="*/ 28 w 37"/>
                <a:gd name="T29" fmla="*/ 3 h 32"/>
                <a:gd name="T30" fmla="*/ 29 w 37"/>
                <a:gd name="T31" fmla="*/ 1 h 32"/>
                <a:gd name="T32" fmla="*/ 24 w 37"/>
                <a:gd name="T33" fmla="*/ 1 h 32"/>
                <a:gd name="T34" fmla="*/ 19 w 37"/>
                <a:gd name="T35" fmla="*/ 2 h 32"/>
                <a:gd name="T36" fmla="*/ 22 w 37"/>
                <a:gd name="T37" fmla="*/ 3 h 32"/>
                <a:gd name="T38" fmla="*/ 22 w 37"/>
                <a:gd name="T39" fmla="*/ 4 h 32"/>
                <a:gd name="T40" fmla="*/ 19 w 37"/>
                <a:gd name="T41" fmla="*/ 4 h 32"/>
                <a:gd name="T42" fmla="*/ 15 w 37"/>
                <a:gd name="T43" fmla="*/ 3 h 32"/>
                <a:gd name="T44" fmla="*/ 16 w 37"/>
                <a:gd name="T45" fmla="*/ 4 h 32"/>
                <a:gd name="T46" fmla="*/ 13 w 37"/>
                <a:gd name="T47" fmla="*/ 4 h 32"/>
                <a:gd name="T48" fmla="*/ 10 w 37"/>
                <a:gd name="T49" fmla="*/ 4 h 32"/>
                <a:gd name="T50" fmla="*/ 12 w 37"/>
                <a:gd name="T51" fmla="*/ 5 h 32"/>
                <a:gd name="T52" fmla="*/ 13 w 37"/>
                <a:gd name="T53" fmla="*/ 6 h 32"/>
                <a:gd name="T54" fmla="*/ 12 w 37"/>
                <a:gd name="T55" fmla="*/ 8 h 32"/>
                <a:gd name="T56" fmla="*/ 10 w 37"/>
                <a:gd name="T57" fmla="*/ 6 h 32"/>
                <a:gd name="T58" fmla="*/ 7 w 37"/>
                <a:gd name="T59" fmla="*/ 7 h 32"/>
                <a:gd name="T60" fmla="*/ 12 w 37"/>
                <a:gd name="T61" fmla="*/ 10 h 32"/>
                <a:gd name="T62" fmla="*/ 15 w 37"/>
                <a:gd name="T63" fmla="*/ 12 h 32"/>
                <a:gd name="T64" fmla="*/ 13 w 37"/>
                <a:gd name="T65" fmla="*/ 13 h 32"/>
                <a:gd name="T66" fmla="*/ 13 w 37"/>
                <a:gd name="T67" fmla="*/ 15 h 32"/>
                <a:gd name="T68" fmla="*/ 9 w 37"/>
                <a:gd name="T69" fmla="*/ 15 h 32"/>
                <a:gd name="T70" fmla="*/ 3 w 37"/>
                <a:gd name="T71" fmla="*/ 12 h 32"/>
                <a:gd name="T72" fmla="*/ 0 w 37"/>
                <a:gd name="T73" fmla="*/ 15 h 32"/>
                <a:gd name="T74" fmla="*/ 4 w 37"/>
                <a:gd name="T75" fmla="*/ 18 h 32"/>
                <a:gd name="T76" fmla="*/ 7 w 37"/>
                <a:gd name="T77" fmla="*/ 20 h 32"/>
                <a:gd name="T78" fmla="*/ 15 w 37"/>
                <a:gd name="T79" fmla="*/ 24 h 32"/>
                <a:gd name="T80" fmla="*/ 21 w 37"/>
                <a:gd name="T81" fmla="*/ 30 h 32"/>
                <a:gd name="T82" fmla="*/ 26 w 37"/>
                <a:gd name="T83" fmla="*/ 29 h 32"/>
                <a:gd name="T84" fmla="*/ 24 w 37"/>
                <a:gd name="T85" fmla="*/ 25 h 32"/>
                <a:gd name="T86" fmla="*/ 25 w 37"/>
                <a:gd name="T87" fmla="*/ 26 h 32"/>
                <a:gd name="T88" fmla="*/ 28 w 37"/>
                <a:gd name="T89" fmla="*/ 27 h 32"/>
                <a:gd name="T90" fmla="*/ 33 w 37"/>
                <a:gd name="T91" fmla="*/ 26 h 32"/>
                <a:gd name="T92" fmla="*/ 35 w 37"/>
                <a:gd name="T93" fmla="*/ 23 h 32"/>
                <a:gd name="T94" fmla="*/ 35 w 37"/>
                <a:gd name="T95" fmla="*/ 19 h 32"/>
                <a:gd name="T96" fmla="*/ 36 w 37"/>
                <a:gd name="T9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 h="32">
                  <a:moveTo>
                    <a:pt x="36" y="17"/>
                  </a:moveTo>
                  <a:cubicBezTo>
                    <a:pt x="35" y="16"/>
                    <a:pt x="34" y="16"/>
                    <a:pt x="34" y="15"/>
                  </a:cubicBezTo>
                  <a:cubicBezTo>
                    <a:pt x="34" y="13"/>
                    <a:pt x="34" y="13"/>
                    <a:pt x="34" y="12"/>
                  </a:cubicBezTo>
                  <a:cubicBezTo>
                    <a:pt x="35" y="12"/>
                    <a:pt x="34" y="11"/>
                    <a:pt x="33" y="11"/>
                  </a:cubicBezTo>
                  <a:cubicBezTo>
                    <a:pt x="32" y="11"/>
                    <a:pt x="32" y="12"/>
                    <a:pt x="32" y="13"/>
                  </a:cubicBezTo>
                  <a:cubicBezTo>
                    <a:pt x="33" y="14"/>
                    <a:pt x="34" y="15"/>
                    <a:pt x="34" y="16"/>
                  </a:cubicBezTo>
                  <a:cubicBezTo>
                    <a:pt x="34" y="17"/>
                    <a:pt x="33" y="16"/>
                    <a:pt x="33" y="17"/>
                  </a:cubicBezTo>
                  <a:cubicBezTo>
                    <a:pt x="32" y="17"/>
                    <a:pt x="30" y="13"/>
                    <a:pt x="28" y="12"/>
                  </a:cubicBezTo>
                  <a:cubicBezTo>
                    <a:pt x="27" y="12"/>
                    <a:pt x="25" y="13"/>
                    <a:pt x="24" y="14"/>
                  </a:cubicBezTo>
                  <a:cubicBezTo>
                    <a:pt x="23" y="15"/>
                    <a:pt x="27" y="11"/>
                    <a:pt x="27" y="10"/>
                  </a:cubicBezTo>
                  <a:cubicBezTo>
                    <a:pt x="28" y="9"/>
                    <a:pt x="29" y="9"/>
                    <a:pt x="30" y="9"/>
                  </a:cubicBezTo>
                  <a:cubicBezTo>
                    <a:pt x="31" y="9"/>
                    <a:pt x="32" y="8"/>
                    <a:pt x="31" y="8"/>
                  </a:cubicBezTo>
                  <a:cubicBezTo>
                    <a:pt x="30" y="8"/>
                    <a:pt x="29" y="7"/>
                    <a:pt x="30" y="7"/>
                  </a:cubicBezTo>
                  <a:cubicBezTo>
                    <a:pt x="31" y="6"/>
                    <a:pt x="31" y="6"/>
                    <a:pt x="32" y="5"/>
                  </a:cubicBezTo>
                  <a:cubicBezTo>
                    <a:pt x="33" y="4"/>
                    <a:pt x="29" y="3"/>
                    <a:pt x="28" y="3"/>
                  </a:cubicBezTo>
                  <a:cubicBezTo>
                    <a:pt x="26" y="3"/>
                    <a:pt x="28" y="1"/>
                    <a:pt x="29" y="1"/>
                  </a:cubicBezTo>
                  <a:cubicBezTo>
                    <a:pt x="30" y="0"/>
                    <a:pt x="25" y="0"/>
                    <a:pt x="24" y="1"/>
                  </a:cubicBezTo>
                  <a:cubicBezTo>
                    <a:pt x="22" y="1"/>
                    <a:pt x="20" y="2"/>
                    <a:pt x="19" y="2"/>
                  </a:cubicBezTo>
                  <a:cubicBezTo>
                    <a:pt x="18" y="3"/>
                    <a:pt x="23" y="3"/>
                    <a:pt x="22" y="3"/>
                  </a:cubicBezTo>
                  <a:cubicBezTo>
                    <a:pt x="20" y="3"/>
                    <a:pt x="22" y="4"/>
                    <a:pt x="22" y="4"/>
                  </a:cubicBezTo>
                  <a:cubicBezTo>
                    <a:pt x="23" y="5"/>
                    <a:pt x="20" y="5"/>
                    <a:pt x="19" y="4"/>
                  </a:cubicBezTo>
                  <a:cubicBezTo>
                    <a:pt x="17" y="3"/>
                    <a:pt x="17" y="3"/>
                    <a:pt x="15" y="3"/>
                  </a:cubicBezTo>
                  <a:cubicBezTo>
                    <a:pt x="14" y="3"/>
                    <a:pt x="16" y="3"/>
                    <a:pt x="16" y="4"/>
                  </a:cubicBezTo>
                  <a:cubicBezTo>
                    <a:pt x="17" y="5"/>
                    <a:pt x="15" y="4"/>
                    <a:pt x="13" y="4"/>
                  </a:cubicBezTo>
                  <a:cubicBezTo>
                    <a:pt x="11" y="3"/>
                    <a:pt x="11" y="4"/>
                    <a:pt x="10" y="4"/>
                  </a:cubicBezTo>
                  <a:cubicBezTo>
                    <a:pt x="9" y="4"/>
                    <a:pt x="11" y="4"/>
                    <a:pt x="12" y="5"/>
                  </a:cubicBezTo>
                  <a:cubicBezTo>
                    <a:pt x="14" y="5"/>
                    <a:pt x="13" y="6"/>
                    <a:pt x="13" y="6"/>
                  </a:cubicBezTo>
                  <a:cubicBezTo>
                    <a:pt x="12" y="6"/>
                    <a:pt x="12" y="7"/>
                    <a:pt x="12" y="8"/>
                  </a:cubicBezTo>
                  <a:cubicBezTo>
                    <a:pt x="12" y="8"/>
                    <a:pt x="12" y="7"/>
                    <a:pt x="10" y="6"/>
                  </a:cubicBezTo>
                  <a:cubicBezTo>
                    <a:pt x="9" y="6"/>
                    <a:pt x="10" y="6"/>
                    <a:pt x="7" y="7"/>
                  </a:cubicBezTo>
                  <a:cubicBezTo>
                    <a:pt x="5" y="8"/>
                    <a:pt x="10" y="9"/>
                    <a:pt x="12" y="10"/>
                  </a:cubicBezTo>
                  <a:cubicBezTo>
                    <a:pt x="14" y="10"/>
                    <a:pt x="14" y="11"/>
                    <a:pt x="15" y="12"/>
                  </a:cubicBezTo>
                  <a:cubicBezTo>
                    <a:pt x="16" y="13"/>
                    <a:pt x="14" y="13"/>
                    <a:pt x="13" y="13"/>
                  </a:cubicBezTo>
                  <a:cubicBezTo>
                    <a:pt x="12" y="13"/>
                    <a:pt x="14" y="14"/>
                    <a:pt x="13" y="15"/>
                  </a:cubicBezTo>
                  <a:cubicBezTo>
                    <a:pt x="13" y="16"/>
                    <a:pt x="11" y="15"/>
                    <a:pt x="9" y="15"/>
                  </a:cubicBezTo>
                  <a:cubicBezTo>
                    <a:pt x="7" y="15"/>
                    <a:pt x="5" y="13"/>
                    <a:pt x="3" y="12"/>
                  </a:cubicBezTo>
                  <a:cubicBezTo>
                    <a:pt x="1" y="11"/>
                    <a:pt x="0" y="14"/>
                    <a:pt x="0" y="15"/>
                  </a:cubicBezTo>
                  <a:cubicBezTo>
                    <a:pt x="0" y="16"/>
                    <a:pt x="0" y="16"/>
                    <a:pt x="4" y="18"/>
                  </a:cubicBezTo>
                  <a:cubicBezTo>
                    <a:pt x="7" y="19"/>
                    <a:pt x="6" y="19"/>
                    <a:pt x="7" y="20"/>
                  </a:cubicBezTo>
                  <a:cubicBezTo>
                    <a:pt x="9" y="20"/>
                    <a:pt x="13" y="23"/>
                    <a:pt x="15" y="24"/>
                  </a:cubicBezTo>
                  <a:cubicBezTo>
                    <a:pt x="16" y="25"/>
                    <a:pt x="20" y="29"/>
                    <a:pt x="21" y="30"/>
                  </a:cubicBezTo>
                  <a:cubicBezTo>
                    <a:pt x="25" y="32"/>
                    <a:pt x="26" y="30"/>
                    <a:pt x="26" y="29"/>
                  </a:cubicBezTo>
                  <a:cubicBezTo>
                    <a:pt x="26" y="29"/>
                    <a:pt x="24" y="26"/>
                    <a:pt x="24" y="25"/>
                  </a:cubicBezTo>
                  <a:cubicBezTo>
                    <a:pt x="24" y="25"/>
                    <a:pt x="26" y="25"/>
                    <a:pt x="25" y="26"/>
                  </a:cubicBezTo>
                  <a:cubicBezTo>
                    <a:pt x="25" y="26"/>
                    <a:pt x="27" y="27"/>
                    <a:pt x="28" y="27"/>
                  </a:cubicBezTo>
                  <a:cubicBezTo>
                    <a:pt x="29" y="27"/>
                    <a:pt x="32" y="26"/>
                    <a:pt x="33" y="26"/>
                  </a:cubicBezTo>
                  <a:cubicBezTo>
                    <a:pt x="34" y="26"/>
                    <a:pt x="35" y="24"/>
                    <a:pt x="35" y="23"/>
                  </a:cubicBezTo>
                  <a:cubicBezTo>
                    <a:pt x="35" y="21"/>
                    <a:pt x="34" y="20"/>
                    <a:pt x="35" y="19"/>
                  </a:cubicBezTo>
                  <a:cubicBezTo>
                    <a:pt x="36" y="19"/>
                    <a:pt x="37" y="18"/>
                    <a:pt x="3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489"/>
            <p:cNvSpPr>
              <a:spLocks/>
            </p:cNvSpPr>
            <p:nvPr/>
          </p:nvSpPr>
          <p:spPr bwMode="auto">
            <a:xfrm>
              <a:off x="4845" y="1133"/>
              <a:ext cx="41" cy="35"/>
            </a:xfrm>
            <a:custGeom>
              <a:avLst/>
              <a:gdLst>
                <a:gd name="T0" fmla="*/ 14 w 30"/>
                <a:gd name="T1" fmla="*/ 14 h 25"/>
                <a:gd name="T2" fmla="*/ 21 w 30"/>
                <a:gd name="T3" fmla="*/ 15 h 25"/>
                <a:gd name="T4" fmla="*/ 27 w 30"/>
                <a:gd name="T5" fmla="*/ 8 h 25"/>
                <a:gd name="T6" fmla="*/ 30 w 30"/>
                <a:gd name="T7" fmla="*/ 4 h 25"/>
                <a:gd name="T8" fmla="*/ 21 w 30"/>
                <a:gd name="T9" fmla="*/ 2 h 25"/>
                <a:gd name="T10" fmla="*/ 12 w 30"/>
                <a:gd name="T11" fmla="*/ 0 h 25"/>
                <a:gd name="T12" fmla="*/ 4 w 30"/>
                <a:gd name="T13" fmla="*/ 2 h 25"/>
                <a:gd name="T14" fmla="*/ 7 w 30"/>
                <a:gd name="T15" fmla="*/ 4 h 25"/>
                <a:gd name="T16" fmla="*/ 3 w 30"/>
                <a:gd name="T17" fmla="*/ 4 h 25"/>
                <a:gd name="T18" fmla="*/ 1 w 30"/>
                <a:gd name="T19" fmla="*/ 6 h 25"/>
                <a:gd name="T20" fmla="*/ 1 w 30"/>
                <a:gd name="T21" fmla="*/ 13 h 25"/>
                <a:gd name="T22" fmla="*/ 2 w 30"/>
                <a:gd name="T23" fmla="*/ 17 h 25"/>
                <a:gd name="T24" fmla="*/ 4 w 30"/>
                <a:gd name="T25" fmla="*/ 21 h 25"/>
                <a:gd name="T26" fmla="*/ 5 w 30"/>
                <a:gd name="T27" fmla="*/ 23 h 25"/>
                <a:gd name="T28" fmla="*/ 8 w 30"/>
                <a:gd name="T29" fmla="*/ 24 h 25"/>
                <a:gd name="T30" fmla="*/ 13 w 30"/>
                <a:gd name="T31" fmla="*/ 18 h 25"/>
                <a:gd name="T32" fmla="*/ 11 w 30"/>
                <a:gd name="T33" fmla="*/ 16 h 25"/>
                <a:gd name="T34" fmla="*/ 14 w 30"/>
                <a:gd name="T35"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25">
                  <a:moveTo>
                    <a:pt x="14" y="14"/>
                  </a:moveTo>
                  <a:cubicBezTo>
                    <a:pt x="15" y="14"/>
                    <a:pt x="20" y="15"/>
                    <a:pt x="21" y="15"/>
                  </a:cubicBezTo>
                  <a:cubicBezTo>
                    <a:pt x="22" y="15"/>
                    <a:pt x="26" y="9"/>
                    <a:pt x="27" y="8"/>
                  </a:cubicBezTo>
                  <a:cubicBezTo>
                    <a:pt x="27" y="8"/>
                    <a:pt x="30" y="5"/>
                    <a:pt x="30" y="4"/>
                  </a:cubicBezTo>
                  <a:cubicBezTo>
                    <a:pt x="30" y="3"/>
                    <a:pt x="24" y="2"/>
                    <a:pt x="21" y="2"/>
                  </a:cubicBezTo>
                  <a:cubicBezTo>
                    <a:pt x="19" y="2"/>
                    <a:pt x="14" y="0"/>
                    <a:pt x="12" y="0"/>
                  </a:cubicBezTo>
                  <a:cubicBezTo>
                    <a:pt x="9" y="0"/>
                    <a:pt x="5" y="1"/>
                    <a:pt x="4" y="2"/>
                  </a:cubicBezTo>
                  <a:cubicBezTo>
                    <a:pt x="2" y="3"/>
                    <a:pt x="5" y="3"/>
                    <a:pt x="7" y="4"/>
                  </a:cubicBezTo>
                  <a:cubicBezTo>
                    <a:pt x="8" y="6"/>
                    <a:pt x="4" y="4"/>
                    <a:pt x="3" y="4"/>
                  </a:cubicBezTo>
                  <a:cubicBezTo>
                    <a:pt x="2" y="4"/>
                    <a:pt x="1" y="5"/>
                    <a:pt x="1" y="6"/>
                  </a:cubicBezTo>
                  <a:cubicBezTo>
                    <a:pt x="1" y="8"/>
                    <a:pt x="1" y="12"/>
                    <a:pt x="1" y="13"/>
                  </a:cubicBezTo>
                  <a:cubicBezTo>
                    <a:pt x="0" y="14"/>
                    <a:pt x="1" y="16"/>
                    <a:pt x="2" y="17"/>
                  </a:cubicBezTo>
                  <a:cubicBezTo>
                    <a:pt x="4" y="19"/>
                    <a:pt x="4" y="19"/>
                    <a:pt x="4" y="21"/>
                  </a:cubicBezTo>
                  <a:cubicBezTo>
                    <a:pt x="4" y="23"/>
                    <a:pt x="4" y="24"/>
                    <a:pt x="5" y="23"/>
                  </a:cubicBezTo>
                  <a:cubicBezTo>
                    <a:pt x="5" y="22"/>
                    <a:pt x="6" y="24"/>
                    <a:pt x="8" y="24"/>
                  </a:cubicBezTo>
                  <a:cubicBezTo>
                    <a:pt x="9" y="25"/>
                    <a:pt x="12" y="19"/>
                    <a:pt x="13" y="18"/>
                  </a:cubicBezTo>
                  <a:cubicBezTo>
                    <a:pt x="13" y="17"/>
                    <a:pt x="12" y="17"/>
                    <a:pt x="11" y="16"/>
                  </a:cubicBezTo>
                  <a:cubicBezTo>
                    <a:pt x="11" y="15"/>
                    <a:pt x="13" y="14"/>
                    <a:pt x="14"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490"/>
            <p:cNvSpPr>
              <a:spLocks/>
            </p:cNvSpPr>
            <p:nvPr/>
          </p:nvSpPr>
          <p:spPr bwMode="auto">
            <a:xfrm>
              <a:off x="4608" y="1128"/>
              <a:ext cx="85" cy="51"/>
            </a:xfrm>
            <a:custGeom>
              <a:avLst/>
              <a:gdLst>
                <a:gd name="T0" fmla="*/ 9 w 62"/>
                <a:gd name="T1" fmla="*/ 30 h 37"/>
                <a:gd name="T2" fmla="*/ 16 w 62"/>
                <a:gd name="T3" fmla="*/ 36 h 37"/>
                <a:gd name="T4" fmla="*/ 19 w 62"/>
                <a:gd name="T5" fmla="*/ 36 h 37"/>
                <a:gd name="T6" fmla="*/ 26 w 62"/>
                <a:gd name="T7" fmla="*/ 34 h 37"/>
                <a:gd name="T8" fmla="*/ 32 w 62"/>
                <a:gd name="T9" fmla="*/ 32 h 37"/>
                <a:gd name="T10" fmla="*/ 34 w 62"/>
                <a:gd name="T11" fmla="*/ 25 h 37"/>
                <a:gd name="T12" fmla="*/ 40 w 62"/>
                <a:gd name="T13" fmla="*/ 21 h 37"/>
                <a:gd name="T14" fmla="*/ 52 w 62"/>
                <a:gd name="T15" fmla="*/ 15 h 37"/>
                <a:gd name="T16" fmla="*/ 61 w 62"/>
                <a:gd name="T17" fmla="*/ 11 h 37"/>
                <a:gd name="T18" fmla="*/ 52 w 62"/>
                <a:gd name="T19" fmla="*/ 5 h 37"/>
                <a:gd name="T20" fmla="*/ 44 w 62"/>
                <a:gd name="T21" fmla="*/ 3 h 37"/>
                <a:gd name="T22" fmla="*/ 40 w 62"/>
                <a:gd name="T23" fmla="*/ 5 h 37"/>
                <a:gd name="T24" fmla="*/ 37 w 62"/>
                <a:gd name="T25" fmla="*/ 3 h 37"/>
                <a:gd name="T26" fmla="*/ 26 w 62"/>
                <a:gd name="T27" fmla="*/ 0 h 37"/>
                <a:gd name="T28" fmla="*/ 9 w 62"/>
                <a:gd name="T29" fmla="*/ 2 h 37"/>
                <a:gd name="T30" fmla="*/ 12 w 62"/>
                <a:gd name="T31" fmla="*/ 8 h 37"/>
                <a:gd name="T32" fmla="*/ 10 w 62"/>
                <a:gd name="T33" fmla="*/ 12 h 37"/>
                <a:gd name="T34" fmla="*/ 8 w 62"/>
                <a:gd name="T35" fmla="*/ 16 h 37"/>
                <a:gd name="T36" fmla="*/ 8 w 62"/>
                <a:gd name="T37" fmla="*/ 18 h 37"/>
                <a:gd name="T38" fmla="*/ 6 w 62"/>
                <a:gd name="T39" fmla="*/ 19 h 37"/>
                <a:gd name="T40" fmla="*/ 4 w 62"/>
                <a:gd name="T41" fmla="*/ 24 h 37"/>
                <a:gd name="T42" fmla="*/ 1 w 62"/>
                <a:gd name="T43" fmla="*/ 28 h 37"/>
                <a:gd name="T44" fmla="*/ 9 w 62"/>
                <a:gd name="T45"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 h="37">
                  <a:moveTo>
                    <a:pt x="9" y="30"/>
                  </a:moveTo>
                  <a:cubicBezTo>
                    <a:pt x="11" y="31"/>
                    <a:pt x="14" y="35"/>
                    <a:pt x="16" y="36"/>
                  </a:cubicBezTo>
                  <a:cubicBezTo>
                    <a:pt x="18" y="37"/>
                    <a:pt x="18" y="37"/>
                    <a:pt x="19" y="36"/>
                  </a:cubicBezTo>
                  <a:cubicBezTo>
                    <a:pt x="21" y="35"/>
                    <a:pt x="23" y="34"/>
                    <a:pt x="26" y="34"/>
                  </a:cubicBezTo>
                  <a:cubicBezTo>
                    <a:pt x="28" y="34"/>
                    <a:pt x="31" y="34"/>
                    <a:pt x="32" y="32"/>
                  </a:cubicBezTo>
                  <a:cubicBezTo>
                    <a:pt x="33" y="30"/>
                    <a:pt x="32" y="27"/>
                    <a:pt x="34" y="25"/>
                  </a:cubicBezTo>
                  <a:cubicBezTo>
                    <a:pt x="37" y="24"/>
                    <a:pt x="39" y="22"/>
                    <a:pt x="40" y="21"/>
                  </a:cubicBezTo>
                  <a:cubicBezTo>
                    <a:pt x="40" y="20"/>
                    <a:pt x="49" y="17"/>
                    <a:pt x="52" y="15"/>
                  </a:cubicBezTo>
                  <a:cubicBezTo>
                    <a:pt x="55" y="14"/>
                    <a:pt x="62" y="12"/>
                    <a:pt x="61" y="11"/>
                  </a:cubicBezTo>
                  <a:cubicBezTo>
                    <a:pt x="59" y="10"/>
                    <a:pt x="54" y="6"/>
                    <a:pt x="52" y="5"/>
                  </a:cubicBezTo>
                  <a:cubicBezTo>
                    <a:pt x="50" y="4"/>
                    <a:pt x="46" y="3"/>
                    <a:pt x="44" y="3"/>
                  </a:cubicBezTo>
                  <a:cubicBezTo>
                    <a:pt x="43" y="4"/>
                    <a:pt x="41" y="5"/>
                    <a:pt x="40" y="5"/>
                  </a:cubicBezTo>
                  <a:cubicBezTo>
                    <a:pt x="40" y="5"/>
                    <a:pt x="39" y="4"/>
                    <a:pt x="37" y="3"/>
                  </a:cubicBezTo>
                  <a:cubicBezTo>
                    <a:pt x="34" y="3"/>
                    <a:pt x="28" y="0"/>
                    <a:pt x="26" y="0"/>
                  </a:cubicBezTo>
                  <a:cubicBezTo>
                    <a:pt x="24" y="0"/>
                    <a:pt x="10" y="2"/>
                    <a:pt x="9" y="2"/>
                  </a:cubicBezTo>
                  <a:cubicBezTo>
                    <a:pt x="8" y="3"/>
                    <a:pt x="12" y="6"/>
                    <a:pt x="12" y="8"/>
                  </a:cubicBezTo>
                  <a:cubicBezTo>
                    <a:pt x="12" y="9"/>
                    <a:pt x="11" y="10"/>
                    <a:pt x="10" y="12"/>
                  </a:cubicBezTo>
                  <a:cubicBezTo>
                    <a:pt x="9" y="13"/>
                    <a:pt x="7" y="14"/>
                    <a:pt x="8" y="16"/>
                  </a:cubicBezTo>
                  <a:cubicBezTo>
                    <a:pt x="9" y="17"/>
                    <a:pt x="9" y="18"/>
                    <a:pt x="8" y="18"/>
                  </a:cubicBezTo>
                  <a:cubicBezTo>
                    <a:pt x="7" y="18"/>
                    <a:pt x="6" y="19"/>
                    <a:pt x="6" y="19"/>
                  </a:cubicBezTo>
                  <a:cubicBezTo>
                    <a:pt x="6" y="20"/>
                    <a:pt x="4" y="24"/>
                    <a:pt x="4" y="24"/>
                  </a:cubicBezTo>
                  <a:cubicBezTo>
                    <a:pt x="3" y="25"/>
                    <a:pt x="0" y="28"/>
                    <a:pt x="1" y="28"/>
                  </a:cubicBezTo>
                  <a:cubicBezTo>
                    <a:pt x="2" y="28"/>
                    <a:pt x="7" y="29"/>
                    <a:pt x="9"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491"/>
            <p:cNvSpPr>
              <a:spLocks/>
            </p:cNvSpPr>
            <p:nvPr/>
          </p:nvSpPr>
          <p:spPr bwMode="auto">
            <a:xfrm>
              <a:off x="4775" y="1113"/>
              <a:ext cx="9" cy="8"/>
            </a:xfrm>
            <a:custGeom>
              <a:avLst/>
              <a:gdLst>
                <a:gd name="T0" fmla="*/ 4 w 7"/>
                <a:gd name="T1" fmla="*/ 5 h 6"/>
                <a:gd name="T2" fmla="*/ 7 w 7"/>
                <a:gd name="T3" fmla="*/ 4 h 6"/>
                <a:gd name="T4" fmla="*/ 4 w 7"/>
                <a:gd name="T5" fmla="*/ 0 h 6"/>
                <a:gd name="T6" fmla="*/ 1 w 7"/>
                <a:gd name="T7" fmla="*/ 3 h 6"/>
                <a:gd name="T8" fmla="*/ 4 w 7"/>
                <a:gd name="T9" fmla="*/ 5 h 6"/>
              </a:gdLst>
              <a:ahLst/>
              <a:cxnLst>
                <a:cxn ang="0">
                  <a:pos x="T0" y="T1"/>
                </a:cxn>
                <a:cxn ang="0">
                  <a:pos x="T2" y="T3"/>
                </a:cxn>
                <a:cxn ang="0">
                  <a:pos x="T4" y="T5"/>
                </a:cxn>
                <a:cxn ang="0">
                  <a:pos x="T6" y="T7"/>
                </a:cxn>
                <a:cxn ang="0">
                  <a:pos x="T8" y="T9"/>
                </a:cxn>
              </a:cxnLst>
              <a:rect l="0" t="0" r="r" b="b"/>
              <a:pathLst>
                <a:path w="7" h="6">
                  <a:moveTo>
                    <a:pt x="4" y="5"/>
                  </a:moveTo>
                  <a:cubicBezTo>
                    <a:pt x="6" y="6"/>
                    <a:pt x="6" y="4"/>
                    <a:pt x="7" y="4"/>
                  </a:cubicBezTo>
                  <a:cubicBezTo>
                    <a:pt x="7" y="3"/>
                    <a:pt x="4" y="0"/>
                    <a:pt x="4" y="0"/>
                  </a:cubicBezTo>
                  <a:cubicBezTo>
                    <a:pt x="3" y="0"/>
                    <a:pt x="1" y="2"/>
                    <a:pt x="1" y="3"/>
                  </a:cubicBezTo>
                  <a:cubicBezTo>
                    <a:pt x="0" y="4"/>
                    <a:pt x="1" y="5"/>
                    <a:pt x="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492"/>
            <p:cNvSpPr>
              <a:spLocks/>
            </p:cNvSpPr>
            <p:nvPr/>
          </p:nvSpPr>
          <p:spPr bwMode="auto">
            <a:xfrm>
              <a:off x="4676" y="1085"/>
              <a:ext cx="95" cy="46"/>
            </a:xfrm>
            <a:custGeom>
              <a:avLst/>
              <a:gdLst>
                <a:gd name="T0" fmla="*/ 16 w 69"/>
                <a:gd name="T1" fmla="*/ 11 h 33"/>
                <a:gd name="T2" fmla="*/ 10 w 69"/>
                <a:gd name="T3" fmla="*/ 12 h 33"/>
                <a:gd name="T4" fmla="*/ 6 w 69"/>
                <a:gd name="T5" fmla="*/ 14 h 33"/>
                <a:gd name="T6" fmla="*/ 15 w 69"/>
                <a:gd name="T7" fmla="*/ 16 h 33"/>
                <a:gd name="T8" fmla="*/ 5 w 69"/>
                <a:gd name="T9" fmla="*/ 17 h 33"/>
                <a:gd name="T10" fmla="*/ 3 w 69"/>
                <a:gd name="T11" fmla="*/ 19 h 33"/>
                <a:gd name="T12" fmla="*/ 13 w 69"/>
                <a:gd name="T13" fmla="*/ 18 h 33"/>
                <a:gd name="T14" fmla="*/ 9 w 69"/>
                <a:gd name="T15" fmla="*/ 21 h 33"/>
                <a:gd name="T16" fmla="*/ 2 w 69"/>
                <a:gd name="T17" fmla="*/ 21 h 33"/>
                <a:gd name="T18" fmla="*/ 1 w 69"/>
                <a:gd name="T19" fmla="*/ 24 h 33"/>
                <a:gd name="T20" fmla="*/ 7 w 69"/>
                <a:gd name="T21" fmla="*/ 24 h 33"/>
                <a:gd name="T22" fmla="*/ 10 w 69"/>
                <a:gd name="T23" fmla="*/ 26 h 33"/>
                <a:gd name="T24" fmla="*/ 11 w 69"/>
                <a:gd name="T25" fmla="*/ 25 h 33"/>
                <a:gd name="T26" fmla="*/ 13 w 69"/>
                <a:gd name="T27" fmla="*/ 25 h 33"/>
                <a:gd name="T28" fmla="*/ 17 w 69"/>
                <a:gd name="T29" fmla="*/ 24 h 33"/>
                <a:gd name="T30" fmla="*/ 21 w 69"/>
                <a:gd name="T31" fmla="*/ 21 h 33"/>
                <a:gd name="T32" fmla="*/ 22 w 69"/>
                <a:gd name="T33" fmla="*/ 22 h 33"/>
                <a:gd name="T34" fmla="*/ 23 w 69"/>
                <a:gd name="T35" fmla="*/ 24 h 33"/>
                <a:gd name="T36" fmla="*/ 30 w 69"/>
                <a:gd name="T37" fmla="*/ 23 h 33"/>
                <a:gd name="T38" fmla="*/ 36 w 69"/>
                <a:gd name="T39" fmla="*/ 23 h 33"/>
                <a:gd name="T40" fmla="*/ 33 w 69"/>
                <a:gd name="T41" fmla="*/ 25 h 33"/>
                <a:gd name="T42" fmla="*/ 25 w 69"/>
                <a:gd name="T43" fmla="*/ 26 h 33"/>
                <a:gd name="T44" fmla="*/ 19 w 69"/>
                <a:gd name="T45" fmla="*/ 29 h 33"/>
                <a:gd name="T46" fmla="*/ 22 w 69"/>
                <a:gd name="T47" fmla="*/ 32 h 33"/>
                <a:gd name="T48" fmla="*/ 35 w 69"/>
                <a:gd name="T49" fmla="*/ 30 h 33"/>
                <a:gd name="T50" fmla="*/ 41 w 69"/>
                <a:gd name="T51" fmla="*/ 28 h 33"/>
                <a:gd name="T52" fmla="*/ 49 w 69"/>
                <a:gd name="T53" fmla="*/ 25 h 33"/>
                <a:gd name="T54" fmla="*/ 52 w 69"/>
                <a:gd name="T55" fmla="*/ 26 h 33"/>
                <a:gd name="T56" fmla="*/ 55 w 69"/>
                <a:gd name="T57" fmla="*/ 25 h 33"/>
                <a:gd name="T58" fmla="*/ 58 w 69"/>
                <a:gd name="T59" fmla="*/ 25 h 33"/>
                <a:gd name="T60" fmla="*/ 66 w 69"/>
                <a:gd name="T61" fmla="*/ 23 h 33"/>
                <a:gd name="T62" fmla="*/ 68 w 69"/>
                <a:gd name="T63" fmla="*/ 19 h 33"/>
                <a:gd name="T64" fmla="*/ 67 w 69"/>
                <a:gd name="T65" fmla="*/ 14 h 33"/>
                <a:gd name="T66" fmla="*/ 62 w 69"/>
                <a:gd name="T67" fmla="*/ 14 h 33"/>
                <a:gd name="T68" fmla="*/ 61 w 69"/>
                <a:gd name="T69" fmla="*/ 16 h 33"/>
                <a:gd name="T70" fmla="*/ 59 w 69"/>
                <a:gd name="T71" fmla="*/ 16 h 33"/>
                <a:gd name="T72" fmla="*/ 55 w 69"/>
                <a:gd name="T73" fmla="*/ 13 h 33"/>
                <a:gd name="T74" fmla="*/ 53 w 69"/>
                <a:gd name="T75" fmla="*/ 13 h 33"/>
                <a:gd name="T76" fmla="*/ 52 w 69"/>
                <a:gd name="T77" fmla="*/ 12 h 33"/>
                <a:gd name="T78" fmla="*/ 52 w 69"/>
                <a:gd name="T79" fmla="*/ 9 h 33"/>
                <a:gd name="T80" fmla="*/ 50 w 69"/>
                <a:gd name="T81" fmla="*/ 4 h 33"/>
                <a:gd name="T82" fmla="*/ 44 w 69"/>
                <a:gd name="T83" fmla="*/ 7 h 33"/>
                <a:gd name="T84" fmla="*/ 42 w 69"/>
                <a:gd name="T85" fmla="*/ 9 h 33"/>
                <a:gd name="T86" fmla="*/ 47 w 69"/>
                <a:gd name="T87" fmla="*/ 12 h 33"/>
                <a:gd name="T88" fmla="*/ 44 w 69"/>
                <a:gd name="T89" fmla="*/ 15 h 33"/>
                <a:gd name="T90" fmla="*/ 47 w 69"/>
                <a:gd name="T91" fmla="*/ 17 h 33"/>
                <a:gd name="T92" fmla="*/ 41 w 69"/>
                <a:gd name="T93" fmla="*/ 20 h 33"/>
                <a:gd name="T94" fmla="*/ 36 w 69"/>
                <a:gd name="T95" fmla="*/ 20 h 33"/>
                <a:gd name="T96" fmla="*/ 34 w 69"/>
                <a:gd name="T97" fmla="*/ 17 h 33"/>
                <a:gd name="T98" fmla="*/ 32 w 69"/>
                <a:gd name="T99" fmla="*/ 16 h 33"/>
                <a:gd name="T100" fmla="*/ 26 w 69"/>
                <a:gd name="T101" fmla="*/ 12 h 33"/>
                <a:gd name="T102" fmla="*/ 21 w 69"/>
                <a:gd name="T103" fmla="*/ 12 h 33"/>
                <a:gd name="T104" fmla="*/ 19 w 69"/>
                <a:gd name="T105" fmla="*/ 8 h 33"/>
                <a:gd name="T106" fmla="*/ 11 w 69"/>
                <a:gd name="T107" fmla="*/ 9 h 33"/>
                <a:gd name="T108" fmla="*/ 16 w 69"/>
                <a:gd name="T109" fmla="*/ 1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 h="33">
                  <a:moveTo>
                    <a:pt x="16" y="11"/>
                  </a:moveTo>
                  <a:cubicBezTo>
                    <a:pt x="18" y="12"/>
                    <a:pt x="11" y="12"/>
                    <a:pt x="10" y="12"/>
                  </a:cubicBezTo>
                  <a:cubicBezTo>
                    <a:pt x="8" y="12"/>
                    <a:pt x="7" y="13"/>
                    <a:pt x="6" y="14"/>
                  </a:cubicBezTo>
                  <a:cubicBezTo>
                    <a:pt x="5" y="16"/>
                    <a:pt x="13" y="16"/>
                    <a:pt x="15" y="16"/>
                  </a:cubicBezTo>
                  <a:cubicBezTo>
                    <a:pt x="17" y="16"/>
                    <a:pt x="7" y="17"/>
                    <a:pt x="5" y="17"/>
                  </a:cubicBezTo>
                  <a:cubicBezTo>
                    <a:pt x="3" y="17"/>
                    <a:pt x="2" y="18"/>
                    <a:pt x="3" y="19"/>
                  </a:cubicBezTo>
                  <a:cubicBezTo>
                    <a:pt x="5" y="19"/>
                    <a:pt x="11" y="19"/>
                    <a:pt x="13" y="18"/>
                  </a:cubicBezTo>
                  <a:cubicBezTo>
                    <a:pt x="15" y="18"/>
                    <a:pt x="12" y="20"/>
                    <a:pt x="9" y="21"/>
                  </a:cubicBezTo>
                  <a:cubicBezTo>
                    <a:pt x="6" y="22"/>
                    <a:pt x="4" y="21"/>
                    <a:pt x="2" y="21"/>
                  </a:cubicBezTo>
                  <a:cubicBezTo>
                    <a:pt x="0" y="21"/>
                    <a:pt x="1" y="23"/>
                    <a:pt x="1" y="24"/>
                  </a:cubicBezTo>
                  <a:cubicBezTo>
                    <a:pt x="1" y="25"/>
                    <a:pt x="5" y="24"/>
                    <a:pt x="7" y="24"/>
                  </a:cubicBezTo>
                  <a:cubicBezTo>
                    <a:pt x="9" y="24"/>
                    <a:pt x="8" y="24"/>
                    <a:pt x="10" y="26"/>
                  </a:cubicBezTo>
                  <a:cubicBezTo>
                    <a:pt x="12" y="28"/>
                    <a:pt x="11" y="26"/>
                    <a:pt x="11" y="25"/>
                  </a:cubicBezTo>
                  <a:cubicBezTo>
                    <a:pt x="12" y="24"/>
                    <a:pt x="13" y="25"/>
                    <a:pt x="13" y="25"/>
                  </a:cubicBezTo>
                  <a:cubicBezTo>
                    <a:pt x="13" y="25"/>
                    <a:pt x="16" y="24"/>
                    <a:pt x="17" y="24"/>
                  </a:cubicBezTo>
                  <a:cubicBezTo>
                    <a:pt x="18" y="23"/>
                    <a:pt x="19" y="22"/>
                    <a:pt x="21" y="21"/>
                  </a:cubicBezTo>
                  <a:cubicBezTo>
                    <a:pt x="22" y="20"/>
                    <a:pt x="24" y="21"/>
                    <a:pt x="22" y="22"/>
                  </a:cubicBezTo>
                  <a:cubicBezTo>
                    <a:pt x="21" y="23"/>
                    <a:pt x="21" y="24"/>
                    <a:pt x="23" y="24"/>
                  </a:cubicBezTo>
                  <a:cubicBezTo>
                    <a:pt x="25" y="25"/>
                    <a:pt x="28" y="23"/>
                    <a:pt x="30" y="23"/>
                  </a:cubicBezTo>
                  <a:cubicBezTo>
                    <a:pt x="31" y="23"/>
                    <a:pt x="34" y="23"/>
                    <a:pt x="36" y="23"/>
                  </a:cubicBezTo>
                  <a:cubicBezTo>
                    <a:pt x="38" y="23"/>
                    <a:pt x="36" y="25"/>
                    <a:pt x="33" y="25"/>
                  </a:cubicBezTo>
                  <a:cubicBezTo>
                    <a:pt x="30" y="26"/>
                    <a:pt x="27" y="25"/>
                    <a:pt x="25" y="26"/>
                  </a:cubicBezTo>
                  <a:cubicBezTo>
                    <a:pt x="24" y="28"/>
                    <a:pt x="21" y="28"/>
                    <a:pt x="19" y="29"/>
                  </a:cubicBezTo>
                  <a:cubicBezTo>
                    <a:pt x="16" y="30"/>
                    <a:pt x="20" y="31"/>
                    <a:pt x="22" y="32"/>
                  </a:cubicBezTo>
                  <a:cubicBezTo>
                    <a:pt x="25" y="33"/>
                    <a:pt x="32" y="30"/>
                    <a:pt x="35" y="30"/>
                  </a:cubicBezTo>
                  <a:cubicBezTo>
                    <a:pt x="37" y="29"/>
                    <a:pt x="38" y="29"/>
                    <a:pt x="41" y="28"/>
                  </a:cubicBezTo>
                  <a:cubicBezTo>
                    <a:pt x="44" y="28"/>
                    <a:pt x="47" y="26"/>
                    <a:pt x="49" y="25"/>
                  </a:cubicBezTo>
                  <a:cubicBezTo>
                    <a:pt x="50" y="25"/>
                    <a:pt x="50" y="26"/>
                    <a:pt x="52" y="26"/>
                  </a:cubicBezTo>
                  <a:cubicBezTo>
                    <a:pt x="53" y="27"/>
                    <a:pt x="53" y="26"/>
                    <a:pt x="55" y="25"/>
                  </a:cubicBezTo>
                  <a:cubicBezTo>
                    <a:pt x="57" y="24"/>
                    <a:pt x="56" y="25"/>
                    <a:pt x="58" y="25"/>
                  </a:cubicBezTo>
                  <a:cubicBezTo>
                    <a:pt x="59" y="26"/>
                    <a:pt x="64" y="24"/>
                    <a:pt x="66" y="23"/>
                  </a:cubicBezTo>
                  <a:cubicBezTo>
                    <a:pt x="68" y="22"/>
                    <a:pt x="67" y="19"/>
                    <a:pt x="68" y="19"/>
                  </a:cubicBezTo>
                  <a:cubicBezTo>
                    <a:pt x="69" y="18"/>
                    <a:pt x="68" y="15"/>
                    <a:pt x="67" y="14"/>
                  </a:cubicBezTo>
                  <a:cubicBezTo>
                    <a:pt x="65" y="14"/>
                    <a:pt x="64" y="14"/>
                    <a:pt x="62" y="14"/>
                  </a:cubicBezTo>
                  <a:cubicBezTo>
                    <a:pt x="60" y="14"/>
                    <a:pt x="61" y="16"/>
                    <a:pt x="61" y="16"/>
                  </a:cubicBezTo>
                  <a:cubicBezTo>
                    <a:pt x="61" y="17"/>
                    <a:pt x="60" y="16"/>
                    <a:pt x="59" y="16"/>
                  </a:cubicBezTo>
                  <a:cubicBezTo>
                    <a:pt x="58" y="16"/>
                    <a:pt x="55" y="15"/>
                    <a:pt x="55" y="13"/>
                  </a:cubicBezTo>
                  <a:cubicBezTo>
                    <a:pt x="55" y="12"/>
                    <a:pt x="53" y="13"/>
                    <a:pt x="53" y="13"/>
                  </a:cubicBezTo>
                  <a:cubicBezTo>
                    <a:pt x="52" y="13"/>
                    <a:pt x="51" y="12"/>
                    <a:pt x="52" y="12"/>
                  </a:cubicBezTo>
                  <a:cubicBezTo>
                    <a:pt x="53" y="11"/>
                    <a:pt x="53" y="10"/>
                    <a:pt x="52" y="9"/>
                  </a:cubicBezTo>
                  <a:cubicBezTo>
                    <a:pt x="51" y="8"/>
                    <a:pt x="51" y="7"/>
                    <a:pt x="50" y="4"/>
                  </a:cubicBezTo>
                  <a:cubicBezTo>
                    <a:pt x="49" y="0"/>
                    <a:pt x="45" y="5"/>
                    <a:pt x="44" y="7"/>
                  </a:cubicBezTo>
                  <a:cubicBezTo>
                    <a:pt x="44" y="8"/>
                    <a:pt x="44" y="8"/>
                    <a:pt x="42" y="9"/>
                  </a:cubicBezTo>
                  <a:cubicBezTo>
                    <a:pt x="41" y="10"/>
                    <a:pt x="45" y="11"/>
                    <a:pt x="47" y="12"/>
                  </a:cubicBezTo>
                  <a:cubicBezTo>
                    <a:pt x="49" y="14"/>
                    <a:pt x="47" y="14"/>
                    <a:pt x="44" y="15"/>
                  </a:cubicBezTo>
                  <a:cubicBezTo>
                    <a:pt x="41" y="15"/>
                    <a:pt x="44" y="15"/>
                    <a:pt x="47" y="17"/>
                  </a:cubicBezTo>
                  <a:cubicBezTo>
                    <a:pt x="49" y="18"/>
                    <a:pt x="44" y="20"/>
                    <a:pt x="41" y="20"/>
                  </a:cubicBezTo>
                  <a:cubicBezTo>
                    <a:pt x="37" y="20"/>
                    <a:pt x="38" y="20"/>
                    <a:pt x="36" y="20"/>
                  </a:cubicBezTo>
                  <a:cubicBezTo>
                    <a:pt x="35" y="20"/>
                    <a:pt x="35" y="18"/>
                    <a:pt x="34" y="17"/>
                  </a:cubicBezTo>
                  <a:cubicBezTo>
                    <a:pt x="34" y="16"/>
                    <a:pt x="33" y="16"/>
                    <a:pt x="32" y="16"/>
                  </a:cubicBezTo>
                  <a:cubicBezTo>
                    <a:pt x="32" y="15"/>
                    <a:pt x="28" y="12"/>
                    <a:pt x="26" y="12"/>
                  </a:cubicBezTo>
                  <a:cubicBezTo>
                    <a:pt x="24" y="11"/>
                    <a:pt x="22" y="12"/>
                    <a:pt x="21" y="12"/>
                  </a:cubicBezTo>
                  <a:cubicBezTo>
                    <a:pt x="19" y="12"/>
                    <a:pt x="19" y="9"/>
                    <a:pt x="19" y="8"/>
                  </a:cubicBezTo>
                  <a:cubicBezTo>
                    <a:pt x="18" y="7"/>
                    <a:pt x="13" y="8"/>
                    <a:pt x="11" y="9"/>
                  </a:cubicBezTo>
                  <a:cubicBezTo>
                    <a:pt x="9" y="10"/>
                    <a:pt x="14" y="11"/>
                    <a:pt x="16"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493"/>
            <p:cNvSpPr>
              <a:spLocks/>
            </p:cNvSpPr>
            <p:nvPr/>
          </p:nvSpPr>
          <p:spPr bwMode="auto">
            <a:xfrm>
              <a:off x="4660" y="1103"/>
              <a:ext cx="17" cy="11"/>
            </a:xfrm>
            <a:custGeom>
              <a:avLst/>
              <a:gdLst>
                <a:gd name="T0" fmla="*/ 1 w 12"/>
                <a:gd name="T1" fmla="*/ 6 h 8"/>
                <a:gd name="T2" fmla="*/ 7 w 12"/>
                <a:gd name="T3" fmla="*/ 6 h 8"/>
                <a:gd name="T4" fmla="*/ 11 w 12"/>
                <a:gd name="T5" fmla="*/ 1 h 8"/>
                <a:gd name="T6" fmla="*/ 1 w 12"/>
                <a:gd name="T7" fmla="*/ 6 h 8"/>
              </a:gdLst>
              <a:ahLst/>
              <a:cxnLst>
                <a:cxn ang="0">
                  <a:pos x="T0" y="T1"/>
                </a:cxn>
                <a:cxn ang="0">
                  <a:pos x="T2" y="T3"/>
                </a:cxn>
                <a:cxn ang="0">
                  <a:pos x="T4" y="T5"/>
                </a:cxn>
                <a:cxn ang="0">
                  <a:pos x="T6" y="T7"/>
                </a:cxn>
              </a:cxnLst>
              <a:rect l="0" t="0" r="r" b="b"/>
              <a:pathLst>
                <a:path w="12" h="8">
                  <a:moveTo>
                    <a:pt x="1" y="6"/>
                  </a:moveTo>
                  <a:cubicBezTo>
                    <a:pt x="2" y="6"/>
                    <a:pt x="6" y="8"/>
                    <a:pt x="7" y="6"/>
                  </a:cubicBezTo>
                  <a:cubicBezTo>
                    <a:pt x="8" y="5"/>
                    <a:pt x="12" y="0"/>
                    <a:pt x="11" y="1"/>
                  </a:cubicBezTo>
                  <a:cubicBezTo>
                    <a:pt x="9" y="1"/>
                    <a:pt x="0" y="5"/>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494"/>
            <p:cNvSpPr>
              <a:spLocks/>
            </p:cNvSpPr>
            <p:nvPr/>
          </p:nvSpPr>
          <p:spPr bwMode="auto">
            <a:xfrm>
              <a:off x="4633" y="1080"/>
              <a:ext cx="59" cy="27"/>
            </a:xfrm>
            <a:custGeom>
              <a:avLst/>
              <a:gdLst>
                <a:gd name="T0" fmla="*/ 2 w 43"/>
                <a:gd name="T1" fmla="*/ 15 h 20"/>
                <a:gd name="T2" fmla="*/ 1 w 43"/>
                <a:gd name="T3" fmla="*/ 18 h 20"/>
                <a:gd name="T4" fmla="*/ 4 w 43"/>
                <a:gd name="T5" fmla="*/ 19 h 20"/>
                <a:gd name="T6" fmla="*/ 7 w 43"/>
                <a:gd name="T7" fmla="*/ 18 h 20"/>
                <a:gd name="T8" fmla="*/ 11 w 43"/>
                <a:gd name="T9" fmla="*/ 17 h 20"/>
                <a:gd name="T10" fmla="*/ 13 w 43"/>
                <a:gd name="T11" fmla="*/ 18 h 20"/>
                <a:gd name="T12" fmla="*/ 17 w 43"/>
                <a:gd name="T13" fmla="*/ 19 h 20"/>
                <a:gd name="T14" fmla="*/ 19 w 43"/>
                <a:gd name="T15" fmla="*/ 17 h 20"/>
                <a:gd name="T16" fmla="*/ 21 w 43"/>
                <a:gd name="T17" fmla="*/ 15 h 20"/>
                <a:gd name="T18" fmla="*/ 23 w 43"/>
                <a:gd name="T19" fmla="*/ 16 h 20"/>
                <a:gd name="T20" fmla="*/ 24 w 43"/>
                <a:gd name="T21" fmla="*/ 12 h 20"/>
                <a:gd name="T22" fmla="*/ 24 w 43"/>
                <a:gd name="T23" fmla="*/ 11 h 20"/>
                <a:gd name="T24" fmla="*/ 26 w 43"/>
                <a:gd name="T25" fmla="*/ 10 h 20"/>
                <a:gd name="T26" fmla="*/ 29 w 43"/>
                <a:gd name="T27" fmla="*/ 9 h 20"/>
                <a:gd name="T28" fmla="*/ 29 w 43"/>
                <a:gd name="T29" fmla="*/ 14 h 20"/>
                <a:gd name="T30" fmla="*/ 34 w 43"/>
                <a:gd name="T31" fmla="*/ 14 h 20"/>
                <a:gd name="T32" fmla="*/ 35 w 43"/>
                <a:gd name="T33" fmla="*/ 11 h 20"/>
                <a:gd name="T34" fmla="*/ 40 w 43"/>
                <a:gd name="T35" fmla="*/ 10 h 20"/>
                <a:gd name="T36" fmla="*/ 39 w 43"/>
                <a:gd name="T37" fmla="*/ 9 h 20"/>
                <a:gd name="T38" fmla="*/ 40 w 43"/>
                <a:gd name="T39" fmla="*/ 8 h 20"/>
                <a:gd name="T40" fmla="*/ 39 w 43"/>
                <a:gd name="T41" fmla="*/ 5 h 20"/>
                <a:gd name="T42" fmla="*/ 41 w 43"/>
                <a:gd name="T43" fmla="*/ 2 h 20"/>
                <a:gd name="T44" fmla="*/ 36 w 43"/>
                <a:gd name="T45" fmla="*/ 0 h 20"/>
                <a:gd name="T46" fmla="*/ 35 w 43"/>
                <a:gd name="T47" fmla="*/ 2 h 20"/>
                <a:gd name="T48" fmla="*/ 23 w 43"/>
                <a:gd name="T49" fmla="*/ 2 h 20"/>
                <a:gd name="T50" fmla="*/ 13 w 43"/>
                <a:gd name="T51" fmla="*/ 9 h 20"/>
                <a:gd name="T52" fmla="*/ 9 w 43"/>
                <a:gd name="T53" fmla="*/ 13 h 20"/>
                <a:gd name="T54" fmla="*/ 3 w 43"/>
                <a:gd name="T55" fmla="*/ 14 h 20"/>
                <a:gd name="T56" fmla="*/ 2 w 43"/>
                <a:gd name="T57"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20">
                  <a:moveTo>
                    <a:pt x="2" y="15"/>
                  </a:moveTo>
                  <a:cubicBezTo>
                    <a:pt x="4" y="15"/>
                    <a:pt x="2" y="16"/>
                    <a:pt x="1" y="18"/>
                  </a:cubicBezTo>
                  <a:cubicBezTo>
                    <a:pt x="0" y="20"/>
                    <a:pt x="2" y="19"/>
                    <a:pt x="4" y="19"/>
                  </a:cubicBezTo>
                  <a:cubicBezTo>
                    <a:pt x="5" y="18"/>
                    <a:pt x="6" y="18"/>
                    <a:pt x="7" y="18"/>
                  </a:cubicBezTo>
                  <a:cubicBezTo>
                    <a:pt x="9" y="19"/>
                    <a:pt x="10" y="18"/>
                    <a:pt x="11" y="17"/>
                  </a:cubicBezTo>
                  <a:cubicBezTo>
                    <a:pt x="13" y="16"/>
                    <a:pt x="12" y="17"/>
                    <a:pt x="13" y="18"/>
                  </a:cubicBezTo>
                  <a:cubicBezTo>
                    <a:pt x="14" y="20"/>
                    <a:pt x="15" y="19"/>
                    <a:pt x="17" y="19"/>
                  </a:cubicBezTo>
                  <a:cubicBezTo>
                    <a:pt x="19" y="19"/>
                    <a:pt x="19" y="18"/>
                    <a:pt x="19" y="17"/>
                  </a:cubicBezTo>
                  <a:cubicBezTo>
                    <a:pt x="19" y="16"/>
                    <a:pt x="20" y="15"/>
                    <a:pt x="21" y="15"/>
                  </a:cubicBezTo>
                  <a:cubicBezTo>
                    <a:pt x="21" y="16"/>
                    <a:pt x="22" y="17"/>
                    <a:pt x="23" y="16"/>
                  </a:cubicBezTo>
                  <a:cubicBezTo>
                    <a:pt x="24" y="15"/>
                    <a:pt x="24" y="14"/>
                    <a:pt x="24" y="12"/>
                  </a:cubicBezTo>
                  <a:cubicBezTo>
                    <a:pt x="24" y="10"/>
                    <a:pt x="24" y="10"/>
                    <a:pt x="24" y="11"/>
                  </a:cubicBezTo>
                  <a:cubicBezTo>
                    <a:pt x="24" y="11"/>
                    <a:pt x="26" y="11"/>
                    <a:pt x="26" y="10"/>
                  </a:cubicBezTo>
                  <a:cubicBezTo>
                    <a:pt x="26" y="9"/>
                    <a:pt x="27" y="8"/>
                    <a:pt x="29" y="9"/>
                  </a:cubicBezTo>
                  <a:cubicBezTo>
                    <a:pt x="31" y="10"/>
                    <a:pt x="29" y="11"/>
                    <a:pt x="29" y="14"/>
                  </a:cubicBezTo>
                  <a:cubicBezTo>
                    <a:pt x="28" y="16"/>
                    <a:pt x="33" y="14"/>
                    <a:pt x="34" y="14"/>
                  </a:cubicBezTo>
                  <a:cubicBezTo>
                    <a:pt x="36" y="12"/>
                    <a:pt x="35" y="11"/>
                    <a:pt x="35" y="11"/>
                  </a:cubicBezTo>
                  <a:cubicBezTo>
                    <a:pt x="35" y="11"/>
                    <a:pt x="38" y="11"/>
                    <a:pt x="40" y="10"/>
                  </a:cubicBezTo>
                  <a:cubicBezTo>
                    <a:pt x="41" y="10"/>
                    <a:pt x="39" y="9"/>
                    <a:pt x="39" y="9"/>
                  </a:cubicBezTo>
                  <a:cubicBezTo>
                    <a:pt x="39" y="8"/>
                    <a:pt x="39" y="8"/>
                    <a:pt x="40" y="8"/>
                  </a:cubicBezTo>
                  <a:cubicBezTo>
                    <a:pt x="41" y="7"/>
                    <a:pt x="40" y="5"/>
                    <a:pt x="39" y="5"/>
                  </a:cubicBezTo>
                  <a:cubicBezTo>
                    <a:pt x="38" y="4"/>
                    <a:pt x="40" y="3"/>
                    <a:pt x="41" y="2"/>
                  </a:cubicBezTo>
                  <a:cubicBezTo>
                    <a:pt x="43" y="1"/>
                    <a:pt x="38" y="0"/>
                    <a:pt x="36" y="0"/>
                  </a:cubicBezTo>
                  <a:cubicBezTo>
                    <a:pt x="34" y="0"/>
                    <a:pt x="35" y="1"/>
                    <a:pt x="35" y="2"/>
                  </a:cubicBezTo>
                  <a:cubicBezTo>
                    <a:pt x="35" y="4"/>
                    <a:pt x="29" y="3"/>
                    <a:pt x="23" y="2"/>
                  </a:cubicBezTo>
                  <a:cubicBezTo>
                    <a:pt x="18" y="2"/>
                    <a:pt x="16" y="8"/>
                    <a:pt x="13" y="9"/>
                  </a:cubicBezTo>
                  <a:cubicBezTo>
                    <a:pt x="10" y="11"/>
                    <a:pt x="11" y="12"/>
                    <a:pt x="9" y="13"/>
                  </a:cubicBezTo>
                  <a:cubicBezTo>
                    <a:pt x="7" y="14"/>
                    <a:pt x="5" y="13"/>
                    <a:pt x="3" y="14"/>
                  </a:cubicBezTo>
                  <a:cubicBezTo>
                    <a:pt x="0" y="15"/>
                    <a:pt x="0" y="16"/>
                    <a:pt x="2"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495"/>
            <p:cNvSpPr>
              <a:spLocks/>
            </p:cNvSpPr>
            <p:nvPr/>
          </p:nvSpPr>
          <p:spPr bwMode="auto">
            <a:xfrm>
              <a:off x="4696" y="1091"/>
              <a:ext cx="13" cy="2"/>
            </a:xfrm>
            <a:custGeom>
              <a:avLst/>
              <a:gdLst>
                <a:gd name="T0" fmla="*/ 3 w 9"/>
                <a:gd name="T1" fmla="*/ 0 h 2"/>
                <a:gd name="T2" fmla="*/ 7 w 9"/>
                <a:gd name="T3" fmla="*/ 2 h 2"/>
                <a:gd name="T4" fmla="*/ 3 w 9"/>
                <a:gd name="T5" fmla="*/ 0 h 2"/>
              </a:gdLst>
              <a:ahLst/>
              <a:cxnLst>
                <a:cxn ang="0">
                  <a:pos x="T0" y="T1"/>
                </a:cxn>
                <a:cxn ang="0">
                  <a:pos x="T2" y="T3"/>
                </a:cxn>
                <a:cxn ang="0">
                  <a:pos x="T4" y="T5"/>
                </a:cxn>
              </a:cxnLst>
              <a:rect l="0" t="0" r="r" b="b"/>
              <a:pathLst>
                <a:path w="9" h="2">
                  <a:moveTo>
                    <a:pt x="3" y="0"/>
                  </a:moveTo>
                  <a:cubicBezTo>
                    <a:pt x="0" y="1"/>
                    <a:pt x="4" y="2"/>
                    <a:pt x="7" y="2"/>
                  </a:cubicBezTo>
                  <a:cubicBezTo>
                    <a:pt x="9" y="2"/>
                    <a:pt x="5"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496"/>
            <p:cNvSpPr>
              <a:spLocks/>
            </p:cNvSpPr>
            <p:nvPr/>
          </p:nvSpPr>
          <p:spPr bwMode="auto">
            <a:xfrm>
              <a:off x="4709" y="1069"/>
              <a:ext cx="30" cy="15"/>
            </a:xfrm>
            <a:custGeom>
              <a:avLst/>
              <a:gdLst>
                <a:gd name="T0" fmla="*/ 7 w 22"/>
                <a:gd name="T1" fmla="*/ 10 h 11"/>
                <a:gd name="T2" fmla="*/ 17 w 22"/>
                <a:gd name="T3" fmla="*/ 7 h 11"/>
                <a:gd name="T4" fmla="*/ 15 w 22"/>
                <a:gd name="T5" fmla="*/ 5 h 11"/>
                <a:gd name="T6" fmla="*/ 19 w 22"/>
                <a:gd name="T7" fmla="*/ 3 h 11"/>
                <a:gd name="T8" fmla="*/ 19 w 22"/>
                <a:gd name="T9" fmla="*/ 0 h 11"/>
                <a:gd name="T10" fmla="*/ 4 w 22"/>
                <a:gd name="T11" fmla="*/ 3 h 11"/>
                <a:gd name="T12" fmla="*/ 0 w 22"/>
                <a:gd name="T13" fmla="*/ 6 h 11"/>
                <a:gd name="T14" fmla="*/ 7 w 22"/>
                <a:gd name="T15" fmla="*/ 1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1">
                  <a:moveTo>
                    <a:pt x="7" y="10"/>
                  </a:moveTo>
                  <a:cubicBezTo>
                    <a:pt x="9" y="11"/>
                    <a:pt x="15" y="8"/>
                    <a:pt x="17" y="7"/>
                  </a:cubicBezTo>
                  <a:cubicBezTo>
                    <a:pt x="19" y="7"/>
                    <a:pt x="17" y="5"/>
                    <a:pt x="15" y="5"/>
                  </a:cubicBezTo>
                  <a:cubicBezTo>
                    <a:pt x="14" y="5"/>
                    <a:pt x="15" y="3"/>
                    <a:pt x="19" y="3"/>
                  </a:cubicBezTo>
                  <a:cubicBezTo>
                    <a:pt x="22" y="3"/>
                    <a:pt x="21" y="1"/>
                    <a:pt x="19" y="0"/>
                  </a:cubicBezTo>
                  <a:cubicBezTo>
                    <a:pt x="16" y="0"/>
                    <a:pt x="5" y="2"/>
                    <a:pt x="4" y="3"/>
                  </a:cubicBezTo>
                  <a:cubicBezTo>
                    <a:pt x="2" y="3"/>
                    <a:pt x="0" y="4"/>
                    <a:pt x="0" y="6"/>
                  </a:cubicBezTo>
                  <a:cubicBezTo>
                    <a:pt x="0" y="7"/>
                    <a:pt x="5" y="10"/>
                    <a:pt x="7"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497"/>
            <p:cNvSpPr>
              <a:spLocks/>
            </p:cNvSpPr>
            <p:nvPr/>
          </p:nvSpPr>
          <p:spPr bwMode="auto">
            <a:xfrm>
              <a:off x="4692" y="1071"/>
              <a:ext cx="12" cy="7"/>
            </a:xfrm>
            <a:custGeom>
              <a:avLst/>
              <a:gdLst>
                <a:gd name="T0" fmla="*/ 7 w 9"/>
                <a:gd name="T1" fmla="*/ 4 h 5"/>
                <a:gd name="T2" fmla="*/ 4 w 9"/>
                <a:gd name="T3" fmla="*/ 0 h 5"/>
                <a:gd name="T4" fmla="*/ 7 w 9"/>
                <a:gd name="T5" fmla="*/ 4 h 5"/>
              </a:gdLst>
              <a:ahLst/>
              <a:cxnLst>
                <a:cxn ang="0">
                  <a:pos x="T0" y="T1"/>
                </a:cxn>
                <a:cxn ang="0">
                  <a:pos x="T2" y="T3"/>
                </a:cxn>
                <a:cxn ang="0">
                  <a:pos x="T4" y="T5"/>
                </a:cxn>
              </a:cxnLst>
              <a:rect l="0" t="0" r="r" b="b"/>
              <a:pathLst>
                <a:path w="9" h="5">
                  <a:moveTo>
                    <a:pt x="7" y="4"/>
                  </a:moveTo>
                  <a:cubicBezTo>
                    <a:pt x="9" y="4"/>
                    <a:pt x="7" y="0"/>
                    <a:pt x="4" y="0"/>
                  </a:cubicBezTo>
                  <a:cubicBezTo>
                    <a:pt x="0" y="0"/>
                    <a:pt x="5" y="5"/>
                    <a:pt x="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498"/>
            <p:cNvSpPr>
              <a:spLocks/>
            </p:cNvSpPr>
            <p:nvPr/>
          </p:nvSpPr>
          <p:spPr bwMode="auto">
            <a:xfrm>
              <a:off x="4710" y="1058"/>
              <a:ext cx="32" cy="9"/>
            </a:xfrm>
            <a:custGeom>
              <a:avLst/>
              <a:gdLst>
                <a:gd name="T0" fmla="*/ 5 w 23"/>
                <a:gd name="T1" fmla="*/ 6 h 7"/>
                <a:gd name="T2" fmla="*/ 10 w 23"/>
                <a:gd name="T3" fmla="*/ 7 h 7"/>
                <a:gd name="T4" fmla="*/ 14 w 23"/>
                <a:gd name="T5" fmla="*/ 6 h 7"/>
                <a:gd name="T6" fmla="*/ 21 w 23"/>
                <a:gd name="T7" fmla="*/ 5 h 7"/>
                <a:gd name="T8" fmla="*/ 14 w 23"/>
                <a:gd name="T9" fmla="*/ 0 h 7"/>
                <a:gd name="T10" fmla="*/ 6 w 23"/>
                <a:gd name="T11" fmla="*/ 4 h 7"/>
                <a:gd name="T12" fmla="*/ 1 w 23"/>
                <a:gd name="T13" fmla="*/ 6 h 7"/>
                <a:gd name="T14" fmla="*/ 5 w 23"/>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7">
                  <a:moveTo>
                    <a:pt x="5" y="6"/>
                  </a:moveTo>
                  <a:cubicBezTo>
                    <a:pt x="7" y="6"/>
                    <a:pt x="7" y="7"/>
                    <a:pt x="10" y="7"/>
                  </a:cubicBezTo>
                  <a:cubicBezTo>
                    <a:pt x="13" y="6"/>
                    <a:pt x="12" y="6"/>
                    <a:pt x="14" y="6"/>
                  </a:cubicBezTo>
                  <a:cubicBezTo>
                    <a:pt x="16" y="6"/>
                    <a:pt x="19" y="6"/>
                    <a:pt x="21" y="5"/>
                  </a:cubicBezTo>
                  <a:cubicBezTo>
                    <a:pt x="23" y="5"/>
                    <a:pt x="16" y="1"/>
                    <a:pt x="14" y="0"/>
                  </a:cubicBezTo>
                  <a:cubicBezTo>
                    <a:pt x="12" y="0"/>
                    <a:pt x="9" y="3"/>
                    <a:pt x="6" y="4"/>
                  </a:cubicBezTo>
                  <a:cubicBezTo>
                    <a:pt x="4" y="4"/>
                    <a:pt x="0" y="5"/>
                    <a:pt x="1" y="6"/>
                  </a:cubicBezTo>
                  <a:cubicBezTo>
                    <a:pt x="2" y="7"/>
                    <a:pt x="3" y="6"/>
                    <a:pt x="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499"/>
            <p:cNvSpPr>
              <a:spLocks/>
            </p:cNvSpPr>
            <p:nvPr/>
          </p:nvSpPr>
          <p:spPr bwMode="auto">
            <a:xfrm>
              <a:off x="4791" y="1092"/>
              <a:ext cx="44" cy="29"/>
            </a:xfrm>
            <a:custGeom>
              <a:avLst/>
              <a:gdLst>
                <a:gd name="T0" fmla="*/ 14 w 32"/>
                <a:gd name="T1" fmla="*/ 2 h 21"/>
                <a:gd name="T2" fmla="*/ 14 w 32"/>
                <a:gd name="T3" fmla="*/ 0 h 21"/>
                <a:gd name="T4" fmla="*/ 8 w 32"/>
                <a:gd name="T5" fmla="*/ 1 h 21"/>
                <a:gd name="T6" fmla="*/ 11 w 32"/>
                <a:gd name="T7" fmla="*/ 1 h 21"/>
                <a:gd name="T8" fmla="*/ 11 w 32"/>
                <a:gd name="T9" fmla="*/ 2 h 21"/>
                <a:gd name="T10" fmla="*/ 15 w 32"/>
                <a:gd name="T11" fmla="*/ 5 h 21"/>
                <a:gd name="T12" fmla="*/ 15 w 32"/>
                <a:gd name="T13" fmla="*/ 7 h 21"/>
                <a:gd name="T14" fmla="*/ 17 w 32"/>
                <a:gd name="T15" fmla="*/ 8 h 21"/>
                <a:gd name="T16" fmla="*/ 17 w 32"/>
                <a:gd name="T17" fmla="*/ 10 h 21"/>
                <a:gd name="T18" fmla="*/ 9 w 32"/>
                <a:gd name="T19" fmla="*/ 4 h 21"/>
                <a:gd name="T20" fmla="*/ 4 w 32"/>
                <a:gd name="T21" fmla="*/ 4 h 21"/>
                <a:gd name="T22" fmla="*/ 6 w 32"/>
                <a:gd name="T23" fmla="*/ 5 h 21"/>
                <a:gd name="T24" fmla="*/ 4 w 32"/>
                <a:gd name="T25" fmla="*/ 8 h 21"/>
                <a:gd name="T26" fmla="*/ 7 w 32"/>
                <a:gd name="T27" fmla="*/ 9 h 21"/>
                <a:gd name="T28" fmla="*/ 6 w 32"/>
                <a:gd name="T29" fmla="*/ 11 h 21"/>
                <a:gd name="T30" fmla="*/ 0 w 32"/>
                <a:gd name="T31" fmla="*/ 14 h 21"/>
                <a:gd name="T32" fmla="*/ 5 w 32"/>
                <a:gd name="T33" fmla="*/ 14 h 21"/>
                <a:gd name="T34" fmla="*/ 15 w 32"/>
                <a:gd name="T35" fmla="*/ 12 h 21"/>
                <a:gd name="T36" fmla="*/ 18 w 32"/>
                <a:gd name="T37" fmla="*/ 13 h 21"/>
                <a:gd name="T38" fmla="*/ 13 w 32"/>
                <a:gd name="T39" fmla="*/ 15 h 21"/>
                <a:gd name="T40" fmla="*/ 16 w 32"/>
                <a:gd name="T41" fmla="*/ 17 h 21"/>
                <a:gd name="T42" fmla="*/ 14 w 32"/>
                <a:gd name="T43" fmla="*/ 19 h 21"/>
                <a:gd name="T44" fmla="*/ 24 w 32"/>
                <a:gd name="T45" fmla="*/ 20 h 21"/>
                <a:gd name="T46" fmla="*/ 29 w 32"/>
                <a:gd name="T47" fmla="*/ 19 h 21"/>
                <a:gd name="T48" fmla="*/ 27 w 32"/>
                <a:gd name="T49" fmla="*/ 14 h 21"/>
                <a:gd name="T50" fmla="*/ 30 w 32"/>
                <a:gd name="T51" fmla="*/ 16 h 21"/>
                <a:gd name="T52" fmla="*/ 29 w 32"/>
                <a:gd name="T53" fmla="*/ 12 h 21"/>
                <a:gd name="T54" fmla="*/ 29 w 32"/>
                <a:gd name="T55" fmla="*/ 7 h 21"/>
                <a:gd name="T56" fmla="*/ 29 w 32"/>
                <a:gd name="T57" fmla="*/ 5 h 21"/>
                <a:gd name="T58" fmla="*/ 25 w 32"/>
                <a:gd name="T59" fmla="*/ 1 h 21"/>
                <a:gd name="T60" fmla="*/ 21 w 32"/>
                <a:gd name="T61" fmla="*/ 3 h 21"/>
                <a:gd name="T62" fmla="*/ 14 w 32"/>
                <a:gd name="T63"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21">
                  <a:moveTo>
                    <a:pt x="14" y="2"/>
                  </a:moveTo>
                  <a:cubicBezTo>
                    <a:pt x="12" y="2"/>
                    <a:pt x="12" y="0"/>
                    <a:pt x="14" y="0"/>
                  </a:cubicBezTo>
                  <a:cubicBezTo>
                    <a:pt x="15" y="0"/>
                    <a:pt x="11" y="0"/>
                    <a:pt x="8" y="1"/>
                  </a:cubicBezTo>
                  <a:cubicBezTo>
                    <a:pt x="5" y="3"/>
                    <a:pt x="9" y="1"/>
                    <a:pt x="11" y="1"/>
                  </a:cubicBezTo>
                  <a:cubicBezTo>
                    <a:pt x="12" y="1"/>
                    <a:pt x="11" y="2"/>
                    <a:pt x="11" y="2"/>
                  </a:cubicBezTo>
                  <a:cubicBezTo>
                    <a:pt x="10" y="3"/>
                    <a:pt x="12" y="4"/>
                    <a:pt x="15" y="5"/>
                  </a:cubicBezTo>
                  <a:cubicBezTo>
                    <a:pt x="18" y="5"/>
                    <a:pt x="17" y="7"/>
                    <a:pt x="15" y="7"/>
                  </a:cubicBezTo>
                  <a:cubicBezTo>
                    <a:pt x="13" y="7"/>
                    <a:pt x="15" y="8"/>
                    <a:pt x="17" y="8"/>
                  </a:cubicBezTo>
                  <a:cubicBezTo>
                    <a:pt x="19" y="8"/>
                    <a:pt x="18" y="9"/>
                    <a:pt x="17" y="10"/>
                  </a:cubicBezTo>
                  <a:cubicBezTo>
                    <a:pt x="16" y="10"/>
                    <a:pt x="11" y="6"/>
                    <a:pt x="9" y="4"/>
                  </a:cubicBezTo>
                  <a:cubicBezTo>
                    <a:pt x="6" y="2"/>
                    <a:pt x="6" y="3"/>
                    <a:pt x="4" y="4"/>
                  </a:cubicBezTo>
                  <a:cubicBezTo>
                    <a:pt x="2" y="5"/>
                    <a:pt x="3" y="5"/>
                    <a:pt x="6" y="5"/>
                  </a:cubicBezTo>
                  <a:cubicBezTo>
                    <a:pt x="9" y="5"/>
                    <a:pt x="5" y="6"/>
                    <a:pt x="4" y="8"/>
                  </a:cubicBezTo>
                  <a:cubicBezTo>
                    <a:pt x="2" y="9"/>
                    <a:pt x="4" y="8"/>
                    <a:pt x="7" y="9"/>
                  </a:cubicBezTo>
                  <a:cubicBezTo>
                    <a:pt x="11" y="10"/>
                    <a:pt x="7" y="11"/>
                    <a:pt x="6" y="11"/>
                  </a:cubicBezTo>
                  <a:cubicBezTo>
                    <a:pt x="4" y="11"/>
                    <a:pt x="0" y="12"/>
                    <a:pt x="0" y="14"/>
                  </a:cubicBezTo>
                  <a:cubicBezTo>
                    <a:pt x="0" y="15"/>
                    <a:pt x="0" y="14"/>
                    <a:pt x="5" y="14"/>
                  </a:cubicBezTo>
                  <a:cubicBezTo>
                    <a:pt x="10" y="13"/>
                    <a:pt x="11" y="13"/>
                    <a:pt x="15" y="12"/>
                  </a:cubicBezTo>
                  <a:cubicBezTo>
                    <a:pt x="19" y="11"/>
                    <a:pt x="19" y="13"/>
                    <a:pt x="18" y="13"/>
                  </a:cubicBezTo>
                  <a:cubicBezTo>
                    <a:pt x="18" y="13"/>
                    <a:pt x="13" y="15"/>
                    <a:pt x="13" y="15"/>
                  </a:cubicBezTo>
                  <a:cubicBezTo>
                    <a:pt x="12" y="16"/>
                    <a:pt x="13" y="16"/>
                    <a:pt x="16" y="17"/>
                  </a:cubicBezTo>
                  <a:cubicBezTo>
                    <a:pt x="18" y="19"/>
                    <a:pt x="15" y="18"/>
                    <a:pt x="14" y="19"/>
                  </a:cubicBezTo>
                  <a:cubicBezTo>
                    <a:pt x="14" y="21"/>
                    <a:pt x="21" y="20"/>
                    <a:pt x="24" y="20"/>
                  </a:cubicBezTo>
                  <a:cubicBezTo>
                    <a:pt x="25" y="20"/>
                    <a:pt x="29" y="19"/>
                    <a:pt x="29" y="19"/>
                  </a:cubicBezTo>
                  <a:cubicBezTo>
                    <a:pt x="28" y="18"/>
                    <a:pt x="27" y="15"/>
                    <a:pt x="27" y="14"/>
                  </a:cubicBezTo>
                  <a:cubicBezTo>
                    <a:pt x="28" y="14"/>
                    <a:pt x="29" y="15"/>
                    <a:pt x="30" y="16"/>
                  </a:cubicBezTo>
                  <a:cubicBezTo>
                    <a:pt x="32" y="16"/>
                    <a:pt x="30" y="12"/>
                    <a:pt x="29" y="12"/>
                  </a:cubicBezTo>
                  <a:cubicBezTo>
                    <a:pt x="28" y="12"/>
                    <a:pt x="29" y="9"/>
                    <a:pt x="29" y="7"/>
                  </a:cubicBezTo>
                  <a:cubicBezTo>
                    <a:pt x="29" y="5"/>
                    <a:pt x="29" y="5"/>
                    <a:pt x="29" y="5"/>
                  </a:cubicBezTo>
                  <a:cubicBezTo>
                    <a:pt x="29" y="4"/>
                    <a:pt x="26" y="1"/>
                    <a:pt x="25" y="1"/>
                  </a:cubicBezTo>
                  <a:cubicBezTo>
                    <a:pt x="24" y="0"/>
                    <a:pt x="22" y="2"/>
                    <a:pt x="21" y="3"/>
                  </a:cubicBezTo>
                  <a:cubicBezTo>
                    <a:pt x="19" y="4"/>
                    <a:pt x="17" y="2"/>
                    <a:pt x="1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500"/>
            <p:cNvSpPr>
              <a:spLocks/>
            </p:cNvSpPr>
            <p:nvPr/>
          </p:nvSpPr>
          <p:spPr bwMode="auto">
            <a:xfrm>
              <a:off x="4786" y="1104"/>
              <a:ext cx="15" cy="4"/>
            </a:xfrm>
            <a:custGeom>
              <a:avLst/>
              <a:gdLst>
                <a:gd name="T0" fmla="*/ 1 w 11"/>
                <a:gd name="T1" fmla="*/ 3 h 3"/>
                <a:gd name="T2" fmla="*/ 7 w 11"/>
                <a:gd name="T3" fmla="*/ 0 h 3"/>
                <a:gd name="T4" fmla="*/ 1 w 11"/>
                <a:gd name="T5" fmla="*/ 3 h 3"/>
              </a:gdLst>
              <a:ahLst/>
              <a:cxnLst>
                <a:cxn ang="0">
                  <a:pos x="T0" y="T1"/>
                </a:cxn>
                <a:cxn ang="0">
                  <a:pos x="T2" y="T3"/>
                </a:cxn>
                <a:cxn ang="0">
                  <a:pos x="T4" y="T5"/>
                </a:cxn>
              </a:cxnLst>
              <a:rect l="0" t="0" r="r" b="b"/>
              <a:pathLst>
                <a:path w="11" h="3">
                  <a:moveTo>
                    <a:pt x="1" y="3"/>
                  </a:moveTo>
                  <a:cubicBezTo>
                    <a:pt x="4" y="3"/>
                    <a:pt x="11" y="0"/>
                    <a:pt x="7" y="0"/>
                  </a:cubicBezTo>
                  <a:cubicBezTo>
                    <a:pt x="4" y="0"/>
                    <a:pt x="0"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501"/>
            <p:cNvSpPr>
              <a:spLocks/>
            </p:cNvSpPr>
            <p:nvPr/>
          </p:nvSpPr>
          <p:spPr bwMode="auto">
            <a:xfrm>
              <a:off x="4783" y="1103"/>
              <a:ext cx="12" cy="3"/>
            </a:xfrm>
            <a:custGeom>
              <a:avLst/>
              <a:gdLst>
                <a:gd name="T0" fmla="*/ 6 w 9"/>
                <a:gd name="T1" fmla="*/ 0 h 2"/>
                <a:gd name="T2" fmla="*/ 1 w 9"/>
                <a:gd name="T3" fmla="*/ 2 h 2"/>
                <a:gd name="T4" fmla="*/ 6 w 9"/>
                <a:gd name="T5" fmla="*/ 0 h 2"/>
              </a:gdLst>
              <a:ahLst/>
              <a:cxnLst>
                <a:cxn ang="0">
                  <a:pos x="T0" y="T1"/>
                </a:cxn>
                <a:cxn ang="0">
                  <a:pos x="T2" y="T3"/>
                </a:cxn>
                <a:cxn ang="0">
                  <a:pos x="T4" y="T5"/>
                </a:cxn>
              </a:cxnLst>
              <a:rect l="0" t="0" r="r" b="b"/>
              <a:pathLst>
                <a:path w="9" h="2">
                  <a:moveTo>
                    <a:pt x="6" y="0"/>
                  </a:moveTo>
                  <a:cubicBezTo>
                    <a:pt x="4" y="0"/>
                    <a:pt x="0" y="2"/>
                    <a:pt x="1" y="2"/>
                  </a:cubicBezTo>
                  <a:cubicBezTo>
                    <a:pt x="4" y="2"/>
                    <a:pt x="9"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502"/>
            <p:cNvSpPr>
              <a:spLocks/>
            </p:cNvSpPr>
            <p:nvPr/>
          </p:nvSpPr>
          <p:spPr bwMode="auto">
            <a:xfrm>
              <a:off x="4776" y="1099"/>
              <a:ext cx="15" cy="7"/>
            </a:xfrm>
            <a:custGeom>
              <a:avLst/>
              <a:gdLst>
                <a:gd name="T0" fmla="*/ 2 w 11"/>
                <a:gd name="T1" fmla="*/ 3 h 5"/>
                <a:gd name="T2" fmla="*/ 11 w 11"/>
                <a:gd name="T3" fmla="*/ 0 h 5"/>
                <a:gd name="T4" fmla="*/ 2 w 11"/>
                <a:gd name="T5" fmla="*/ 3 h 5"/>
              </a:gdLst>
              <a:ahLst/>
              <a:cxnLst>
                <a:cxn ang="0">
                  <a:pos x="T0" y="T1"/>
                </a:cxn>
                <a:cxn ang="0">
                  <a:pos x="T2" y="T3"/>
                </a:cxn>
                <a:cxn ang="0">
                  <a:pos x="T4" y="T5"/>
                </a:cxn>
              </a:cxnLst>
              <a:rect l="0" t="0" r="r" b="b"/>
              <a:pathLst>
                <a:path w="11" h="5">
                  <a:moveTo>
                    <a:pt x="2" y="3"/>
                  </a:moveTo>
                  <a:cubicBezTo>
                    <a:pt x="7" y="5"/>
                    <a:pt x="11" y="1"/>
                    <a:pt x="11" y="0"/>
                  </a:cubicBezTo>
                  <a:cubicBezTo>
                    <a:pt x="11" y="0"/>
                    <a:pt x="0" y="2"/>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503"/>
            <p:cNvSpPr>
              <a:spLocks/>
            </p:cNvSpPr>
            <p:nvPr/>
          </p:nvSpPr>
          <p:spPr bwMode="auto">
            <a:xfrm>
              <a:off x="4776" y="1093"/>
              <a:ext cx="15" cy="6"/>
            </a:xfrm>
            <a:custGeom>
              <a:avLst/>
              <a:gdLst>
                <a:gd name="T0" fmla="*/ 2 w 11"/>
                <a:gd name="T1" fmla="*/ 0 h 4"/>
                <a:gd name="T2" fmla="*/ 3 w 11"/>
                <a:gd name="T3" fmla="*/ 4 h 4"/>
                <a:gd name="T4" fmla="*/ 9 w 11"/>
                <a:gd name="T5" fmla="*/ 4 h 4"/>
                <a:gd name="T6" fmla="*/ 2 w 11"/>
                <a:gd name="T7" fmla="*/ 0 h 4"/>
              </a:gdLst>
              <a:ahLst/>
              <a:cxnLst>
                <a:cxn ang="0">
                  <a:pos x="T0" y="T1"/>
                </a:cxn>
                <a:cxn ang="0">
                  <a:pos x="T2" y="T3"/>
                </a:cxn>
                <a:cxn ang="0">
                  <a:pos x="T4" y="T5"/>
                </a:cxn>
                <a:cxn ang="0">
                  <a:pos x="T6" y="T7"/>
                </a:cxn>
              </a:cxnLst>
              <a:rect l="0" t="0" r="r" b="b"/>
              <a:pathLst>
                <a:path w="11" h="4">
                  <a:moveTo>
                    <a:pt x="2" y="0"/>
                  </a:moveTo>
                  <a:cubicBezTo>
                    <a:pt x="0" y="0"/>
                    <a:pt x="1" y="4"/>
                    <a:pt x="3" y="4"/>
                  </a:cubicBezTo>
                  <a:cubicBezTo>
                    <a:pt x="5" y="4"/>
                    <a:pt x="6" y="4"/>
                    <a:pt x="9" y="4"/>
                  </a:cubicBezTo>
                  <a:cubicBezTo>
                    <a:pt x="11" y="4"/>
                    <a:pt x="4"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504"/>
            <p:cNvSpPr>
              <a:spLocks/>
            </p:cNvSpPr>
            <p:nvPr/>
          </p:nvSpPr>
          <p:spPr bwMode="auto">
            <a:xfrm>
              <a:off x="4762" y="1073"/>
              <a:ext cx="20" cy="13"/>
            </a:xfrm>
            <a:custGeom>
              <a:avLst/>
              <a:gdLst>
                <a:gd name="T0" fmla="*/ 9 w 14"/>
                <a:gd name="T1" fmla="*/ 10 h 10"/>
                <a:gd name="T2" fmla="*/ 3 w 14"/>
                <a:gd name="T3" fmla="*/ 2 h 10"/>
                <a:gd name="T4" fmla="*/ 9 w 14"/>
                <a:gd name="T5" fmla="*/ 10 h 10"/>
              </a:gdLst>
              <a:ahLst/>
              <a:cxnLst>
                <a:cxn ang="0">
                  <a:pos x="T0" y="T1"/>
                </a:cxn>
                <a:cxn ang="0">
                  <a:pos x="T2" y="T3"/>
                </a:cxn>
                <a:cxn ang="0">
                  <a:pos x="T4" y="T5"/>
                </a:cxn>
              </a:cxnLst>
              <a:rect l="0" t="0" r="r" b="b"/>
              <a:pathLst>
                <a:path w="14" h="10">
                  <a:moveTo>
                    <a:pt x="9" y="10"/>
                  </a:moveTo>
                  <a:cubicBezTo>
                    <a:pt x="14" y="10"/>
                    <a:pt x="7" y="3"/>
                    <a:pt x="3" y="2"/>
                  </a:cubicBezTo>
                  <a:cubicBezTo>
                    <a:pt x="0" y="0"/>
                    <a:pt x="7" y="10"/>
                    <a:pt x="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505"/>
            <p:cNvSpPr>
              <a:spLocks/>
            </p:cNvSpPr>
            <p:nvPr/>
          </p:nvSpPr>
          <p:spPr bwMode="auto">
            <a:xfrm>
              <a:off x="4791" y="1073"/>
              <a:ext cx="15" cy="4"/>
            </a:xfrm>
            <a:custGeom>
              <a:avLst/>
              <a:gdLst>
                <a:gd name="T0" fmla="*/ 9 w 11"/>
                <a:gd name="T1" fmla="*/ 2 h 3"/>
                <a:gd name="T2" fmla="*/ 3 w 11"/>
                <a:gd name="T3" fmla="*/ 0 h 3"/>
                <a:gd name="T4" fmla="*/ 9 w 11"/>
                <a:gd name="T5" fmla="*/ 2 h 3"/>
              </a:gdLst>
              <a:ahLst/>
              <a:cxnLst>
                <a:cxn ang="0">
                  <a:pos x="T0" y="T1"/>
                </a:cxn>
                <a:cxn ang="0">
                  <a:pos x="T2" y="T3"/>
                </a:cxn>
                <a:cxn ang="0">
                  <a:pos x="T4" y="T5"/>
                </a:cxn>
              </a:cxnLst>
              <a:rect l="0" t="0" r="r" b="b"/>
              <a:pathLst>
                <a:path w="11" h="3">
                  <a:moveTo>
                    <a:pt x="9" y="2"/>
                  </a:moveTo>
                  <a:cubicBezTo>
                    <a:pt x="11" y="1"/>
                    <a:pt x="5" y="0"/>
                    <a:pt x="3" y="0"/>
                  </a:cubicBezTo>
                  <a:cubicBezTo>
                    <a:pt x="0" y="1"/>
                    <a:pt x="4" y="3"/>
                    <a:pt x="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506"/>
            <p:cNvSpPr>
              <a:spLocks/>
            </p:cNvSpPr>
            <p:nvPr/>
          </p:nvSpPr>
          <p:spPr bwMode="auto">
            <a:xfrm>
              <a:off x="4768" y="1046"/>
              <a:ext cx="53" cy="29"/>
            </a:xfrm>
            <a:custGeom>
              <a:avLst/>
              <a:gdLst>
                <a:gd name="T0" fmla="*/ 4 w 39"/>
                <a:gd name="T1" fmla="*/ 6 h 21"/>
                <a:gd name="T2" fmla="*/ 6 w 39"/>
                <a:gd name="T3" fmla="*/ 7 h 21"/>
                <a:gd name="T4" fmla="*/ 9 w 39"/>
                <a:gd name="T5" fmla="*/ 6 h 21"/>
                <a:gd name="T6" fmla="*/ 10 w 39"/>
                <a:gd name="T7" fmla="*/ 8 h 21"/>
                <a:gd name="T8" fmla="*/ 13 w 39"/>
                <a:gd name="T9" fmla="*/ 8 h 21"/>
                <a:gd name="T10" fmla="*/ 12 w 39"/>
                <a:gd name="T11" fmla="*/ 10 h 21"/>
                <a:gd name="T12" fmla="*/ 13 w 39"/>
                <a:gd name="T13" fmla="*/ 11 h 21"/>
                <a:gd name="T14" fmla="*/ 8 w 39"/>
                <a:gd name="T15" fmla="*/ 11 h 21"/>
                <a:gd name="T16" fmla="*/ 5 w 39"/>
                <a:gd name="T17" fmla="*/ 12 h 21"/>
                <a:gd name="T18" fmla="*/ 9 w 39"/>
                <a:gd name="T19" fmla="*/ 14 h 21"/>
                <a:gd name="T20" fmla="*/ 17 w 39"/>
                <a:gd name="T21" fmla="*/ 14 h 21"/>
                <a:gd name="T22" fmla="*/ 15 w 39"/>
                <a:gd name="T23" fmla="*/ 16 h 21"/>
                <a:gd name="T24" fmla="*/ 20 w 39"/>
                <a:gd name="T25" fmla="*/ 15 h 21"/>
                <a:gd name="T26" fmla="*/ 27 w 39"/>
                <a:gd name="T27" fmla="*/ 17 h 21"/>
                <a:gd name="T28" fmla="*/ 30 w 39"/>
                <a:gd name="T29" fmla="*/ 19 h 21"/>
                <a:gd name="T30" fmla="*/ 38 w 39"/>
                <a:gd name="T31" fmla="*/ 18 h 21"/>
                <a:gd name="T32" fmla="*/ 36 w 39"/>
                <a:gd name="T33" fmla="*/ 14 h 21"/>
                <a:gd name="T34" fmla="*/ 33 w 39"/>
                <a:gd name="T35" fmla="*/ 9 h 21"/>
                <a:gd name="T36" fmla="*/ 27 w 39"/>
                <a:gd name="T37" fmla="*/ 8 h 21"/>
                <a:gd name="T38" fmla="*/ 24 w 39"/>
                <a:gd name="T39" fmla="*/ 6 h 21"/>
                <a:gd name="T40" fmla="*/ 21 w 39"/>
                <a:gd name="T41" fmla="*/ 5 h 21"/>
                <a:gd name="T42" fmla="*/ 17 w 39"/>
                <a:gd name="T43" fmla="*/ 6 h 21"/>
                <a:gd name="T44" fmla="*/ 17 w 39"/>
                <a:gd name="T45" fmla="*/ 2 h 21"/>
                <a:gd name="T46" fmla="*/ 8 w 39"/>
                <a:gd name="T47" fmla="*/ 1 h 21"/>
                <a:gd name="T48" fmla="*/ 2 w 39"/>
                <a:gd name="T49" fmla="*/ 1 h 21"/>
                <a:gd name="T50" fmla="*/ 1 w 39"/>
                <a:gd name="T51" fmla="*/ 5 h 21"/>
                <a:gd name="T52" fmla="*/ 4 w 39"/>
                <a:gd name="T53" fmla="*/ 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9" h="21">
                  <a:moveTo>
                    <a:pt x="4" y="6"/>
                  </a:moveTo>
                  <a:cubicBezTo>
                    <a:pt x="6" y="7"/>
                    <a:pt x="5" y="7"/>
                    <a:pt x="6" y="7"/>
                  </a:cubicBezTo>
                  <a:cubicBezTo>
                    <a:pt x="8" y="7"/>
                    <a:pt x="7" y="6"/>
                    <a:pt x="9" y="6"/>
                  </a:cubicBezTo>
                  <a:cubicBezTo>
                    <a:pt x="10" y="6"/>
                    <a:pt x="10" y="7"/>
                    <a:pt x="10" y="8"/>
                  </a:cubicBezTo>
                  <a:cubicBezTo>
                    <a:pt x="10" y="10"/>
                    <a:pt x="12" y="8"/>
                    <a:pt x="13" y="8"/>
                  </a:cubicBezTo>
                  <a:cubicBezTo>
                    <a:pt x="14" y="8"/>
                    <a:pt x="13" y="9"/>
                    <a:pt x="12" y="10"/>
                  </a:cubicBezTo>
                  <a:cubicBezTo>
                    <a:pt x="10" y="10"/>
                    <a:pt x="12" y="10"/>
                    <a:pt x="13" y="11"/>
                  </a:cubicBezTo>
                  <a:cubicBezTo>
                    <a:pt x="14" y="12"/>
                    <a:pt x="11" y="11"/>
                    <a:pt x="8" y="11"/>
                  </a:cubicBezTo>
                  <a:cubicBezTo>
                    <a:pt x="5" y="11"/>
                    <a:pt x="5" y="11"/>
                    <a:pt x="5" y="12"/>
                  </a:cubicBezTo>
                  <a:cubicBezTo>
                    <a:pt x="5" y="13"/>
                    <a:pt x="8" y="14"/>
                    <a:pt x="9" y="14"/>
                  </a:cubicBezTo>
                  <a:cubicBezTo>
                    <a:pt x="10" y="14"/>
                    <a:pt x="15" y="14"/>
                    <a:pt x="17" y="14"/>
                  </a:cubicBezTo>
                  <a:cubicBezTo>
                    <a:pt x="20" y="14"/>
                    <a:pt x="17" y="14"/>
                    <a:pt x="15" y="16"/>
                  </a:cubicBezTo>
                  <a:cubicBezTo>
                    <a:pt x="12" y="17"/>
                    <a:pt x="17" y="15"/>
                    <a:pt x="20" y="15"/>
                  </a:cubicBezTo>
                  <a:cubicBezTo>
                    <a:pt x="23" y="14"/>
                    <a:pt x="24" y="15"/>
                    <a:pt x="27" y="17"/>
                  </a:cubicBezTo>
                  <a:cubicBezTo>
                    <a:pt x="30" y="18"/>
                    <a:pt x="28" y="19"/>
                    <a:pt x="30" y="19"/>
                  </a:cubicBezTo>
                  <a:cubicBezTo>
                    <a:pt x="34" y="21"/>
                    <a:pt x="37" y="19"/>
                    <a:pt x="38" y="18"/>
                  </a:cubicBezTo>
                  <a:cubicBezTo>
                    <a:pt x="39" y="16"/>
                    <a:pt x="37" y="15"/>
                    <a:pt x="36" y="14"/>
                  </a:cubicBezTo>
                  <a:cubicBezTo>
                    <a:pt x="35" y="13"/>
                    <a:pt x="34" y="11"/>
                    <a:pt x="33" y="9"/>
                  </a:cubicBezTo>
                  <a:cubicBezTo>
                    <a:pt x="32" y="7"/>
                    <a:pt x="29" y="8"/>
                    <a:pt x="27" y="8"/>
                  </a:cubicBezTo>
                  <a:cubicBezTo>
                    <a:pt x="24" y="8"/>
                    <a:pt x="26" y="7"/>
                    <a:pt x="24" y="6"/>
                  </a:cubicBezTo>
                  <a:cubicBezTo>
                    <a:pt x="23" y="5"/>
                    <a:pt x="23" y="4"/>
                    <a:pt x="21" y="5"/>
                  </a:cubicBezTo>
                  <a:cubicBezTo>
                    <a:pt x="19" y="5"/>
                    <a:pt x="20" y="6"/>
                    <a:pt x="17" y="6"/>
                  </a:cubicBezTo>
                  <a:cubicBezTo>
                    <a:pt x="15" y="7"/>
                    <a:pt x="17" y="4"/>
                    <a:pt x="17" y="2"/>
                  </a:cubicBezTo>
                  <a:cubicBezTo>
                    <a:pt x="17" y="0"/>
                    <a:pt x="9" y="1"/>
                    <a:pt x="8" y="1"/>
                  </a:cubicBezTo>
                  <a:cubicBezTo>
                    <a:pt x="7" y="2"/>
                    <a:pt x="4" y="1"/>
                    <a:pt x="2" y="1"/>
                  </a:cubicBezTo>
                  <a:cubicBezTo>
                    <a:pt x="0" y="1"/>
                    <a:pt x="1" y="3"/>
                    <a:pt x="1" y="5"/>
                  </a:cubicBezTo>
                  <a:cubicBezTo>
                    <a:pt x="1" y="6"/>
                    <a:pt x="2" y="5"/>
                    <a:pt x="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507"/>
            <p:cNvSpPr>
              <a:spLocks/>
            </p:cNvSpPr>
            <p:nvPr/>
          </p:nvSpPr>
          <p:spPr bwMode="auto">
            <a:xfrm>
              <a:off x="4809" y="1033"/>
              <a:ext cx="15" cy="7"/>
            </a:xfrm>
            <a:custGeom>
              <a:avLst/>
              <a:gdLst>
                <a:gd name="T0" fmla="*/ 5 w 11"/>
                <a:gd name="T1" fmla="*/ 4 h 5"/>
                <a:gd name="T2" fmla="*/ 9 w 11"/>
                <a:gd name="T3" fmla="*/ 5 h 5"/>
                <a:gd name="T4" fmla="*/ 8 w 11"/>
                <a:gd name="T5" fmla="*/ 2 h 5"/>
                <a:gd name="T6" fmla="*/ 2 w 11"/>
                <a:gd name="T7" fmla="*/ 3 h 5"/>
                <a:gd name="T8" fmla="*/ 5 w 11"/>
                <a:gd name="T9" fmla="*/ 4 h 5"/>
              </a:gdLst>
              <a:ahLst/>
              <a:cxnLst>
                <a:cxn ang="0">
                  <a:pos x="T0" y="T1"/>
                </a:cxn>
                <a:cxn ang="0">
                  <a:pos x="T2" y="T3"/>
                </a:cxn>
                <a:cxn ang="0">
                  <a:pos x="T4" y="T5"/>
                </a:cxn>
                <a:cxn ang="0">
                  <a:pos x="T6" y="T7"/>
                </a:cxn>
                <a:cxn ang="0">
                  <a:pos x="T8" y="T9"/>
                </a:cxn>
              </a:cxnLst>
              <a:rect l="0" t="0" r="r" b="b"/>
              <a:pathLst>
                <a:path w="11" h="5">
                  <a:moveTo>
                    <a:pt x="5" y="4"/>
                  </a:moveTo>
                  <a:cubicBezTo>
                    <a:pt x="8" y="5"/>
                    <a:pt x="6" y="5"/>
                    <a:pt x="9" y="5"/>
                  </a:cubicBezTo>
                  <a:cubicBezTo>
                    <a:pt x="11" y="5"/>
                    <a:pt x="11" y="4"/>
                    <a:pt x="8" y="2"/>
                  </a:cubicBezTo>
                  <a:cubicBezTo>
                    <a:pt x="6" y="0"/>
                    <a:pt x="3" y="2"/>
                    <a:pt x="2" y="3"/>
                  </a:cubicBezTo>
                  <a:cubicBezTo>
                    <a:pt x="0" y="4"/>
                    <a:pt x="1" y="4"/>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508"/>
            <p:cNvSpPr>
              <a:spLocks/>
            </p:cNvSpPr>
            <p:nvPr/>
          </p:nvSpPr>
          <p:spPr bwMode="auto">
            <a:xfrm>
              <a:off x="4823" y="1058"/>
              <a:ext cx="31" cy="17"/>
            </a:xfrm>
            <a:custGeom>
              <a:avLst/>
              <a:gdLst>
                <a:gd name="T0" fmla="*/ 4 w 23"/>
                <a:gd name="T1" fmla="*/ 2 h 13"/>
                <a:gd name="T2" fmla="*/ 3 w 23"/>
                <a:gd name="T3" fmla="*/ 4 h 13"/>
                <a:gd name="T4" fmla="*/ 9 w 23"/>
                <a:gd name="T5" fmla="*/ 8 h 13"/>
                <a:gd name="T6" fmla="*/ 5 w 23"/>
                <a:gd name="T7" fmla="*/ 9 h 13"/>
                <a:gd name="T8" fmla="*/ 10 w 23"/>
                <a:gd name="T9" fmla="*/ 12 h 13"/>
                <a:gd name="T10" fmla="*/ 20 w 23"/>
                <a:gd name="T11" fmla="*/ 10 h 13"/>
                <a:gd name="T12" fmla="*/ 19 w 23"/>
                <a:gd name="T13" fmla="*/ 7 h 13"/>
                <a:gd name="T14" fmla="*/ 22 w 23"/>
                <a:gd name="T15" fmla="*/ 5 h 13"/>
                <a:gd name="T16" fmla="*/ 14 w 23"/>
                <a:gd name="T17" fmla="*/ 3 h 13"/>
                <a:gd name="T18" fmla="*/ 3 w 23"/>
                <a:gd name="T19" fmla="*/ 0 h 13"/>
                <a:gd name="T20" fmla="*/ 4 w 23"/>
                <a:gd name="T21"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3">
                  <a:moveTo>
                    <a:pt x="4" y="2"/>
                  </a:moveTo>
                  <a:cubicBezTo>
                    <a:pt x="6" y="3"/>
                    <a:pt x="4" y="3"/>
                    <a:pt x="3" y="4"/>
                  </a:cubicBezTo>
                  <a:cubicBezTo>
                    <a:pt x="1" y="6"/>
                    <a:pt x="6" y="7"/>
                    <a:pt x="9" y="8"/>
                  </a:cubicBezTo>
                  <a:cubicBezTo>
                    <a:pt x="11" y="8"/>
                    <a:pt x="7" y="9"/>
                    <a:pt x="5" y="9"/>
                  </a:cubicBezTo>
                  <a:cubicBezTo>
                    <a:pt x="4" y="9"/>
                    <a:pt x="8" y="11"/>
                    <a:pt x="10" y="12"/>
                  </a:cubicBezTo>
                  <a:cubicBezTo>
                    <a:pt x="12" y="13"/>
                    <a:pt x="18" y="10"/>
                    <a:pt x="20" y="10"/>
                  </a:cubicBezTo>
                  <a:cubicBezTo>
                    <a:pt x="22" y="10"/>
                    <a:pt x="20" y="8"/>
                    <a:pt x="19" y="7"/>
                  </a:cubicBezTo>
                  <a:cubicBezTo>
                    <a:pt x="18" y="6"/>
                    <a:pt x="20" y="6"/>
                    <a:pt x="22" y="5"/>
                  </a:cubicBezTo>
                  <a:cubicBezTo>
                    <a:pt x="23" y="4"/>
                    <a:pt x="16" y="4"/>
                    <a:pt x="14" y="3"/>
                  </a:cubicBezTo>
                  <a:cubicBezTo>
                    <a:pt x="12" y="2"/>
                    <a:pt x="6" y="0"/>
                    <a:pt x="3" y="0"/>
                  </a:cubicBezTo>
                  <a:cubicBezTo>
                    <a:pt x="0" y="1"/>
                    <a:pt x="3" y="2"/>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509"/>
            <p:cNvSpPr>
              <a:spLocks/>
            </p:cNvSpPr>
            <p:nvPr/>
          </p:nvSpPr>
          <p:spPr bwMode="auto">
            <a:xfrm>
              <a:off x="4842" y="1073"/>
              <a:ext cx="26" cy="8"/>
            </a:xfrm>
            <a:custGeom>
              <a:avLst/>
              <a:gdLst>
                <a:gd name="T0" fmla="*/ 14 w 19"/>
                <a:gd name="T1" fmla="*/ 5 h 6"/>
                <a:gd name="T2" fmla="*/ 17 w 19"/>
                <a:gd name="T3" fmla="*/ 2 h 6"/>
                <a:gd name="T4" fmla="*/ 0 w 19"/>
                <a:gd name="T5" fmla="*/ 2 h 6"/>
                <a:gd name="T6" fmla="*/ 2 w 19"/>
                <a:gd name="T7" fmla="*/ 5 h 6"/>
                <a:gd name="T8" fmla="*/ 14 w 19"/>
                <a:gd name="T9" fmla="*/ 5 h 6"/>
              </a:gdLst>
              <a:ahLst/>
              <a:cxnLst>
                <a:cxn ang="0">
                  <a:pos x="T0" y="T1"/>
                </a:cxn>
                <a:cxn ang="0">
                  <a:pos x="T2" y="T3"/>
                </a:cxn>
                <a:cxn ang="0">
                  <a:pos x="T4" y="T5"/>
                </a:cxn>
                <a:cxn ang="0">
                  <a:pos x="T6" y="T7"/>
                </a:cxn>
                <a:cxn ang="0">
                  <a:pos x="T8" y="T9"/>
                </a:cxn>
              </a:cxnLst>
              <a:rect l="0" t="0" r="r" b="b"/>
              <a:pathLst>
                <a:path w="19" h="6">
                  <a:moveTo>
                    <a:pt x="14" y="5"/>
                  </a:moveTo>
                  <a:cubicBezTo>
                    <a:pt x="16" y="5"/>
                    <a:pt x="19" y="2"/>
                    <a:pt x="17" y="2"/>
                  </a:cubicBezTo>
                  <a:cubicBezTo>
                    <a:pt x="14" y="2"/>
                    <a:pt x="0" y="0"/>
                    <a:pt x="0" y="2"/>
                  </a:cubicBezTo>
                  <a:cubicBezTo>
                    <a:pt x="0" y="3"/>
                    <a:pt x="0" y="5"/>
                    <a:pt x="2" y="5"/>
                  </a:cubicBezTo>
                  <a:cubicBezTo>
                    <a:pt x="5" y="5"/>
                    <a:pt x="13" y="6"/>
                    <a:pt x="14"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510"/>
            <p:cNvSpPr>
              <a:spLocks/>
            </p:cNvSpPr>
            <p:nvPr/>
          </p:nvSpPr>
          <p:spPr bwMode="auto">
            <a:xfrm>
              <a:off x="4839" y="1110"/>
              <a:ext cx="26" cy="18"/>
            </a:xfrm>
            <a:custGeom>
              <a:avLst/>
              <a:gdLst>
                <a:gd name="T0" fmla="*/ 16 w 19"/>
                <a:gd name="T1" fmla="*/ 11 h 13"/>
                <a:gd name="T2" fmla="*/ 17 w 19"/>
                <a:gd name="T3" fmla="*/ 7 h 13"/>
                <a:gd name="T4" fmla="*/ 17 w 19"/>
                <a:gd name="T5" fmla="*/ 5 h 13"/>
                <a:gd name="T6" fmla="*/ 8 w 19"/>
                <a:gd name="T7" fmla="*/ 1 h 13"/>
                <a:gd name="T8" fmla="*/ 1 w 19"/>
                <a:gd name="T9" fmla="*/ 6 h 13"/>
                <a:gd name="T10" fmla="*/ 8 w 19"/>
                <a:gd name="T11" fmla="*/ 10 h 13"/>
                <a:gd name="T12" fmla="*/ 16 w 19"/>
                <a:gd name="T13" fmla="*/ 11 h 13"/>
              </a:gdLst>
              <a:ahLst/>
              <a:cxnLst>
                <a:cxn ang="0">
                  <a:pos x="T0" y="T1"/>
                </a:cxn>
                <a:cxn ang="0">
                  <a:pos x="T2" y="T3"/>
                </a:cxn>
                <a:cxn ang="0">
                  <a:pos x="T4" y="T5"/>
                </a:cxn>
                <a:cxn ang="0">
                  <a:pos x="T6" y="T7"/>
                </a:cxn>
                <a:cxn ang="0">
                  <a:pos x="T8" y="T9"/>
                </a:cxn>
                <a:cxn ang="0">
                  <a:pos x="T10" y="T11"/>
                </a:cxn>
                <a:cxn ang="0">
                  <a:pos x="T12" y="T13"/>
                </a:cxn>
              </a:cxnLst>
              <a:rect l="0" t="0" r="r" b="b"/>
              <a:pathLst>
                <a:path w="19" h="13">
                  <a:moveTo>
                    <a:pt x="16" y="11"/>
                  </a:moveTo>
                  <a:cubicBezTo>
                    <a:pt x="18" y="10"/>
                    <a:pt x="16" y="8"/>
                    <a:pt x="17" y="7"/>
                  </a:cubicBezTo>
                  <a:cubicBezTo>
                    <a:pt x="17" y="6"/>
                    <a:pt x="19" y="6"/>
                    <a:pt x="17" y="5"/>
                  </a:cubicBezTo>
                  <a:cubicBezTo>
                    <a:pt x="15" y="3"/>
                    <a:pt x="9" y="1"/>
                    <a:pt x="8" y="1"/>
                  </a:cubicBezTo>
                  <a:cubicBezTo>
                    <a:pt x="5" y="0"/>
                    <a:pt x="0" y="6"/>
                    <a:pt x="1" y="6"/>
                  </a:cubicBezTo>
                  <a:cubicBezTo>
                    <a:pt x="2" y="7"/>
                    <a:pt x="5" y="10"/>
                    <a:pt x="8" y="10"/>
                  </a:cubicBezTo>
                  <a:cubicBezTo>
                    <a:pt x="10" y="11"/>
                    <a:pt x="15" y="13"/>
                    <a:pt x="16"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511"/>
            <p:cNvSpPr>
              <a:spLocks/>
            </p:cNvSpPr>
            <p:nvPr/>
          </p:nvSpPr>
          <p:spPr bwMode="auto">
            <a:xfrm>
              <a:off x="4850" y="1104"/>
              <a:ext cx="7" cy="4"/>
            </a:xfrm>
            <a:custGeom>
              <a:avLst/>
              <a:gdLst>
                <a:gd name="T0" fmla="*/ 2 w 5"/>
                <a:gd name="T1" fmla="*/ 1 h 3"/>
                <a:gd name="T2" fmla="*/ 4 w 5"/>
                <a:gd name="T3" fmla="*/ 3 h 3"/>
                <a:gd name="T4" fmla="*/ 2 w 5"/>
                <a:gd name="T5" fmla="*/ 1 h 3"/>
              </a:gdLst>
              <a:ahLst/>
              <a:cxnLst>
                <a:cxn ang="0">
                  <a:pos x="T0" y="T1"/>
                </a:cxn>
                <a:cxn ang="0">
                  <a:pos x="T2" y="T3"/>
                </a:cxn>
                <a:cxn ang="0">
                  <a:pos x="T4" y="T5"/>
                </a:cxn>
              </a:cxnLst>
              <a:rect l="0" t="0" r="r" b="b"/>
              <a:pathLst>
                <a:path w="5" h="3">
                  <a:moveTo>
                    <a:pt x="2" y="1"/>
                  </a:moveTo>
                  <a:cubicBezTo>
                    <a:pt x="0" y="1"/>
                    <a:pt x="2" y="3"/>
                    <a:pt x="4" y="3"/>
                  </a:cubicBezTo>
                  <a:cubicBezTo>
                    <a:pt x="5" y="2"/>
                    <a:pt x="3"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512"/>
            <p:cNvSpPr>
              <a:spLocks/>
            </p:cNvSpPr>
            <p:nvPr/>
          </p:nvSpPr>
          <p:spPr bwMode="auto">
            <a:xfrm>
              <a:off x="4879" y="1077"/>
              <a:ext cx="17" cy="9"/>
            </a:xfrm>
            <a:custGeom>
              <a:avLst/>
              <a:gdLst>
                <a:gd name="T0" fmla="*/ 2 w 12"/>
                <a:gd name="T1" fmla="*/ 5 h 7"/>
                <a:gd name="T2" fmla="*/ 4 w 12"/>
                <a:gd name="T3" fmla="*/ 6 h 7"/>
                <a:gd name="T4" fmla="*/ 10 w 12"/>
                <a:gd name="T5" fmla="*/ 4 h 7"/>
                <a:gd name="T6" fmla="*/ 3 w 12"/>
                <a:gd name="T7" fmla="*/ 0 h 7"/>
                <a:gd name="T8" fmla="*/ 2 w 12"/>
                <a:gd name="T9" fmla="*/ 3 h 7"/>
                <a:gd name="T10" fmla="*/ 2 w 12"/>
                <a:gd name="T11" fmla="*/ 5 h 7"/>
              </a:gdLst>
              <a:ahLst/>
              <a:cxnLst>
                <a:cxn ang="0">
                  <a:pos x="T0" y="T1"/>
                </a:cxn>
                <a:cxn ang="0">
                  <a:pos x="T2" y="T3"/>
                </a:cxn>
                <a:cxn ang="0">
                  <a:pos x="T4" y="T5"/>
                </a:cxn>
                <a:cxn ang="0">
                  <a:pos x="T6" y="T7"/>
                </a:cxn>
                <a:cxn ang="0">
                  <a:pos x="T8" y="T9"/>
                </a:cxn>
                <a:cxn ang="0">
                  <a:pos x="T10" y="T11"/>
                </a:cxn>
              </a:cxnLst>
              <a:rect l="0" t="0" r="r" b="b"/>
              <a:pathLst>
                <a:path w="12" h="7">
                  <a:moveTo>
                    <a:pt x="2" y="5"/>
                  </a:moveTo>
                  <a:cubicBezTo>
                    <a:pt x="3" y="6"/>
                    <a:pt x="3" y="7"/>
                    <a:pt x="4" y="6"/>
                  </a:cubicBezTo>
                  <a:cubicBezTo>
                    <a:pt x="6" y="5"/>
                    <a:pt x="8" y="5"/>
                    <a:pt x="10" y="4"/>
                  </a:cubicBezTo>
                  <a:cubicBezTo>
                    <a:pt x="12" y="2"/>
                    <a:pt x="6" y="1"/>
                    <a:pt x="3" y="0"/>
                  </a:cubicBezTo>
                  <a:cubicBezTo>
                    <a:pt x="0" y="0"/>
                    <a:pt x="2" y="1"/>
                    <a:pt x="2" y="3"/>
                  </a:cubicBezTo>
                  <a:cubicBezTo>
                    <a:pt x="2" y="5"/>
                    <a:pt x="1" y="5"/>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513"/>
            <p:cNvSpPr>
              <a:spLocks/>
            </p:cNvSpPr>
            <p:nvPr/>
          </p:nvSpPr>
          <p:spPr bwMode="auto">
            <a:xfrm>
              <a:off x="4886" y="1089"/>
              <a:ext cx="7" cy="7"/>
            </a:xfrm>
            <a:custGeom>
              <a:avLst/>
              <a:gdLst>
                <a:gd name="T0" fmla="*/ 2 w 5"/>
                <a:gd name="T1" fmla="*/ 4 h 5"/>
                <a:gd name="T2" fmla="*/ 3 w 5"/>
                <a:gd name="T3" fmla="*/ 2 h 5"/>
                <a:gd name="T4" fmla="*/ 2 w 5"/>
                <a:gd name="T5" fmla="*/ 4 h 5"/>
              </a:gdLst>
              <a:ahLst/>
              <a:cxnLst>
                <a:cxn ang="0">
                  <a:pos x="T0" y="T1"/>
                </a:cxn>
                <a:cxn ang="0">
                  <a:pos x="T2" y="T3"/>
                </a:cxn>
                <a:cxn ang="0">
                  <a:pos x="T4" y="T5"/>
                </a:cxn>
              </a:cxnLst>
              <a:rect l="0" t="0" r="r" b="b"/>
              <a:pathLst>
                <a:path w="5" h="5">
                  <a:moveTo>
                    <a:pt x="2" y="4"/>
                  </a:moveTo>
                  <a:cubicBezTo>
                    <a:pt x="3" y="5"/>
                    <a:pt x="5" y="3"/>
                    <a:pt x="3" y="2"/>
                  </a:cubicBezTo>
                  <a:cubicBezTo>
                    <a:pt x="1" y="0"/>
                    <a:pt x="0"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514"/>
            <p:cNvSpPr>
              <a:spLocks/>
            </p:cNvSpPr>
            <p:nvPr/>
          </p:nvSpPr>
          <p:spPr bwMode="auto">
            <a:xfrm>
              <a:off x="4834" y="1086"/>
              <a:ext cx="139" cy="43"/>
            </a:xfrm>
            <a:custGeom>
              <a:avLst/>
              <a:gdLst>
                <a:gd name="T0" fmla="*/ 47 w 101"/>
                <a:gd name="T1" fmla="*/ 28 h 31"/>
                <a:gd name="T2" fmla="*/ 50 w 101"/>
                <a:gd name="T3" fmla="*/ 27 h 31"/>
                <a:gd name="T4" fmla="*/ 54 w 101"/>
                <a:gd name="T5" fmla="*/ 30 h 31"/>
                <a:gd name="T6" fmla="*/ 76 w 101"/>
                <a:gd name="T7" fmla="*/ 30 h 31"/>
                <a:gd name="T8" fmla="*/ 78 w 101"/>
                <a:gd name="T9" fmla="*/ 26 h 31"/>
                <a:gd name="T10" fmla="*/ 80 w 101"/>
                <a:gd name="T11" fmla="*/ 27 h 31"/>
                <a:gd name="T12" fmla="*/ 89 w 101"/>
                <a:gd name="T13" fmla="*/ 30 h 31"/>
                <a:gd name="T14" fmla="*/ 96 w 101"/>
                <a:gd name="T15" fmla="*/ 29 h 31"/>
                <a:gd name="T16" fmla="*/ 98 w 101"/>
                <a:gd name="T17" fmla="*/ 27 h 31"/>
                <a:gd name="T18" fmla="*/ 99 w 101"/>
                <a:gd name="T19" fmla="*/ 24 h 31"/>
                <a:gd name="T20" fmla="*/ 96 w 101"/>
                <a:gd name="T21" fmla="*/ 24 h 31"/>
                <a:gd name="T22" fmla="*/ 100 w 101"/>
                <a:gd name="T23" fmla="*/ 19 h 31"/>
                <a:gd name="T24" fmla="*/ 96 w 101"/>
                <a:gd name="T25" fmla="*/ 18 h 31"/>
                <a:gd name="T26" fmla="*/ 92 w 101"/>
                <a:gd name="T27" fmla="*/ 17 h 31"/>
                <a:gd name="T28" fmla="*/ 90 w 101"/>
                <a:gd name="T29" fmla="*/ 16 h 31"/>
                <a:gd name="T30" fmla="*/ 81 w 101"/>
                <a:gd name="T31" fmla="*/ 16 h 31"/>
                <a:gd name="T32" fmla="*/ 76 w 101"/>
                <a:gd name="T33" fmla="*/ 15 h 31"/>
                <a:gd name="T34" fmla="*/ 65 w 101"/>
                <a:gd name="T35" fmla="*/ 18 h 31"/>
                <a:gd name="T36" fmla="*/ 65 w 101"/>
                <a:gd name="T37" fmla="*/ 19 h 31"/>
                <a:gd name="T38" fmla="*/ 63 w 101"/>
                <a:gd name="T39" fmla="*/ 20 h 31"/>
                <a:gd name="T40" fmla="*/ 59 w 101"/>
                <a:gd name="T41" fmla="*/ 19 h 31"/>
                <a:gd name="T42" fmla="*/ 53 w 101"/>
                <a:gd name="T43" fmla="*/ 18 h 31"/>
                <a:gd name="T44" fmla="*/ 49 w 101"/>
                <a:gd name="T45" fmla="*/ 18 h 31"/>
                <a:gd name="T46" fmla="*/ 48 w 101"/>
                <a:gd name="T47" fmla="*/ 20 h 31"/>
                <a:gd name="T48" fmla="*/ 45 w 101"/>
                <a:gd name="T49" fmla="*/ 18 h 31"/>
                <a:gd name="T50" fmla="*/ 44 w 101"/>
                <a:gd name="T51" fmla="*/ 17 h 31"/>
                <a:gd name="T52" fmla="*/ 44 w 101"/>
                <a:gd name="T53" fmla="*/ 15 h 31"/>
                <a:gd name="T54" fmla="*/ 41 w 101"/>
                <a:gd name="T55" fmla="*/ 13 h 31"/>
                <a:gd name="T56" fmla="*/ 36 w 101"/>
                <a:gd name="T57" fmla="*/ 14 h 31"/>
                <a:gd name="T58" fmla="*/ 37 w 101"/>
                <a:gd name="T59" fmla="*/ 12 h 31"/>
                <a:gd name="T60" fmla="*/ 33 w 101"/>
                <a:gd name="T61" fmla="*/ 10 h 31"/>
                <a:gd name="T62" fmla="*/ 44 w 101"/>
                <a:gd name="T63" fmla="*/ 10 h 31"/>
                <a:gd name="T64" fmla="*/ 40 w 101"/>
                <a:gd name="T65" fmla="*/ 8 h 31"/>
                <a:gd name="T66" fmla="*/ 34 w 101"/>
                <a:gd name="T67" fmla="*/ 7 h 31"/>
                <a:gd name="T68" fmla="*/ 37 w 101"/>
                <a:gd name="T69" fmla="*/ 6 h 31"/>
                <a:gd name="T70" fmla="*/ 32 w 101"/>
                <a:gd name="T71" fmla="*/ 5 h 31"/>
                <a:gd name="T72" fmla="*/ 24 w 101"/>
                <a:gd name="T73" fmla="*/ 6 h 31"/>
                <a:gd name="T74" fmla="*/ 21 w 101"/>
                <a:gd name="T75" fmla="*/ 7 h 31"/>
                <a:gd name="T76" fmla="*/ 23 w 101"/>
                <a:gd name="T77" fmla="*/ 4 h 31"/>
                <a:gd name="T78" fmla="*/ 18 w 101"/>
                <a:gd name="T79" fmla="*/ 2 h 31"/>
                <a:gd name="T80" fmla="*/ 10 w 101"/>
                <a:gd name="T81" fmla="*/ 0 h 31"/>
                <a:gd name="T82" fmla="*/ 4 w 101"/>
                <a:gd name="T83" fmla="*/ 2 h 31"/>
                <a:gd name="T84" fmla="*/ 3 w 101"/>
                <a:gd name="T85" fmla="*/ 3 h 31"/>
                <a:gd name="T86" fmla="*/ 3 w 101"/>
                <a:gd name="T87" fmla="*/ 4 h 31"/>
                <a:gd name="T88" fmla="*/ 9 w 101"/>
                <a:gd name="T89" fmla="*/ 6 h 31"/>
                <a:gd name="T90" fmla="*/ 8 w 101"/>
                <a:gd name="T91" fmla="*/ 8 h 31"/>
                <a:gd name="T92" fmla="*/ 11 w 101"/>
                <a:gd name="T93" fmla="*/ 9 h 31"/>
                <a:gd name="T94" fmla="*/ 17 w 101"/>
                <a:gd name="T95" fmla="*/ 9 h 31"/>
                <a:gd name="T96" fmla="*/ 22 w 101"/>
                <a:gd name="T97" fmla="*/ 9 h 31"/>
                <a:gd name="T98" fmla="*/ 26 w 101"/>
                <a:gd name="T99" fmla="*/ 11 h 31"/>
                <a:gd name="T100" fmla="*/ 29 w 101"/>
                <a:gd name="T101" fmla="*/ 15 h 31"/>
                <a:gd name="T102" fmla="*/ 30 w 101"/>
                <a:gd name="T103" fmla="*/ 18 h 31"/>
                <a:gd name="T104" fmla="*/ 28 w 101"/>
                <a:gd name="T105" fmla="*/ 21 h 31"/>
                <a:gd name="T106" fmla="*/ 30 w 101"/>
                <a:gd name="T107" fmla="*/ 25 h 31"/>
                <a:gd name="T108" fmla="*/ 33 w 101"/>
                <a:gd name="T109" fmla="*/ 28 h 31"/>
                <a:gd name="T110" fmla="*/ 36 w 101"/>
                <a:gd name="T111" fmla="*/ 27 h 31"/>
                <a:gd name="T112" fmla="*/ 42 w 101"/>
                <a:gd name="T113" fmla="*/ 29 h 31"/>
                <a:gd name="T114" fmla="*/ 47 w 101"/>
                <a:gd name="T115" fmla="*/ 28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1" h="31">
                  <a:moveTo>
                    <a:pt x="47" y="28"/>
                  </a:moveTo>
                  <a:cubicBezTo>
                    <a:pt x="49" y="27"/>
                    <a:pt x="50" y="25"/>
                    <a:pt x="50" y="27"/>
                  </a:cubicBezTo>
                  <a:cubicBezTo>
                    <a:pt x="50" y="29"/>
                    <a:pt x="52" y="30"/>
                    <a:pt x="54" y="30"/>
                  </a:cubicBezTo>
                  <a:cubicBezTo>
                    <a:pt x="57" y="30"/>
                    <a:pt x="74" y="31"/>
                    <a:pt x="76" y="30"/>
                  </a:cubicBezTo>
                  <a:cubicBezTo>
                    <a:pt x="78" y="29"/>
                    <a:pt x="77" y="27"/>
                    <a:pt x="78" y="26"/>
                  </a:cubicBezTo>
                  <a:cubicBezTo>
                    <a:pt x="79" y="26"/>
                    <a:pt x="78" y="26"/>
                    <a:pt x="80" y="27"/>
                  </a:cubicBezTo>
                  <a:cubicBezTo>
                    <a:pt x="82" y="29"/>
                    <a:pt x="86" y="31"/>
                    <a:pt x="89" y="30"/>
                  </a:cubicBezTo>
                  <a:cubicBezTo>
                    <a:pt x="92" y="29"/>
                    <a:pt x="96" y="30"/>
                    <a:pt x="96" y="29"/>
                  </a:cubicBezTo>
                  <a:cubicBezTo>
                    <a:pt x="97" y="27"/>
                    <a:pt x="96" y="27"/>
                    <a:pt x="98" y="27"/>
                  </a:cubicBezTo>
                  <a:cubicBezTo>
                    <a:pt x="100" y="26"/>
                    <a:pt x="100" y="24"/>
                    <a:pt x="99" y="24"/>
                  </a:cubicBezTo>
                  <a:cubicBezTo>
                    <a:pt x="98" y="24"/>
                    <a:pt x="93" y="25"/>
                    <a:pt x="96" y="24"/>
                  </a:cubicBezTo>
                  <a:cubicBezTo>
                    <a:pt x="98" y="23"/>
                    <a:pt x="101" y="19"/>
                    <a:pt x="100" y="19"/>
                  </a:cubicBezTo>
                  <a:cubicBezTo>
                    <a:pt x="98" y="19"/>
                    <a:pt x="99" y="19"/>
                    <a:pt x="96" y="18"/>
                  </a:cubicBezTo>
                  <a:cubicBezTo>
                    <a:pt x="94" y="17"/>
                    <a:pt x="93" y="18"/>
                    <a:pt x="92" y="17"/>
                  </a:cubicBezTo>
                  <a:cubicBezTo>
                    <a:pt x="90" y="17"/>
                    <a:pt x="93" y="16"/>
                    <a:pt x="90" y="16"/>
                  </a:cubicBezTo>
                  <a:cubicBezTo>
                    <a:pt x="87" y="16"/>
                    <a:pt x="84" y="16"/>
                    <a:pt x="81" y="16"/>
                  </a:cubicBezTo>
                  <a:cubicBezTo>
                    <a:pt x="78" y="16"/>
                    <a:pt x="77" y="14"/>
                    <a:pt x="76" y="15"/>
                  </a:cubicBezTo>
                  <a:cubicBezTo>
                    <a:pt x="74" y="16"/>
                    <a:pt x="67" y="18"/>
                    <a:pt x="65" y="18"/>
                  </a:cubicBezTo>
                  <a:cubicBezTo>
                    <a:pt x="63" y="18"/>
                    <a:pt x="63" y="19"/>
                    <a:pt x="65" y="19"/>
                  </a:cubicBezTo>
                  <a:cubicBezTo>
                    <a:pt x="67" y="20"/>
                    <a:pt x="65" y="20"/>
                    <a:pt x="63" y="20"/>
                  </a:cubicBezTo>
                  <a:cubicBezTo>
                    <a:pt x="62" y="20"/>
                    <a:pt x="62" y="21"/>
                    <a:pt x="59" y="19"/>
                  </a:cubicBezTo>
                  <a:cubicBezTo>
                    <a:pt x="55" y="17"/>
                    <a:pt x="56" y="18"/>
                    <a:pt x="53" y="18"/>
                  </a:cubicBezTo>
                  <a:cubicBezTo>
                    <a:pt x="51" y="18"/>
                    <a:pt x="50" y="18"/>
                    <a:pt x="49" y="18"/>
                  </a:cubicBezTo>
                  <a:cubicBezTo>
                    <a:pt x="49" y="18"/>
                    <a:pt x="50" y="20"/>
                    <a:pt x="48" y="20"/>
                  </a:cubicBezTo>
                  <a:cubicBezTo>
                    <a:pt x="47" y="20"/>
                    <a:pt x="46" y="18"/>
                    <a:pt x="45" y="18"/>
                  </a:cubicBezTo>
                  <a:cubicBezTo>
                    <a:pt x="43" y="18"/>
                    <a:pt x="43" y="18"/>
                    <a:pt x="44" y="17"/>
                  </a:cubicBezTo>
                  <a:cubicBezTo>
                    <a:pt x="46" y="16"/>
                    <a:pt x="46" y="16"/>
                    <a:pt x="44" y="15"/>
                  </a:cubicBezTo>
                  <a:cubicBezTo>
                    <a:pt x="42" y="14"/>
                    <a:pt x="42" y="13"/>
                    <a:pt x="41" y="13"/>
                  </a:cubicBezTo>
                  <a:cubicBezTo>
                    <a:pt x="39" y="14"/>
                    <a:pt x="34" y="14"/>
                    <a:pt x="36" y="14"/>
                  </a:cubicBezTo>
                  <a:cubicBezTo>
                    <a:pt x="37" y="13"/>
                    <a:pt x="39" y="13"/>
                    <a:pt x="37" y="12"/>
                  </a:cubicBezTo>
                  <a:cubicBezTo>
                    <a:pt x="36" y="12"/>
                    <a:pt x="32" y="10"/>
                    <a:pt x="33" y="10"/>
                  </a:cubicBezTo>
                  <a:cubicBezTo>
                    <a:pt x="35" y="10"/>
                    <a:pt x="46" y="11"/>
                    <a:pt x="44" y="10"/>
                  </a:cubicBezTo>
                  <a:cubicBezTo>
                    <a:pt x="43" y="9"/>
                    <a:pt x="42" y="9"/>
                    <a:pt x="40" y="8"/>
                  </a:cubicBezTo>
                  <a:cubicBezTo>
                    <a:pt x="39" y="7"/>
                    <a:pt x="35" y="7"/>
                    <a:pt x="34" y="7"/>
                  </a:cubicBezTo>
                  <a:cubicBezTo>
                    <a:pt x="36" y="7"/>
                    <a:pt x="38" y="7"/>
                    <a:pt x="37" y="6"/>
                  </a:cubicBezTo>
                  <a:cubicBezTo>
                    <a:pt x="36" y="5"/>
                    <a:pt x="34" y="5"/>
                    <a:pt x="32" y="5"/>
                  </a:cubicBezTo>
                  <a:cubicBezTo>
                    <a:pt x="29" y="5"/>
                    <a:pt x="24" y="6"/>
                    <a:pt x="24" y="6"/>
                  </a:cubicBezTo>
                  <a:cubicBezTo>
                    <a:pt x="23" y="6"/>
                    <a:pt x="22" y="7"/>
                    <a:pt x="21" y="7"/>
                  </a:cubicBezTo>
                  <a:cubicBezTo>
                    <a:pt x="21" y="7"/>
                    <a:pt x="24" y="5"/>
                    <a:pt x="23" y="4"/>
                  </a:cubicBezTo>
                  <a:cubicBezTo>
                    <a:pt x="21" y="3"/>
                    <a:pt x="20" y="1"/>
                    <a:pt x="18" y="2"/>
                  </a:cubicBezTo>
                  <a:cubicBezTo>
                    <a:pt x="17" y="2"/>
                    <a:pt x="12" y="1"/>
                    <a:pt x="10" y="0"/>
                  </a:cubicBezTo>
                  <a:cubicBezTo>
                    <a:pt x="7" y="0"/>
                    <a:pt x="1" y="1"/>
                    <a:pt x="4" y="2"/>
                  </a:cubicBezTo>
                  <a:cubicBezTo>
                    <a:pt x="6" y="3"/>
                    <a:pt x="5" y="3"/>
                    <a:pt x="3" y="3"/>
                  </a:cubicBezTo>
                  <a:cubicBezTo>
                    <a:pt x="1" y="4"/>
                    <a:pt x="0" y="4"/>
                    <a:pt x="3" y="4"/>
                  </a:cubicBezTo>
                  <a:cubicBezTo>
                    <a:pt x="6" y="5"/>
                    <a:pt x="7" y="6"/>
                    <a:pt x="9" y="6"/>
                  </a:cubicBezTo>
                  <a:cubicBezTo>
                    <a:pt x="10" y="7"/>
                    <a:pt x="9" y="8"/>
                    <a:pt x="8" y="8"/>
                  </a:cubicBezTo>
                  <a:cubicBezTo>
                    <a:pt x="7" y="8"/>
                    <a:pt x="9" y="8"/>
                    <a:pt x="11" y="9"/>
                  </a:cubicBezTo>
                  <a:cubicBezTo>
                    <a:pt x="14" y="9"/>
                    <a:pt x="14" y="9"/>
                    <a:pt x="17" y="9"/>
                  </a:cubicBezTo>
                  <a:cubicBezTo>
                    <a:pt x="20" y="9"/>
                    <a:pt x="20" y="8"/>
                    <a:pt x="22" y="9"/>
                  </a:cubicBezTo>
                  <a:cubicBezTo>
                    <a:pt x="24" y="9"/>
                    <a:pt x="24" y="10"/>
                    <a:pt x="26" y="11"/>
                  </a:cubicBezTo>
                  <a:cubicBezTo>
                    <a:pt x="28" y="12"/>
                    <a:pt x="28" y="14"/>
                    <a:pt x="29" y="15"/>
                  </a:cubicBezTo>
                  <a:cubicBezTo>
                    <a:pt x="30" y="16"/>
                    <a:pt x="31" y="17"/>
                    <a:pt x="30" y="18"/>
                  </a:cubicBezTo>
                  <a:cubicBezTo>
                    <a:pt x="29" y="19"/>
                    <a:pt x="28" y="19"/>
                    <a:pt x="28" y="21"/>
                  </a:cubicBezTo>
                  <a:cubicBezTo>
                    <a:pt x="28" y="23"/>
                    <a:pt x="28" y="24"/>
                    <a:pt x="30" y="25"/>
                  </a:cubicBezTo>
                  <a:cubicBezTo>
                    <a:pt x="31" y="27"/>
                    <a:pt x="30" y="29"/>
                    <a:pt x="33" y="28"/>
                  </a:cubicBezTo>
                  <a:cubicBezTo>
                    <a:pt x="35" y="28"/>
                    <a:pt x="36" y="26"/>
                    <a:pt x="36" y="27"/>
                  </a:cubicBezTo>
                  <a:cubicBezTo>
                    <a:pt x="36" y="28"/>
                    <a:pt x="39" y="30"/>
                    <a:pt x="42" y="29"/>
                  </a:cubicBezTo>
                  <a:cubicBezTo>
                    <a:pt x="45" y="29"/>
                    <a:pt x="44" y="29"/>
                    <a:pt x="47"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515"/>
            <p:cNvSpPr>
              <a:spLocks/>
            </p:cNvSpPr>
            <p:nvPr/>
          </p:nvSpPr>
          <p:spPr bwMode="auto">
            <a:xfrm>
              <a:off x="4838" y="1011"/>
              <a:ext cx="92" cy="58"/>
            </a:xfrm>
            <a:custGeom>
              <a:avLst/>
              <a:gdLst>
                <a:gd name="T0" fmla="*/ 8 w 67"/>
                <a:gd name="T1" fmla="*/ 24 h 42"/>
                <a:gd name="T2" fmla="*/ 11 w 67"/>
                <a:gd name="T3" fmla="*/ 27 h 42"/>
                <a:gd name="T4" fmla="*/ 17 w 67"/>
                <a:gd name="T5" fmla="*/ 27 h 42"/>
                <a:gd name="T6" fmla="*/ 26 w 67"/>
                <a:gd name="T7" fmla="*/ 27 h 42"/>
                <a:gd name="T8" fmla="*/ 25 w 67"/>
                <a:gd name="T9" fmla="*/ 27 h 42"/>
                <a:gd name="T10" fmla="*/ 19 w 67"/>
                <a:gd name="T11" fmla="*/ 30 h 42"/>
                <a:gd name="T12" fmla="*/ 18 w 67"/>
                <a:gd name="T13" fmla="*/ 33 h 42"/>
                <a:gd name="T14" fmla="*/ 26 w 67"/>
                <a:gd name="T15" fmla="*/ 37 h 42"/>
                <a:gd name="T16" fmla="*/ 23 w 67"/>
                <a:gd name="T17" fmla="*/ 39 h 42"/>
                <a:gd name="T18" fmla="*/ 34 w 67"/>
                <a:gd name="T19" fmla="*/ 42 h 42"/>
                <a:gd name="T20" fmla="*/ 38 w 67"/>
                <a:gd name="T21" fmla="*/ 40 h 42"/>
                <a:gd name="T22" fmla="*/ 39 w 67"/>
                <a:gd name="T23" fmla="*/ 38 h 42"/>
                <a:gd name="T24" fmla="*/ 46 w 67"/>
                <a:gd name="T25" fmla="*/ 39 h 42"/>
                <a:gd name="T26" fmla="*/ 48 w 67"/>
                <a:gd name="T27" fmla="*/ 40 h 42"/>
                <a:gd name="T28" fmla="*/ 48 w 67"/>
                <a:gd name="T29" fmla="*/ 33 h 42"/>
                <a:gd name="T30" fmla="*/ 51 w 67"/>
                <a:gd name="T31" fmla="*/ 36 h 42"/>
                <a:gd name="T32" fmla="*/ 60 w 67"/>
                <a:gd name="T33" fmla="*/ 31 h 42"/>
                <a:gd name="T34" fmla="*/ 64 w 67"/>
                <a:gd name="T35" fmla="*/ 31 h 42"/>
                <a:gd name="T36" fmla="*/ 67 w 67"/>
                <a:gd name="T37" fmla="*/ 28 h 42"/>
                <a:gd name="T38" fmla="*/ 61 w 67"/>
                <a:gd name="T39" fmla="*/ 25 h 42"/>
                <a:gd name="T40" fmla="*/ 55 w 67"/>
                <a:gd name="T41" fmla="*/ 24 h 42"/>
                <a:gd name="T42" fmla="*/ 55 w 67"/>
                <a:gd name="T43" fmla="*/ 21 h 42"/>
                <a:gd name="T44" fmla="*/ 54 w 67"/>
                <a:gd name="T45" fmla="*/ 19 h 42"/>
                <a:gd name="T46" fmla="*/ 51 w 67"/>
                <a:gd name="T47" fmla="*/ 17 h 42"/>
                <a:gd name="T48" fmla="*/ 48 w 67"/>
                <a:gd name="T49" fmla="*/ 13 h 42"/>
                <a:gd name="T50" fmla="*/ 49 w 67"/>
                <a:gd name="T51" fmla="*/ 18 h 42"/>
                <a:gd name="T52" fmla="*/ 43 w 67"/>
                <a:gd name="T53" fmla="*/ 15 h 42"/>
                <a:gd name="T54" fmla="*/ 34 w 67"/>
                <a:gd name="T55" fmla="*/ 11 h 42"/>
                <a:gd name="T56" fmla="*/ 18 w 67"/>
                <a:gd name="T57" fmla="*/ 1 h 42"/>
                <a:gd name="T58" fmla="*/ 20 w 67"/>
                <a:gd name="T59" fmla="*/ 3 h 42"/>
                <a:gd name="T60" fmla="*/ 14 w 67"/>
                <a:gd name="T61" fmla="*/ 4 h 42"/>
                <a:gd name="T62" fmla="*/ 11 w 67"/>
                <a:gd name="T63" fmla="*/ 5 h 42"/>
                <a:gd name="T64" fmla="*/ 9 w 67"/>
                <a:gd name="T65" fmla="*/ 7 h 42"/>
                <a:gd name="T66" fmla="*/ 12 w 67"/>
                <a:gd name="T67" fmla="*/ 10 h 42"/>
                <a:gd name="T68" fmla="*/ 8 w 67"/>
                <a:gd name="T69" fmla="*/ 10 h 42"/>
                <a:gd name="T70" fmla="*/ 7 w 67"/>
                <a:gd name="T71" fmla="*/ 11 h 42"/>
                <a:gd name="T72" fmla="*/ 6 w 67"/>
                <a:gd name="T73" fmla="*/ 14 h 42"/>
                <a:gd name="T74" fmla="*/ 4 w 67"/>
                <a:gd name="T75" fmla="*/ 16 h 42"/>
                <a:gd name="T76" fmla="*/ 14 w 67"/>
                <a:gd name="T77" fmla="*/ 16 h 42"/>
                <a:gd name="T78" fmla="*/ 13 w 67"/>
                <a:gd name="T79" fmla="*/ 19 h 42"/>
                <a:gd name="T80" fmla="*/ 2 w 67"/>
                <a:gd name="T81" fmla="*/ 18 h 42"/>
                <a:gd name="T82" fmla="*/ 6 w 67"/>
                <a:gd name="T83" fmla="*/ 2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 h="42">
                  <a:moveTo>
                    <a:pt x="6" y="23"/>
                  </a:moveTo>
                  <a:cubicBezTo>
                    <a:pt x="9" y="23"/>
                    <a:pt x="10" y="24"/>
                    <a:pt x="8" y="24"/>
                  </a:cubicBezTo>
                  <a:cubicBezTo>
                    <a:pt x="7" y="24"/>
                    <a:pt x="7" y="26"/>
                    <a:pt x="7" y="26"/>
                  </a:cubicBezTo>
                  <a:cubicBezTo>
                    <a:pt x="8" y="26"/>
                    <a:pt x="10" y="28"/>
                    <a:pt x="11" y="27"/>
                  </a:cubicBezTo>
                  <a:cubicBezTo>
                    <a:pt x="12" y="27"/>
                    <a:pt x="13" y="26"/>
                    <a:pt x="14" y="27"/>
                  </a:cubicBezTo>
                  <a:cubicBezTo>
                    <a:pt x="15" y="27"/>
                    <a:pt x="16" y="28"/>
                    <a:pt x="17" y="27"/>
                  </a:cubicBezTo>
                  <a:cubicBezTo>
                    <a:pt x="18" y="27"/>
                    <a:pt x="21" y="25"/>
                    <a:pt x="23" y="25"/>
                  </a:cubicBezTo>
                  <a:cubicBezTo>
                    <a:pt x="24" y="26"/>
                    <a:pt x="26" y="27"/>
                    <a:pt x="26" y="27"/>
                  </a:cubicBezTo>
                  <a:cubicBezTo>
                    <a:pt x="25" y="27"/>
                    <a:pt x="28" y="27"/>
                    <a:pt x="30" y="27"/>
                  </a:cubicBezTo>
                  <a:cubicBezTo>
                    <a:pt x="32" y="27"/>
                    <a:pt x="24" y="27"/>
                    <a:pt x="25" y="27"/>
                  </a:cubicBezTo>
                  <a:cubicBezTo>
                    <a:pt x="25" y="27"/>
                    <a:pt x="33" y="28"/>
                    <a:pt x="33" y="29"/>
                  </a:cubicBezTo>
                  <a:cubicBezTo>
                    <a:pt x="32" y="29"/>
                    <a:pt x="20" y="29"/>
                    <a:pt x="19" y="30"/>
                  </a:cubicBezTo>
                  <a:cubicBezTo>
                    <a:pt x="17" y="30"/>
                    <a:pt x="15" y="31"/>
                    <a:pt x="15" y="32"/>
                  </a:cubicBezTo>
                  <a:cubicBezTo>
                    <a:pt x="16" y="33"/>
                    <a:pt x="17" y="33"/>
                    <a:pt x="18" y="33"/>
                  </a:cubicBezTo>
                  <a:cubicBezTo>
                    <a:pt x="18" y="34"/>
                    <a:pt x="18" y="35"/>
                    <a:pt x="19" y="36"/>
                  </a:cubicBezTo>
                  <a:cubicBezTo>
                    <a:pt x="20" y="36"/>
                    <a:pt x="24" y="36"/>
                    <a:pt x="26" y="37"/>
                  </a:cubicBezTo>
                  <a:cubicBezTo>
                    <a:pt x="28" y="37"/>
                    <a:pt x="26" y="37"/>
                    <a:pt x="25" y="37"/>
                  </a:cubicBezTo>
                  <a:cubicBezTo>
                    <a:pt x="23" y="37"/>
                    <a:pt x="21" y="38"/>
                    <a:pt x="23" y="39"/>
                  </a:cubicBezTo>
                  <a:cubicBezTo>
                    <a:pt x="25" y="40"/>
                    <a:pt x="26" y="41"/>
                    <a:pt x="28" y="41"/>
                  </a:cubicBezTo>
                  <a:cubicBezTo>
                    <a:pt x="31" y="42"/>
                    <a:pt x="33" y="42"/>
                    <a:pt x="34" y="42"/>
                  </a:cubicBezTo>
                  <a:cubicBezTo>
                    <a:pt x="35" y="41"/>
                    <a:pt x="38" y="41"/>
                    <a:pt x="37" y="41"/>
                  </a:cubicBezTo>
                  <a:cubicBezTo>
                    <a:pt x="35" y="40"/>
                    <a:pt x="37" y="39"/>
                    <a:pt x="38" y="40"/>
                  </a:cubicBezTo>
                  <a:cubicBezTo>
                    <a:pt x="39" y="41"/>
                    <a:pt x="40" y="42"/>
                    <a:pt x="40" y="41"/>
                  </a:cubicBezTo>
                  <a:cubicBezTo>
                    <a:pt x="40" y="40"/>
                    <a:pt x="37" y="36"/>
                    <a:pt x="39" y="38"/>
                  </a:cubicBezTo>
                  <a:cubicBezTo>
                    <a:pt x="42" y="40"/>
                    <a:pt x="44" y="42"/>
                    <a:pt x="44" y="42"/>
                  </a:cubicBezTo>
                  <a:cubicBezTo>
                    <a:pt x="45" y="41"/>
                    <a:pt x="47" y="40"/>
                    <a:pt x="46" y="39"/>
                  </a:cubicBezTo>
                  <a:cubicBezTo>
                    <a:pt x="46" y="38"/>
                    <a:pt x="45" y="37"/>
                    <a:pt x="46" y="37"/>
                  </a:cubicBezTo>
                  <a:cubicBezTo>
                    <a:pt x="48" y="37"/>
                    <a:pt x="47" y="41"/>
                    <a:pt x="48" y="40"/>
                  </a:cubicBezTo>
                  <a:cubicBezTo>
                    <a:pt x="49" y="39"/>
                    <a:pt x="50" y="37"/>
                    <a:pt x="49" y="36"/>
                  </a:cubicBezTo>
                  <a:cubicBezTo>
                    <a:pt x="49" y="36"/>
                    <a:pt x="47" y="33"/>
                    <a:pt x="48" y="33"/>
                  </a:cubicBezTo>
                  <a:cubicBezTo>
                    <a:pt x="48" y="32"/>
                    <a:pt x="49" y="30"/>
                    <a:pt x="49" y="32"/>
                  </a:cubicBezTo>
                  <a:cubicBezTo>
                    <a:pt x="49" y="35"/>
                    <a:pt x="50" y="36"/>
                    <a:pt x="51" y="36"/>
                  </a:cubicBezTo>
                  <a:cubicBezTo>
                    <a:pt x="52" y="35"/>
                    <a:pt x="55" y="32"/>
                    <a:pt x="57" y="31"/>
                  </a:cubicBezTo>
                  <a:cubicBezTo>
                    <a:pt x="59" y="31"/>
                    <a:pt x="61" y="31"/>
                    <a:pt x="60" y="31"/>
                  </a:cubicBezTo>
                  <a:cubicBezTo>
                    <a:pt x="60" y="32"/>
                    <a:pt x="58" y="33"/>
                    <a:pt x="59" y="32"/>
                  </a:cubicBezTo>
                  <a:cubicBezTo>
                    <a:pt x="61" y="32"/>
                    <a:pt x="65" y="31"/>
                    <a:pt x="64" y="31"/>
                  </a:cubicBezTo>
                  <a:cubicBezTo>
                    <a:pt x="63" y="31"/>
                    <a:pt x="61" y="31"/>
                    <a:pt x="63" y="30"/>
                  </a:cubicBezTo>
                  <a:cubicBezTo>
                    <a:pt x="64" y="30"/>
                    <a:pt x="67" y="29"/>
                    <a:pt x="67" y="28"/>
                  </a:cubicBezTo>
                  <a:cubicBezTo>
                    <a:pt x="67" y="26"/>
                    <a:pt x="64" y="26"/>
                    <a:pt x="63" y="25"/>
                  </a:cubicBezTo>
                  <a:cubicBezTo>
                    <a:pt x="63" y="24"/>
                    <a:pt x="63" y="24"/>
                    <a:pt x="61" y="25"/>
                  </a:cubicBezTo>
                  <a:cubicBezTo>
                    <a:pt x="60" y="25"/>
                    <a:pt x="60" y="24"/>
                    <a:pt x="58" y="24"/>
                  </a:cubicBezTo>
                  <a:cubicBezTo>
                    <a:pt x="57" y="23"/>
                    <a:pt x="58" y="24"/>
                    <a:pt x="55" y="24"/>
                  </a:cubicBezTo>
                  <a:cubicBezTo>
                    <a:pt x="53" y="24"/>
                    <a:pt x="52" y="24"/>
                    <a:pt x="53" y="23"/>
                  </a:cubicBezTo>
                  <a:cubicBezTo>
                    <a:pt x="54" y="23"/>
                    <a:pt x="56" y="21"/>
                    <a:pt x="55" y="21"/>
                  </a:cubicBezTo>
                  <a:cubicBezTo>
                    <a:pt x="53" y="21"/>
                    <a:pt x="52" y="22"/>
                    <a:pt x="53" y="21"/>
                  </a:cubicBezTo>
                  <a:cubicBezTo>
                    <a:pt x="54" y="20"/>
                    <a:pt x="55" y="20"/>
                    <a:pt x="54" y="19"/>
                  </a:cubicBezTo>
                  <a:cubicBezTo>
                    <a:pt x="53" y="18"/>
                    <a:pt x="51" y="18"/>
                    <a:pt x="51" y="18"/>
                  </a:cubicBezTo>
                  <a:cubicBezTo>
                    <a:pt x="50" y="18"/>
                    <a:pt x="50" y="18"/>
                    <a:pt x="51" y="17"/>
                  </a:cubicBezTo>
                  <a:cubicBezTo>
                    <a:pt x="52" y="16"/>
                    <a:pt x="53" y="16"/>
                    <a:pt x="52" y="15"/>
                  </a:cubicBezTo>
                  <a:cubicBezTo>
                    <a:pt x="50" y="14"/>
                    <a:pt x="50" y="13"/>
                    <a:pt x="48" y="13"/>
                  </a:cubicBezTo>
                  <a:cubicBezTo>
                    <a:pt x="45" y="13"/>
                    <a:pt x="43" y="14"/>
                    <a:pt x="45" y="14"/>
                  </a:cubicBezTo>
                  <a:cubicBezTo>
                    <a:pt x="47" y="15"/>
                    <a:pt x="50" y="18"/>
                    <a:pt x="49" y="18"/>
                  </a:cubicBezTo>
                  <a:cubicBezTo>
                    <a:pt x="47" y="18"/>
                    <a:pt x="47" y="18"/>
                    <a:pt x="46" y="17"/>
                  </a:cubicBezTo>
                  <a:cubicBezTo>
                    <a:pt x="44" y="16"/>
                    <a:pt x="43" y="16"/>
                    <a:pt x="43" y="15"/>
                  </a:cubicBezTo>
                  <a:cubicBezTo>
                    <a:pt x="43" y="13"/>
                    <a:pt x="44" y="12"/>
                    <a:pt x="42" y="12"/>
                  </a:cubicBezTo>
                  <a:cubicBezTo>
                    <a:pt x="40" y="12"/>
                    <a:pt x="35" y="12"/>
                    <a:pt x="34" y="11"/>
                  </a:cubicBezTo>
                  <a:cubicBezTo>
                    <a:pt x="33" y="9"/>
                    <a:pt x="30" y="5"/>
                    <a:pt x="27" y="3"/>
                  </a:cubicBezTo>
                  <a:cubicBezTo>
                    <a:pt x="25" y="2"/>
                    <a:pt x="22" y="1"/>
                    <a:pt x="18" y="1"/>
                  </a:cubicBezTo>
                  <a:cubicBezTo>
                    <a:pt x="14" y="0"/>
                    <a:pt x="13" y="1"/>
                    <a:pt x="14" y="1"/>
                  </a:cubicBezTo>
                  <a:cubicBezTo>
                    <a:pt x="15" y="2"/>
                    <a:pt x="20" y="3"/>
                    <a:pt x="20" y="3"/>
                  </a:cubicBezTo>
                  <a:cubicBezTo>
                    <a:pt x="20" y="4"/>
                    <a:pt x="20" y="4"/>
                    <a:pt x="19" y="4"/>
                  </a:cubicBezTo>
                  <a:cubicBezTo>
                    <a:pt x="17" y="4"/>
                    <a:pt x="15" y="4"/>
                    <a:pt x="14" y="4"/>
                  </a:cubicBezTo>
                  <a:cubicBezTo>
                    <a:pt x="14" y="4"/>
                    <a:pt x="17" y="5"/>
                    <a:pt x="15" y="5"/>
                  </a:cubicBezTo>
                  <a:cubicBezTo>
                    <a:pt x="14" y="5"/>
                    <a:pt x="12" y="5"/>
                    <a:pt x="11" y="5"/>
                  </a:cubicBezTo>
                  <a:cubicBezTo>
                    <a:pt x="9" y="5"/>
                    <a:pt x="8" y="5"/>
                    <a:pt x="8" y="6"/>
                  </a:cubicBezTo>
                  <a:cubicBezTo>
                    <a:pt x="8" y="7"/>
                    <a:pt x="7" y="7"/>
                    <a:pt x="9" y="7"/>
                  </a:cubicBezTo>
                  <a:cubicBezTo>
                    <a:pt x="10" y="7"/>
                    <a:pt x="11" y="9"/>
                    <a:pt x="13" y="9"/>
                  </a:cubicBezTo>
                  <a:cubicBezTo>
                    <a:pt x="15" y="9"/>
                    <a:pt x="12" y="9"/>
                    <a:pt x="12" y="10"/>
                  </a:cubicBezTo>
                  <a:cubicBezTo>
                    <a:pt x="13" y="10"/>
                    <a:pt x="14" y="12"/>
                    <a:pt x="13" y="11"/>
                  </a:cubicBezTo>
                  <a:cubicBezTo>
                    <a:pt x="11" y="11"/>
                    <a:pt x="8" y="10"/>
                    <a:pt x="8" y="10"/>
                  </a:cubicBezTo>
                  <a:cubicBezTo>
                    <a:pt x="7" y="10"/>
                    <a:pt x="3" y="9"/>
                    <a:pt x="4" y="9"/>
                  </a:cubicBezTo>
                  <a:cubicBezTo>
                    <a:pt x="5" y="10"/>
                    <a:pt x="8" y="11"/>
                    <a:pt x="7" y="11"/>
                  </a:cubicBezTo>
                  <a:cubicBezTo>
                    <a:pt x="6" y="11"/>
                    <a:pt x="4" y="11"/>
                    <a:pt x="5" y="12"/>
                  </a:cubicBezTo>
                  <a:cubicBezTo>
                    <a:pt x="6" y="13"/>
                    <a:pt x="9" y="14"/>
                    <a:pt x="6" y="14"/>
                  </a:cubicBezTo>
                  <a:cubicBezTo>
                    <a:pt x="4" y="14"/>
                    <a:pt x="1" y="15"/>
                    <a:pt x="2" y="15"/>
                  </a:cubicBezTo>
                  <a:cubicBezTo>
                    <a:pt x="2" y="15"/>
                    <a:pt x="3" y="15"/>
                    <a:pt x="4" y="16"/>
                  </a:cubicBezTo>
                  <a:cubicBezTo>
                    <a:pt x="6" y="16"/>
                    <a:pt x="8" y="17"/>
                    <a:pt x="10" y="16"/>
                  </a:cubicBezTo>
                  <a:cubicBezTo>
                    <a:pt x="12" y="16"/>
                    <a:pt x="15" y="16"/>
                    <a:pt x="14" y="16"/>
                  </a:cubicBezTo>
                  <a:cubicBezTo>
                    <a:pt x="13" y="16"/>
                    <a:pt x="11" y="17"/>
                    <a:pt x="12" y="18"/>
                  </a:cubicBezTo>
                  <a:cubicBezTo>
                    <a:pt x="13" y="18"/>
                    <a:pt x="13" y="19"/>
                    <a:pt x="13" y="19"/>
                  </a:cubicBezTo>
                  <a:cubicBezTo>
                    <a:pt x="12" y="19"/>
                    <a:pt x="9" y="19"/>
                    <a:pt x="7" y="18"/>
                  </a:cubicBezTo>
                  <a:cubicBezTo>
                    <a:pt x="5" y="18"/>
                    <a:pt x="3" y="18"/>
                    <a:pt x="2" y="18"/>
                  </a:cubicBezTo>
                  <a:cubicBezTo>
                    <a:pt x="1" y="17"/>
                    <a:pt x="0" y="17"/>
                    <a:pt x="1" y="18"/>
                  </a:cubicBezTo>
                  <a:cubicBezTo>
                    <a:pt x="2" y="19"/>
                    <a:pt x="3" y="23"/>
                    <a:pt x="6"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516"/>
            <p:cNvSpPr>
              <a:spLocks/>
            </p:cNvSpPr>
            <p:nvPr/>
          </p:nvSpPr>
          <p:spPr bwMode="auto">
            <a:xfrm>
              <a:off x="4875" y="978"/>
              <a:ext cx="242" cy="124"/>
            </a:xfrm>
            <a:custGeom>
              <a:avLst/>
              <a:gdLst>
                <a:gd name="T0" fmla="*/ 7 w 176"/>
                <a:gd name="T1" fmla="*/ 23 h 90"/>
                <a:gd name="T2" fmla="*/ 14 w 176"/>
                <a:gd name="T3" fmla="*/ 29 h 90"/>
                <a:gd name="T4" fmla="*/ 31 w 176"/>
                <a:gd name="T5" fmla="*/ 28 h 90"/>
                <a:gd name="T6" fmla="*/ 34 w 176"/>
                <a:gd name="T7" fmla="*/ 30 h 90"/>
                <a:gd name="T8" fmla="*/ 36 w 176"/>
                <a:gd name="T9" fmla="*/ 35 h 90"/>
                <a:gd name="T10" fmla="*/ 57 w 176"/>
                <a:gd name="T11" fmla="*/ 32 h 90"/>
                <a:gd name="T12" fmla="*/ 73 w 176"/>
                <a:gd name="T13" fmla="*/ 27 h 90"/>
                <a:gd name="T14" fmla="*/ 76 w 176"/>
                <a:gd name="T15" fmla="*/ 31 h 90"/>
                <a:gd name="T16" fmla="*/ 61 w 176"/>
                <a:gd name="T17" fmla="*/ 37 h 90"/>
                <a:gd name="T18" fmla="*/ 67 w 176"/>
                <a:gd name="T19" fmla="*/ 47 h 90"/>
                <a:gd name="T20" fmla="*/ 34 w 176"/>
                <a:gd name="T21" fmla="*/ 39 h 90"/>
                <a:gd name="T22" fmla="*/ 32 w 176"/>
                <a:gd name="T23" fmla="*/ 46 h 90"/>
                <a:gd name="T24" fmla="*/ 59 w 176"/>
                <a:gd name="T25" fmla="*/ 56 h 90"/>
                <a:gd name="T26" fmla="*/ 45 w 176"/>
                <a:gd name="T27" fmla="*/ 57 h 90"/>
                <a:gd name="T28" fmla="*/ 26 w 176"/>
                <a:gd name="T29" fmla="*/ 62 h 90"/>
                <a:gd name="T30" fmla="*/ 38 w 176"/>
                <a:gd name="T31" fmla="*/ 66 h 90"/>
                <a:gd name="T32" fmla="*/ 40 w 176"/>
                <a:gd name="T33" fmla="*/ 67 h 90"/>
                <a:gd name="T34" fmla="*/ 43 w 176"/>
                <a:gd name="T35" fmla="*/ 72 h 90"/>
                <a:gd name="T36" fmla="*/ 47 w 176"/>
                <a:gd name="T37" fmla="*/ 74 h 90"/>
                <a:gd name="T38" fmla="*/ 28 w 176"/>
                <a:gd name="T39" fmla="*/ 69 h 90"/>
                <a:gd name="T40" fmla="*/ 30 w 176"/>
                <a:gd name="T41" fmla="*/ 78 h 90"/>
                <a:gd name="T42" fmla="*/ 19 w 176"/>
                <a:gd name="T43" fmla="*/ 86 h 90"/>
                <a:gd name="T44" fmla="*/ 30 w 176"/>
                <a:gd name="T45" fmla="*/ 87 h 90"/>
                <a:gd name="T46" fmla="*/ 41 w 176"/>
                <a:gd name="T47" fmla="*/ 86 h 90"/>
                <a:gd name="T48" fmla="*/ 49 w 176"/>
                <a:gd name="T49" fmla="*/ 84 h 90"/>
                <a:gd name="T50" fmla="*/ 58 w 176"/>
                <a:gd name="T51" fmla="*/ 85 h 90"/>
                <a:gd name="T52" fmla="*/ 75 w 176"/>
                <a:gd name="T53" fmla="*/ 86 h 90"/>
                <a:gd name="T54" fmla="*/ 71 w 176"/>
                <a:gd name="T55" fmla="*/ 81 h 90"/>
                <a:gd name="T56" fmla="*/ 62 w 176"/>
                <a:gd name="T57" fmla="*/ 77 h 90"/>
                <a:gd name="T58" fmla="*/ 67 w 176"/>
                <a:gd name="T59" fmla="*/ 76 h 90"/>
                <a:gd name="T60" fmla="*/ 92 w 176"/>
                <a:gd name="T61" fmla="*/ 67 h 90"/>
                <a:gd name="T62" fmla="*/ 98 w 176"/>
                <a:gd name="T63" fmla="*/ 59 h 90"/>
                <a:gd name="T64" fmla="*/ 81 w 176"/>
                <a:gd name="T65" fmla="*/ 55 h 90"/>
                <a:gd name="T66" fmla="*/ 82 w 176"/>
                <a:gd name="T67" fmla="*/ 54 h 90"/>
                <a:gd name="T68" fmla="*/ 90 w 176"/>
                <a:gd name="T69" fmla="*/ 50 h 90"/>
                <a:gd name="T70" fmla="*/ 106 w 176"/>
                <a:gd name="T71" fmla="*/ 48 h 90"/>
                <a:gd name="T72" fmla="*/ 113 w 176"/>
                <a:gd name="T73" fmla="*/ 46 h 90"/>
                <a:gd name="T74" fmla="*/ 112 w 176"/>
                <a:gd name="T75" fmla="*/ 40 h 90"/>
                <a:gd name="T76" fmla="*/ 126 w 176"/>
                <a:gd name="T77" fmla="*/ 37 h 90"/>
                <a:gd name="T78" fmla="*/ 124 w 176"/>
                <a:gd name="T79" fmla="*/ 27 h 90"/>
                <a:gd name="T80" fmla="*/ 135 w 176"/>
                <a:gd name="T81" fmla="*/ 21 h 90"/>
                <a:gd name="T82" fmla="*/ 176 w 176"/>
                <a:gd name="T83" fmla="*/ 12 h 90"/>
                <a:gd name="T84" fmla="*/ 162 w 176"/>
                <a:gd name="T85" fmla="*/ 6 h 90"/>
                <a:gd name="T86" fmla="*/ 151 w 176"/>
                <a:gd name="T87" fmla="*/ 4 h 90"/>
                <a:gd name="T88" fmla="*/ 133 w 176"/>
                <a:gd name="T89" fmla="*/ 2 h 90"/>
                <a:gd name="T90" fmla="*/ 119 w 176"/>
                <a:gd name="T91" fmla="*/ 3 h 90"/>
                <a:gd name="T92" fmla="*/ 103 w 176"/>
                <a:gd name="T93" fmla="*/ 4 h 90"/>
                <a:gd name="T94" fmla="*/ 89 w 176"/>
                <a:gd name="T95" fmla="*/ 10 h 90"/>
                <a:gd name="T96" fmla="*/ 67 w 176"/>
                <a:gd name="T97" fmla="*/ 3 h 90"/>
                <a:gd name="T98" fmla="*/ 61 w 176"/>
                <a:gd name="T99" fmla="*/ 4 h 90"/>
                <a:gd name="T100" fmla="*/ 59 w 176"/>
                <a:gd name="T101" fmla="*/ 9 h 90"/>
                <a:gd name="T102" fmla="*/ 63 w 176"/>
                <a:gd name="T103" fmla="*/ 16 h 90"/>
                <a:gd name="T104" fmla="*/ 45 w 176"/>
                <a:gd name="T105" fmla="*/ 11 h 90"/>
                <a:gd name="T106" fmla="*/ 36 w 176"/>
                <a:gd name="T107" fmla="*/ 14 h 90"/>
                <a:gd name="T108" fmla="*/ 31 w 176"/>
                <a:gd name="T109" fmla="*/ 15 h 90"/>
                <a:gd name="T110" fmla="*/ 13 w 176"/>
                <a:gd name="T111" fmla="*/ 18 h 90"/>
                <a:gd name="T112" fmla="*/ 5 w 176"/>
                <a:gd name="T113" fmla="*/ 2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90">
                  <a:moveTo>
                    <a:pt x="5" y="21"/>
                  </a:moveTo>
                  <a:cubicBezTo>
                    <a:pt x="7" y="21"/>
                    <a:pt x="9" y="20"/>
                    <a:pt x="11" y="21"/>
                  </a:cubicBezTo>
                  <a:cubicBezTo>
                    <a:pt x="12" y="21"/>
                    <a:pt x="11" y="22"/>
                    <a:pt x="9" y="22"/>
                  </a:cubicBezTo>
                  <a:cubicBezTo>
                    <a:pt x="8" y="22"/>
                    <a:pt x="5" y="24"/>
                    <a:pt x="7" y="23"/>
                  </a:cubicBezTo>
                  <a:cubicBezTo>
                    <a:pt x="10" y="23"/>
                    <a:pt x="17" y="23"/>
                    <a:pt x="20" y="22"/>
                  </a:cubicBezTo>
                  <a:cubicBezTo>
                    <a:pt x="23" y="22"/>
                    <a:pt x="18" y="23"/>
                    <a:pt x="16" y="23"/>
                  </a:cubicBezTo>
                  <a:cubicBezTo>
                    <a:pt x="13" y="24"/>
                    <a:pt x="9" y="26"/>
                    <a:pt x="10" y="27"/>
                  </a:cubicBezTo>
                  <a:cubicBezTo>
                    <a:pt x="10" y="28"/>
                    <a:pt x="11" y="29"/>
                    <a:pt x="14" y="29"/>
                  </a:cubicBezTo>
                  <a:cubicBezTo>
                    <a:pt x="17" y="29"/>
                    <a:pt x="22" y="29"/>
                    <a:pt x="24" y="29"/>
                  </a:cubicBezTo>
                  <a:cubicBezTo>
                    <a:pt x="27" y="28"/>
                    <a:pt x="33" y="25"/>
                    <a:pt x="36" y="25"/>
                  </a:cubicBezTo>
                  <a:cubicBezTo>
                    <a:pt x="39" y="25"/>
                    <a:pt x="41" y="25"/>
                    <a:pt x="39" y="26"/>
                  </a:cubicBezTo>
                  <a:cubicBezTo>
                    <a:pt x="37" y="27"/>
                    <a:pt x="34" y="28"/>
                    <a:pt x="31" y="28"/>
                  </a:cubicBezTo>
                  <a:cubicBezTo>
                    <a:pt x="28" y="29"/>
                    <a:pt x="19" y="30"/>
                    <a:pt x="16" y="30"/>
                  </a:cubicBezTo>
                  <a:cubicBezTo>
                    <a:pt x="13" y="30"/>
                    <a:pt x="16" y="31"/>
                    <a:pt x="19" y="32"/>
                  </a:cubicBezTo>
                  <a:cubicBezTo>
                    <a:pt x="21" y="32"/>
                    <a:pt x="22" y="35"/>
                    <a:pt x="25" y="34"/>
                  </a:cubicBezTo>
                  <a:cubicBezTo>
                    <a:pt x="28" y="33"/>
                    <a:pt x="31" y="30"/>
                    <a:pt x="34" y="30"/>
                  </a:cubicBezTo>
                  <a:cubicBezTo>
                    <a:pt x="36" y="29"/>
                    <a:pt x="49" y="27"/>
                    <a:pt x="51" y="27"/>
                  </a:cubicBezTo>
                  <a:cubicBezTo>
                    <a:pt x="54" y="27"/>
                    <a:pt x="39" y="29"/>
                    <a:pt x="36" y="30"/>
                  </a:cubicBezTo>
                  <a:cubicBezTo>
                    <a:pt x="32" y="32"/>
                    <a:pt x="28" y="34"/>
                    <a:pt x="31" y="35"/>
                  </a:cubicBezTo>
                  <a:cubicBezTo>
                    <a:pt x="33" y="35"/>
                    <a:pt x="32" y="35"/>
                    <a:pt x="36" y="35"/>
                  </a:cubicBezTo>
                  <a:cubicBezTo>
                    <a:pt x="41" y="36"/>
                    <a:pt x="43" y="36"/>
                    <a:pt x="45" y="34"/>
                  </a:cubicBezTo>
                  <a:cubicBezTo>
                    <a:pt x="47" y="33"/>
                    <a:pt x="46" y="32"/>
                    <a:pt x="48" y="32"/>
                  </a:cubicBezTo>
                  <a:cubicBezTo>
                    <a:pt x="51" y="32"/>
                    <a:pt x="45" y="33"/>
                    <a:pt x="51" y="32"/>
                  </a:cubicBezTo>
                  <a:cubicBezTo>
                    <a:pt x="56" y="32"/>
                    <a:pt x="59" y="31"/>
                    <a:pt x="57" y="32"/>
                  </a:cubicBezTo>
                  <a:cubicBezTo>
                    <a:pt x="55" y="33"/>
                    <a:pt x="47" y="35"/>
                    <a:pt x="51" y="35"/>
                  </a:cubicBezTo>
                  <a:cubicBezTo>
                    <a:pt x="54" y="35"/>
                    <a:pt x="64" y="35"/>
                    <a:pt x="66" y="33"/>
                  </a:cubicBezTo>
                  <a:cubicBezTo>
                    <a:pt x="69" y="31"/>
                    <a:pt x="72" y="30"/>
                    <a:pt x="72" y="28"/>
                  </a:cubicBezTo>
                  <a:cubicBezTo>
                    <a:pt x="71" y="27"/>
                    <a:pt x="72" y="27"/>
                    <a:pt x="73" y="27"/>
                  </a:cubicBezTo>
                  <a:cubicBezTo>
                    <a:pt x="75" y="27"/>
                    <a:pt x="75" y="26"/>
                    <a:pt x="78" y="25"/>
                  </a:cubicBezTo>
                  <a:cubicBezTo>
                    <a:pt x="80" y="23"/>
                    <a:pt x="86" y="22"/>
                    <a:pt x="84" y="23"/>
                  </a:cubicBezTo>
                  <a:cubicBezTo>
                    <a:pt x="81" y="24"/>
                    <a:pt x="79" y="26"/>
                    <a:pt x="77" y="28"/>
                  </a:cubicBezTo>
                  <a:cubicBezTo>
                    <a:pt x="75" y="30"/>
                    <a:pt x="72" y="31"/>
                    <a:pt x="76" y="31"/>
                  </a:cubicBezTo>
                  <a:cubicBezTo>
                    <a:pt x="79" y="31"/>
                    <a:pt x="90" y="31"/>
                    <a:pt x="86" y="31"/>
                  </a:cubicBezTo>
                  <a:cubicBezTo>
                    <a:pt x="82" y="32"/>
                    <a:pt x="66" y="34"/>
                    <a:pt x="70" y="34"/>
                  </a:cubicBezTo>
                  <a:cubicBezTo>
                    <a:pt x="74" y="34"/>
                    <a:pt x="81" y="35"/>
                    <a:pt x="78" y="35"/>
                  </a:cubicBezTo>
                  <a:cubicBezTo>
                    <a:pt x="75" y="36"/>
                    <a:pt x="64" y="37"/>
                    <a:pt x="61" y="37"/>
                  </a:cubicBezTo>
                  <a:cubicBezTo>
                    <a:pt x="58" y="37"/>
                    <a:pt x="48" y="38"/>
                    <a:pt x="50" y="39"/>
                  </a:cubicBezTo>
                  <a:cubicBezTo>
                    <a:pt x="53" y="40"/>
                    <a:pt x="59" y="43"/>
                    <a:pt x="59" y="44"/>
                  </a:cubicBezTo>
                  <a:cubicBezTo>
                    <a:pt x="58" y="45"/>
                    <a:pt x="59" y="47"/>
                    <a:pt x="60" y="47"/>
                  </a:cubicBezTo>
                  <a:cubicBezTo>
                    <a:pt x="62" y="47"/>
                    <a:pt x="68" y="47"/>
                    <a:pt x="67" y="47"/>
                  </a:cubicBezTo>
                  <a:cubicBezTo>
                    <a:pt x="65" y="47"/>
                    <a:pt x="60" y="49"/>
                    <a:pt x="58" y="48"/>
                  </a:cubicBezTo>
                  <a:cubicBezTo>
                    <a:pt x="57" y="47"/>
                    <a:pt x="54" y="45"/>
                    <a:pt x="52" y="44"/>
                  </a:cubicBezTo>
                  <a:cubicBezTo>
                    <a:pt x="50" y="43"/>
                    <a:pt x="48" y="40"/>
                    <a:pt x="45" y="40"/>
                  </a:cubicBezTo>
                  <a:cubicBezTo>
                    <a:pt x="43" y="39"/>
                    <a:pt x="36" y="39"/>
                    <a:pt x="34" y="39"/>
                  </a:cubicBezTo>
                  <a:cubicBezTo>
                    <a:pt x="32" y="38"/>
                    <a:pt x="31" y="38"/>
                    <a:pt x="31" y="39"/>
                  </a:cubicBezTo>
                  <a:cubicBezTo>
                    <a:pt x="31" y="41"/>
                    <a:pt x="27" y="42"/>
                    <a:pt x="32" y="42"/>
                  </a:cubicBezTo>
                  <a:cubicBezTo>
                    <a:pt x="36" y="42"/>
                    <a:pt x="39" y="43"/>
                    <a:pt x="36" y="43"/>
                  </a:cubicBezTo>
                  <a:cubicBezTo>
                    <a:pt x="32" y="43"/>
                    <a:pt x="28" y="46"/>
                    <a:pt x="32" y="46"/>
                  </a:cubicBezTo>
                  <a:cubicBezTo>
                    <a:pt x="36" y="46"/>
                    <a:pt x="38" y="47"/>
                    <a:pt x="40" y="48"/>
                  </a:cubicBezTo>
                  <a:cubicBezTo>
                    <a:pt x="41" y="50"/>
                    <a:pt x="43" y="52"/>
                    <a:pt x="46" y="54"/>
                  </a:cubicBezTo>
                  <a:cubicBezTo>
                    <a:pt x="49" y="55"/>
                    <a:pt x="51" y="57"/>
                    <a:pt x="53" y="56"/>
                  </a:cubicBezTo>
                  <a:cubicBezTo>
                    <a:pt x="56" y="56"/>
                    <a:pt x="60" y="55"/>
                    <a:pt x="59" y="56"/>
                  </a:cubicBezTo>
                  <a:cubicBezTo>
                    <a:pt x="58" y="56"/>
                    <a:pt x="59" y="58"/>
                    <a:pt x="56" y="58"/>
                  </a:cubicBezTo>
                  <a:cubicBezTo>
                    <a:pt x="53" y="58"/>
                    <a:pt x="49" y="57"/>
                    <a:pt x="51" y="58"/>
                  </a:cubicBezTo>
                  <a:cubicBezTo>
                    <a:pt x="53" y="59"/>
                    <a:pt x="58" y="62"/>
                    <a:pt x="54" y="60"/>
                  </a:cubicBezTo>
                  <a:cubicBezTo>
                    <a:pt x="50" y="59"/>
                    <a:pt x="49" y="58"/>
                    <a:pt x="45" y="57"/>
                  </a:cubicBezTo>
                  <a:cubicBezTo>
                    <a:pt x="42" y="57"/>
                    <a:pt x="38" y="56"/>
                    <a:pt x="37" y="57"/>
                  </a:cubicBezTo>
                  <a:cubicBezTo>
                    <a:pt x="36" y="57"/>
                    <a:pt x="34" y="59"/>
                    <a:pt x="32" y="59"/>
                  </a:cubicBezTo>
                  <a:cubicBezTo>
                    <a:pt x="30" y="59"/>
                    <a:pt x="30" y="59"/>
                    <a:pt x="29" y="60"/>
                  </a:cubicBezTo>
                  <a:cubicBezTo>
                    <a:pt x="29" y="62"/>
                    <a:pt x="28" y="62"/>
                    <a:pt x="26" y="62"/>
                  </a:cubicBezTo>
                  <a:cubicBezTo>
                    <a:pt x="25" y="63"/>
                    <a:pt x="26" y="65"/>
                    <a:pt x="27" y="66"/>
                  </a:cubicBezTo>
                  <a:cubicBezTo>
                    <a:pt x="29" y="66"/>
                    <a:pt x="30" y="66"/>
                    <a:pt x="31" y="65"/>
                  </a:cubicBezTo>
                  <a:cubicBezTo>
                    <a:pt x="33" y="65"/>
                    <a:pt x="31" y="67"/>
                    <a:pt x="33" y="67"/>
                  </a:cubicBezTo>
                  <a:cubicBezTo>
                    <a:pt x="36" y="67"/>
                    <a:pt x="36" y="67"/>
                    <a:pt x="38" y="66"/>
                  </a:cubicBezTo>
                  <a:cubicBezTo>
                    <a:pt x="40" y="65"/>
                    <a:pt x="41" y="60"/>
                    <a:pt x="41" y="62"/>
                  </a:cubicBezTo>
                  <a:cubicBezTo>
                    <a:pt x="41" y="63"/>
                    <a:pt x="40" y="64"/>
                    <a:pt x="42" y="64"/>
                  </a:cubicBezTo>
                  <a:cubicBezTo>
                    <a:pt x="43" y="64"/>
                    <a:pt x="40" y="65"/>
                    <a:pt x="41" y="65"/>
                  </a:cubicBezTo>
                  <a:cubicBezTo>
                    <a:pt x="43" y="65"/>
                    <a:pt x="38" y="67"/>
                    <a:pt x="40" y="67"/>
                  </a:cubicBezTo>
                  <a:cubicBezTo>
                    <a:pt x="42" y="67"/>
                    <a:pt x="33" y="69"/>
                    <a:pt x="36" y="69"/>
                  </a:cubicBezTo>
                  <a:cubicBezTo>
                    <a:pt x="40" y="69"/>
                    <a:pt x="43" y="68"/>
                    <a:pt x="41" y="70"/>
                  </a:cubicBezTo>
                  <a:cubicBezTo>
                    <a:pt x="38" y="71"/>
                    <a:pt x="36" y="74"/>
                    <a:pt x="38" y="73"/>
                  </a:cubicBezTo>
                  <a:cubicBezTo>
                    <a:pt x="40" y="73"/>
                    <a:pt x="44" y="72"/>
                    <a:pt x="43" y="72"/>
                  </a:cubicBezTo>
                  <a:cubicBezTo>
                    <a:pt x="42" y="73"/>
                    <a:pt x="41" y="73"/>
                    <a:pt x="44" y="73"/>
                  </a:cubicBezTo>
                  <a:cubicBezTo>
                    <a:pt x="47" y="73"/>
                    <a:pt x="49" y="72"/>
                    <a:pt x="51" y="69"/>
                  </a:cubicBezTo>
                  <a:cubicBezTo>
                    <a:pt x="53" y="67"/>
                    <a:pt x="56" y="66"/>
                    <a:pt x="54" y="69"/>
                  </a:cubicBezTo>
                  <a:cubicBezTo>
                    <a:pt x="52" y="71"/>
                    <a:pt x="49" y="73"/>
                    <a:pt x="47" y="74"/>
                  </a:cubicBezTo>
                  <a:cubicBezTo>
                    <a:pt x="46" y="76"/>
                    <a:pt x="45" y="75"/>
                    <a:pt x="43" y="76"/>
                  </a:cubicBezTo>
                  <a:cubicBezTo>
                    <a:pt x="41" y="76"/>
                    <a:pt x="39" y="77"/>
                    <a:pt x="37" y="75"/>
                  </a:cubicBezTo>
                  <a:cubicBezTo>
                    <a:pt x="35" y="74"/>
                    <a:pt x="35" y="74"/>
                    <a:pt x="34" y="73"/>
                  </a:cubicBezTo>
                  <a:cubicBezTo>
                    <a:pt x="33" y="71"/>
                    <a:pt x="31" y="69"/>
                    <a:pt x="28" y="69"/>
                  </a:cubicBezTo>
                  <a:cubicBezTo>
                    <a:pt x="25" y="69"/>
                    <a:pt x="19" y="69"/>
                    <a:pt x="22" y="71"/>
                  </a:cubicBezTo>
                  <a:cubicBezTo>
                    <a:pt x="24" y="74"/>
                    <a:pt x="22" y="74"/>
                    <a:pt x="26" y="75"/>
                  </a:cubicBezTo>
                  <a:cubicBezTo>
                    <a:pt x="30" y="75"/>
                    <a:pt x="25" y="76"/>
                    <a:pt x="27" y="76"/>
                  </a:cubicBezTo>
                  <a:cubicBezTo>
                    <a:pt x="28" y="77"/>
                    <a:pt x="31" y="78"/>
                    <a:pt x="30" y="78"/>
                  </a:cubicBezTo>
                  <a:cubicBezTo>
                    <a:pt x="28" y="78"/>
                    <a:pt x="22" y="78"/>
                    <a:pt x="21" y="79"/>
                  </a:cubicBezTo>
                  <a:cubicBezTo>
                    <a:pt x="19" y="79"/>
                    <a:pt x="14" y="80"/>
                    <a:pt x="14" y="82"/>
                  </a:cubicBezTo>
                  <a:cubicBezTo>
                    <a:pt x="14" y="84"/>
                    <a:pt x="14" y="86"/>
                    <a:pt x="15" y="86"/>
                  </a:cubicBezTo>
                  <a:cubicBezTo>
                    <a:pt x="17" y="86"/>
                    <a:pt x="18" y="88"/>
                    <a:pt x="19" y="86"/>
                  </a:cubicBezTo>
                  <a:cubicBezTo>
                    <a:pt x="20" y="85"/>
                    <a:pt x="19" y="83"/>
                    <a:pt x="20" y="84"/>
                  </a:cubicBezTo>
                  <a:cubicBezTo>
                    <a:pt x="21" y="85"/>
                    <a:pt x="19" y="87"/>
                    <a:pt x="22" y="87"/>
                  </a:cubicBezTo>
                  <a:cubicBezTo>
                    <a:pt x="24" y="87"/>
                    <a:pt x="24" y="87"/>
                    <a:pt x="27" y="87"/>
                  </a:cubicBezTo>
                  <a:cubicBezTo>
                    <a:pt x="29" y="88"/>
                    <a:pt x="30" y="88"/>
                    <a:pt x="30" y="87"/>
                  </a:cubicBezTo>
                  <a:cubicBezTo>
                    <a:pt x="31" y="86"/>
                    <a:pt x="32" y="84"/>
                    <a:pt x="32" y="86"/>
                  </a:cubicBezTo>
                  <a:cubicBezTo>
                    <a:pt x="33" y="87"/>
                    <a:pt x="29" y="87"/>
                    <a:pt x="34" y="88"/>
                  </a:cubicBezTo>
                  <a:cubicBezTo>
                    <a:pt x="38" y="88"/>
                    <a:pt x="44" y="89"/>
                    <a:pt x="43" y="88"/>
                  </a:cubicBezTo>
                  <a:cubicBezTo>
                    <a:pt x="41" y="86"/>
                    <a:pt x="38" y="85"/>
                    <a:pt x="41" y="86"/>
                  </a:cubicBezTo>
                  <a:cubicBezTo>
                    <a:pt x="43" y="86"/>
                    <a:pt x="43" y="88"/>
                    <a:pt x="44" y="87"/>
                  </a:cubicBezTo>
                  <a:cubicBezTo>
                    <a:pt x="44" y="86"/>
                    <a:pt x="44" y="85"/>
                    <a:pt x="45" y="85"/>
                  </a:cubicBezTo>
                  <a:cubicBezTo>
                    <a:pt x="46" y="86"/>
                    <a:pt x="48" y="88"/>
                    <a:pt x="49" y="87"/>
                  </a:cubicBezTo>
                  <a:cubicBezTo>
                    <a:pt x="49" y="87"/>
                    <a:pt x="47" y="84"/>
                    <a:pt x="49" y="84"/>
                  </a:cubicBezTo>
                  <a:cubicBezTo>
                    <a:pt x="51" y="85"/>
                    <a:pt x="51" y="86"/>
                    <a:pt x="53" y="86"/>
                  </a:cubicBezTo>
                  <a:cubicBezTo>
                    <a:pt x="55" y="86"/>
                    <a:pt x="56" y="87"/>
                    <a:pt x="55" y="85"/>
                  </a:cubicBezTo>
                  <a:cubicBezTo>
                    <a:pt x="53" y="84"/>
                    <a:pt x="53" y="83"/>
                    <a:pt x="55" y="84"/>
                  </a:cubicBezTo>
                  <a:cubicBezTo>
                    <a:pt x="57" y="84"/>
                    <a:pt x="54" y="84"/>
                    <a:pt x="58" y="85"/>
                  </a:cubicBezTo>
                  <a:cubicBezTo>
                    <a:pt x="61" y="86"/>
                    <a:pt x="63" y="85"/>
                    <a:pt x="63" y="86"/>
                  </a:cubicBezTo>
                  <a:cubicBezTo>
                    <a:pt x="63" y="88"/>
                    <a:pt x="59" y="90"/>
                    <a:pt x="60" y="90"/>
                  </a:cubicBezTo>
                  <a:cubicBezTo>
                    <a:pt x="62" y="90"/>
                    <a:pt x="67" y="89"/>
                    <a:pt x="70" y="88"/>
                  </a:cubicBezTo>
                  <a:cubicBezTo>
                    <a:pt x="72" y="87"/>
                    <a:pt x="73" y="86"/>
                    <a:pt x="75" y="86"/>
                  </a:cubicBezTo>
                  <a:cubicBezTo>
                    <a:pt x="78" y="85"/>
                    <a:pt x="80" y="84"/>
                    <a:pt x="80" y="83"/>
                  </a:cubicBezTo>
                  <a:cubicBezTo>
                    <a:pt x="80" y="81"/>
                    <a:pt x="79" y="80"/>
                    <a:pt x="78" y="80"/>
                  </a:cubicBezTo>
                  <a:cubicBezTo>
                    <a:pt x="77" y="81"/>
                    <a:pt x="76" y="81"/>
                    <a:pt x="75" y="81"/>
                  </a:cubicBezTo>
                  <a:cubicBezTo>
                    <a:pt x="73" y="81"/>
                    <a:pt x="70" y="81"/>
                    <a:pt x="71" y="81"/>
                  </a:cubicBezTo>
                  <a:cubicBezTo>
                    <a:pt x="72" y="80"/>
                    <a:pt x="74" y="78"/>
                    <a:pt x="73" y="78"/>
                  </a:cubicBezTo>
                  <a:cubicBezTo>
                    <a:pt x="71" y="78"/>
                    <a:pt x="70" y="78"/>
                    <a:pt x="69" y="78"/>
                  </a:cubicBezTo>
                  <a:cubicBezTo>
                    <a:pt x="67" y="78"/>
                    <a:pt x="66" y="79"/>
                    <a:pt x="65" y="78"/>
                  </a:cubicBezTo>
                  <a:cubicBezTo>
                    <a:pt x="64" y="76"/>
                    <a:pt x="63" y="77"/>
                    <a:pt x="62" y="77"/>
                  </a:cubicBezTo>
                  <a:cubicBezTo>
                    <a:pt x="61" y="77"/>
                    <a:pt x="55" y="77"/>
                    <a:pt x="56" y="77"/>
                  </a:cubicBezTo>
                  <a:cubicBezTo>
                    <a:pt x="57" y="77"/>
                    <a:pt x="60" y="77"/>
                    <a:pt x="59" y="76"/>
                  </a:cubicBezTo>
                  <a:cubicBezTo>
                    <a:pt x="58" y="74"/>
                    <a:pt x="57" y="73"/>
                    <a:pt x="58" y="73"/>
                  </a:cubicBezTo>
                  <a:cubicBezTo>
                    <a:pt x="59" y="74"/>
                    <a:pt x="62" y="76"/>
                    <a:pt x="67" y="76"/>
                  </a:cubicBezTo>
                  <a:cubicBezTo>
                    <a:pt x="72" y="76"/>
                    <a:pt x="75" y="77"/>
                    <a:pt x="77" y="75"/>
                  </a:cubicBezTo>
                  <a:cubicBezTo>
                    <a:pt x="79" y="73"/>
                    <a:pt x="80" y="72"/>
                    <a:pt x="78" y="71"/>
                  </a:cubicBezTo>
                  <a:cubicBezTo>
                    <a:pt x="77" y="70"/>
                    <a:pt x="77" y="69"/>
                    <a:pt x="79" y="69"/>
                  </a:cubicBezTo>
                  <a:cubicBezTo>
                    <a:pt x="81" y="68"/>
                    <a:pt x="95" y="68"/>
                    <a:pt x="92" y="67"/>
                  </a:cubicBezTo>
                  <a:cubicBezTo>
                    <a:pt x="88" y="66"/>
                    <a:pt x="85" y="65"/>
                    <a:pt x="87" y="65"/>
                  </a:cubicBezTo>
                  <a:cubicBezTo>
                    <a:pt x="89" y="65"/>
                    <a:pt x="96" y="64"/>
                    <a:pt x="94" y="63"/>
                  </a:cubicBezTo>
                  <a:cubicBezTo>
                    <a:pt x="92" y="62"/>
                    <a:pt x="86" y="61"/>
                    <a:pt x="88" y="61"/>
                  </a:cubicBezTo>
                  <a:cubicBezTo>
                    <a:pt x="90" y="60"/>
                    <a:pt x="100" y="60"/>
                    <a:pt x="98" y="59"/>
                  </a:cubicBezTo>
                  <a:cubicBezTo>
                    <a:pt x="96" y="57"/>
                    <a:pt x="95" y="57"/>
                    <a:pt x="94" y="57"/>
                  </a:cubicBezTo>
                  <a:cubicBezTo>
                    <a:pt x="92" y="57"/>
                    <a:pt x="87" y="57"/>
                    <a:pt x="89" y="56"/>
                  </a:cubicBezTo>
                  <a:cubicBezTo>
                    <a:pt x="90" y="56"/>
                    <a:pt x="92" y="55"/>
                    <a:pt x="90" y="55"/>
                  </a:cubicBezTo>
                  <a:cubicBezTo>
                    <a:pt x="89" y="55"/>
                    <a:pt x="82" y="55"/>
                    <a:pt x="81" y="55"/>
                  </a:cubicBezTo>
                  <a:cubicBezTo>
                    <a:pt x="80" y="55"/>
                    <a:pt x="75" y="59"/>
                    <a:pt x="77" y="58"/>
                  </a:cubicBezTo>
                  <a:cubicBezTo>
                    <a:pt x="78" y="57"/>
                    <a:pt x="81" y="55"/>
                    <a:pt x="79" y="55"/>
                  </a:cubicBezTo>
                  <a:cubicBezTo>
                    <a:pt x="77" y="54"/>
                    <a:pt x="73" y="54"/>
                    <a:pt x="74" y="54"/>
                  </a:cubicBezTo>
                  <a:cubicBezTo>
                    <a:pt x="75" y="54"/>
                    <a:pt x="81" y="54"/>
                    <a:pt x="82" y="54"/>
                  </a:cubicBezTo>
                  <a:cubicBezTo>
                    <a:pt x="81" y="54"/>
                    <a:pt x="77" y="52"/>
                    <a:pt x="79" y="52"/>
                  </a:cubicBezTo>
                  <a:cubicBezTo>
                    <a:pt x="81" y="52"/>
                    <a:pt x="86" y="53"/>
                    <a:pt x="84" y="52"/>
                  </a:cubicBezTo>
                  <a:cubicBezTo>
                    <a:pt x="82" y="52"/>
                    <a:pt x="78" y="51"/>
                    <a:pt x="81" y="51"/>
                  </a:cubicBezTo>
                  <a:cubicBezTo>
                    <a:pt x="84" y="50"/>
                    <a:pt x="90" y="51"/>
                    <a:pt x="90" y="50"/>
                  </a:cubicBezTo>
                  <a:cubicBezTo>
                    <a:pt x="89" y="50"/>
                    <a:pt x="84" y="48"/>
                    <a:pt x="87" y="48"/>
                  </a:cubicBezTo>
                  <a:cubicBezTo>
                    <a:pt x="89" y="49"/>
                    <a:pt x="90" y="51"/>
                    <a:pt x="94" y="51"/>
                  </a:cubicBezTo>
                  <a:cubicBezTo>
                    <a:pt x="98" y="51"/>
                    <a:pt x="97" y="50"/>
                    <a:pt x="100" y="50"/>
                  </a:cubicBezTo>
                  <a:cubicBezTo>
                    <a:pt x="103" y="49"/>
                    <a:pt x="108" y="49"/>
                    <a:pt x="106" y="48"/>
                  </a:cubicBezTo>
                  <a:cubicBezTo>
                    <a:pt x="104" y="47"/>
                    <a:pt x="95" y="45"/>
                    <a:pt x="97" y="44"/>
                  </a:cubicBezTo>
                  <a:cubicBezTo>
                    <a:pt x="100" y="44"/>
                    <a:pt x="98" y="43"/>
                    <a:pt x="101" y="44"/>
                  </a:cubicBezTo>
                  <a:cubicBezTo>
                    <a:pt x="105" y="44"/>
                    <a:pt x="107" y="44"/>
                    <a:pt x="108" y="45"/>
                  </a:cubicBezTo>
                  <a:cubicBezTo>
                    <a:pt x="109" y="46"/>
                    <a:pt x="110" y="47"/>
                    <a:pt x="113" y="46"/>
                  </a:cubicBezTo>
                  <a:cubicBezTo>
                    <a:pt x="116" y="45"/>
                    <a:pt x="119" y="44"/>
                    <a:pt x="120" y="43"/>
                  </a:cubicBezTo>
                  <a:cubicBezTo>
                    <a:pt x="121" y="42"/>
                    <a:pt x="122" y="40"/>
                    <a:pt x="121" y="40"/>
                  </a:cubicBezTo>
                  <a:cubicBezTo>
                    <a:pt x="120" y="41"/>
                    <a:pt x="112" y="43"/>
                    <a:pt x="112" y="42"/>
                  </a:cubicBezTo>
                  <a:cubicBezTo>
                    <a:pt x="111" y="41"/>
                    <a:pt x="111" y="39"/>
                    <a:pt x="112" y="40"/>
                  </a:cubicBezTo>
                  <a:cubicBezTo>
                    <a:pt x="113" y="40"/>
                    <a:pt x="113" y="42"/>
                    <a:pt x="116" y="41"/>
                  </a:cubicBezTo>
                  <a:cubicBezTo>
                    <a:pt x="119" y="40"/>
                    <a:pt x="124" y="39"/>
                    <a:pt x="124" y="39"/>
                  </a:cubicBezTo>
                  <a:cubicBezTo>
                    <a:pt x="124" y="39"/>
                    <a:pt x="119" y="35"/>
                    <a:pt x="121" y="35"/>
                  </a:cubicBezTo>
                  <a:cubicBezTo>
                    <a:pt x="123" y="36"/>
                    <a:pt x="123" y="38"/>
                    <a:pt x="126" y="37"/>
                  </a:cubicBezTo>
                  <a:cubicBezTo>
                    <a:pt x="130" y="36"/>
                    <a:pt x="130" y="34"/>
                    <a:pt x="133" y="33"/>
                  </a:cubicBezTo>
                  <a:cubicBezTo>
                    <a:pt x="137" y="32"/>
                    <a:pt x="145" y="27"/>
                    <a:pt x="149" y="26"/>
                  </a:cubicBezTo>
                  <a:cubicBezTo>
                    <a:pt x="152" y="25"/>
                    <a:pt x="157" y="22"/>
                    <a:pt x="156" y="22"/>
                  </a:cubicBezTo>
                  <a:cubicBezTo>
                    <a:pt x="154" y="22"/>
                    <a:pt x="119" y="29"/>
                    <a:pt x="124" y="27"/>
                  </a:cubicBezTo>
                  <a:cubicBezTo>
                    <a:pt x="130" y="26"/>
                    <a:pt x="143" y="22"/>
                    <a:pt x="141" y="22"/>
                  </a:cubicBezTo>
                  <a:cubicBezTo>
                    <a:pt x="140" y="22"/>
                    <a:pt x="136" y="23"/>
                    <a:pt x="133" y="22"/>
                  </a:cubicBezTo>
                  <a:cubicBezTo>
                    <a:pt x="131" y="21"/>
                    <a:pt x="130" y="20"/>
                    <a:pt x="131" y="20"/>
                  </a:cubicBezTo>
                  <a:cubicBezTo>
                    <a:pt x="132" y="20"/>
                    <a:pt x="133" y="21"/>
                    <a:pt x="135" y="21"/>
                  </a:cubicBezTo>
                  <a:cubicBezTo>
                    <a:pt x="137" y="21"/>
                    <a:pt x="142" y="21"/>
                    <a:pt x="145" y="21"/>
                  </a:cubicBezTo>
                  <a:cubicBezTo>
                    <a:pt x="147" y="21"/>
                    <a:pt x="151" y="19"/>
                    <a:pt x="153" y="19"/>
                  </a:cubicBezTo>
                  <a:cubicBezTo>
                    <a:pt x="155" y="19"/>
                    <a:pt x="154" y="19"/>
                    <a:pt x="157" y="19"/>
                  </a:cubicBezTo>
                  <a:cubicBezTo>
                    <a:pt x="160" y="19"/>
                    <a:pt x="176" y="14"/>
                    <a:pt x="176" y="12"/>
                  </a:cubicBezTo>
                  <a:cubicBezTo>
                    <a:pt x="176" y="10"/>
                    <a:pt x="176" y="10"/>
                    <a:pt x="173" y="10"/>
                  </a:cubicBezTo>
                  <a:cubicBezTo>
                    <a:pt x="171" y="10"/>
                    <a:pt x="166" y="9"/>
                    <a:pt x="165" y="9"/>
                  </a:cubicBezTo>
                  <a:cubicBezTo>
                    <a:pt x="164" y="10"/>
                    <a:pt x="164" y="10"/>
                    <a:pt x="164" y="9"/>
                  </a:cubicBezTo>
                  <a:cubicBezTo>
                    <a:pt x="164" y="7"/>
                    <a:pt x="162" y="6"/>
                    <a:pt x="162" y="6"/>
                  </a:cubicBezTo>
                  <a:cubicBezTo>
                    <a:pt x="162" y="5"/>
                    <a:pt x="162" y="4"/>
                    <a:pt x="160" y="5"/>
                  </a:cubicBezTo>
                  <a:cubicBezTo>
                    <a:pt x="158" y="5"/>
                    <a:pt x="157" y="6"/>
                    <a:pt x="155" y="5"/>
                  </a:cubicBezTo>
                  <a:cubicBezTo>
                    <a:pt x="154" y="3"/>
                    <a:pt x="154" y="2"/>
                    <a:pt x="153" y="3"/>
                  </a:cubicBezTo>
                  <a:cubicBezTo>
                    <a:pt x="152" y="4"/>
                    <a:pt x="153" y="4"/>
                    <a:pt x="151" y="4"/>
                  </a:cubicBezTo>
                  <a:cubicBezTo>
                    <a:pt x="148" y="5"/>
                    <a:pt x="145" y="6"/>
                    <a:pt x="142" y="6"/>
                  </a:cubicBezTo>
                  <a:cubicBezTo>
                    <a:pt x="139" y="7"/>
                    <a:pt x="131" y="7"/>
                    <a:pt x="134" y="6"/>
                  </a:cubicBezTo>
                  <a:cubicBezTo>
                    <a:pt x="137" y="6"/>
                    <a:pt x="146" y="2"/>
                    <a:pt x="144" y="2"/>
                  </a:cubicBezTo>
                  <a:cubicBezTo>
                    <a:pt x="143" y="3"/>
                    <a:pt x="136" y="2"/>
                    <a:pt x="133" y="2"/>
                  </a:cubicBezTo>
                  <a:cubicBezTo>
                    <a:pt x="131" y="2"/>
                    <a:pt x="129" y="2"/>
                    <a:pt x="127" y="1"/>
                  </a:cubicBezTo>
                  <a:cubicBezTo>
                    <a:pt x="126" y="0"/>
                    <a:pt x="126" y="0"/>
                    <a:pt x="124" y="0"/>
                  </a:cubicBezTo>
                  <a:cubicBezTo>
                    <a:pt x="122" y="0"/>
                    <a:pt x="117" y="0"/>
                    <a:pt x="118" y="1"/>
                  </a:cubicBezTo>
                  <a:cubicBezTo>
                    <a:pt x="119" y="2"/>
                    <a:pt x="122" y="4"/>
                    <a:pt x="119" y="3"/>
                  </a:cubicBezTo>
                  <a:cubicBezTo>
                    <a:pt x="117" y="3"/>
                    <a:pt x="116" y="1"/>
                    <a:pt x="113" y="1"/>
                  </a:cubicBezTo>
                  <a:cubicBezTo>
                    <a:pt x="111" y="0"/>
                    <a:pt x="104" y="1"/>
                    <a:pt x="105" y="2"/>
                  </a:cubicBezTo>
                  <a:cubicBezTo>
                    <a:pt x="105" y="2"/>
                    <a:pt x="106" y="5"/>
                    <a:pt x="109" y="5"/>
                  </a:cubicBezTo>
                  <a:cubicBezTo>
                    <a:pt x="111" y="6"/>
                    <a:pt x="105" y="5"/>
                    <a:pt x="103" y="4"/>
                  </a:cubicBezTo>
                  <a:cubicBezTo>
                    <a:pt x="101" y="3"/>
                    <a:pt x="100" y="1"/>
                    <a:pt x="98" y="1"/>
                  </a:cubicBezTo>
                  <a:cubicBezTo>
                    <a:pt x="96" y="1"/>
                    <a:pt x="80" y="1"/>
                    <a:pt x="83" y="2"/>
                  </a:cubicBezTo>
                  <a:cubicBezTo>
                    <a:pt x="86" y="3"/>
                    <a:pt x="93" y="8"/>
                    <a:pt x="92" y="8"/>
                  </a:cubicBezTo>
                  <a:cubicBezTo>
                    <a:pt x="91" y="8"/>
                    <a:pt x="88" y="11"/>
                    <a:pt x="89" y="10"/>
                  </a:cubicBezTo>
                  <a:cubicBezTo>
                    <a:pt x="89" y="9"/>
                    <a:pt x="91" y="9"/>
                    <a:pt x="89" y="8"/>
                  </a:cubicBezTo>
                  <a:cubicBezTo>
                    <a:pt x="86" y="6"/>
                    <a:pt x="84" y="4"/>
                    <a:pt x="82" y="4"/>
                  </a:cubicBezTo>
                  <a:cubicBezTo>
                    <a:pt x="81" y="3"/>
                    <a:pt x="78" y="4"/>
                    <a:pt x="75" y="3"/>
                  </a:cubicBezTo>
                  <a:cubicBezTo>
                    <a:pt x="71" y="2"/>
                    <a:pt x="66" y="3"/>
                    <a:pt x="67" y="3"/>
                  </a:cubicBezTo>
                  <a:cubicBezTo>
                    <a:pt x="68" y="3"/>
                    <a:pt x="68" y="5"/>
                    <a:pt x="71" y="5"/>
                  </a:cubicBezTo>
                  <a:cubicBezTo>
                    <a:pt x="73" y="5"/>
                    <a:pt x="77" y="6"/>
                    <a:pt x="75" y="6"/>
                  </a:cubicBezTo>
                  <a:cubicBezTo>
                    <a:pt x="73" y="6"/>
                    <a:pt x="69" y="8"/>
                    <a:pt x="67" y="7"/>
                  </a:cubicBezTo>
                  <a:cubicBezTo>
                    <a:pt x="65" y="5"/>
                    <a:pt x="63" y="4"/>
                    <a:pt x="61" y="4"/>
                  </a:cubicBezTo>
                  <a:cubicBezTo>
                    <a:pt x="59" y="4"/>
                    <a:pt x="59" y="4"/>
                    <a:pt x="61" y="5"/>
                  </a:cubicBezTo>
                  <a:cubicBezTo>
                    <a:pt x="63" y="6"/>
                    <a:pt x="64" y="9"/>
                    <a:pt x="62" y="8"/>
                  </a:cubicBezTo>
                  <a:cubicBezTo>
                    <a:pt x="60" y="8"/>
                    <a:pt x="54" y="7"/>
                    <a:pt x="55" y="7"/>
                  </a:cubicBezTo>
                  <a:cubicBezTo>
                    <a:pt x="56" y="7"/>
                    <a:pt x="60" y="9"/>
                    <a:pt x="59" y="9"/>
                  </a:cubicBezTo>
                  <a:cubicBezTo>
                    <a:pt x="57" y="9"/>
                    <a:pt x="52" y="9"/>
                    <a:pt x="54" y="10"/>
                  </a:cubicBezTo>
                  <a:cubicBezTo>
                    <a:pt x="55" y="12"/>
                    <a:pt x="64" y="14"/>
                    <a:pt x="66" y="15"/>
                  </a:cubicBezTo>
                  <a:cubicBezTo>
                    <a:pt x="68" y="15"/>
                    <a:pt x="72" y="20"/>
                    <a:pt x="70" y="18"/>
                  </a:cubicBezTo>
                  <a:cubicBezTo>
                    <a:pt x="68" y="17"/>
                    <a:pt x="65" y="16"/>
                    <a:pt x="63" y="16"/>
                  </a:cubicBezTo>
                  <a:cubicBezTo>
                    <a:pt x="61" y="15"/>
                    <a:pt x="50" y="11"/>
                    <a:pt x="52" y="12"/>
                  </a:cubicBezTo>
                  <a:cubicBezTo>
                    <a:pt x="54" y="13"/>
                    <a:pt x="58" y="15"/>
                    <a:pt x="55" y="15"/>
                  </a:cubicBezTo>
                  <a:cubicBezTo>
                    <a:pt x="53" y="15"/>
                    <a:pt x="53" y="16"/>
                    <a:pt x="51" y="14"/>
                  </a:cubicBezTo>
                  <a:cubicBezTo>
                    <a:pt x="49" y="13"/>
                    <a:pt x="47" y="11"/>
                    <a:pt x="45" y="11"/>
                  </a:cubicBezTo>
                  <a:cubicBezTo>
                    <a:pt x="43" y="10"/>
                    <a:pt x="37" y="9"/>
                    <a:pt x="36" y="9"/>
                  </a:cubicBezTo>
                  <a:cubicBezTo>
                    <a:pt x="35" y="10"/>
                    <a:pt x="40" y="11"/>
                    <a:pt x="38" y="11"/>
                  </a:cubicBezTo>
                  <a:cubicBezTo>
                    <a:pt x="36" y="12"/>
                    <a:pt x="28" y="14"/>
                    <a:pt x="30" y="14"/>
                  </a:cubicBezTo>
                  <a:cubicBezTo>
                    <a:pt x="32" y="14"/>
                    <a:pt x="33" y="13"/>
                    <a:pt x="36" y="14"/>
                  </a:cubicBezTo>
                  <a:cubicBezTo>
                    <a:pt x="39" y="16"/>
                    <a:pt x="41" y="17"/>
                    <a:pt x="39" y="17"/>
                  </a:cubicBezTo>
                  <a:cubicBezTo>
                    <a:pt x="37" y="17"/>
                    <a:pt x="36" y="17"/>
                    <a:pt x="37" y="17"/>
                  </a:cubicBezTo>
                  <a:cubicBezTo>
                    <a:pt x="38" y="18"/>
                    <a:pt x="37" y="19"/>
                    <a:pt x="36" y="18"/>
                  </a:cubicBezTo>
                  <a:cubicBezTo>
                    <a:pt x="34" y="17"/>
                    <a:pt x="33" y="15"/>
                    <a:pt x="31" y="15"/>
                  </a:cubicBezTo>
                  <a:cubicBezTo>
                    <a:pt x="29" y="15"/>
                    <a:pt x="29" y="19"/>
                    <a:pt x="27" y="17"/>
                  </a:cubicBezTo>
                  <a:cubicBezTo>
                    <a:pt x="25" y="16"/>
                    <a:pt x="26" y="15"/>
                    <a:pt x="23" y="15"/>
                  </a:cubicBezTo>
                  <a:cubicBezTo>
                    <a:pt x="20" y="15"/>
                    <a:pt x="16" y="16"/>
                    <a:pt x="16" y="17"/>
                  </a:cubicBezTo>
                  <a:cubicBezTo>
                    <a:pt x="16" y="18"/>
                    <a:pt x="14" y="19"/>
                    <a:pt x="13" y="18"/>
                  </a:cubicBezTo>
                  <a:cubicBezTo>
                    <a:pt x="12" y="18"/>
                    <a:pt x="12" y="17"/>
                    <a:pt x="10" y="17"/>
                  </a:cubicBezTo>
                  <a:cubicBezTo>
                    <a:pt x="8" y="17"/>
                    <a:pt x="5" y="19"/>
                    <a:pt x="4" y="19"/>
                  </a:cubicBezTo>
                  <a:cubicBezTo>
                    <a:pt x="2" y="19"/>
                    <a:pt x="0" y="20"/>
                    <a:pt x="1" y="21"/>
                  </a:cubicBezTo>
                  <a:cubicBezTo>
                    <a:pt x="3" y="21"/>
                    <a:pt x="3" y="21"/>
                    <a:pt x="5"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517"/>
            <p:cNvSpPr>
              <a:spLocks/>
            </p:cNvSpPr>
            <p:nvPr/>
          </p:nvSpPr>
          <p:spPr bwMode="auto">
            <a:xfrm>
              <a:off x="4986" y="1046"/>
              <a:ext cx="27" cy="7"/>
            </a:xfrm>
            <a:custGeom>
              <a:avLst/>
              <a:gdLst>
                <a:gd name="T0" fmla="*/ 3 w 19"/>
                <a:gd name="T1" fmla="*/ 4 h 5"/>
                <a:gd name="T2" fmla="*/ 11 w 19"/>
                <a:gd name="T3" fmla="*/ 4 h 5"/>
                <a:gd name="T4" fmla="*/ 18 w 19"/>
                <a:gd name="T5" fmla="*/ 4 h 5"/>
                <a:gd name="T6" fmla="*/ 16 w 19"/>
                <a:gd name="T7" fmla="*/ 3 h 5"/>
                <a:gd name="T8" fmla="*/ 5 w 19"/>
                <a:gd name="T9" fmla="*/ 2 h 5"/>
                <a:gd name="T10" fmla="*/ 3 w 19"/>
                <a:gd name="T11" fmla="*/ 4 h 5"/>
              </a:gdLst>
              <a:ahLst/>
              <a:cxnLst>
                <a:cxn ang="0">
                  <a:pos x="T0" y="T1"/>
                </a:cxn>
                <a:cxn ang="0">
                  <a:pos x="T2" y="T3"/>
                </a:cxn>
                <a:cxn ang="0">
                  <a:pos x="T4" y="T5"/>
                </a:cxn>
                <a:cxn ang="0">
                  <a:pos x="T6" y="T7"/>
                </a:cxn>
                <a:cxn ang="0">
                  <a:pos x="T8" y="T9"/>
                </a:cxn>
                <a:cxn ang="0">
                  <a:pos x="T10" y="T11"/>
                </a:cxn>
              </a:cxnLst>
              <a:rect l="0" t="0" r="r" b="b"/>
              <a:pathLst>
                <a:path w="19" h="5">
                  <a:moveTo>
                    <a:pt x="3" y="4"/>
                  </a:moveTo>
                  <a:cubicBezTo>
                    <a:pt x="6" y="4"/>
                    <a:pt x="9" y="3"/>
                    <a:pt x="11" y="4"/>
                  </a:cubicBezTo>
                  <a:cubicBezTo>
                    <a:pt x="13" y="5"/>
                    <a:pt x="19" y="5"/>
                    <a:pt x="18" y="4"/>
                  </a:cubicBezTo>
                  <a:cubicBezTo>
                    <a:pt x="17" y="4"/>
                    <a:pt x="19" y="3"/>
                    <a:pt x="16" y="3"/>
                  </a:cubicBezTo>
                  <a:cubicBezTo>
                    <a:pt x="14" y="2"/>
                    <a:pt x="2" y="0"/>
                    <a:pt x="5" y="2"/>
                  </a:cubicBezTo>
                  <a:cubicBezTo>
                    <a:pt x="8" y="3"/>
                    <a:pt x="0"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518"/>
            <p:cNvSpPr>
              <a:spLocks/>
            </p:cNvSpPr>
            <p:nvPr/>
          </p:nvSpPr>
          <p:spPr bwMode="auto">
            <a:xfrm>
              <a:off x="4930" y="1052"/>
              <a:ext cx="10" cy="3"/>
            </a:xfrm>
            <a:custGeom>
              <a:avLst/>
              <a:gdLst>
                <a:gd name="T0" fmla="*/ 6 w 7"/>
                <a:gd name="T1" fmla="*/ 2 h 2"/>
                <a:gd name="T2" fmla="*/ 2 w 7"/>
                <a:gd name="T3" fmla="*/ 0 h 2"/>
                <a:gd name="T4" fmla="*/ 6 w 7"/>
                <a:gd name="T5" fmla="*/ 2 h 2"/>
              </a:gdLst>
              <a:ahLst/>
              <a:cxnLst>
                <a:cxn ang="0">
                  <a:pos x="T0" y="T1"/>
                </a:cxn>
                <a:cxn ang="0">
                  <a:pos x="T2" y="T3"/>
                </a:cxn>
                <a:cxn ang="0">
                  <a:pos x="T4" y="T5"/>
                </a:cxn>
              </a:cxnLst>
              <a:rect l="0" t="0" r="r" b="b"/>
              <a:pathLst>
                <a:path w="7" h="2">
                  <a:moveTo>
                    <a:pt x="6" y="2"/>
                  </a:moveTo>
                  <a:cubicBezTo>
                    <a:pt x="7" y="1"/>
                    <a:pt x="3" y="0"/>
                    <a:pt x="2" y="0"/>
                  </a:cubicBezTo>
                  <a:cubicBezTo>
                    <a:pt x="0" y="0"/>
                    <a:pt x="5" y="2"/>
                    <a:pt x="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519"/>
            <p:cNvSpPr>
              <a:spLocks/>
            </p:cNvSpPr>
            <p:nvPr/>
          </p:nvSpPr>
          <p:spPr bwMode="auto">
            <a:xfrm>
              <a:off x="4970" y="1102"/>
              <a:ext cx="10" cy="4"/>
            </a:xfrm>
            <a:custGeom>
              <a:avLst/>
              <a:gdLst>
                <a:gd name="T0" fmla="*/ 5 w 7"/>
                <a:gd name="T1" fmla="*/ 1 h 3"/>
                <a:gd name="T2" fmla="*/ 2 w 7"/>
                <a:gd name="T3" fmla="*/ 2 h 3"/>
                <a:gd name="T4" fmla="*/ 5 w 7"/>
                <a:gd name="T5" fmla="*/ 1 h 3"/>
              </a:gdLst>
              <a:ahLst/>
              <a:cxnLst>
                <a:cxn ang="0">
                  <a:pos x="T0" y="T1"/>
                </a:cxn>
                <a:cxn ang="0">
                  <a:pos x="T2" y="T3"/>
                </a:cxn>
                <a:cxn ang="0">
                  <a:pos x="T4" y="T5"/>
                </a:cxn>
              </a:cxnLst>
              <a:rect l="0" t="0" r="r" b="b"/>
              <a:pathLst>
                <a:path w="7" h="3">
                  <a:moveTo>
                    <a:pt x="5" y="1"/>
                  </a:moveTo>
                  <a:cubicBezTo>
                    <a:pt x="4" y="0"/>
                    <a:pt x="0" y="2"/>
                    <a:pt x="2" y="2"/>
                  </a:cubicBezTo>
                  <a:cubicBezTo>
                    <a:pt x="3" y="3"/>
                    <a:pt x="7" y="1"/>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520"/>
            <p:cNvSpPr>
              <a:spLocks/>
            </p:cNvSpPr>
            <p:nvPr/>
          </p:nvSpPr>
          <p:spPr bwMode="auto">
            <a:xfrm>
              <a:off x="4438" y="1321"/>
              <a:ext cx="7" cy="5"/>
            </a:xfrm>
            <a:custGeom>
              <a:avLst/>
              <a:gdLst>
                <a:gd name="T0" fmla="*/ 0 w 5"/>
                <a:gd name="T1" fmla="*/ 4 h 4"/>
                <a:gd name="T2" fmla="*/ 4 w 5"/>
                <a:gd name="T3" fmla="*/ 0 h 4"/>
                <a:gd name="T4" fmla="*/ 0 w 5"/>
                <a:gd name="T5" fmla="*/ 4 h 4"/>
              </a:gdLst>
              <a:ahLst/>
              <a:cxnLst>
                <a:cxn ang="0">
                  <a:pos x="T0" y="T1"/>
                </a:cxn>
                <a:cxn ang="0">
                  <a:pos x="T2" y="T3"/>
                </a:cxn>
                <a:cxn ang="0">
                  <a:pos x="T4" y="T5"/>
                </a:cxn>
              </a:cxnLst>
              <a:rect l="0" t="0" r="r" b="b"/>
              <a:pathLst>
                <a:path w="5" h="4">
                  <a:moveTo>
                    <a:pt x="0" y="4"/>
                  </a:moveTo>
                  <a:cubicBezTo>
                    <a:pt x="1" y="4"/>
                    <a:pt x="5" y="1"/>
                    <a:pt x="4" y="0"/>
                  </a:cubicBezTo>
                  <a:cubicBezTo>
                    <a:pt x="3" y="0"/>
                    <a:pt x="0" y="3"/>
                    <a:pt x="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521"/>
            <p:cNvSpPr>
              <a:spLocks/>
            </p:cNvSpPr>
            <p:nvPr/>
          </p:nvSpPr>
          <p:spPr bwMode="auto">
            <a:xfrm>
              <a:off x="4447" y="1318"/>
              <a:ext cx="3" cy="3"/>
            </a:xfrm>
            <a:custGeom>
              <a:avLst/>
              <a:gdLst>
                <a:gd name="T0" fmla="*/ 0 w 2"/>
                <a:gd name="T1" fmla="*/ 1 h 2"/>
                <a:gd name="T2" fmla="*/ 2 w 2"/>
                <a:gd name="T3" fmla="*/ 1 h 2"/>
                <a:gd name="T4" fmla="*/ 0 w 2"/>
                <a:gd name="T5" fmla="*/ 1 h 2"/>
              </a:gdLst>
              <a:ahLst/>
              <a:cxnLst>
                <a:cxn ang="0">
                  <a:pos x="T0" y="T1"/>
                </a:cxn>
                <a:cxn ang="0">
                  <a:pos x="T2" y="T3"/>
                </a:cxn>
                <a:cxn ang="0">
                  <a:pos x="T4" y="T5"/>
                </a:cxn>
              </a:cxnLst>
              <a:rect l="0" t="0" r="r" b="b"/>
              <a:pathLst>
                <a:path w="2" h="2">
                  <a:moveTo>
                    <a:pt x="0" y="1"/>
                  </a:moveTo>
                  <a:cubicBezTo>
                    <a:pt x="0" y="1"/>
                    <a:pt x="2" y="2"/>
                    <a:pt x="2" y="1"/>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522"/>
            <p:cNvSpPr>
              <a:spLocks/>
            </p:cNvSpPr>
            <p:nvPr/>
          </p:nvSpPr>
          <p:spPr bwMode="auto">
            <a:xfrm>
              <a:off x="4289" y="1319"/>
              <a:ext cx="8" cy="10"/>
            </a:xfrm>
            <a:custGeom>
              <a:avLst/>
              <a:gdLst>
                <a:gd name="T0" fmla="*/ 3 w 6"/>
                <a:gd name="T1" fmla="*/ 1 h 7"/>
                <a:gd name="T2" fmla="*/ 0 w 6"/>
                <a:gd name="T3" fmla="*/ 3 h 7"/>
                <a:gd name="T4" fmla="*/ 5 w 6"/>
                <a:gd name="T5" fmla="*/ 3 h 7"/>
                <a:gd name="T6" fmla="*/ 3 w 6"/>
                <a:gd name="T7" fmla="*/ 1 h 7"/>
              </a:gdLst>
              <a:ahLst/>
              <a:cxnLst>
                <a:cxn ang="0">
                  <a:pos x="T0" y="T1"/>
                </a:cxn>
                <a:cxn ang="0">
                  <a:pos x="T2" y="T3"/>
                </a:cxn>
                <a:cxn ang="0">
                  <a:pos x="T4" y="T5"/>
                </a:cxn>
                <a:cxn ang="0">
                  <a:pos x="T6" y="T7"/>
                </a:cxn>
              </a:cxnLst>
              <a:rect l="0" t="0" r="r" b="b"/>
              <a:pathLst>
                <a:path w="6" h="7">
                  <a:moveTo>
                    <a:pt x="3" y="1"/>
                  </a:moveTo>
                  <a:cubicBezTo>
                    <a:pt x="2" y="1"/>
                    <a:pt x="0" y="2"/>
                    <a:pt x="0" y="3"/>
                  </a:cubicBezTo>
                  <a:cubicBezTo>
                    <a:pt x="0" y="3"/>
                    <a:pt x="2" y="7"/>
                    <a:pt x="5" y="3"/>
                  </a:cubicBezTo>
                  <a:cubicBezTo>
                    <a:pt x="6" y="1"/>
                    <a:pt x="4" y="0"/>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523"/>
            <p:cNvSpPr>
              <a:spLocks/>
            </p:cNvSpPr>
            <p:nvPr/>
          </p:nvSpPr>
          <p:spPr bwMode="auto">
            <a:xfrm>
              <a:off x="6015" y="1026"/>
              <a:ext cx="4" cy="3"/>
            </a:xfrm>
            <a:custGeom>
              <a:avLst/>
              <a:gdLst>
                <a:gd name="T0" fmla="*/ 3 w 3"/>
                <a:gd name="T1" fmla="*/ 2 h 2"/>
                <a:gd name="T2" fmla="*/ 1 w 3"/>
                <a:gd name="T3" fmla="*/ 1 h 2"/>
                <a:gd name="T4" fmla="*/ 3 w 3"/>
                <a:gd name="T5" fmla="*/ 2 h 2"/>
              </a:gdLst>
              <a:ahLst/>
              <a:cxnLst>
                <a:cxn ang="0">
                  <a:pos x="T0" y="T1"/>
                </a:cxn>
                <a:cxn ang="0">
                  <a:pos x="T2" y="T3"/>
                </a:cxn>
                <a:cxn ang="0">
                  <a:pos x="T4" y="T5"/>
                </a:cxn>
              </a:cxnLst>
              <a:rect l="0" t="0" r="r" b="b"/>
              <a:pathLst>
                <a:path w="3" h="2">
                  <a:moveTo>
                    <a:pt x="3" y="2"/>
                  </a:moveTo>
                  <a:cubicBezTo>
                    <a:pt x="3" y="1"/>
                    <a:pt x="2" y="0"/>
                    <a:pt x="1" y="1"/>
                  </a:cubicBezTo>
                  <a:cubicBezTo>
                    <a:pt x="0" y="2"/>
                    <a:pt x="3"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524"/>
            <p:cNvSpPr>
              <a:spLocks/>
            </p:cNvSpPr>
            <p:nvPr/>
          </p:nvSpPr>
          <p:spPr bwMode="auto">
            <a:xfrm>
              <a:off x="6597" y="1878"/>
              <a:ext cx="3" cy="2"/>
            </a:xfrm>
            <a:custGeom>
              <a:avLst/>
              <a:gdLst>
                <a:gd name="T0" fmla="*/ 1 w 2"/>
                <a:gd name="T1" fmla="*/ 1 h 2"/>
                <a:gd name="T2" fmla="*/ 2 w 2"/>
                <a:gd name="T3" fmla="*/ 1 h 2"/>
                <a:gd name="T4" fmla="*/ 1 w 2"/>
                <a:gd name="T5" fmla="*/ 1 h 2"/>
              </a:gdLst>
              <a:ahLst/>
              <a:cxnLst>
                <a:cxn ang="0">
                  <a:pos x="T0" y="T1"/>
                </a:cxn>
                <a:cxn ang="0">
                  <a:pos x="T2" y="T3"/>
                </a:cxn>
                <a:cxn ang="0">
                  <a:pos x="T4" y="T5"/>
                </a:cxn>
              </a:cxnLst>
              <a:rect l="0" t="0" r="r" b="b"/>
              <a:pathLst>
                <a:path w="2" h="2">
                  <a:moveTo>
                    <a:pt x="1" y="1"/>
                  </a:moveTo>
                  <a:cubicBezTo>
                    <a:pt x="0" y="1"/>
                    <a:pt x="2" y="2"/>
                    <a:pt x="2" y="1"/>
                  </a:cubicBezTo>
                  <a:cubicBezTo>
                    <a:pt x="2" y="0"/>
                    <a:pt x="1"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525"/>
            <p:cNvSpPr>
              <a:spLocks/>
            </p:cNvSpPr>
            <p:nvPr/>
          </p:nvSpPr>
          <p:spPr bwMode="auto">
            <a:xfrm>
              <a:off x="6578" y="1875"/>
              <a:ext cx="3" cy="3"/>
            </a:xfrm>
            <a:custGeom>
              <a:avLst/>
              <a:gdLst>
                <a:gd name="T0" fmla="*/ 0 w 2"/>
                <a:gd name="T1" fmla="*/ 1 h 2"/>
                <a:gd name="T2" fmla="*/ 2 w 2"/>
                <a:gd name="T3" fmla="*/ 0 h 2"/>
                <a:gd name="T4" fmla="*/ 0 w 2"/>
                <a:gd name="T5" fmla="*/ 1 h 2"/>
              </a:gdLst>
              <a:ahLst/>
              <a:cxnLst>
                <a:cxn ang="0">
                  <a:pos x="T0" y="T1"/>
                </a:cxn>
                <a:cxn ang="0">
                  <a:pos x="T2" y="T3"/>
                </a:cxn>
                <a:cxn ang="0">
                  <a:pos x="T4" y="T5"/>
                </a:cxn>
              </a:cxnLst>
              <a:rect l="0" t="0" r="r" b="b"/>
              <a:pathLst>
                <a:path w="2" h="2">
                  <a:moveTo>
                    <a:pt x="0" y="1"/>
                  </a:moveTo>
                  <a:cubicBezTo>
                    <a:pt x="0" y="2"/>
                    <a:pt x="2" y="2"/>
                    <a:pt x="2" y="0"/>
                  </a:cubicBezTo>
                  <a:cubicBezTo>
                    <a:pt x="2"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526"/>
            <p:cNvSpPr>
              <a:spLocks/>
            </p:cNvSpPr>
            <p:nvPr/>
          </p:nvSpPr>
          <p:spPr bwMode="auto">
            <a:xfrm>
              <a:off x="6648" y="2155"/>
              <a:ext cx="11" cy="8"/>
            </a:xfrm>
            <a:custGeom>
              <a:avLst/>
              <a:gdLst>
                <a:gd name="T0" fmla="*/ 1 w 8"/>
                <a:gd name="T1" fmla="*/ 2 h 6"/>
                <a:gd name="T2" fmla="*/ 7 w 8"/>
                <a:gd name="T3" fmla="*/ 2 h 6"/>
                <a:gd name="T4" fmla="*/ 1 w 8"/>
                <a:gd name="T5" fmla="*/ 2 h 6"/>
              </a:gdLst>
              <a:ahLst/>
              <a:cxnLst>
                <a:cxn ang="0">
                  <a:pos x="T0" y="T1"/>
                </a:cxn>
                <a:cxn ang="0">
                  <a:pos x="T2" y="T3"/>
                </a:cxn>
                <a:cxn ang="0">
                  <a:pos x="T4" y="T5"/>
                </a:cxn>
              </a:cxnLst>
              <a:rect l="0" t="0" r="r" b="b"/>
              <a:pathLst>
                <a:path w="8" h="6">
                  <a:moveTo>
                    <a:pt x="1" y="2"/>
                  </a:moveTo>
                  <a:cubicBezTo>
                    <a:pt x="1" y="3"/>
                    <a:pt x="6" y="6"/>
                    <a:pt x="7" y="2"/>
                  </a:cubicBezTo>
                  <a:cubicBezTo>
                    <a:pt x="8" y="0"/>
                    <a:pt x="0" y="1"/>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527"/>
            <p:cNvSpPr>
              <a:spLocks/>
            </p:cNvSpPr>
            <p:nvPr/>
          </p:nvSpPr>
          <p:spPr bwMode="auto">
            <a:xfrm>
              <a:off x="5721" y="1216"/>
              <a:ext cx="1" cy="1"/>
            </a:xfrm>
            <a:custGeom>
              <a:avLst/>
              <a:gdLst>
                <a:gd name="T0" fmla="*/ 1 w 1"/>
                <a:gd name="T1" fmla="*/ 0 h 1"/>
                <a:gd name="T2" fmla="*/ 1 w 1"/>
                <a:gd name="T3" fmla="*/ 0 h 1"/>
              </a:gdLst>
              <a:ahLst/>
              <a:cxnLst>
                <a:cxn ang="0">
                  <a:pos x="T0" y="T1"/>
                </a:cxn>
                <a:cxn ang="0">
                  <a:pos x="T2" y="T3"/>
                </a:cxn>
              </a:cxnLst>
              <a:rect l="0" t="0" r="r" b="b"/>
              <a:pathLst>
                <a:path w="1" h="1">
                  <a:moveTo>
                    <a:pt x="1" y="0"/>
                  </a:move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528"/>
            <p:cNvSpPr>
              <a:spLocks/>
            </p:cNvSpPr>
            <p:nvPr/>
          </p:nvSpPr>
          <p:spPr bwMode="auto">
            <a:xfrm>
              <a:off x="4944" y="1474"/>
              <a:ext cx="11" cy="5"/>
            </a:xfrm>
            <a:custGeom>
              <a:avLst/>
              <a:gdLst>
                <a:gd name="T0" fmla="*/ 8 w 8"/>
                <a:gd name="T1" fmla="*/ 1 h 4"/>
                <a:gd name="T2" fmla="*/ 1 w 8"/>
                <a:gd name="T3" fmla="*/ 0 h 4"/>
                <a:gd name="T4" fmla="*/ 8 w 8"/>
                <a:gd name="T5" fmla="*/ 1 h 4"/>
              </a:gdLst>
              <a:ahLst/>
              <a:cxnLst>
                <a:cxn ang="0">
                  <a:pos x="T0" y="T1"/>
                </a:cxn>
                <a:cxn ang="0">
                  <a:pos x="T2" y="T3"/>
                </a:cxn>
                <a:cxn ang="0">
                  <a:pos x="T4" y="T5"/>
                </a:cxn>
              </a:cxnLst>
              <a:rect l="0" t="0" r="r" b="b"/>
              <a:pathLst>
                <a:path w="8" h="4">
                  <a:moveTo>
                    <a:pt x="8" y="1"/>
                  </a:moveTo>
                  <a:cubicBezTo>
                    <a:pt x="8" y="0"/>
                    <a:pt x="0" y="0"/>
                    <a:pt x="1" y="0"/>
                  </a:cubicBezTo>
                  <a:cubicBezTo>
                    <a:pt x="2" y="0"/>
                    <a:pt x="7" y="4"/>
                    <a:pt x="8"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529"/>
            <p:cNvSpPr>
              <a:spLocks/>
            </p:cNvSpPr>
            <p:nvPr/>
          </p:nvSpPr>
          <p:spPr bwMode="auto">
            <a:xfrm>
              <a:off x="5025" y="2317"/>
              <a:ext cx="60" cy="37"/>
            </a:xfrm>
            <a:custGeom>
              <a:avLst/>
              <a:gdLst>
                <a:gd name="T0" fmla="*/ 42 w 44"/>
                <a:gd name="T1" fmla="*/ 17 h 27"/>
                <a:gd name="T2" fmla="*/ 34 w 44"/>
                <a:gd name="T3" fmla="*/ 14 h 27"/>
                <a:gd name="T4" fmla="*/ 25 w 44"/>
                <a:gd name="T5" fmla="*/ 7 h 27"/>
                <a:gd name="T6" fmla="*/ 23 w 44"/>
                <a:gd name="T7" fmla="*/ 5 h 27"/>
                <a:gd name="T8" fmla="*/ 24 w 44"/>
                <a:gd name="T9" fmla="*/ 4 h 27"/>
                <a:gd name="T10" fmla="*/ 22 w 44"/>
                <a:gd name="T11" fmla="*/ 2 h 27"/>
                <a:gd name="T12" fmla="*/ 20 w 44"/>
                <a:gd name="T13" fmla="*/ 1 h 27"/>
                <a:gd name="T14" fmla="*/ 18 w 44"/>
                <a:gd name="T15" fmla="*/ 1 h 27"/>
                <a:gd name="T16" fmla="*/ 16 w 44"/>
                <a:gd name="T17" fmla="*/ 2 h 27"/>
                <a:gd name="T18" fmla="*/ 14 w 44"/>
                <a:gd name="T19" fmla="*/ 2 h 27"/>
                <a:gd name="T20" fmla="*/ 13 w 44"/>
                <a:gd name="T21" fmla="*/ 4 h 27"/>
                <a:gd name="T22" fmla="*/ 13 w 44"/>
                <a:gd name="T23" fmla="*/ 7 h 27"/>
                <a:gd name="T24" fmla="*/ 14 w 44"/>
                <a:gd name="T25" fmla="*/ 7 h 27"/>
                <a:gd name="T26" fmla="*/ 18 w 44"/>
                <a:gd name="T27" fmla="*/ 7 h 27"/>
                <a:gd name="T28" fmla="*/ 16 w 44"/>
                <a:gd name="T29" fmla="*/ 9 h 27"/>
                <a:gd name="T30" fmla="*/ 14 w 44"/>
                <a:gd name="T31" fmla="*/ 11 h 27"/>
                <a:gd name="T32" fmla="*/ 17 w 44"/>
                <a:gd name="T33" fmla="*/ 13 h 27"/>
                <a:gd name="T34" fmla="*/ 18 w 44"/>
                <a:gd name="T35" fmla="*/ 15 h 27"/>
                <a:gd name="T36" fmla="*/ 14 w 44"/>
                <a:gd name="T37" fmla="*/ 14 h 27"/>
                <a:gd name="T38" fmla="*/ 12 w 44"/>
                <a:gd name="T39" fmla="*/ 14 h 27"/>
                <a:gd name="T40" fmla="*/ 11 w 44"/>
                <a:gd name="T41" fmla="*/ 14 h 27"/>
                <a:gd name="T42" fmla="*/ 12 w 44"/>
                <a:gd name="T43" fmla="*/ 12 h 27"/>
                <a:gd name="T44" fmla="*/ 12 w 44"/>
                <a:gd name="T45" fmla="*/ 10 h 27"/>
                <a:gd name="T46" fmla="*/ 11 w 44"/>
                <a:gd name="T47" fmla="*/ 11 h 27"/>
                <a:gd name="T48" fmla="*/ 9 w 44"/>
                <a:gd name="T49" fmla="*/ 13 h 27"/>
                <a:gd name="T50" fmla="*/ 8 w 44"/>
                <a:gd name="T51" fmla="*/ 13 h 27"/>
                <a:gd name="T52" fmla="*/ 6 w 44"/>
                <a:gd name="T53" fmla="*/ 12 h 27"/>
                <a:gd name="T54" fmla="*/ 3 w 44"/>
                <a:gd name="T55" fmla="*/ 12 h 27"/>
                <a:gd name="T56" fmla="*/ 1 w 44"/>
                <a:gd name="T57" fmla="*/ 14 h 27"/>
                <a:gd name="T58" fmla="*/ 3 w 44"/>
                <a:gd name="T59" fmla="*/ 13 h 27"/>
                <a:gd name="T60" fmla="*/ 4 w 44"/>
                <a:gd name="T61" fmla="*/ 13 h 27"/>
                <a:gd name="T62" fmla="*/ 6 w 44"/>
                <a:gd name="T63" fmla="*/ 14 h 27"/>
                <a:gd name="T64" fmla="*/ 7 w 44"/>
                <a:gd name="T65" fmla="*/ 15 h 27"/>
                <a:gd name="T66" fmla="*/ 5 w 44"/>
                <a:gd name="T67" fmla="*/ 15 h 27"/>
                <a:gd name="T68" fmla="*/ 5 w 44"/>
                <a:gd name="T69" fmla="*/ 17 h 27"/>
                <a:gd name="T70" fmla="*/ 8 w 44"/>
                <a:gd name="T71" fmla="*/ 17 h 27"/>
                <a:gd name="T72" fmla="*/ 9 w 44"/>
                <a:gd name="T73" fmla="*/ 18 h 27"/>
                <a:gd name="T74" fmla="*/ 9 w 44"/>
                <a:gd name="T75" fmla="*/ 19 h 27"/>
                <a:gd name="T76" fmla="*/ 12 w 44"/>
                <a:gd name="T77" fmla="*/ 19 h 27"/>
                <a:gd name="T78" fmla="*/ 14 w 44"/>
                <a:gd name="T79" fmla="*/ 19 h 27"/>
                <a:gd name="T80" fmla="*/ 16 w 44"/>
                <a:gd name="T81" fmla="*/ 21 h 27"/>
                <a:gd name="T82" fmla="*/ 20 w 44"/>
                <a:gd name="T83" fmla="*/ 23 h 27"/>
                <a:gd name="T84" fmla="*/ 19 w 44"/>
                <a:gd name="T85" fmla="*/ 22 h 27"/>
                <a:gd name="T86" fmla="*/ 26 w 44"/>
                <a:gd name="T87" fmla="*/ 25 h 27"/>
                <a:gd name="T88" fmla="*/ 23 w 44"/>
                <a:gd name="T89" fmla="*/ 20 h 27"/>
                <a:gd name="T90" fmla="*/ 30 w 44"/>
                <a:gd name="T91" fmla="*/ 21 h 27"/>
                <a:gd name="T92" fmla="*/ 34 w 44"/>
                <a:gd name="T93" fmla="*/ 20 h 27"/>
                <a:gd name="T94" fmla="*/ 35 w 44"/>
                <a:gd name="T95" fmla="*/ 20 h 27"/>
                <a:gd name="T96" fmla="*/ 38 w 44"/>
                <a:gd name="T97" fmla="*/ 19 h 27"/>
                <a:gd name="T98" fmla="*/ 42 w 44"/>
                <a:gd name="T99" fmla="*/ 1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4" h="27">
                  <a:moveTo>
                    <a:pt x="42" y="17"/>
                  </a:moveTo>
                  <a:cubicBezTo>
                    <a:pt x="39" y="17"/>
                    <a:pt x="37" y="17"/>
                    <a:pt x="34" y="14"/>
                  </a:cubicBezTo>
                  <a:cubicBezTo>
                    <a:pt x="31" y="12"/>
                    <a:pt x="27" y="8"/>
                    <a:pt x="25" y="7"/>
                  </a:cubicBezTo>
                  <a:cubicBezTo>
                    <a:pt x="24" y="6"/>
                    <a:pt x="22" y="6"/>
                    <a:pt x="23" y="5"/>
                  </a:cubicBezTo>
                  <a:cubicBezTo>
                    <a:pt x="24" y="5"/>
                    <a:pt x="25" y="5"/>
                    <a:pt x="24" y="4"/>
                  </a:cubicBezTo>
                  <a:cubicBezTo>
                    <a:pt x="24" y="3"/>
                    <a:pt x="23" y="3"/>
                    <a:pt x="22" y="2"/>
                  </a:cubicBezTo>
                  <a:cubicBezTo>
                    <a:pt x="22" y="2"/>
                    <a:pt x="21" y="1"/>
                    <a:pt x="20" y="1"/>
                  </a:cubicBezTo>
                  <a:cubicBezTo>
                    <a:pt x="18" y="1"/>
                    <a:pt x="18" y="0"/>
                    <a:pt x="18" y="1"/>
                  </a:cubicBezTo>
                  <a:cubicBezTo>
                    <a:pt x="17" y="1"/>
                    <a:pt x="17" y="2"/>
                    <a:pt x="16" y="2"/>
                  </a:cubicBezTo>
                  <a:cubicBezTo>
                    <a:pt x="14" y="2"/>
                    <a:pt x="14" y="2"/>
                    <a:pt x="14" y="2"/>
                  </a:cubicBezTo>
                  <a:cubicBezTo>
                    <a:pt x="13" y="3"/>
                    <a:pt x="14" y="3"/>
                    <a:pt x="13" y="4"/>
                  </a:cubicBezTo>
                  <a:cubicBezTo>
                    <a:pt x="13" y="5"/>
                    <a:pt x="12" y="6"/>
                    <a:pt x="13" y="7"/>
                  </a:cubicBezTo>
                  <a:cubicBezTo>
                    <a:pt x="13" y="8"/>
                    <a:pt x="13" y="8"/>
                    <a:pt x="14" y="7"/>
                  </a:cubicBezTo>
                  <a:cubicBezTo>
                    <a:pt x="14" y="7"/>
                    <a:pt x="18" y="6"/>
                    <a:pt x="18" y="7"/>
                  </a:cubicBezTo>
                  <a:cubicBezTo>
                    <a:pt x="18" y="8"/>
                    <a:pt x="17" y="9"/>
                    <a:pt x="16" y="9"/>
                  </a:cubicBezTo>
                  <a:cubicBezTo>
                    <a:pt x="15" y="9"/>
                    <a:pt x="14" y="10"/>
                    <a:pt x="14" y="11"/>
                  </a:cubicBezTo>
                  <a:cubicBezTo>
                    <a:pt x="14" y="12"/>
                    <a:pt x="16" y="13"/>
                    <a:pt x="17" y="13"/>
                  </a:cubicBezTo>
                  <a:cubicBezTo>
                    <a:pt x="18" y="14"/>
                    <a:pt x="20" y="15"/>
                    <a:pt x="18" y="15"/>
                  </a:cubicBezTo>
                  <a:cubicBezTo>
                    <a:pt x="17" y="14"/>
                    <a:pt x="15" y="14"/>
                    <a:pt x="14" y="14"/>
                  </a:cubicBezTo>
                  <a:cubicBezTo>
                    <a:pt x="13" y="15"/>
                    <a:pt x="12" y="15"/>
                    <a:pt x="12" y="14"/>
                  </a:cubicBezTo>
                  <a:cubicBezTo>
                    <a:pt x="11" y="14"/>
                    <a:pt x="9" y="14"/>
                    <a:pt x="11" y="14"/>
                  </a:cubicBezTo>
                  <a:cubicBezTo>
                    <a:pt x="12" y="14"/>
                    <a:pt x="11" y="13"/>
                    <a:pt x="12" y="12"/>
                  </a:cubicBezTo>
                  <a:cubicBezTo>
                    <a:pt x="12" y="11"/>
                    <a:pt x="12" y="11"/>
                    <a:pt x="12" y="10"/>
                  </a:cubicBezTo>
                  <a:cubicBezTo>
                    <a:pt x="11" y="10"/>
                    <a:pt x="11" y="10"/>
                    <a:pt x="11" y="11"/>
                  </a:cubicBezTo>
                  <a:cubicBezTo>
                    <a:pt x="10" y="12"/>
                    <a:pt x="10" y="12"/>
                    <a:pt x="9" y="13"/>
                  </a:cubicBezTo>
                  <a:cubicBezTo>
                    <a:pt x="9" y="13"/>
                    <a:pt x="9" y="13"/>
                    <a:pt x="8" y="13"/>
                  </a:cubicBezTo>
                  <a:cubicBezTo>
                    <a:pt x="7" y="12"/>
                    <a:pt x="7" y="12"/>
                    <a:pt x="6" y="12"/>
                  </a:cubicBezTo>
                  <a:cubicBezTo>
                    <a:pt x="5" y="12"/>
                    <a:pt x="4" y="11"/>
                    <a:pt x="3" y="12"/>
                  </a:cubicBezTo>
                  <a:cubicBezTo>
                    <a:pt x="2" y="12"/>
                    <a:pt x="0" y="14"/>
                    <a:pt x="1" y="14"/>
                  </a:cubicBezTo>
                  <a:cubicBezTo>
                    <a:pt x="2" y="14"/>
                    <a:pt x="3" y="12"/>
                    <a:pt x="3" y="13"/>
                  </a:cubicBezTo>
                  <a:cubicBezTo>
                    <a:pt x="4" y="13"/>
                    <a:pt x="4" y="14"/>
                    <a:pt x="4" y="13"/>
                  </a:cubicBezTo>
                  <a:cubicBezTo>
                    <a:pt x="5" y="12"/>
                    <a:pt x="6" y="13"/>
                    <a:pt x="6" y="14"/>
                  </a:cubicBezTo>
                  <a:cubicBezTo>
                    <a:pt x="7" y="14"/>
                    <a:pt x="8" y="14"/>
                    <a:pt x="7" y="15"/>
                  </a:cubicBezTo>
                  <a:cubicBezTo>
                    <a:pt x="6" y="15"/>
                    <a:pt x="5" y="15"/>
                    <a:pt x="5" y="15"/>
                  </a:cubicBezTo>
                  <a:cubicBezTo>
                    <a:pt x="4" y="16"/>
                    <a:pt x="4" y="17"/>
                    <a:pt x="5" y="17"/>
                  </a:cubicBezTo>
                  <a:cubicBezTo>
                    <a:pt x="7" y="16"/>
                    <a:pt x="7" y="16"/>
                    <a:pt x="8" y="17"/>
                  </a:cubicBezTo>
                  <a:cubicBezTo>
                    <a:pt x="10" y="18"/>
                    <a:pt x="10" y="18"/>
                    <a:pt x="9" y="18"/>
                  </a:cubicBezTo>
                  <a:cubicBezTo>
                    <a:pt x="8" y="18"/>
                    <a:pt x="8" y="19"/>
                    <a:pt x="9" y="19"/>
                  </a:cubicBezTo>
                  <a:cubicBezTo>
                    <a:pt x="10" y="19"/>
                    <a:pt x="12" y="20"/>
                    <a:pt x="12" y="19"/>
                  </a:cubicBezTo>
                  <a:cubicBezTo>
                    <a:pt x="12" y="18"/>
                    <a:pt x="13" y="18"/>
                    <a:pt x="14" y="19"/>
                  </a:cubicBezTo>
                  <a:cubicBezTo>
                    <a:pt x="15" y="20"/>
                    <a:pt x="15" y="20"/>
                    <a:pt x="16" y="21"/>
                  </a:cubicBezTo>
                  <a:cubicBezTo>
                    <a:pt x="17" y="22"/>
                    <a:pt x="20" y="25"/>
                    <a:pt x="20" y="23"/>
                  </a:cubicBezTo>
                  <a:cubicBezTo>
                    <a:pt x="19" y="22"/>
                    <a:pt x="18" y="22"/>
                    <a:pt x="19" y="22"/>
                  </a:cubicBezTo>
                  <a:cubicBezTo>
                    <a:pt x="20" y="22"/>
                    <a:pt x="27" y="27"/>
                    <a:pt x="26" y="25"/>
                  </a:cubicBezTo>
                  <a:cubicBezTo>
                    <a:pt x="25" y="23"/>
                    <a:pt x="21" y="20"/>
                    <a:pt x="23" y="20"/>
                  </a:cubicBezTo>
                  <a:cubicBezTo>
                    <a:pt x="24" y="20"/>
                    <a:pt x="28" y="21"/>
                    <a:pt x="30" y="21"/>
                  </a:cubicBezTo>
                  <a:cubicBezTo>
                    <a:pt x="32" y="21"/>
                    <a:pt x="33" y="21"/>
                    <a:pt x="34" y="20"/>
                  </a:cubicBezTo>
                  <a:cubicBezTo>
                    <a:pt x="34" y="20"/>
                    <a:pt x="35" y="20"/>
                    <a:pt x="35" y="20"/>
                  </a:cubicBezTo>
                  <a:cubicBezTo>
                    <a:pt x="36" y="20"/>
                    <a:pt x="37" y="19"/>
                    <a:pt x="38" y="19"/>
                  </a:cubicBezTo>
                  <a:cubicBezTo>
                    <a:pt x="40" y="19"/>
                    <a:pt x="44" y="17"/>
                    <a:pt x="42"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530"/>
            <p:cNvSpPr>
              <a:spLocks noEditPoints="1"/>
            </p:cNvSpPr>
            <p:nvPr/>
          </p:nvSpPr>
          <p:spPr bwMode="auto">
            <a:xfrm>
              <a:off x="4281" y="1168"/>
              <a:ext cx="1044" cy="1164"/>
            </a:xfrm>
            <a:custGeom>
              <a:avLst/>
              <a:gdLst>
                <a:gd name="T0" fmla="*/ 660 w 759"/>
                <a:gd name="T1" fmla="*/ 511 h 845"/>
                <a:gd name="T2" fmla="*/ 615 w 759"/>
                <a:gd name="T3" fmla="*/ 455 h 845"/>
                <a:gd name="T4" fmla="*/ 551 w 759"/>
                <a:gd name="T5" fmla="*/ 448 h 845"/>
                <a:gd name="T6" fmla="*/ 490 w 759"/>
                <a:gd name="T7" fmla="*/ 452 h 845"/>
                <a:gd name="T8" fmla="*/ 442 w 759"/>
                <a:gd name="T9" fmla="*/ 382 h 845"/>
                <a:gd name="T10" fmla="*/ 431 w 759"/>
                <a:gd name="T11" fmla="*/ 330 h 845"/>
                <a:gd name="T12" fmla="*/ 486 w 759"/>
                <a:gd name="T13" fmla="*/ 346 h 845"/>
                <a:gd name="T14" fmla="*/ 519 w 759"/>
                <a:gd name="T15" fmla="*/ 292 h 845"/>
                <a:gd name="T16" fmla="*/ 520 w 759"/>
                <a:gd name="T17" fmla="*/ 268 h 845"/>
                <a:gd name="T18" fmla="*/ 553 w 759"/>
                <a:gd name="T19" fmla="*/ 252 h 845"/>
                <a:gd name="T20" fmla="*/ 588 w 759"/>
                <a:gd name="T21" fmla="*/ 224 h 845"/>
                <a:gd name="T22" fmla="*/ 596 w 759"/>
                <a:gd name="T23" fmla="*/ 230 h 845"/>
                <a:gd name="T24" fmla="*/ 588 w 759"/>
                <a:gd name="T25" fmla="*/ 204 h 845"/>
                <a:gd name="T26" fmla="*/ 638 w 759"/>
                <a:gd name="T27" fmla="*/ 174 h 845"/>
                <a:gd name="T28" fmla="*/ 620 w 759"/>
                <a:gd name="T29" fmla="*/ 153 h 845"/>
                <a:gd name="T30" fmla="*/ 594 w 759"/>
                <a:gd name="T31" fmla="*/ 126 h 845"/>
                <a:gd name="T32" fmla="*/ 564 w 759"/>
                <a:gd name="T33" fmla="*/ 130 h 845"/>
                <a:gd name="T34" fmla="*/ 544 w 759"/>
                <a:gd name="T35" fmla="*/ 98 h 845"/>
                <a:gd name="T36" fmla="*/ 505 w 759"/>
                <a:gd name="T37" fmla="*/ 164 h 845"/>
                <a:gd name="T38" fmla="*/ 448 w 759"/>
                <a:gd name="T39" fmla="*/ 139 h 845"/>
                <a:gd name="T40" fmla="*/ 429 w 759"/>
                <a:gd name="T41" fmla="*/ 80 h 845"/>
                <a:gd name="T42" fmla="*/ 447 w 759"/>
                <a:gd name="T43" fmla="*/ 60 h 845"/>
                <a:gd name="T44" fmla="*/ 490 w 759"/>
                <a:gd name="T45" fmla="*/ 30 h 845"/>
                <a:gd name="T46" fmla="*/ 444 w 759"/>
                <a:gd name="T47" fmla="*/ 34 h 845"/>
                <a:gd name="T48" fmla="*/ 411 w 759"/>
                <a:gd name="T49" fmla="*/ 3 h 845"/>
                <a:gd name="T50" fmla="*/ 408 w 759"/>
                <a:gd name="T51" fmla="*/ 46 h 845"/>
                <a:gd name="T52" fmla="*/ 343 w 759"/>
                <a:gd name="T53" fmla="*/ 38 h 845"/>
                <a:gd name="T54" fmla="*/ 335 w 759"/>
                <a:gd name="T55" fmla="*/ 42 h 845"/>
                <a:gd name="T56" fmla="*/ 242 w 759"/>
                <a:gd name="T57" fmla="*/ 24 h 845"/>
                <a:gd name="T58" fmla="*/ 210 w 759"/>
                <a:gd name="T59" fmla="*/ 24 h 845"/>
                <a:gd name="T60" fmla="*/ 165 w 759"/>
                <a:gd name="T61" fmla="*/ 26 h 845"/>
                <a:gd name="T62" fmla="*/ 45 w 759"/>
                <a:gd name="T63" fmla="*/ 15 h 845"/>
                <a:gd name="T64" fmla="*/ 35 w 759"/>
                <a:gd name="T65" fmla="*/ 59 h 845"/>
                <a:gd name="T66" fmla="*/ 36 w 759"/>
                <a:gd name="T67" fmla="*/ 83 h 845"/>
                <a:gd name="T68" fmla="*/ 27 w 759"/>
                <a:gd name="T69" fmla="*/ 114 h 845"/>
                <a:gd name="T70" fmla="*/ 60 w 759"/>
                <a:gd name="T71" fmla="*/ 128 h 845"/>
                <a:gd name="T72" fmla="*/ 65 w 759"/>
                <a:gd name="T73" fmla="*/ 136 h 845"/>
                <a:gd name="T74" fmla="*/ 117 w 759"/>
                <a:gd name="T75" fmla="*/ 105 h 845"/>
                <a:gd name="T76" fmla="*/ 198 w 759"/>
                <a:gd name="T77" fmla="*/ 135 h 845"/>
                <a:gd name="T78" fmla="*/ 220 w 759"/>
                <a:gd name="T79" fmla="*/ 167 h 845"/>
                <a:gd name="T80" fmla="*/ 241 w 759"/>
                <a:gd name="T81" fmla="*/ 185 h 845"/>
                <a:gd name="T82" fmla="*/ 251 w 759"/>
                <a:gd name="T83" fmla="*/ 218 h 845"/>
                <a:gd name="T84" fmla="*/ 299 w 759"/>
                <a:gd name="T85" fmla="*/ 330 h 845"/>
                <a:gd name="T86" fmla="*/ 304 w 759"/>
                <a:gd name="T87" fmla="*/ 316 h 845"/>
                <a:gd name="T88" fmla="*/ 361 w 759"/>
                <a:gd name="T89" fmla="*/ 393 h 845"/>
                <a:gd name="T90" fmla="*/ 468 w 759"/>
                <a:gd name="T91" fmla="*/ 447 h 845"/>
                <a:gd name="T92" fmla="*/ 515 w 759"/>
                <a:gd name="T93" fmla="*/ 472 h 845"/>
                <a:gd name="T94" fmla="*/ 495 w 759"/>
                <a:gd name="T95" fmla="*/ 537 h 845"/>
                <a:gd name="T96" fmla="*/ 538 w 759"/>
                <a:gd name="T97" fmla="*/ 723 h 845"/>
                <a:gd name="T98" fmla="*/ 531 w 759"/>
                <a:gd name="T99" fmla="*/ 784 h 845"/>
                <a:gd name="T100" fmla="*/ 532 w 759"/>
                <a:gd name="T101" fmla="*/ 816 h 845"/>
                <a:gd name="T102" fmla="*/ 541 w 759"/>
                <a:gd name="T103" fmla="*/ 831 h 845"/>
                <a:gd name="T104" fmla="*/ 562 w 759"/>
                <a:gd name="T105" fmla="*/ 815 h 845"/>
                <a:gd name="T106" fmla="*/ 591 w 759"/>
                <a:gd name="T107" fmla="*/ 760 h 845"/>
                <a:gd name="T108" fmla="*/ 630 w 759"/>
                <a:gd name="T109" fmla="*/ 708 h 845"/>
                <a:gd name="T110" fmla="*/ 706 w 759"/>
                <a:gd name="T111" fmla="*/ 638 h 845"/>
                <a:gd name="T112" fmla="*/ 752 w 759"/>
                <a:gd name="T113" fmla="*/ 533 h 845"/>
                <a:gd name="T114" fmla="*/ 448 w 759"/>
                <a:gd name="T115" fmla="*/ 205 h 845"/>
                <a:gd name="T116" fmla="*/ 469 w 759"/>
                <a:gd name="T117" fmla="*/ 228 h 845"/>
                <a:gd name="T118" fmla="*/ 440 w 759"/>
                <a:gd name="T119" fmla="*/ 209 h 845"/>
                <a:gd name="T120" fmla="*/ 274 w 759"/>
                <a:gd name="T121" fmla="*/ 53 h 845"/>
                <a:gd name="T122" fmla="*/ 309 w 759"/>
                <a:gd name="T123" fmla="*/ 94 h 845"/>
                <a:gd name="T124" fmla="*/ 626 w 759"/>
                <a:gd name="T125" fmla="*/ 682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9" h="845">
                  <a:moveTo>
                    <a:pt x="752" y="533"/>
                  </a:moveTo>
                  <a:cubicBezTo>
                    <a:pt x="748" y="533"/>
                    <a:pt x="744" y="532"/>
                    <a:pt x="743" y="531"/>
                  </a:cubicBezTo>
                  <a:cubicBezTo>
                    <a:pt x="741" y="529"/>
                    <a:pt x="738" y="526"/>
                    <a:pt x="736" y="525"/>
                  </a:cubicBezTo>
                  <a:cubicBezTo>
                    <a:pt x="734" y="524"/>
                    <a:pt x="729" y="520"/>
                    <a:pt x="727" y="520"/>
                  </a:cubicBezTo>
                  <a:cubicBezTo>
                    <a:pt x="724" y="520"/>
                    <a:pt x="723" y="521"/>
                    <a:pt x="721" y="521"/>
                  </a:cubicBezTo>
                  <a:cubicBezTo>
                    <a:pt x="718" y="521"/>
                    <a:pt x="713" y="518"/>
                    <a:pt x="711" y="518"/>
                  </a:cubicBezTo>
                  <a:cubicBezTo>
                    <a:pt x="709" y="517"/>
                    <a:pt x="708" y="518"/>
                    <a:pt x="707" y="519"/>
                  </a:cubicBezTo>
                  <a:cubicBezTo>
                    <a:pt x="706" y="519"/>
                    <a:pt x="703" y="517"/>
                    <a:pt x="703" y="516"/>
                  </a:cubicBezTo>
                  <a:cubicBezTo>
                    <a:pt x="702" y="515"/>
                    <a:pt x="701" y="514"/>
                    <a:pt x="699" y="513"/>
                  </a:cubicBezTo>
                  <a:cubicBezTo>
                    <a:pt x="696" y="512"/>
                    <a:pt x="689" y="509"/>
                    <a:pt x="688" y="508"/>
                  </a:cubicBezTo>
                  <a:cubicBezTo>
                    <a:pt x="686" y="508"/>
                    <a:pt x="683" y="507"/>
                    <a:pt x="682" y="509"/>
                  </a:cubicBezTo>
                  <a:cubicBezTo>
                    <a:pt x="681" y="511"/>
                    <a:pt x="679" y="513"/>
                    <a:pt x="677" y="514"/>
                  </a:cubicBezTo>
                  <a:cubicBezTo>
                    <a:pt x="676" y="515"/>
                    <a:pt x="676" y="516"/>
                    <a:pt x="675" y="517"/>
                  </a:cubicBezTo>
                  <a:cubicBezTo>
                    <a:pt x="674" y="518"/>
                    <a:pt x="674" y="518"/>
                    <a:pt x="674" y="517"/>
                  </a:cubicBezTo>
                  <a:cubicBezTo>
                    <a:pt x="674" y="516"/>
                    <a:pt x="673" y="516"/>
                    <a:pt x="673" y="516"/>
                  </a:cubicBezTo>
                  <a:cubicBezTo>
                    <a:pt x="672" y="515"/>
                    <a:pt x="672" y="515"/>
                    <a:pt x="671" y="515"/>
                  </a:cubicBezTo>
                  <a:cubicBezTo>
                    <a:pt x="671" y="514"/>
                    <a:pt x="670" y="513"/>
                    <a:pt x="670" y="515"/>
                  </a:cubicBezTo>
                  <a:cubicBezTo>
                    <a:pt x="669" y="516"/>
                    <a:pt x="669" y="517"/>
                    <a:pt x="669" y="516"/>
                  </a:cubicBezTo>
                  <a:cubicBezTo>
                    <a:pt x="668" y="515"/>
                    <a:pt x="668" y="515"/>
                    <a:pt x="668" y="514"/>
                  </a:cubicBezTo>
                  <a:cubicBezTo>
                    <a:pt x="667" y="514"/>
                    <a:pt x="667" y="513"/>
                    <a:pt x="667" y="513"/>
                  </a:cubicBezTo>
                  <a:cubicBezTo>
                    <a:pt x="666" y="512"/>
                    <a:pt x="666" y="511"/>
                    <a:pt x="666" y="510"/>
                  </a:cubicBezTo>
                  <a:cubicBezTo>
                    <a:pt x="666" y="509"/>
                    <a:pt x="666" y="507"/>
                    <a:pt x="665" y="508"/>
                  </a:cubicBezTo>
                  <a:cubicBezTo>
                    <a:pt x="665" y="509"/>
                    <a:pt x="663" y="512"/>
                    <a:pt x="662" y="512"/>
                  </a:cubicBezTo>
                  <a:cubicBezTo>
                    <a:pt x="660" y="513"/>
                    <a:pt x="660" y="513"/>
                    <a:pt x="662" y="512"/>
                  </a:cubicBezTo>
                  <a:cubicBezTo>
                    <a:pt x="663" y="511"/>
                    <a:pt x="665" y="509"/>
                    <a:pt x="665" y="508"/>
                  </a:cubicBezTo>
                  <a:cubicBezTo>
                    <a:pt x="665" y="507"/>
                    <a:pt x="663" y="507"/>
                    <a:pt x="663" y="508"/>
                  </a:cubicBezTo>
                  <a:cubicBezTo>
                    <a:pt x="662" y="508"/>
                    <a:pt x="662" y="511"/>
                    <a:pt x="660" y="511"/>
                  </a:cubicBezTo>
                  <a:cubicBezTo>
                    <a:pt x="659" y="512"/>
                    <a:pt x="659" y="512"/>
                    <a:pt x="660" y="510"/>
                  </a:cubicBezTo>
                  <a:cubicBezTo>
                    <a:pt x="662" y="509"/>
                    <a:pt x="661" y="509"/>
                    <a:pt x="662" y="507"/>
                  </a:cubicBezTo>
                  <a:cubicBezTo>
                    <a:pt x="662" y="506"/>
                    <a:pt x="663" y="506"/>
                    <a:pt x="664" y="505"/>
                  </a:cubicBezTo>
                  <a:cubicBezTo>
                    <a:pt x="665" y="504"/>
                    <a:pt x="664" y="504"/>
                    <a:pt x="665" y="503"/>
                  </a:cubicBezTo>
                  <a:cubicBezTo>
                    <a:pt x="666" y="503"/>
                    <a:pt x="667" y="502"/>
                    <a:pt x="667" y="502"/>
                  </a:cubicBezTo>
                  <a:cubicBezTo>
                    <a:pt x="667" y="501"/>
                    <a:pt x="669" y="501"/>
                    <a:pt x="669" y="502"/>
                  </a:cubicBezTo>
                  <a:cubicBezTo>
                    <a:pt x="669" y="502"/>
                    <a:pt x="670" y="502"/>
                    <a:pt x="670" y="501"/>
                  </a:cubicBezTo>
                  <a:cubicBezTo>
                    <a:pt x="671" y="500"/>
                    <a:pt x="671" y="500"/>
                    <a:pt x="670" y="499"/>
                  </a:cubicBezTo>
                  <a:cubicBezTo>
                    <a:pt x="670" y="498"/>
                    <a:pt x="671" y="497"/>
                    <a:pt x="671" y="496"/>
                  </a:cubicBezTo>
                  <a:cubicBezTo>
                    <a:pt x="672" y="494"/>
                    <a:pt x="670" y="493"/>
                    <a:pt x="668" y="493"/>
                  </a:cubicBezTo>
                  <a:cubicBezTo>
                    <a:pt x="667" y="492"/>
                    <a:pt x="666" y="488"/>
                    <a:pt x="666" y="486"/>
                  </a:cubicBezTo>
                  <a:cubicBezTo>
                    <a:pt x="665" y="484"/>
                    <a:pt x="665" y="481"/>
                    <a:pt x="664" y="480"/>
                  </a:cubicBezTo>
                  <a:cubicBezTo>
                    <a:pt x="664" y="480"/>
                    <a:pt x="663" y="480"/>
                    <a:pt x="663" y="479"/>
                  </a:cubicBezTo>
                  <a:cubicBezTo>
                    <a:pt x="662" y="479"/>
                    <a:pt x="660" y="478"/>
                    <a:pt x="659" y="477"/>
                  </a:cubicBezTo>
                  <a:cubicBezTo>
                    <a:pt x="657" y="475"/>
                    <a:pt x="655" y="473"/>
                    <a:pt x="653" y="472"/>
                  </a:cubicBezTo>
                  <a:cubicBezTo>
                    <a:pt x="653" y="472"/>
                    <a:pt x="651" y="471"/>
                    <a:pt x="649" y="471"/>
                  </a:cubicBezTo>
                  <a:cubicBezTo>
                    <a:pt x="647" y="470"/>
                    <a:pt x="645" y="470"/>
                    <a:pt x="644" y="470"/>
                  </a:cubicBezTo>
                  <a:cubicBezTo>
                    <a:pt x="643" y="470"/>
                    <a:pt x="642" y="470"/>
                    <a:pt x="640" y="470"/>
                  </a:cubicBezTo>
                  <a:cubicBezTo>
                    <a:pt x="638" y="470"/>
                    <a:pt x="638" y="471"/>
                    <a:pt x="637" y="471"/>
                  </a:cubicBezTo>
                  <a:cubicBezTo>
                    <a:pt x="636" y="471"/>
                    <a:pt x="635" y="471"/>
                    <a:pt x="635" y="470"/>
                  </a:cubicBezTo>
                  <a:cubicBezTo>
                    <a:pt x="634" y="469"/>
                    <a:pt x="634" y="468"/>
                    <a:pt x="634" y="469"/>
                  </a:cubicBezTo>
                  <a:cubicBezTo>
                    <a:pt x="633" y="469"/>
                    <a:pt x="633" y="470"/>
                    <a:pt x="632" y="470"/>
                  </a:cubicBezTo>
                  <a:cubicBezTo>
                    <a:pt x="631" y="470"/>
                    <a:pt x="631" y="470"/>
                    <a:pt x="631" y="469"/>
                  </a:cubicBezTo>
                  <a:cubicBezTo>
                    <a:pt x="630" y="469"/>
                    <a:pt x="629" y="469"/>
                    <a:pt x="628" y="467"/>
                  </a:cubicBezTo>
                  <a:cubicBezTo>
                    <a:pt x="627" y="465"/>
                    <a:pt x="625" y="466"/>
                    <a:pt x="624" y="465"/>
                  </a:cubicBezTo>
                  <a:cubicBezTo>
                    <a:pt x="623" y="464"/>
                    <a:pt x="623" y="463"/>
                    <a:pt x="622" y="461"/>
                  </a:cubicBezTo>
                  <a:cubicBezTo>
                    <a:pt x="621" y="460"/>
                    <a:pt x="618" y="456"/>
                    <a:pt x="615" y="455"/>
                  </a:cubicBezTo>
                  <a:cubicBezTo>
                    <a:pt x="615" y="455"/>
                    <a:pt x="614" y="455"/>
                    <a:pt x="614" y="455"/>
                  </a:cubicBezTo>
                  <a:cubicBezTo>
                    <a:pt x="611" y="455"/>
                    <a:pt x="609" y="455"/>
                    <a:pt x="608" y="455"/>
                  </a:cubicBezTo>
                  <a:cubicBezTo>
                    <a:pt x="608" y="455"/>
                    <a:pt x="603" y="455"/>
                    <a:pt x="605" y="455"/>
                  </a:cubicBezTo>
                  <a:cubicBezTo>
                    <a:pt x="607" y="454"/>
                    <a:pt x="608" y="454"/>
                    <a:pt x="608" y="453"/>
                  </a:cubicBezTo>
                  <a:cubicBezTo>
                    <a:pt x="609" y="451"/>
                    <a:pt x="610" y="450"/>
                    <a:pt x="608" y="450"/>
                  </a:cubicBezTo>
                  <a:cubicBezTo>
                    <a:pt x="606" y="449"/>
                    <a:pt x="605" y="448"/>
                    <a:pt x="605" y="448"/>
                  </a:cubicBezTo>
                  <a:cubicBezTo>
                    <a:pt x="604" y="448"/>
                    <a:pt x="605" y="449"/>
                    <a:pt x="604" y="448"/>
                  </a:cubicBezTo>
                  <a:cubicBezTo>
                    <a:pt x="604" y="448"/>
                    <a:pt x="603" y="448"/>
                    <a:pt x="603" y="447"/>
                  </a:cubicBezTo>
                  <a:cubicBezTo>
                    <a:pt x="602" y="447"/>
                    <a:pt x="602" y="448"/>
                    <a:pt x="602" y="448"/>
                  </a:cubicBezTo>
                  <a:cubicBezTo>
                    <a:pt x="601" y="449"/>
                    <a:pt x="601" y="448"/>
                    <a:pt x="601" y="448"/>
                  </a:cubicBezTo>
                  <a:cubicBezTo>
                    <a:pt x="601" y="447"/>
                    <a:pt x="600" y="446"/>
                    <a:pt x="599" y="446"/>
                  </a:cubicBezTo>
                  <a:cubicBezTo>
                    <a:pt x="598" y="446"/>
                    <a:pt x="598" y="447"/>
                    <a:pt x="598" y="447"/>
                  </a:cubicBezTo>
                  <a:cubicBezTo>
                    <a:pt x="597" y="446"/>
                    <a:pt x="597" y="446"/>
                    <a:pt x="598" y="445"/>
                  </a:cubicBezTo>
                  <a:cubicBezTo>
                    <a:pt x="598" y="444"/>
                    <a:pt x="597" y="444"/>
                    <a:pt x="598" y="444"/>
                  </a:cubicBezTo>
                  <a:cubicBezTo>
                    <a:pt x="599" y="443"/>
                    <a:pt x="603" y="444"/>
                    <a:pt x="602" y="443"/>
                  </a:cubicBezTo>
                  <a:cubicBezTo>
                    <a:pt x="601" y="442"/>
                    <a:pt x="601" y="442"/>
                    <a:pt x="599" y="442"/>
                  </a:cubicBezTo>
                  <a:cubicBezTo>
                    <a:pt x="597" y="442"/>
                    <a:pt x="593" y="441"/>
                    <a:pt x="591" y="443"/>
                  </a:cubicBezTo>
                  <a:cubicBezTo>
                    <a:pt x="589" y="445"/>
                    <a:pt x="587" y="446"/>
                    <a:pt x="586" y="446"/>
                  </a:cubicBezTo>
                  <a:cubicBezTo>
                    <a:pt x="584" y="446"/>
                    <a:pt x="582" y="446"/>
                    <a:pt x="581" y="445"/>
                  </a:cubicBezTo>
                  <a:cubicBezTo>
                    <a:pt x="580" y="444"/>
                    <a:pt x="579" y="443"/>
                    <a:pt x="578" y="443"/>
                  </a:cubicBezTo>
                  <a:cubicBezTo>
                    <a:pt x="576" y="443"/>
                    <a:pt x="571" y="444"/>
                    <a:pt x="569" y="444"/>
                  </a:cubicBezTo>
                  <a:cubicBezTo>
                    <a:pt x="567" y="444"/>
                    <a:pt x="566" y="444"/>
                    <a:pt x="566" y="442"/>
                  </a:cubicBezTo>
                  <a:cubicBezTo>
                    <a:pt x="566" y="441"/>
                    <a:pt x="565" y="438"/>
                    <a:pt x="563" y="438"/>
                  </a:cubicBezTo>
                  <a:cubicBezTo>
                    <a:pt x="561" y="438"/>
                    <a:pt x="558" y="437"/>
                    <a:pt x="556" y="438"/>
                  </a:cubicBezTo>
                  <a:cubicBezTo>
                    <a:pt x="554" y="438"/>
                    <a:pt x="552" y="440"/>
                    <a:pt x="551" y="440"/>
                  </a:cubicBezTo>
                  <a:cubicBezTo>
                    <a:pt x="550" y="440"/>
                    <a:pt x="548" y="441"/>
                    <a:pt x="548" y="442"/>
                  </a:cubicBezTo>
                  <a:cubicBezTo>
                    <a:pt x="548" y="444"/>
                    <a:pt x="551" y="447"/>
                    <a:pt x="551" y="448"/>
                  </a:cubicBezTo>
                  <a:cubicBezTo>
                    <a:pt x="551" y="449"/>
                    <a:pt x="550" y="452"/>
                    <a:pt x="549" y="452"/>
                  </a:cubicBezTo>
                  <a:cubicBezTo>
                    <a:pt x="547" y="452"/>
                    <a:pt x="544" y="448"/>
                    <a:pt x="544" y="447"/>
                  </a:cubicBezTo>
                  <a:cubicBezTo>
                    <a:pt x="544" y="447"/>
                    <a:pt x="547" y="443"/>
                    <a:pt x="547" y="443"/>
                  </a:cubicBezTo>
                  <a:cubicBezTo>
                    <a:pt x="547" y="442"/>
                    <a:pt x="545" y="440"/>
                    <a:pt x="545" y="439"/>
                  </a:cubicBezTo>
                  <a:cubicBezTo>
                    <a:pt x="545" y="439"/>
                    <a:pt x="545" y="439"/>
                    <a:pt x="545" y="439"/>
                  </a:cubicBezTo>
                  <a:cubicBezTo>
                    <a:pt x="545" y="438"/>
                    <a:pt x="546" y="437"/>
                    <a:pt x="547" y="436"/>
                  </a:cubicBezTo>
                  <a:cubicBezTo>
                    <a:pt x="549" y="436"/>
                    <a:pt x="551" y="434"/>
                    <a:pt x="550" y="433"/>
                  </a:cubicBezTo>
                  <a:cubicBezTo>
                    <a:pt x="548" y="432"/>
                    <a:pt x="546" y="432"/>
                    <a:pt x="545" y="433"/>
                  </a:cubicBezTo>
                  <a:cubicBezTo>
                    <a:pt x="545" y="434"/>
                    <a:pt x="544" y="435"/>
                    <a:pt x="543" y="435"/>
                  </a:cubicBezTo>
                  <a:cubicBezTo>
                    <a:pt x="543" y="436"/>
                    <a:pt x="542" y="436"/>
                    <a:pt x="541" y="437"/>
                  </a:cubicBezTo>
                  <a:cubicBezTo>
                    <a:pt x="540" y="437"/>
                    <a:pt x="539" y="439"/>
                    <a:pt x="538" y="439"/>
                  </a:cubicBezTo>
                  <a:cubicBezTo>
                    <a:pt x="537" y="439"/>
                    <a:pt x="534" y="438"/>
                    <a:pt x="533" y="440"/>
                  </a:cubicBezTo>
                  <a:cubicBezTo>
                    <a:pt x="532" y="441"/>
                    <a:pt x="532" y="443"/>
                    <a:pt x="531" y="442"/>
                  </a:cubicBezTo>
                  <a:cubicBezTo>
                    <a:pt x="530" y="441"/>
                    <a:pt x="531" y="441"/>
                    <a:pt x="530" y="440"/>
                  </a:cubicBezTo>
                  <a:cubicBezTo>
                    <a:pt x="529" y="440"/>
                    <a:pt x="528" y="441"/>
                    <a:pt x="527" y="441"/>
                  </a:cubicBezTo>
                  <a:cubicBezTo>
                    <a:pt x="527" y="442"/>
                    <a:pt x="525" y="443"/>
                    <a:pt x="525" y="445"/>
                  </a:cubicBezTo>
                  <a:cubicBezTo>
                    <a:pt x="524" y="447"/>
                    <a:pt x="525" y="448"/>
                    <a:pt x="524" y="449"/>
                  </a:cubicBezTo>
                  <a:cubicBezTo>
                    <a:pt x="523" y="451"/>
                    <a:pt x="519" y="453"/>
                    <a:pt x="519" y="455"/>
                  </a:cubicBezTo>
                  <a:cubicBezTo>
                    <a:pt x="518" y="456"/>
                    <a:pt x="518" y="459"/>
                    <a:pt x="517" y="458"/>
                  </a:cubicBezTo>
                  <a:cubicBezTo>
                    <a:pt x="517" y="458"/>
                    <a:pt x="515" y="454"/>
                    <a:pt x="513" y="453"/>
                  </a:cubicBezTo>
                  <a:cubicBezTo>
                    <a:pt x="512" y="452"/>
                    <a:pt x="510" y="451"/>
                    <a:pt x="510" y="451"/>
                  </a:cubicBezTo>
                  <a:cubicBezTo>
                    <a:pt x="510" y="452"/>
                    <a:pt x="509" y="451"/>
                    <a:pt x="508" y="451"/>
                  </a:cubicBezTo>
                  <a:cubicBezTo>
                    <a:pt x="507" y="450"/>
                    <a:pt x="504" y="449"/>
                    <a:pt x="503" y="449"/>
                  </a:cubicBezTo>
                  <a:cubicBezTo>
                    <a:pt x="502" y="449"/>
                    <a:pt x="501" y="449"/>
                    <a:pt x="500" y="450"/>
                  </a:cubicBezTo>
                  <a:cubicBezTo>
                    <a:pt x="499" y="450"/>
                    <a:pt x="497" y="452"/>
                    <a:pt x="496" y="452"/>
                  </a:cubicBezTo>
                  <a:cubicBezTo>
                    <a:pt x="496" y="452"/>
                    <a:pt x="496" y="453"/>
                    <a:pt x="495" y="453"/>
                  </a:cubicBezTo>
                  <a:cubicBezTo>
                    <a:pt x="493" y="453"/>
                    <a:pt x="491" y="453"/>
                    <a:pt x="490" y="452"/>
                  </a:cubicBezTo>
                  <a:cubicBezTo>
                    <a:pt x="489" y="451"/>
                    <a:pt x="487" y="451"/>
                    <a:pt x="486" y="451"/>
                  </a:cubicBezTo>
                  <a:cubicBezTo>
                    <a:pt x="486" y="451"/>
                    <a:pt x="485" y="450"/>
                    <a:pt x="484" y="449"/>
                  </a:cubicBezTo>
                  <a:cubicBezTo>
                    <a:pt x="484" y="448"/>
                    <a:pt x="483" y="448"/>
                    <a:pt x="483" y="447"/>
                  </a:cubicBezTo>
                  <a:cubicBezTo>
                    <a:pt x="482" y="446"/>
                    <a:pt x="480" y="444"/>
                    <a:pt x="478" y="442"/>
                  </a:cubicBezTo>
                  <a:cubicBezTo>
                    <a:pt x="478" y="441"/>
                    <a:pt x="477" y="441"/>
                    <a:pt x="477" y="440"/>
                  </a:cubicBezTo>
                  <a:cubicBezTo>
                    <a:pt x="477" y="439"/>
                    <a:pt x="478" y="437"/>
                    <a:pt x="479" y="435"/>
                  </a:cubicBezTo>
                  <a:cubicBezTo>
                    <a:pt x="479" y="433"/>
                    <a:pt x="480" y="429"/>
                    <a:pt x="480" y="426"/>
                  </a:cubicBezTo>
                  <a:cubicBezTo>
                    <a:pt x="480" y="424"/>
                    <a:pt x="481" y="423"/>
                    <a:pt x="481" y="421"/>
                  </a:cubicBezTo>
                  <a:cubicBezTo>
                    <a:pt x="481" y="419"/>
                    <a:pt x="482" y="419"/>
                    <a:pt x="481" y="418"/>
                  </a:cubicBezTo>
                  <a:cubicBezTo>
                    <a:pt x="481" y="418"/>
                    <a:pt x="482" y="418"/>
                    <a:pt x="481" y="417"/>
                  </a:cubicBezTo>
                  <a:cubicBezTo>
                    <a:pt x="481" y="417"/>
                    <a:pt x="481" y="417"/>
                    <a:pt x="480" y="417"/>
                  </a:cubicBezTo>
                  <a:cubicBezTo>
                    <a:pt x="479" y="417"/>
                    <a:pt x="477" y="414"/>
                    <a:pt x="475" y="413"/>
                  </a:cubicBezTo>
                  <a:cubicBezTo>
                    <a:pt x="473" y="412"/>
                    <a:pt x="471" y="412"/>
                    <a:pt x="468" y="413"/>
                  </a:cubicBezTo>
                  <a:cubicBezTo>
                    <a:pt x="465" y="413"/>
                    <a:pt x="463" y="414"/>
                    <a:pt x="461" y="414"/>
                  </a:cubicBezTo>
                  <a:cubicBezTo>
                    <a:pt x="459" y="413"/>
                    <a:pt x="459" y="413"/>
                    <a:pt x="457" y="413"/>
                  </a:cubicBezTo>
                  <a:cubicBezTo>
                    <a:pt x="455" y="413"/>
                    <a:pt x="454" y="414"/>
                    <a:pt x="452" y="414"/>
                  </a:cubicBezTo>
                  <a:cubicBezTo>
                    <a:pt x="452" y="414"/>
                    <a:pt x="451" y="414"/>
                    <a:pt x="451" y="413"/>
                  </a:cubicBezTo>
                  <a:cubicBezTo>
                    <a:pt x="450" y="413"/>
                    <a:pt x="450" y="413"/>
                    <a:pt x="449" y="412"/>
                  </a:cubicBezTo>
                  <a:cubicBezTo>
                    <a:pt x="449" y="412"/>
                    <a:pt x="449" y="412"/>
                    <a:pt x="450" y="411"/>
                  </a:cubicBezTo>
                  <a:cubicBezTo>
                    <a:pt x="451" y="410"/>
                    <a:pt x="453" y="407"/>
                    <a:pt x="453" y="404"/>
                  </a:cubicBezTo>
                  <a:cubicBezTo>
                    <a:pt x="453" y="401"/>
                    <a:pt x="454" y="400"/>
                    <a:pt x="455" y="399"/>
                  </a:cubicBezTo>
                  <a:cubicBezTo>
                    <a:pt x="455" y="399"/>
                    <a:pt x="455" y="399"/>
                    <a:pt x="455" y="399"/>
                  </a:cubicBezTo>
                  <a:cubicBezTo>
                    <a:pt x="455" y="397"/>
                    <a:pt x="457" y="395"/>
                    <a:pt x="457" y="394"/>
                  </a:cubicBezTo>
                  <a:cubicBezTo>
                    <a:pt x="457" y="392"/>
                    <a:pt x="456" y="388"/>
                    <a:pt x="458" y="386"/>
                  </a:cubicBezTo>
                  <a:cubicBezTo>
                    <a:pt x="459" y="384"/>
                    <a:pt x="461" y="383"/>
                    <a:pt x="461" y="382"/>
                  </a:cubicBezTo>
                  <a:cubicBezTo>
                    <a:pt x="461" y="380"/>
                    <a:pt x="461" y="379"/>
                    <a:pt x="458" y="379"/>
                  </a:cubicBezTo>
                  <a:cubicBezTo>
                    <a:pt x="454" y="379"/>
                    <a:pt x="444" y="380"/>
                    <a:pt x="442" y="382"/>
                  </a:cubicBezTo>
                  <a:cubicBezTo>
                    <a:pt x="440" y="384"/>
                    <a:pt x="441" y="389"/>
                    <a:pt x="440" y="390"/>
                  </a:cubicBezTo>
                  <a:cubicBezTo>
                    <a:pt x="439" y="391"/>
                    <a:pt x="436" y="395"/>
                    <a:pt x="435" y="395"/>
                  </a:cubicBezTo>
                  <a:cubicBezTo>
                    <a:pt x="435" y="395"/>
                    <a:pt x="436" y="397"/>
                    <a:pt x="435" y="397"/>
                  </a:cubicBezTo>
                  <a:cubicBezTo>
                    <a:pt x="434" y="397"/>
                    <a:pt x="433" y="396"/>
                    <a:pt x="432" y="396"/>
                  </a:cubicBezTo>
                  <a:cubicBezTo>
                    <a:pt x="431" y="396"/>
                    <a:pt x="425" y="397"/>
                    <a:pt x="423" y="398"/>
                  </a:cubicBezTo>
                  <a:cubicBezTo>
                    <a:pt x="421" y="398"/>
                    <a:pt x="419" y="399"/>
                    <a:pt x="418" y="398"/>
                  </a:cubicBezTo>
                  <a:cubicBezTo>
                    <a:pt x="416" y="397"/>
                    <a:pt x="416" y="396"/>
                    <a:pt x="414" y="396"/>
                  </a:cubicBezTo>
                  <a:cubicBezTo>
                    <a:pt x="412" y="395"/>
                    <a:pt x="409" y="395"/>
                    <a:pt x="407" y="392"/>
                  </a:cubicBezTo>
                  <a:cubicBezTo>
                    <a:pt x="406" y="389"/>
                    <a:pt x="405" y="387"/>
                    <a:pt x="404" y="385"/>
                  </a:cubicBezTo>
                  <a:cubicBezTo>
                    <a:pt x="402" y="383"/>
                    <a:pt x="401" y="381"/>
                    <a:pt x="400" y="376"/>
                  </a:cubicBezTo>
                  <a:cubicBezTo>
                    <a:pt x="399" y="371"/>
                    <a:pt x="399" y="368"/>
                    <a:pt x="400" y="367"/>
                  </a:cubicBezTo>
                  <a:cubicBezTo>
                    <a:pt x="400" y="365"/>
                    <a:pt x="399" y="361"/>
                    <a:pt x="399" y="360"/>
                  </a:cubicBezTo>
                  <a:cubicBezTo>
                    <a:pt x="400" y="358"/>
                    <a:pt x="402" y="356"/>
                    <a:pt x="403" y="354"/>
                  </a:cubicBezTo>
                  <a:cubicBezTo>
                    <a:pt x="403" y="353"/>
                    <a:pt x="403" y="353"/>
                    <a:pt x="403" y="352"/>
                  </a:cubicBezTo>
                  <a:cubicBezTo>
                    <a:pt x="402" y="349"/>
                    <a:pt x="400" y="346"/>
                    <a:pt x="400" y="344"/>
                  </a:cubicBezTo>
                  <a:cubicBezTo>
                    <a:pt x="400" y="343"/>
                    <a:pt x="401" y="344"/>
                    <a:pt x="401" y="343"/>
                  </a:cubicBezTo>
                  <a:cubicBezTo>
                    <a:pt x="402" y="342"/>
                    <a:pt x="401" y="341"/>
                    <a:pt x="402" y="341"/>
                  </a:cubicBezTo>
                  <a:cubicBezTo>
                    <a:pt x="402" y="340"/>
                    <a:pt x="403" y="340"/>
                    <a:pt x="403" y="340"/>
                  </a:cubicBezTo>
                  <a:cubicBezTo>
                    <a:pt x="404" y="339"/>
                    <a:pt x="407" y="338"/>
                    <a:pt x="407" y="337"/>
                  </a:cubicBezTo>
                  <a:cubicBezTo>
                    <a:pt x="407" y="335"/>
                    <a:pt x="408" y="336"/>
                    <a:pt x="408" y="336"/>
                  </a:cubicBezTo>
                  <a:cubicBezTo>
                    <a:pt x="409" y="337"/>
                    <a:pt x="412" y="335"/>
                    <a:pt x="414" y="334"/>
                  </a:cubicBezTo>
                  <a:cubicBezTo>
                    <a:pt x="416" y="332"/>
                    <a:pt x="417" y="331"/>
                    <a:pt x="416" y="331"/>
                  </a:cubicBezTo>
                  <a:cubicBezTo>
                    <a:pt x="415" y="330"/>
                    <a:pt x="414" y="329"/>
                    <a:pt x="415" y="330"/>
                  </a:cubicBezTo>
                  <a:cubicBezTo>
                    <a:pt x="417" y="330"/>
                    <a:pt x="417" y="331"/>
                    <a:pt x="419" y="330"/>
                  </a:cubicBezTo>
                  <a:cubicBezTo>
                    <a:pt x="420" y="329"/>
                    <a:pt x="420" y="328"/>
                    <a:pt x="423" y="328"/>
                  </a:cubicBezTo>
                  <a:cubicBezTo>
                    <a:pt x="425" y="328"/>
                    <a:pt x="427" y="328"/>
                    <a:pt x="428" y="330"/>
                  </a:cubicBezTo>
                  <a:cubicBezTo>
                    <a:pt x="429" y="331"/>
                    <a:pt x="430" y="331"/>
                    <a:pt x="431" y="330"/>
                  </a:cubicBezTo>
                  <a:cubicBezTo>
                    <a:pt x="432" y="330"/>
                    <a:pt x="433" y="329"/>
                    <a:pt x="434" y="330"/>
                  </a:cubicBezTo>
                  <a:cubicBezTo>
                    <a:pt x="436" y="330"/>
                    <a:pt x="437" y="332"/>
                    <a:pt x="439" y="332"/>
                  </a:cubicBezTo>
                  <a:cubicBezTo>
                    <a:pt x="440" y="332"/>
                    <a:pt x="442" y="330"/>
                    <a:pt x="443" y="330"/>
                  </a:cubicBezTo>
                  <a:cubicBezTo>
                    <a:pt x="444" y="330"/>
                    <a:pt x="447" y="333"/>
                    <a:pt x="447" y="333"/>
                  </a:cubicBezTo>
                  <a:cubicBezTo>
                    <a:pt x="447" y="334"/>
                    <a:pt x="448" y="333"/>
                    <a:pt x="448" y="332"/>
                  </a:cubicBezTo>
                  <a:cubicBezTo>
                    <a:pt x="449" y="332"/>
                    <a:pt x="448" y="332"/>
                    <a:pt x="447" y="332"/>
                  </a:cubicBezTo>
                  <a:cubicBezTo>
                    <a:pt x="447" y="331"/>
                    <a:pt x="445" y="330"/>
                    <a:pt x="446" y="329"/>
                  </a:cubicBezTo>
                  <a:cubicBezTo>
                    <a:pt x="446" y="329"/>
                    <a:pt x="447" y="329"/>
                    <a:pt x="446" y="329"/>
                  </a:cubicBezTo>
                  <a:cubicBezTo>
                    <a:pt x="445" y="328"/>
                    <a:pt x="445" y="327"/>
                    <a:pt x="445" y="327"/>
                  </a:cubicBezTo>
                  <a:cubicBezTo>
                    <a:pt x="445" y="326"/>
                    <a:pt x="445" y="326"/>
                    <a:pt x="444" y="327"/>
                  </a:cubicBezTo>
                  <a:cubicBezTo>
                    <a:pt x="443" y="327"/>
                    <a:pt x="440" y="327"/>
                    <a:pt x="441" y="326"/>
                  </a:cubicBezTo>
                  <a:cubicBezTo>
                    <a:pt x="441" y="325"/>
                    <a:pt x="442" y="325"/>
                    <a:pt x="443" y="325"/>
                  </a:cubicBezTo>
                  <a:cubicBezTo>
                    <a:pt x="444" y="326"/>
                    <a:pt x="444" y="326"/>
                    <a:pt x="446" y="326"/>
                  </a:cubicBezTo>
                  <a:cubicBezTo>
                    <a:pt x="448" y="325"/>
                    <a:pt x="450" y="325"/>
                    <a:pt x="452" y="325"/>
                  </a:cubicBezTo>
                  <a:cubicBezTo>
                    <a:pt x="453" y="325"/>
                    <a:pt x="454" y="324"/>
                    <a:pt x="455" y="325"/>
                  </a:cubicBezTo>
                  <a:cubicBezTo>
                    <a:pt x="455" y="325"/>
                    <a:pt x="455" y="326"/>
                    <a:pt x="456" y="326"/>
                  </a:cubicBezTo>
                  <a:cubicBezTo>
                    <a:pt x="457" y="326"/>
                    <a:pt x="458" y="325"/>
                    <a:pt x="460" y="325"/>
                  </a:cubicBezTo>
                  <a:cubicBezTo>
                    <a:pt x="462" y="325"/>
                    <a:pt x="465" y="324"/>
                    <a:pt x="467" y="326"/>
                  </a:cubicBezTo>
                  <a:cubicBezTo>
                    <a:pt x="468" y="327"/>
                    <a:pt x="469" y="328"/>
                    <a:pt x="470" y="329"/>
                  </a:cubicBezTo>
                  <a:cubicBezTo>
                    <a:pt x="471" y="329"/>
                    <a:pt x="471" y="330"/>
                    <a:pt x="472" y="329"/>
                  </a:cubicBezTo>
                  <a:cubicBezTo>
                    <a:pt x="474" y="329"/>
                    <a:pt x="476" y="327"/>
                    <a:pt x="476" y="327"/>
                  </a:cubicBezTo>
                  <a:cubicBezTo>
                    <a:pt x="477" y="327"/>
                    <a:pt x="479" y="330"/>
                    <a:pt x="481" y="331"/>
                  </a:cubicBezTo>
                  <a:cubicBezTo>
                    <a:pt x="482" y="332"/>
                    <a:pt x="485" y="334"/>
                    <a:pt x="485" y="335"/>
                  </a:cubicBezTo>
                  <a:cubicBezTo>
                    <a:pt x="485" y="337"/>
                    <a:pt x="484" y="338"/>
                    <a:pt x="484" y="339"/>
                  </a:cubicBezTo>
                  <a:cubicBezTo>
                    <a:pt x="484" y="340"/>
                    <a:pt x="485" y="341"/>
                    <a:pt x="485" y="341"/>
                  </a:cubicBezTo>
                  <a:cubicBezTo>
                    <a:pt x="486" y="342"/>
                    <a:pt x="485" y="341"/>
                    <a:pt x="485" y="342"/>
                  </a:cubicBezTo>
                  <a:cubicBezTo>
                    <a:pt x="485" y="344"/>
                    <a:pt x="485" y="345"/>
                    <a:pt x="486" y="346"/>
                  </a:cubicBezTo>
                  <a:cubicBezTo>
                    <a:pt x="487" y="347"/>
                    <a:pt x="488" y="347"/>
                    <a:pt x="488" y="347"/>
                  </a:cubicBezTo>
                  <a:cubicBezTo>
                    <a:pt x="488" y="348"/>
                    <a:pt x="489" y="348"/>
                    <a:pt x="489" y="348"/>
                  </a:cubicBezTo>
                  <a:cubicBezTo>
                    <a:pt x="489" y="348"/>
                    <a:pt x="489" y="350"/>
                    <a:pt x="489" y="351"/>
                  </a:cubicBezTo>
                  <a:cubicBezTo>
                    <a:pt x="490" y="353"/>
                    <a:pt x="491" y="353"/>
                    <a:pt x="492" y="354"/>
                  </a:cubicBezTo>
                  <a:cubicBezTo>
                    <a:pt x="493" y="354"/>
                    <a:pt x="494" y="357"/>
                    <a:pt x="495" y="358"/>
                  </a:cubicBezTo>
                  <a:cubicBezTo>
                    <a:pt x="495" y="358"/>
                    <a:pt x="496" y="357"/>
                    <a:pt x="497" y="357"/>
                  </a:cubicBezTo>
                  <a:cubicBezTo>
                    <a:pt x="497" y="357"/>
                    <a:pt x="497" y="358"/>
                    <a:pt x="496" y="358"/>
                  </a:cubicBezTo>
                  <a:cubicBezTo>
                    <a:pt x="496" y="359"/>
                    <a:pt x="497" y="359"/>
                    <a:pt x="497" y="358"/>
                  </a:cubicBezTo>
                  <a:cubicBezTo>
                    <a:pt x="497" y="357"/>
                    <a:pt x="497" y="355"/>
                    <a:pt x="498" y="353"/>
                  </a:cubicBezTo>
                  <a:cubicBezTo>
                    <a:pt x="499" y="351"/>
                    <a:pt x="500" y="346"/>
                    <a:pt x="498" y="343"/>
                  </a:cubicBezTo>
                  <a:cubicBezTo>
                    <a:pt x="497" y="341"/>
                    <a:pt x="496" y="339"/>
                    <a:pt x="495" y="337"/>
                  </a:cubicBezTo>
                  <a:cubicBezTo>
                    <a:pt x="495" y="335"/>
                    <a:pt x="494" y="332"/>
                    <a:pt x="493" y="330"/>
                  </a:cubicBezTo>
                  <a:cubicBezTo>
                    <a:pt x="492" y="328"/>
                    <a:pt x="490" y="323"/>
                    <a:pt x="491" y="321"/>
                  </a:cubicBezTo>
                  <a:cubicBezTo>
                    <a:pt x="491" y="318"/>
                    <a:pt x="493" y="316"/>
                    <a:pt x="494" y="314"/>
                  </a:cubicBezTo>
                  <a:cubicBezTo>
                    <a:pt x="496" y="312"/>
                    <a:pt x="498" y="311"/>
                    <a:pt x="500" y="310"/>
                  </a:cubicBezTo>
                  <a:cubicBezTo>
                    <a:pt x="501" y="309"/>
                    <a:pt x="502" y="308"/>
                    <a:pt x="503" y="307"/>
                  </a:cubicBezTo>
                  <a:cubicBezTo>
                    <a:pt x="504" y="306"/>
                    <a:pt x="503" y="306"/>
                    <a:pt x="504" y="305"/>
                  </a:cubicBezTo>
                  <a:cubicBezTo>
                    <a:pt x="505" y="305"/>
                    <a:pt x="507" y="303"/>
                    <a:pt x="508" y="303"/>
                  </a:cubicBezTo>
                  <a:cubicBezTo>
                    <a:pt x="509" y="302"/>
                    <a:pt x="511" y="302"/>
                    <a:pt x="511" y="302"/>
                  </a:cubicBezTo>
                  <a:cubicBezTo>
                    <a:pt x="512" y="301"/>
                    <a:pt x="514" y="299"/>
                    <a:pt x="516" y="298"/>
                  </a:cubicBezTo>
                  <a:cubicBezTo>
                    <a:pt x="517" y="297"/>
                    <a:pt x="519" y="298"/>
                    <a:pt x="520" y="297"/>
                  </a:cubicBezTo>
                  <a:cubicBezTo>
                    <a:pt x="521" y="296"/>
                    <a:pt x="521" y="295"/>
                    <a:pt x="520" y="296"/>
                  </a:cubicBezTo>
                  <a:cubicBezTo>
                    <a:pt x="519" y="296"/>
                    <a:pt x="517" y="297"/>
                    <a:pt x="517" y="296"/>
                  </a:cubicBezTo>
                  <a:cubicBezTo>
                    <a:pt x="517" y="296"/>
                    <a:pt x="518" y="296"/>
                    <a:pt x="519" y="295"/>
                  </a:cubicBezTo>
                  <a:cubicBezTo>
                    <a:pt x="519" y="295"/>
                    <a:pt x="519" y="294"/>
                    <a:pt x="518" y="293"/>
                  </a:cubicBezTo>
                  <a:cubicBezTo>
                    <a:pt x="518" y="293"/>
                    <a:pt x="518" y="292"/>
                    <a:pt x="518" y="292"/>
                  </a:cubicBezTo>
                  <a:cubicBezTo>
                    <a:pt x="519" y="293"/>
                    <a:pt x="519" y="293"/>
                    <a:pt x="519" y="292"/>
                  </a:cubicBezTo>
                  <a:cubicBezTo>
                    <a:pt x="519" y="292"/>
                    <a:pt x="520" y="291"/>
                    <a:pt x="520" y="292"/>
                  </a:cubicBezTo>
                  <a:cubicBezTo>
                    <a:pt x="520" y="293"/>
                    <a:pt x="520" y="293"/>
                    <a:pt x="521" y="293"/>
                  </a:cubicBezTo>
                  <a:cubicBezTo>
                    <a:pt x="521" y="293"/>
                    <a:pt x="522" y="293"/>
                    <a:pt x="523" y="292"/>
                  </a:cubicBezTo>
                  <a:cubicBezTo>
                    <a:pt x="524" y="291"/>
                    <a:pt x="525" y="290"/>
                    <a:pt x="524" y="289"/>
                  </a:cubicBezTo>
                  <a:cubicBezTo>
                    <a:pt x="524" y="289"/>
                    <a:pt x="523" y="289"/>
                    <a:pt x="523" y="290"/>
                  </a:cubicBezTo>
                  <a:cubicBezTo>
                    <a:pt x="523" y="290"/>
                    <a:pt x="522" y="290"/>
                    <a:pt x="522" y="290"/>
                  </a:cubicBezTo>
                  <a:cubicBezTo>
                    <a:pt x="521" y="289"/>
                    <a:pt x="522" y="289"/>
                    <a:pt x="521" y="289"/>
                  </a:cubicBezTo>
                  <a:cubicBezTo>
                    <a:pt x="519" y="289"/>
                    <a:pt x="518" y="290"/>
                    <a:pt x="518" y="289"/>
                  </a:cubicBezTo>
                  <a:cubicBezTo>
                    <a:pt x="518" y="289"/>
                    <a:pt x="518" y="288"/>
                    <a:pt x="518" y="288"/>
                  </a:cubicBezTo>
                  <a:cubicBezTo>
                    <a:pt x="519" y="289"/>
                    <a:pt x="520" y="289"/>
                    <a:pt x="521" y="289"/>
                  </a:cubicBezTo>
                  <a:cubicBezTo>
                    <a:pt x="521" y="288"/>
                    <a:pt x="522" y="288"/>
                    <a:pt x="523" y="288"/>
                  </a:cubicBezTo>
                  <a:cubicBezTo>
                    <a:pt x="523" y="288"/>
                    <a:pt x="524" y="288"/>
                    <a:pt x="523" y="287"/>
                  </a:cubicBezTo>
                  <a:cubicBezTo>
                    <a:pt x="522" y="286"/>
                    <a:pt x="522" y="286"/>
                    <a:pt x="522" y="285"/>
                  </a:cubicBezTo>
                  <a:cubicBezTo>
                    <a:pt x="523" y="284"/>
                    <a:pt x="523" y="283"/>
                    <a:pt x="522" y="283"/>
                  </a:cubicBezTo>
                  <a:cubicBezTo>
                    <a:pt x="521" y="283"/>
                    <a:pt x="519" y="283"/>
                    <a:pt x="518" y="282"/>
                  </a:cubicBezTo>
                  <a:cubicBezTo>
                    <a:pt x="518" y="281"/>
                    <a:pt x="517" y="281"/>
                    <a:pt x="516" y="280"/>
                  </a:cubicBezTo>
                  <a:cubicBezTo>
                    <a:pt x="515" y="280"/>
                    <a:pt x="516" y="280"/>
                    <a:pt x="517" y="280"/>
                  </a:cubicBezTo>
                  <a:cubicBezTo>
                    <a:pt x="518" y="280"/>
                    <a:pt x="519" y="280"/>
                    <a:pt x="520" y="280"/>
                  </a:cubicBezTo>
                  <a:cubicBezTo>
                    <a:pt x="521" y="279"/>
                    <a:pt x="520" y="279"/>
                    <a:pt x="519" y="278"/>
                  </a:cubicBezTo>
                  <a:cubicBezTo>
                    <a:pt x="519" y="278"/>
                    <a:pt x="515" y="275"/>
                    <a:pt x="515" y="274"/>
                  </a:cubicBezTo>
                  <a:cubicBezTo>
                    <a:pt x="514" y="273"/>
                    <a:pt x="514" y="272"/>
                    <a:pt x="515" y="272"/>
                  </a:cubicBezTo>
                  <a:cubicBezTo>
                    <a:pt x="516" y="271"/>
                    <a:pt x="516" y="270"/>
                    <a:pt x="516" y="269"/>
                  </a:cubicBezTo>
                  <a:cubicBezTo>
                    <a:pt x="516" y="269"/>
                    <a:pt x="517" y="270"/>
                    <a:pt x="517" y="271"/>
                  </a:cubicBezTo>
                  <a:cubicBezTo>
                    <a:pt x="517" y="271"/>
                    <a:pt x="516" y="271"/>
                    <a:pt x="516" y="272"/>
                  </a:cubicBezTo>
                  <a:cubicBezTo>
                    <a:pt x="516" y="273"/>
                    <a:pt x="518" y="274"/>
                    <a:pt x="519" y="274"/>
                  </a:cubicBezTo>
                  <a:cubicBezTo>
                    <a:pt x="519" y="274"/>
                    <a:pt x="519" y="273"/>
                    <a:pt x="519" y="271"/>
                  </a:cubicBezTo>
                  <a:cubicBezTo>
                    <a:pt x="519" y="270"/>
                    <a:pt x="519" y="268"/>
                    <a:pt x="520" y="268"/>
                  </a:cubicBezTo>
                  <a:cubicBezTo>
                    <a:pt x="521" y="267"/>
                    <a:pt x="522" y="265"/>
                    <a:pt x="522" y="265"/>
                  </a:cubicBezTo>
                  <a:cubicBezTo>
                    <a:pt x="522" y="266"/>
                    <a:pt x="521" y="266"/>
                    <a:pt x="521" y="269"/>
                  </a:cubicBezTo>
                  <a:cubicBezTo>
                    <a:pt x="521" y="271"/>
                    <a:pt x="521" y="272"/>
                    <a:pt x="522" y="273"/>
                  </a:cubicBezTo>
                  <a:cubicBezTo>
                    <a:pt x="523" y="274"/>
                    <a:pt x="524" y="276"/>
                    <a:pt x="524" y="277"/>
                  </a:cubicBezTo>
                  <a:cubicBezTo>
                    <a:pt x="524" y="278"/>
                    <a:pt x="522" y="279"/>
                    <a:pt x="522" y="281"/>
                  </a:cubicBezTo>
                  <a:cubicBezTo>
                    <a:pt x="522" y="282"/>
                    <a:pt x="522" y="282"/>
                    <a:pt x="522" y="282"/>
                  </a:cubicBezTo>
                  <a:cubicBezTo>
                    <a:pt x="523" y="281"/>
                    <a:pt x="524" y="279"/>
                    <a:pt x="525" y="278"/>
                  </a:cubicBezTo>
                  <a:cubicBezTo>
                    <a:pt x="526" y="277"/>
                    <a:pt x="528" y="274"/>
                    <a:pt x="528" y="272"/>
                  </a:cubicBezTo>
                  <a:cubicBezTo>
                    <a:pt x="527" y="271"/>
                    <a:pt x="525" y="268"/>
                    <a:pt x="525" y="266"/>
                  </a:cubicBezTo>
                  <a:cubicBezTo>
                    <a:pt x="524" y="265"/>
                    <a:pt x="524" y="265"/>
                    <a:pt x="525" y="264"/>
                  </a:cubicBezTo>
                  <a:cubicBezTo>
                    <a:pt x="526" y="263"/>
                    <a:pt x="528" y="263"/>
                    <a:pt x="527" y="264"/>
                  </a:cubicBezTo>
                  <a:cubicBezTo>
                    <a:pt x="526" y="264"/>
                    <a:pt x="525" y="264"/>
                    <a:pt x="526" y="265"/>
                  </a:cubicBezTo>
                  <a:cubicBezTo>
                    <a:pt x="526" y="266"/>
                    <a:pt x="526" y="267"/>
                    <a:pt x="527" y="268"/>
                  </a:cubicBezTo>
                  <a:cubicBezTo>
                    <a:pt x="528" y="269"/>
                    <a:pt x="529" y="270"/>
                    <a:pt x="529" y="269"/>
                  </a:cubicBezTo>
                  <a:cubicBezTo>
                    <a:pt x="530" y="268"/>
                    <a:pt x="531" y="267"/>
                    <a:pt x="532" y="265"/>
                  </a:cubicBezTo>
                  <a:cubicBezTo>
                    <a:pt x="533" y="263"/>
                    <a:pt x="534" y="261"/>
                    <a:pt x="534" y="260"/>
                  </a:cubicBezTo>
                  <a:cubicBezTo>
                    <a:pt x="533" y="259"/>
                    <a:pt x="533" y="258"/>
                    <a:pt x="533" y="258"/>
                  </a:cubicBezTo>
                  <a:cubicBezTo>
                    <a:pt x="533" y="258"/>
                    <a:pt x="534" y="256"/>
                    <a:pt x="534" y="256"/>
                  </a:cubicBezTo>
                  <a:cubicBezTo>
                    <a:pt x="534" y="255"/>
                    <a:pt x="534" y="255"/>
                    <a:pt x="534" y="256"/>
                  </a:cubicBezTo>
                  <a:cubicBezTo>
                    <a:pt x="534" y="257"/>
                    <a:pt x="533" y="258"/>
                    <a:pt x="534" y="257"/>
                  </a:cubicBezTo>
                  <a:cubicBezTo>
                    <a:pt x="536" y="257"/>
                    <a:pt x="536" y="256"/>
                    <a:pt x="538" y="255"/>
                  </a:cubicBezTo>
                  <a:cubicBezTo>
                    <a:pt x="540" y="254"/>
                    <a:pt x="541" y="254"/>
                    <a:pt x="543" y="254"/>
                  </a:cubicBezTo>
                  <a:cubicBezTo>
                    <a:pt x="545" y="253"/>
                    <a:pt x="548" y="254"/>
                    <a:pt x="548" y="253"/>
                  </a:cubicBezTo>
                  <a:cubicBezTo>
                    <a:pt x="549" y="252"/>
                    <a:pt x="548" y="250"/>
                    <a:pt x="549" y="251"/>
                  </a:cubicBezTo>
                  <a:cubicBezTo>
                    <a:pt x="550" y="252"/>
                    <a:pt x="549" y="253"/>
                    <a:pt x="550" y="253"/>
                  </a:cubicBezTo>
                  <a:cubicBezTo>
                    <a:pt x="551" y="253"/>
                    <a:pt x="552" y="252"/>
                    <a:pt x="553" y="252"/>
                  </a:cubicBezTo>
                  <a:cubicBezTo>
                    <a:pt x="553" y="251"/>
                    <a:pt x="553" y="252"/>
                    <a:pt x="553" y="252"/>
                  </a:cubicBezTo>
                  <a:cubicBezTo>
                    <a:pt x="553" y="253"/>
                    <a:pt x="554" y="252"/>
                    <a:pt x="555" y="252"/>
                  </a:cubicBezTo>
                  <a:cubicBezTo>
                    <a:pt x="556" y="251"/>
                    <a:pt x="557" y="251"/>
                    <a:pt x="557" y="250"/>
                  </a:cubicBezTo>
                  <a:cubicBezTo>
                    <a:pt x="558" y="250"/>
                    <a:pt x="558" y="249"/>
                    <a:pt x="557" y="249"/>
                  </a:cubicBezTo>
                  <a:cubicBezTo>
                    <a:pt x="556" y="249"/>
                    <a:pt x="555" y="249"/>
                    <a:pt x="556" y="249"/>
                  </a:cubicBezTo>
                  <a:cubicBezTo>
                    <a:pt x="556" y="249"/>
                    <a:pt x="556" y="250"/>
                    <a:pt x="556" y="250"/>
                  </a:cubicBezTo>
                  <a:cubicBezTo>
                    <a:pt x="555" y="251"/>
                    <a:pt x="554" y="251"/>
                    <a:pt x="554" y="250"/>
                  </a:cubicBezTo>
                  <a:cubicBezTo>
                    <a:pt x="554" y="249"/>
                    <a:pt x="553" y="248"/>
                    <a:pt x="552" y="247"/>
                  </a:cubicBezTo>
                  <a:cubicBezTo>
                    <a:pt x="552" y="247"/>
                    <a:pt x="551" y="246"/>
                    <a:pt x="552" y="246"/>
                  </a:cubicBezTo>
                  <a:cubicBezTo>
                    <a:pt x="553" y="245"/>
                    <a:pt x="553" y="245"/>
                    <a:pt x="552" y="244"/>
                  </a:cubicBezTo>
                  <a:cubicBezTo>
                    <a:pt x="552" y="243"/>
                    <a:pt x="552" y="244"/>
                    <a:pt x="553" y="242"/>
                  </a:cubicBezTo>
                  <a:cubicBezTo>
                    <a:pt x="553" y="241"/>
                    <a:pt x="553" y="241"/>
                    <a:pt x="554" y="240"/>
                  </a:cubicBezTo>
                  <a:cubicBezTo>
                    <a:pt x="555" y="239"/>
                    <a:pt x="555" y="239"/>
                    <a:pt x="556" y="238"/>
                  </a:cubicBezTo>
                  <a:cubicBezTo>
                    <a:pt x="556" y="237"/>
                    <a:pt x="556" y="237"/>
                    <a:pt x="557" y="237"/>
                  </a:cubicBezTo>
                  <a:cubicBezTo>
                    <a:pt x="558" y="237"/>
                    <a:pt x="558" y="236"/>
                    <a:pt x="559" y="236"/>
                  </a:cubicBezTo>
                  <a:cubicBezTo>
                    <a:pt x="559" y="235"/>
                    <a:pt x="558" y="235"/>
                    <a:pt x="559" y="236"/>
                  </a:cubicBezTo>
                  <a:cubicBezTo>
                    <a:pt x="559" y="236"/>
                    <a:pt x="561" y="236"/>
                    <a:pt x="562" y="234"/>
                  </a:cubicBezTo>
                  <a:cubicBezTo>
                    <a:pt x="563" y="233"/>
                    <a:pt x="563" y="231"/>
                    <a:pt x="563" y="232"/>
                  </a:cubicBezTo>
                  <a:cubicBezTo>
                    <a:pt x="564" y="232"/>
                    <a:pt x="564" y="234"/>
                    <a:pt x="565" y="234"/>
                  </a:cubicBezTo>
                  <a:cubicBezTo>
                    <a:pt x="566" y="234"/>
                    <a:pt x="567" y="233"/>
                    <a:pt x="568" y="232"/>
                  </a:cubicBezTo>
                  <a:cubicBezTo>
                    <a:pt x="568" y="232"/>
                    <a:pt x="569" y="232"/>
                    <a:pt x="571" y="231"/>
                  </a:cubicBezTo>
                  <a:cubicBezTo>
                    <a:pt x="573" y="230"/>
                    <a:pt x="574" y="230"/>
                    <a:pt x="574" y="229"/>
                  </a:cubicBezTo>
                  <a:cubicBezTo>
                    <a:pt x="574" y="229"/>
                    <a:pt x="574" y="229"/>
                    <a:pt x="575" y="229"/>
                  </a:cubicBezTo>
                  <a:cubicBezTo>
                    <a:pt x="575" y="228"/>
                    <a:pt x="575" y="228"/>
                    <a:pt x="576" y="228"/>
                  </a:cubicBezTo>
                  <a:cubicBezTo>
                    <a:pt x="577" y="227"/>
                    <a:pt x="578" y="227"/>
                    <a:pt x="579" y="226"/>
                  </a:cubicBezTo>
                  <a:cubicBezTo>
                    <a:pt x="580" y="225"/>
                    <a:pt x="579" y="226"/>
                    <a:pt x="580" y="226"/>
                  </a:cubicBezTo>
                  <a:cubicBezTo>
                    <a:pt x="581" y="226"/>
                    <a:pt x="583" y="225"/>
                    <a:pt x="584" y="224"/>
                  </a:cubicBezTo>
                  <a:cubicBezTo>
                    <a:pt x="586" y="224"/>
                    <a:pt x="587" y="224"/>
                    <a:pt x="588" y="224"/>
                  </a:cubicBezTo>
                  <a:cubicBezTo>
                    <a:pt x="588" y="223"/>
                    <a:pt x="589" y="224"/>
                    <a:pt x="588" y="223"/>
                  </a:cubicBezTo>
                  <a:cubicBezTo>
                    <a:pt x="587" y="222"/>
                    <a:pt x="587" y="220"/>
                    <a:pt x="587" y="221"/>
                  </a:cubicBezTo>
                  <a:cubicBezTo>
                    <a:pt x="588" y="221"/>
                    <a:pt x="588" y="223"/>
                    <a:pt x="589" y="223"/>
                  </a:cubicBezTo>
                  <a:cubicBezTo>
                    <a:pt x="590" y="223"/>
                    <a:pt x="590" y="223"/>
                    <a:pt x="589" y="223"/>
                  </a:cubicBezTo>
                  <a:cubicBezTo>
                    <a:pt x="588" y="224"/>
                    <a:pt x="586" y="225"/>
                    <a:pt x="587" y="225"/>
                  </a:cubicBezTo>
                  <a:cubicBezTo>
                    <a:pt x="587" y="225"/>
                    <a:pt x="587" y="225"/>
                    <a:pt x="589" y="225"/>
                  </a:cubicBezTo>
                  <a:cubicBezTo>
                    <a:pt x="590" y="225"/>
                    <a:pt x="593" y="225"/>
                    <a:pt x="594" y="225"/>
                  </a:cubicBezTo>
                  <a:cubicBezTo>
                    <a:pt x="594" y="225"/>
                    <a:pt x="594" y="226"/>
                    <a:pt x="594" y="226"/>
                  </a:cubicBezTo>
                  <a:cubicBezTo>
                    <a:pt x="593" y="226"/>
                    <a:pt x="593" y="226"/>
                    <a:pt x="594" y="226"/>
                  </a:cubicBezTo>
                  <a:cubicBezTo>
                    <a:pt x="595" y="226"/>
                    <a:pt x="593" y="227"/>
                    <a:pt x="592" y="227"/>
                  </a:cubicBezTo>
                  <a:cubicBezTo>
                    <a:pt x="592" y="227"/>
                    <a:pt x="591" y="227"/>
                    <a:pt x="591" y="227"/>
                  </a:cubicBezTo>
                  <a:cubicBezTo>
                    <a:pt x="591" y="228"/>
                    <a:pt x="591" y="229"/>
                    <a:pt x="590" y="228"/>
                  </a:cubicBezTo>
                  <a:cubicBezTo>
                    <a:pt x="590" y="227"/>
                    <a:pt x="589" y="227"/>
                    <a:pt x="589" y="227"/>
                  </a:cubicBezTo>
                  <a:cubicBezTo>
                    <a:pt x="589" y="226"/>
                    <a:pt x="589" y="225"/>
                    <a:pt x="588" y="226"/>
                  </a:cubicBezTo>
                  <a:cubicBezTo>
                    <a:pt x="588" y="227"/>
                    <a:pt x="588" y="227"/>
                    <a:pt x="588" y="226"/>
                  </a:cubicBezTo>
                  <a:cubicBezTo>
                    <a:pt x="587" y="226"/>
                    <a:pt x="587" y="226"/>
                    <a:pt x="586" y="227"/>
                  </a:cubicBezTo>
                  <a:cubicBezTo>
                    <a:pt x="585" y="228"/>
                    <a:pt x="586" y="228"/>
                    <a:pt x="585" y="228"/>
                  </a:cubicBezTo>
                  <a:cubicBezTo>
                    <a:pt x="584" y="229"/>
                    <a:pt x="582" y="229"/>
                    <a:pt x="581" y="230"/>
                  </a:cubicBezTo>
                  <a:cubicBezTo>
                    <a:pt x="580" y="231"/>
                    <a:pt x="580" y="232"/>
                    <a:pt x="579" y="233"/>
                  </a:cubicBezTo>
                  <a:cubicBezTo>
                    <a:pt x="579" y="234"/>
                    <a:pt x="579" y="236"/>
                    <a:pt x="579" y="237"/>
                  </a:cubicBezTo>
                  <a:cubicBezTo>
                    <a:pt x="580" y="237"/>
                    <a:pt x="582" y="238"/>
                    <a:pt x="583" y="238"/>
                  </a:cubicBezTo>
                  <a:cubicBezTo>
                    <a:pt x="583" y="238"/>
                    <a:pt x="583" y="238"/>
                    <a:pt x="584" y="237"/>
                  </a:cubicBezTo>
                  <a:cubicBezTo>
                    <a:pt x="585" y="237"/>
                    <a:pt x="587" y="235"/>
                    <a:pt x="588" y="233"/>
                  </a:cubicBezTo>
                  <a:cubicBezTo>
                    <a:pt x="590" y="232"/>
                    <a:pt x="592" y="230"/>
                    <a:pt x="592" y="230"/>
                  </a:cubicBezTo>
                  <a:cubicBezTo>
                    <a:pt x="592" y="231"/>
                    <a:pt x="591" y="232"/>
                    <a:pt x="592" y="232"/>
                  </a:cubicBezTo>
                  <a:cubicBezTo>
                    <a:pt x="592" y="232"/>
                    <a:pt x="594" y="232"/>
                    <a:pt x="594" y="231"/>
                  </a:cubicBezTo>
                  <a:cubicBezTo>
                    <a:pt x="595" y="231"/>
                    <a:pt x="595" y="231"/>
                    <a:pt x="596" y="230"/>
                  </a:cubicBezTo>
                  <a:cubicBezTo>
                    <a:pt x="598" y="230"/>
                    <a:pt x="601" y="229"/>
                    <a:pt x="603" y="228"/>
                  </a:cubicBezTo>
                  <a:cubicBezTo>
                    <a:pt x="605" y="227"/>
                    <a:pt x="607" y="227"/>
                    <a:pt x="607" y="227"/>
                  </a:cubicBezTo>
                  <a:cubicBezTo>
                    <a:pt x="608" y="226"/>
                    <a:pt x="608" y="226"/>
                    <a:pt x="607" y="225"/>
                  </a:cubicBezTo>
                  <a:cubicBezTo>
                    <a:pt x="607" y="225"/>
                    <a:pt x="606" y="225"/>
                    <a:pt x="607" y="225"/>
                  </a:cubicBezTo>
                  <a:cubicBezTo>
                    <a:pt x="607" y="224"/>
                    <a:pt x="608" y="224"/>
                    <a:pt x="607" y="224"/>
                  </a:cubicBezTo>
                  <a:cubicBezTo>
                    <a:pt x="606" y="224"/>
                    <a:pt x="604" y="224"/>
                    <a:pt x="604" y="223"/>
                  </a:cubicBezTo>
                  <a:cubicBezTo>
                    <a:pt x="604" y="222"/>
                    <a:pt x="603" y="222"/>
                    <a:pt x="602" y="223"/>
                  </a:cubicBezTo>
                  <a:cubicBezTo>
                    <a:pt x="601" y="223"/>
                    <a:pt x="600" y="224"/>
                    <a:pt x="599" y="223"/>
                  </a:cubicBezTo>
                  <a:cubicBezTo>
                    <a:pt x="598" y="223"/>
                    <a:pt x="598" y="223"/>
                    <a:pt x="597" y="223"/>
                  </a:cubicBezTo>
                  <a:cubicBezTo>
                    <a:pt x="595" y="222"/>
                    <a:pt x="592" y="223"/>
                    <a:pt x="592" y="222"/>
                  </a:cubicBezTo>
                  <a:cubicBezTo>
                    <a:pt x="592" y="221"/>
                    <a:pt x="592" y="221"/>
                    <a:pt x="592" y="220"/>
                  </a:cubicBezTo>
                  <a:cubicBezTo>
                    <a:pt x="593" y="220"/>
                    <a:pt x="592" y="220"/>
                    <a:pt x="591" y="220"/>
                  </a:cubicBezTo>
                  <a:cubicBezTo>
                    <a:pt x="590" y="220"/>
                    <a:pt x="588" y="220"/>
                    <a:pt x="588" y="218"/>
                  </a:cubicBezTo>
                  <a:cubicBezTo>
                    <a:pt x="587" y="217"/>
                    <a:pt x="587" y="216"/>
                    <a:pt x="587" y="215"/>
                  </a:cubicBezTo>
                  <a:cubicBezTo>
                    <a:pt x="587" y="213"/>
                    <a:pt x="585" y="213"/>
                    <a:pt x="585" y="213"/>
                  </a:cubicBezTo>
                  <a:cubicBezTo>
                    <a:pt x="584" y="213"/>
                    <a:pt x="583" y="213"/>
                    <a:pt x="584" y="213"/>
                  </a:cubicBezTo>
                  <a:cubicBezTo>
                    <a:pt x="585" y="212"/>
                    <a:pt x="586" y="211"/>
                    <a:pt x="586" y="210"/>
                  </a:cubicBezTo>
                  <a:cubicBezTo>
                    <a:pt x="587" y="209"/>
                    <a:pt x="587" y="209"/>
                    <a:pt x="586" y="208"/>
                  </a:cubicBezTo>
                  <a:cubicBezTo>
                    <a:pt x="586" y="208"/>
                    <a:pt x="586" y="207"/>
                    <a:pt x="585" y="207"/>
                  </a:cubicBezTo>
                  <a:cubicBezTo>
                    <a:pt x="585" y="207"/>
                    <a:pt x="585" y="207"/>
                    <a:pt x="584" y="207"/>
                  </a:cubicBezTo>
                  <a:cubicBezTo>
                    <a:pt x="584" y="208"/>
                    <a:pt x="584" y="209"/>
                    <a:pt x="583" y="209"/>
                  </a:cubicBezTo>
                  <a:cubicBezTo>
                    <a:pt x="582" y="209"/>
                    <a:pt x="582" y="209"/>
                    <a:pt x="581" y="208"/>
                  </a:cubicBezTo>
                  <a:cubicBezTo>
                    <a:pt x="581" y="207"/>
                    <a:pt x="582" y="207"/>
                    <a:pt x="581" y="207"/>
                  </a:cubicBezTo>
                  <a:cubicBezTo>
                    <a:pt x="580" y="207"/>
                    <a:pt x="579" y="206"/>
                    <a:pt x="579" y="206"/>
                  </a:cubicBezTo>
                  <a:cubicBezTo>
                    <a:pt x="580" y="206"/>
                    <a:pt x="581" y="206"/>
                    <a:pt x="582" y="206"/>
                  </a:cubicBezTo>
                  <a:cubicBezTo>
                    <a:pt x="582" y="206"/>
                    <a:pt x="583" y="207"/>
                    <a:pt x="584" y="206"/>
                  </a:cubicBezTo>
                  <a:cubicBezTo>
                    <a:pt x="585" y="206"/>
                    <a:pt x="587" y="205"/>
                    <a:pt x="588" y="204"/>
                  </a:cubicBezTo>
                  <a:cubicBezTo>
                    <a:pt x="588" y="204"/>
                    <a:pt x="590" y="204"/>
                    <a:pt x="590" y="203"/>
                  </a:cubicBezTo>
                  <a:cubicBezTo>
                    <a:pt x="590" y="202"/>
                    <a:pt x="590" y="202"/>
                    <a:pt x="589" y="201"/>
                  </a:cubicBezTo>
                  <a:cubicBezTo>
                    <a:pt x="589" y="201"/>
                    <a:pt x="588" y="201"/>
                    <a:pt x="589" y="200"/>
                  </a:cubicBezTo>
                  <a:cubicBezTo>
                    <a:pt x="589" y="200"/>
                    <a:pt x="591" y="201"/>
                    <a:pt x="590" y="200"/>
                  </a:cubicBezTo>
                  <a:cubicBezTo>
                    <a:pt x="589" y="200"/>
                    <a:pt x="585" y="198"/>
                    <a:pt x="581" y="198"/>
                  </a:cubicBezTo>
                  <a:cubicBezTo>
                    <a:pt x="578" y="198"/>
                    <a:pt x="570" y="201"/>
                    <a:pt x="569" y="202"/>
                  </a:cubicBezTo>
                  <a:cubicBezTo>
                    <a:pt x="567" y="203"/>
                    <a:pt x="563" y="205"/>
                    <a:pt x="562" y="206"/>
                  </a:cubicBezTo>
                  <a:cubicBezTo>
                    <a:pt x="561" y="206"/>
                    <a:pt x="556" y="211"/>
                    <a:pt x="555" y="213"/>
                  </a:cubicBezTo>
                  <a:cubicBezTo>
                    <a:pt x="554" y="214"/>
                    <a:pt x="553" y="214"/>
                    <a:pt x="551" y="215"/>
                  </a:cubicBezTo>
                  <a:cubicBezTo>
                    <a:pt x="549" y="215"/>
                    <a:pt x="550" y="215"/>
                    <a:pt x="551" y="214"/>
                  </a:cubicBezTo>
                  <a:cubicBezTo>
                    <a:pt x="552" y="214"/>
                    <a:pt x="557" y="209"/>
                    <a:pt x="557" y="208"/>
                  </a:cubicBezTo>
                  <a:cubicBezTo>
                    <a:pt x="558" y="207"/>
                    <a:pt x="559" y="206"/>
                    <a:pt x="557" y="206"/>
                  </a:cubicBezTo>
                  <a:cubicBezTo>
                    <a:pt x="556" y="205"/>
                    <a:pt x="553" y="204"/>
                    <a:pt x="553" y="204"/>
                  </a:cubicBezTo>
                  <a:cubicBezTo>
                    <a:pt x="552" y="203"/>
                    <a:pt x="557" y="205"/>
                    <a:pt x="558" y="205"/>
                  </a:cubicBezTo>
                  <a:cubicBezTo>
                    <a:pt x="560" y="205"/>
                    <a:pt x="562" y="203"/>
                    <a:pt x="562" y="201"/>
                  </a:cubicBezTo>
                  <a:cubicBezTo>
                    <a:pt x="563" y="200"/>
                    <a:pt x="566" y="198"/>
                    <a:pt x="567" y="198"/>
                  </a:cubicBezTo>
                  <a:cubicBezTo>
                    <a:pt x="568" y="197"/>
                    <a:pt x="572" y="198"/>
                    <a:pt x="573" y="196"/>
                  </a:cubicBezTo>
                  <a:cubicBezTo>
                    <a:pt x="573" y="195"/>
                    <a:pt x="574" y="192"/>
                    <a:pt x="575" y="191"/>
                  </a:cubicBezTo>
                  <a:cubicBezTo>
                    <a:pt x="577" y="190"/>
                    <a:pt x="578" y="190"/>
                    <a:pt x="579" y="190"/>
                  </a:cubicBezTo>
                  <a:cubicBezTo>
                    <a:pt x="580" y="190"/>
                    <a:pt x="599" y="190"/>
                    <a:pt x="602" y="190"/>
                  </a:cubicBezTo>
                  <a:cubicBezTo>
                    <a:pt x="604" y="190"/>
                    <a:pt x="604" y="191"/>
                    <a:pt x="606" y="191"/>
                  </a:cubicBezTo>
                  <a:cubicBezTo>
                    <a:pt x="608" y="190"/>
                    <a:pt x="611" y="190"/>
                    <a:pt x="613" y="190"/>
                  </a:cubicBezTo>
                  <a:cubicBezTo>
                    <a:pt x="615" y="189"/>
                    <a:pt x="616" y="189"/>
                    <a:pt x="618" y="187"/>
                  </a:cubicBezTo>
                  <a:cubicBezTo>
                    <a:pt x="620" y="186"/>
                    <a:pt x="621" y="183"/>
                    <a:pt x="623" y="182"/>
                  </a:cubicBezTo>
                  <a:cubicBezTo>
                    <a:pt x="625" y="181"/>
                    <a:pt x="629" y="182"/>
                    <a:pt x="631" y="181"/>
                  </a:cubicBezTo>
                  <a:cubicBezTo>
                    <a:pt x="634" y="180"/>
                    <a:pt x="638" y="177"/>
                    <a:pt x="639" y="176"/>
                  </a:cubicBezTo>
                  <a:cubicBezTo>
                    <a:pt x="639" y="175"/>
                    <a:pt x="639" y="174"/>
                    <a:pt x="638" y="174"/>
                  </a:cubicBezTo>
                  <a:cubicBezTo>
                    <a:pt x="636" y="173"/>
                    <a:pt x="634" y="173"/>
                    <a:pt x="635" y="172"/>
                  </a:cubicBezTo>
                  <a:cubicBezTo>
                    <a:pt x="636" y="172"/>
                    <a:pt x="637" y="173"/>
                    <a:pt x="637" y="171"/>
                  </a:cubicBezTo>
                  <a:cubicBezTo>
                    <a:pt x="637" y="170"/>
                    <a:pt x="637" y="169"/>
                    <a:pt x="637" y="169"/>
                  </a:cubicBezTo>
                  <a:cubicBezTo>
                    <a:pt x="636" y="169"/>
                    <a:pt x="637" y="169"/>
                    <a:pt x="637" y="168"/>
                  </a:cubicBezTo>
                  <a:cubicBezTo>
                    <a:pt x="638" y="168"/>
                    <a:pt x="639" y="167"/>
                    <a:pt x="637" y="166"/>
                  </a:cubicBezTo>
                  <a:cubicBezTo>
                    <a:pt x="636" y="165"/>
                    <a:pt x="635" y="165"/>
                    <a:pt x="634" y="164"/>
                  </a:cubicBezTo>
                  <a:cubicBezTo>
                    <a:pt x="634" y="164"/>
                    <a:pt x="634" y="163"/>
                    <a:pt x="633" y="164"/>
                  </a:cubicBezTo>
                  <a:cubicBezTo>
                    <a:pt x="632" y="164"/>
                    <a:pt x="631" y="165"/>
                    <a:pt x="630" y="165"/>
                  </a:cubicBezTo>
                  <a:cubicBezTo>
                    <a:pt x="629" y="165"/>
                    <a:pt x="630" y="164"/>
                    <a:pt x="630" y="163"/>
                  </a:cubicBezTo>
                  <a:cubicBezTo>
                    <a:pt x="631" y="163"/>
                    <a:pt x="631" y="162"/>
                    <a:pt x="630" y="161"/>
                  </a:cubicBezTo>
                  <a:cubicBezTo>
                    <a:pt x="629" y="161"/>
                    <a:pt x="629" y="160"/>
                    <a:pt x="627" y="160"/>
                  </a:cubicBezTo>
                  <a:cubicBezTo>
                    <a:pt x="625" y="160"/>
                    <a:pt x="624" y="160"/>
                    <a:pt x="623" y="161"/>
                  </a:cubicBezTo>
                  <a:cubicBezTo>
                    <a:pt x="623" y="161"/>
                    <a:pt x="622" y="161"/>
                    <a:pt x="621" y="162"/>
                  </a:cubicBezTo>
                  <a:cubicBezTo>
                    <a:pt x="621" y="163"/>
                    <a:pt x="619" y="164"/>
                    <a:pt x="618" y="165"/>
                  </a:cubicBezTo>
                  <a:cubicBezTo>
                    <a:pt x="616" y="165"/>
                    <a:pt x="615" y="166"/>
                    <a:pt x="614" y="166"/>
                  </a:cubicBezTo>
                  <a:cubicBezTo>
                    <a:pt x="613" y="166"/>
                    <a:pt x="611" y="164"/>
                    <a:pt x="610" y="163"/>
                  </a:cubicBezTo>
                  <a:cubicBezTo>
                    <a:pt x="609" y="163"/>
                    <a:pt x="609" y="162"/>
                    <a:pt x="611" y="163"/>
                  </a:cubicBezTo>
                  <a:cubicBezTo>
                    <a:pt x="613" y="164"/>
                    <a:pt x="613" y="165"/>
                    <a:pt x="614" y="164"/>
                  </a:cubicBezTo>
                  <a:cubicBezTo>
                    <a:pt x="615" y="163"/>
                    <a:pt x="617" y="162"/>
                    <a:pt x="618" y="161"/>
                  </a:cubicBezTo>
                  <a:cubicBezTo>
                    <a:pt x="620" y="161"/>
                    <a:pt x="618" y="161"/>
                    <a:pt x="617" y="161"/>
                  </a:cubicBezTo>
                  <a:cubicBezTo>
                    <a:pt x="617" y="161"/>
                    <a:pt x="618" y="161"/>
                    <a:pt x="619" y="160"/>
                  </a:cubicBezTo>
                  <a:cubicBezTo>
                    <a:pt x="621" y="160"/>
                    <a:pt x="622" y="160"/>
                    <a:pt x="624" y="159"/>
                  </a:cubicBezTo>
                  <a:cubicBezTo>
                    <a:pt x="626" y="158"/>
                    <a:pt x="629" y="158"/>
                    <a:pt x="629" y="157"/>
                  </a:cubicBezTo>
                  <a:cubicBezTo>
                    <a:pt x="629" y="157"/>
                    <a:pt x="628" y="156"/>
                    <a:pt x="627" y="156"/>
                  </a:cubicBezTo>
                  <a:cubicBezTo>
                    <a:pt x="626" y="155"/>
                    <a:pt x="626" y="155"/>
                    <a:pt x="626" y="154"/>
                  </a:cubicBezTo>
                  <a:cubicBezTo>
                    <a:pt x="626" y="154"/>
                    <a:pt x="626" y="154"/>
                    <a:pt x="625" y="155"/>
                  </a:cubicBezTo>
                  <a:cubicBezTo>
                    <a:pt x="624" y="155"/>
                    <a:pt x="621" y="154"/>
                    <a:pt x="620" y="153"/>
                  </a:cubicBezTo>
                  <a:cubicBezTo>
                    <a:pt x="619" y="152"/>
                    <a:pt x="619" y="152"/>
                    <a:pt x="617" y="154"/>
                  </a:cubicBezTo>
                  <a:cubicBezTo>
                    <a:pt x="615" y="156"/>
                    <a:pt x="614" y="156"/>
                    <a:pt x="615" y="155"/>
                  </a:cubicBezTo>
                  <a:cubicBezTo>
                    <a:pt x="616" y="154"/>
                    <a:pt x="617" y="153"/>
                    <a:pt x="616" y="152"/>
                  </a:cubicBezTo>
                  <a:cubicBezTo>
                    <a:pt x="615" y="152"/>
                    <a:pt x="612" y="153"/>
                    <a:pt x="611" y="153"/>
                  </a:cubicBezTo>
                  <a:cubicBezTo>
                    <a:pt x="610" y="154"/>
                    <a:pt x="610" y="154"/>
                    <a:pt x="611" y="152"/>
                  </a:cubicBezTo>
                  <a:cubicBezTo>
                    <a:pt x="612" y="151"/>
                    <a:pt x="612" y="151"/>
                    <a:pt x="612" y="151"/>
                  </a:cubicBezTo>
                  <a:cubicBezTo>
                    <a:pt x="613" y="150"/>
                    <a:pt x="612" y="148"/>
                    <a:pt x="612" y="148"/>
                  </a:cubicBezTo>
                  <a:cubicBezTo>
                    <a:pt x="611" y="148"/>
                    <a:pt x="609" y="147"/>
                    <a:pt x="608" y="146"/>
                  </a:cubicBezTo>
                  <a:cubicBezTo>
                    <a:pt x="608" y="145"/>
                    <a:pt x="607" y="146"/>
                    <a:pt x="606" y="145"/>
                  </a:cubicBezTo>
                  <a:cubicBezTo>
                    <a:pt x="606" y="145"/>
                    <a:pt x="604" y="144"/>
                    <a:pt x="604" y="143"/>
                  </a:cubicBezTo>
                  <a:cubicBezTo>
                    <a:pt x="604" y="143"/>
                    <a:pt x="604" y="143"/>
                    <a:pt x="603" y="143"/>
                  </a:cubicBezTo>
                  <a:cubicBezTo>
                    <a:pt x="603" y="143"/>
                    <a:pt x="603" y="143"/>
                    <a:pt x="603" y="142"/>
                  </a:cubicBezTo>
                  <a:cubicBezTo>
                    <a:pt x="603" y="141"/>
                    <a:pt x="602" y="141"/>
                    <a:pt x="601" y="140"/>
                  </a:cubicBezTo>
                  <a:cubicBezTo>
                    <a:pt x="601" y="140"/>
                    <a:pt x="600" y="138"/>
                    <a:pt x="601" y="139"/>
                  </a:cubicBezTo>
                  <a:cubicBezTo>
                    <a:pt x="601" y="140"/>
                    <a:pt x="602" y="141"/>
                    <a:pt x="603" y="140"/>
                  </a:cubicBezTo>
                  <a:cubicBezTo>
                    <a:pt x="604" y="140"/>
                    <a:pt x="603" y="139"/>
                    <a:pt x="605" y="139"/>
                  </a:cubicBezTo>
                  <a:cubicBezTo>
                    <a:pt x="606" y="139"/>
                    <a:pt x="607" y="138"/>
                    <a:pt x="606" y="137"/>
                  </a:cubicBezTo>
                  <a:cubicBezTo>
                    <a:pt x="605" y="136"/>
                    <a:pt x="604" y="135"/>
                    <a:pt x="603" y="134"/>
                  </a:cubicBezTo>
                  <a:cubicBezTo>
                    <a:pt x="602" y="134"/>
                    <a:pt x="600" y="134"/>
                    <a:pt x="601" y="134"/>
                  </a:cubicBezTo>
                  <a:cubicBezTo>
                    <a:pt x="602" y="133"/>
                    <a:pt x="603" y="132"/>
                    <a:pt x="603" y="132"/>
                  </a:cubicBezTo>
                  <a:cubicBezTo>
                    <a:pt x="603" y="131"/>
                    <a:pt x="601" y="130"/>
                    <a:pt x="600" y="130"/>
                  </a:cubicBezTo>
                  <a:cubicBezTo>
                    <a:pt x="600" y="129"/>
                    <a:pt x="600" y="129"/>
                    <a:pt x="599" y="129"/>
                  </a:cubicBezTo>
                  <a:cubicBezTo>
                    <a:pt x="599" y="128"/>
                    <a:pt x="598" y="129"/>
                    <a:pt x="597" y="129"/>
                  </a:cubicBezTo>
                  <a:cubicBezTo>
                    <a:pt x="596" y="129"/>
                    <a:pt x="595" y="129"/>
                    <a:pt x="596" y="128"/>
                  </a:cubicBezTo>
                  <a:cubicBezTo>
                    <a:pt x="598" y="128"/>
                    <a:pt x="599" y="127"/>
                    <a:pt x="599" y="126"/>
                  </a:cubicBezTo>
                  <a:cubicBezTo>
                    <a:pt x="598" y="126"/>
                    <a:pt x="598" y="125"/>
                    <a:pt x="597" y="126"/>
                  </a:cubicBezTo>
                  <a:cubicBezTo>
                    <a:pt x="596" y="126"/>
                    <a:pt x="593" y="127"/>
                    <a:pt x="594" y="126"/>
                  </a:cubicBezTo>
                  <a:cubicBezTo>
                    <a:pt x="595" y="125"/>
                    <a:pt x="596" y="125"/>
                    <a:pt x="597" y="124"/>
                  </a:cubicBezTo>
                  <a:cubicBezTo>
                    <a:pt x="597" y="123"/>
                    <a:pt x="597" y="123"/>
                    <a:pt x="596" y="122"/>
                  </a:cubicBezTo>
                  <a:cubicBezTo>
                    <a:pt x="595" y="121"/>
                    <a:pt x="596" y="119"/>
                    <a:pt x="595" y="120"/>
                  </a:cubicBezTo>
                  <a:cubicBezTo>
                    <a:pt x="594" y="120"/>
                    <a:pt x="593" y="120"/>
                    <a:pt x="593" y="120"/>
                  </a:cubicBezTo>
                  <a:cubicBezTo>
                    <a:pt x="594" y="119"/>
                    <a:pt x="592" y="118"/>
                    <a:pt x="591" y="116"/>
                  </a:cubicBezTo>
                  <a:cubicBezTo>
                    <a:pt x="590" y="114"/>
                    <a:pt x="590" y="113"/>
                    <a:pt x="589" y="113"/>
                  </a:cubicBezTo>
                  <a:cubicBezTo>
                    <a:pt x="589" y="112"/>
                    <a:pt x="589" y="109"/>
                    <a:pt x="588" y="109"/>
                  </a:cubicBezTo>
                  <a:cubicBezTo>
                    <a:pt x="588" y="108"/>
                    <a:pt x="587" y="108"/>
                    <a:pt x="587" y="109"/>
                  </a:cubicBezTo>
                  <a:cubicBezTo>
                    <a:pt x="586" y="110"/>
                    <a:pt x="586" y="112"/>
                    <a:pt x="585" y="112"/>
                  </a:cubicBezTo>
                  <a:cubicBezTo>
                    <a:pt x="585" y="113"/>
                    <a:pt x="585" y="114"/>
                    <a:pt x="585" y="114"/>
                  </a:cubicBezTo>
                  <a:cubicBezTo>
                    <a:pt x="586" y="114"/>
                    <a:pt x="585" y="114"/>
                    <a:pt x="584" y="114"/>
                  </a:cubicBezTo>
                  <a:cubicBezTo>
                    <a:pt x="583" y="114"/>
                    <a:pt x="582" y="116"/>
                    <a:pt x="583" y="116"/>
                  </a:cubicBezTo>
                  <a:cubicBezTo>
                    <a:pt x="584" y="117"/>
                    <a:pt x="586" y="118"/>
                    <a:pt x="585" y="118"/>
                  </a:cubicBezTo>
                  <a:cubicBezTo>
                    <a:pt x="584" y="117"/>
                    <a:pt x="583" y="117"/>
                    <a:pt x="583" y="118"/>
                  </a:cubicBezTo>
                  <a:cubicBezTo>
                    <a:pt x="582" y="119"/>
                    <a:pt x="581" y="119"/>
                    <a:pt x="582" y="120"/>
                  </a:cubicBezTo>
                  <a:cubicBezTo>
                    <a:pt x="583" y="121"/>
                    <a:pt x="584" y="121"/>
                    <a:pt x="582" y="121"/>
                  </a:cubicBezTo>
                  <a:cubicBezTo>
                    <a:pt x="581" y="122"/>
                    <a:pt x="580" y="121"/>
                    <a:pt x="580" y="123"/>
                  </a:cubicBezTo>
                  <a:cubicBezTo>
                    <a:pt x="580" y="124"/>
                    <a:pt x="581" y="125"/>
                    <a:pt x="580" y="126"/>
                  </a:cubicBezTo>
                  <a:cubicBezTo>
                    <a:pt x="579" y="127"/>
                    <a:pt x="580" y="127"/>
                    <a:pt x="579" y="125"/>
                  </a:cubicBezTo>
                  <a:cubicBezTo>
                    <a:pt x="579" y="124"/>
                    <a:pt x="577" y="123"/>
                    <a:pt x="576" y="124"/>
                  </a:cubicBezTo>
                  <a:cubicBezTo>
                    <a:pt x="576" y="124"/>
                    <a:pt x="575" y="126"/>
                    <a:pt x="574" y="126"/>
                  </a:cubicBezTo>
                  <a:cubicBezTo>
                    <a:pt x="573" y="127"/>
                    <a:pt x="571" y="128"/>
                    <a:pt x="571" y="128"/>
                  </a:cubicBezTo>
                  <a:cubicBezTo>
                    <a:pt x="571" y="129"/>
                    <a:pt x="570" y="129"/>
                    <a:pt x="570" y="128"/>
                  </a:cubicBezTo>
                  <a:cubicBezTo>
                    <a:pt x="570" y="128"/>
                    <a:pt x="570" y="126"/>
                    <a:pt x="569" y="127"/>
                  </a:cubicBezTo>
                  <a:cubicBezTo>
                    <a:pt x="569" y="128"/>
                    <a:pt x="568" y="128"/>
                    <a:pt x="568" y="127"/>
                  </a:cubicBezTo>
                  <a:cubicBezTo>
                    <a:pt x="569" y="126"/>
                    <a:pt x="568" y="125"/>
                    <a:pt x="568" y="125"/>
                  </a:cubicBezTo>
                  <a:cubicBezTo>
                    <a:pt x="567" y="126"/>
                    <a:pt x="565" y="129"/>
                    <a:pt x="564" y="130"/>
                  </a:cubicBezTo>
                  <a:cubicBezTo>
                    <a:pt x="562" y="130"/>
                    <a:pt x="561" y="131"/>
                    <a:pt x="561" y="131"/>
                  </a:cubicBezTo>
                  <a:cubicBezTo>
                    <a:pt x="560" y="132"/>
                    <a:pt x="560" y="131"/>
                    <a:pt x="561" y="130"/>
                  </a:cubicBezTo>
                  <a:cubicBezTo>
                    <a:pt x="561" y="130"/>
                    <a:pt x="564" y="129"/>
                    <a:pt x="565" y="128"/>
                  </a:cubicBezTo>
                  <a:cubicBezTo>
                    <a:pt x="566" y="127"/>
                    <a:pt x="568" y="126"/>
                    <a:pt x="567" y="125"/>
                  </a:cubicBezTo>
                  <a:cubicBezTo>
                    <a:pt x="566" y="124"/>
                    <a:pt x="566" y="122"/>
                    <a:pt x="565" y="122"/>
                  </a:cubicBezTo>
                  <a:cubicBezTo>
                    <a:pt x="564" y="122"/>
                    <a:pt x="560" y="122"/>
                    <a:pt x="559" y="122"/>
                  </a:cubicBezTo>
                  <a:cubicBezTo>
                    <a:pt x="559" y="123"/>
                    <a:pt x="560" y="124"/>
                    <a:pt x="559" y="124"/>
                  </a:cubicBezTo>
                  <a:cubicBezTo>
                    <a:pt x="557" y="124"/>
                    <a:pt x="556" y="123"/>
                    <a:pt x="556" y="123"/>
                  </a:cubicBezTo>
                  <a:cubicBezTo>
                    <a:pt x="555" y="123"/>
                    <a:pt x="555" y="123"/>
                    <a:pt x="556" y="122"/>
                  </a:cubicBezTo>
                  <a:cubicBezTo>
                    <a:pt x="557" y="122"/>
                    <a:pt x="557" y="121"/>
                    <a:pt x="557" y="121"/>
                  </a:cubicBezTo>
                  <a:cubicBezTo>
                    <a:pt x="558" y="120"/>
                    <a:pt x="558" y="121"/>
                    <a:pt x="559" y="121"/>
                  </a:cubicBezTo>
                  <a:cubicBezTo>
                    <a:pt x="559" y="122"/>
                    <a:pt x="560" y="122"/>
                    <a:pt x="560" y="121"/>
                  </a:cubicBezTo>
                  <a:cubicBezTo>
                    <a:pt x="560" y="121"/>
                    <a:pt x="560" y="120"/>
                    <a:pt x="560" y="120"/>
                  </a:cubicBezTo>
                  <a:cubicBezTo>
                    <a:pt x="561" y="119"/>
                    <a:pt x="561" y="118"/>
                    <a:pt x="560" y="118"/>
                  </a:cubicBezTo>
                  <a:cubicBezTo>
                    <a:pt x="560" y="118"/>
                    <a:pt x="558" y="118"/>
                    <a:pt x="559" y="117"/>
                  </a:cubicBezTo>
                  <a:cubicBezTo>
                    <a:pt x="559" y="116"/>
                    <a:pt x="559" y="115"/>
                    <a:pt x="559" y="114"/>
                  </a:cubicBezTo>
                  <a:cubicBezTo>
                    <a:pt x="558" y="113"/>
                    <a:pt x="558" y="113"/>
                    <a:pt x="557" y="113"/>
                  </a:cubicBezTo>
                  <a:cubicBezTo>
                    <a:pt x="556" y="112"/>
                    <a:pt x="557" y="113"/>
                    <a:pt x="558" y="112"/>
                  </a:cubicBezTo>
                  <a:cubicBezTo>
                    <a:pt x="558" y="111"/>
                    <a:pt x="559" y="111"/>
                    <a:pt x="559" y="110"/>
                  </a:cubicBezTo>
                  <a:cubicBezTo>
                    <a:pt x="558" y="110"/>
                    <a:pt x="557" y="109"/>
                    <a:pt x="557" y="108"/>
                  </a:cubicBezTo>
                  <a:cubicBezTo>
                    <a:pt x="558" y="108"/>
                    <a:pt x="558" y="107"/>
                    <a:pt x="559" y="106"/>
                  </a:cubicBezTo>
                  <a:cubicBezTo>
                    <a:pt x="560" y="105"/>
                    <a:pt x="560" y="104"/>
                    <a:pt x="559" y="104"/>
                  </a:cubicBezTo>
                  <a:cubicBezTo>
                    <a:pt x="559" y="104"/>
                    <a:pt x="558" y="105"/>
                    <a:pt x="557" y="105"/>
                  </a:cubicBezTo>
                  <a:cubicBezTo>
                    <a:pt x="556" y="105"/>
                    <a:pt x="557" y="104"/>
                    <a:pt x="555" y="104"/>
                  </a:cubicBezTo>
                  <a:cubicBezTo>
                    <a:pt x="554" y="104"/>
                    <a:pt x="549" y="103"/>
                    <a:pt x="548" y="102"/>
                  </a:cubicBezTo>
                  <a:cubicBezTo>
                    <a:pt x="547" y="101"/>
                    <a:pt x="548" y="100"/>
                    <a:pt x="547" y="99"/>
                  </a:cubicBezTo>
                  <a:cubicBezTo>
                    <a:pt x="546" y="98"/>
                    <a:pt x="545" y="99"/>
                    <a:pt x="544" y="98"/>
                  </a:cubicBezTo>
                  <a:cubicBezTo>
                    <a:pt x="544" y="98"/>
                    <a:pt x="544" y="97"/>
                    <a:pt x="543" y="96"/>
                  </a:cubicBezTo>
                  <a:cubicBezTo>
                    <a:pt x="543" y="96"/>
                    <a:pt x="543" y="97"/>
                    <a:pt x="542" y="97"/>
                  </a:cubicBezTo>
                  <a:cubicBezTo>
                    <a:pt x="541" y="97"/>
                    <a:pt x="541" y="97"/>
                    <a:pt x="541" y="96"/>
                  </a:cubicBezTo>
                  <a:cubicBezTo>
                    <a:pt x="542" y="96"/>
                    <a:pt x="542" y="95"/>
                    <a:pt x="541" y="94"/>
                  </a:cubicBezTo>
                  <a:cubicBezTo>
                    <a:pt x="540" y="94"/>
                    <a:pt x="539" y="94"/>
                    <a:pt x="539" y="93"/>
                  </a:cubicBezTo>
                  <a:cubicBezTo>
                    <a:pt x="538" y="92"/>
                    <a:pt x="538" y="91"/>
                    <a:pt x="536" y="92"/>
                  </a:cubicBezTo>
                  <a:cubicBezTo>
                    <a:pt x="533" y="92"/>
                    <a:pt x="532" y="94"/>
                    <a:pt x="530" y="94"/>
                  </a:cubicBezTo>
                  <a:cubicBezTo>
                    <a:pt x="528" y="93"/>
                    <a:pt x="528" y="93"/>
                    <a:pt x="526" y="93"/>
                  </a:cubicBezTo>
                  <a:cubicBezTo>
                    <a:pt x="525" y="93"/>
                    <a:pt x="525" y="94"/>
                    <a:pt x="524" y="93"/>
                  </a:cubicBezTo>
                  <a:cubicBezTo>
                    <a:pt x="522" y="93"/>
                    <a:pt x="522" y="92"/>
                    <a:pt x="520" y="91"/>
                  </a:cubicBezTo>
                  <a:cubicBezTo>
                    <a:pt x="518" y="91"/>
                    <a:pt x="516" y="90"/>
                    <a:pt x="514" y="91"/>
                  </a:cubicBezTo>
                  <a:cubicBezTo>
                    <a:pt x="512" y="91"/>
                    <a:pt x="509" y="92"/>
                    <a:pt x="511" y="95"/>
                  </a:cubicBezTo>
                  <a:cubicBezTo>
                    <a:pt x="512" y="97"/>
                    <a:pt x="514" y="98"/>
                    <a:pt x="513" y="99"/>
                  </a:cubicBezTo>
                  <a:cubicBezTo>
                    <a:pt x="512" y="101"/>
                    <a:pt x="512" y="102"/>
                    <a:pt x="512" y="103"/>
                  </a:cubicBezTo>
                  <a:cubicBezTo>
                    <a:pt x="512" y="105"/>
                    <a:pt x="511" y="104"/>
                    <a:pt x="511" y="105"/>
                  </a:cubicBezTo>
                  <a:cubicBezTo>
                    <a:pt x="512" y="106"/>
                    <a:pt x="512" y="106"/>
                    <a:pt x="513" y="107"/>
                  </a:cubicBezTo>
                  <a:cubicBezTo>
                    <a:pt x="513" y="109"/>
                    <a:pt x="513" y="109"/>
                    <a:pt x="513" y="110"/>
                  </a:cubicBezTo>
                  <a:cubicBezTo>
                    <a:pt x="514" y="111"/>
                    <a:pt x="514" y="111"/>
                    <a:pt x="514" y="112"/>
                  </a:cubicBezTo>
                  <a:cubicBezTo>
                    <a:pt x="514" y="112"/>
                    <a:pt x="514" y="115"/>
                    <a:pt x="513" y="115"/>
                  </a:cubicBezTo>
                  <a:cubicBezTo>
                    <a:pt x="513" y="116"/>
                    <a:pt x="512" y="115"/>
                    <a:pt x="512" y="116"/>
                  </a:cubicBezTo>
                  <a:cubicBezTo>
                    <a:pt x="512" y="118"/>
                    <a:pt x="511" y="119"/>
                    <a:pt x="510" y="121"/>
                  </a:cubicBezTo>
                  <a:cubicBezTo>
                    <a:pt x="508" y="122"/>
                    <a:pt x="507" y="124"/>
                    <a:pt x="508" y="124"/>
                  </a:cubicBezTo>
                  <a:cubicBezTo>
                    <a:pt x="509" y="125"/>
                    <a:pt x="519" y="131"/>
                    <a:pt x="519" y="135"/>
                  </a:cubicBezTo>
                  <a:cubicBezTo>
                    <a:pt x="519" y="139"/>
                    <a:pt x="522" y="144"/>
                    <a:pt x="516" y="148"/>
                  </a:cubicBezTo>
                  <a:cubicBezTo>
                    <a:pt x="509" y="153"/>
                    <a:pt x="506" y="155"/>
                    <a:pt x="504" y="155"/>
                  </a:cubicBezTo>
                  <a:cubicBezTo>
                    <a:pt x="502" y="155"/>
                    <a:pt x="502" y="157"/>
                    <a:pt x="504" y="160"/>
                  </a:cubicBezTo>
                  <a:cubicBezTo>
                    <a:pt x="506" y="163"/>
                    <a:pt x="505" y="163"/>
                    <a:pt x="505" y="164"/>
                  </a:cubicBezTo>
                  <a:cubicBezTo>
                    <a:pt x="505" y="165"/>
                    <a:pt x="505" y="166"/>
                    <a:pt x="505" y="166"/>
                  </a:cubicBezTo>
                  <a:cubicBezTo>
                    <a:pt x="505" y="167"/>
                    <a:pt x="505" y="168"/>
                    <a:pt x="506" y="171"/>
                  </a:cubicBezTo>
                  <a:cubicBezTo>
                    <a:pt x="508" y="173"/>
                    <a:pt x="508" y="176"/>
                    <a:pt x="507" y="177"/>
                  </a:cubicBezTo>
                  <a:cubicBezTo>
                    <a:pt x="506" y="177"/>
                    <a:pt x="505" y="178"/>
                    <a:pt x="506" y="179"/>
                  </a:cubicBezTo>
                  <a:cubicBezTo>
                    <a:pt x="507" y="180"/>
                    <a:pt x="506" y="182"/>
                    <a:pt x="506" y="182"/>
                  </a:cubicBezTo>
                  <a:cubicBezTo>
                    <a:pt x="506" y="183"/>
                    <a:pt x="506" y="183"/>
                    <a:pt x="505" y="182"/>
                  </a:cubicBezTo>
                  <a:cubicBezTo>
                    <a:pt x="505" y="181"/>
                    <a:pt x="504" y="180"/>
                    <a:pt x="503" y="180"/>
                  </a:cubicBezTo>
                  <a:cubicBezTo>
                    <a:pt x="502" y="180"/>
                    <a:pt x="502" y="182"/>
                    <a:pt x="502" y="183"/>
                  </a:cubicBezTo>
                  <a:cubicBezTo>
                    <a:pt x="502" y="185"/>
                    <a:pt x="504" y="187"/>
                    <a:pt x="503" y="186"/>
                  </a:cubicBezTo>
                  <a:cubicBezTo>
                    <a:pt x="502" y="185"/>
                    <a:pt x="498" y="182"/>
                    <a:pt x="497" y="182"/>
                  </a:cubicBezTo>
                  <a:cubicBezTo>
                    <a:pt x="496" y="182"/>
                    <a:pt x="492" y="185"/>
                    <a:pt x="494" y="184"/>
                  </a:cubicBezTo>
                  <a:cubicBezTo>
                    <a:pt x="495" y="183"/>
                    <a:pt x="497" y="180"/>
                    <a:pt x="496" y="179"/>
                  </a:cubicBezTo>
                  <a:cubicBezTo>
                    <a:pt x="495" y="178"/>
                    <a:pt x="492" y="176"/>
                    <a:pt x="491" y="175"/>
                  </a:cubicBezTo>
                  <a:cubicBezTo>
                    <a:pt x="489" y="175"/>
                    <a:pt x="489" y="175"/>
                    <a:pt x="490" y="174"/>
                  </a:cubicBezTo>
                  <a:cubicBezTo>
                    <a:pt x="490" y="173"/>
                    <a:pt x="488" y="172"/>
                    <a:pt x="488" y="171"/>
                  </a:cubicBezTo>
                  <a:cubicBezTo>
                    <a:pt x="487" y="169"/>
                    <a:pt x="486" y="168"/>
                    <a:pt x="487" y="166"/>
                  </a:cubicBezTo>
                  <a:cubicBezTo>
                    <a:pt x="488" y="165"/>
                    <a:pt x="487" y="163"/>
                    <a:pt x="487" y="162"/>
                  </a:cubicBezTo>
                  <a:cubicBezTo>
                    <a:pt x="486" y="161"/>
                    <a:pt x="485" y="160"/>
                    <a:pt x="485" y="159"/>
                  </a:cubicBezTo>
                  <a:cubicBezTo>
                    <a:pt x="486" y="158"/>
                    <a:pt x="487" y="156"/>
                    <a:pt x="487" y="155"/>
                  </a:cubicBezTo>
                  <a:cubicBezTo>
                    <a:pt x="486" y="153"/>
                    <a:pt x="485" y="152"/>
                    <a:pt x="483" y="152"/>
                  </a:cubicBezTo>
                  <a:cubicBezTo>
                    <a:pt x="481" y="152"/>
                    <a:pt x="473" y="151"/>
                    <a:pt x="472" y="152"/>
                  </a:cubicBezTo>
                  <a:cubicBezTo>
                    <a:pt x="471" y="152"/>
                    <a:pt x="468" y="155"/>
                    <a:pt x="469" y="153"/>
                  </a:cubicBezTo>
                  <a:cubicBezTo>
                    <a:pt x="470" y="151"/>
                    <a:pt x="469" y="151"/>
                    <a:pt x="468" y="150"/>
                  </a:cubicBezTo>
                  <a:cubicBezTo>
                    <a:pt x="466" y="148"/>
                    <a:pt x="459" y="146"/>
                    <a:pt x="457" y="145"/>
                  </a:cubicBezTo>
                  <a:cubicBezTo>
                    <a:pt x="456" y="145"/>
                    <a:pt x="456" y="144"/>
                    <a:pt x="455" y="143"/>
                  </a:cubicBezTo>
                  <a:cubicBezTo>
                    <a:pt x="454" y="142"/>
                    <a:pt x="453" y="141"/>
                    <a:pt x="451" y="140"/>
                  </a:cubicBezTo>
                  <a:cubicBezTo>
                    <a:pt x="450" y="140"/>
                    <a:pt x="450" y="139"/>
                    <a:pt x="448" y="139"/>
                  </a:cubicBezTo>
                  <a:cubicBezTo>
                    <a:pt x="447" y="138"/>
                    <a:pt x="444" y="138"/>
                    <a:pt x="443" y="137"/>
                  </a:cubicBezTo>
                  <a:cubicBezTo>
                    <a:pt x="442" y="137"/>
                    <a:pt x="441" y="135"/>
                    <a:pt x="438" y="135"/>
                  </a:cubicBezTo>
                  <a:cubicBezTo>
                    <a:pt x="436" y="135"/>
                    <a:pt x="434" y="137"/>
                    <a:pt x="433" y="137"/>
                  </a:cubicBezTo>
                  <a:cubicBezTo>
                    <a:pt x="431" y="137"/>
                    <a:pt x="426" y="138"/>
                    <a:pt x="427" y="137"/>
                  </a:cubicBezTo>
                  <a:cubicBezTo>
                    <a:pt x="428" y="136"/>
                    <a:pt x="430" y="136"/>
                    <a:pt x="429" y="134"/>
                  </a:cubicBezTo>
                  <a:cubicBezTo>
                    <a:pt x="428" y="132"/>
                    <a:pt x="425" y="125"/>
                    <a:pt x="425" y="124"/>
                  </a:cubicBezTo>
                  <a:cubicBezTo>
                    <a:pt x="424" y="123"/>
                    <a:pt x="421" y="123"/>
                    <a:pt x="420" y="123"/>
                  </a:cubicBezTo>
                  <a:cubicBezTo>
                    <a:pt x="419" y="123"/>
                    <a:pt x="416" y="123"/>
                    <a:pt x="416" y="122"/>
                  </a:cubicBezTo>
                  <a:cubicBezTo>
                    <a:pt x="415" y="120"/>
                    <a:pt x="416" y="120"/>
                    <a:pt x="416" y="119"/>
                  </a:cubicBezTo>
                  <a:cubicBezTo>
                    <a:pt x="416" y="119"/>
                    <a:pt x="415" y="113"/>
                    <a:pt x="417" y="110"/>
                  </a:cubicBezTo>
                  <a:cubicBezTo>
                    <a:pt x="418" y="106"/>
                    <a:pt x="421" y="102"/>
                    <a:pt x="421" y="100"/>
                  </a:cubicBezTo>
                  <a:cubicBezTo>
                    <a:pt x="421" y="99"/>
                    <a:pt x="422" y="99"/>
                    <a:pt x="423" y="98"/>
                  </a:cubicBezTo>
                  <a:cubicBezTo>
                    <a:pt x="424" y="98"/>
                    <a:pt x="425" y="98"/>
                    <a:pt x="424" y="97"/>
                  </a:cubicBezTo>
                  <a:cubicBezTo>
                    <a:pt x="424" y="97"/>
                    <a:pt x="425" y="94"/>
                    <a:pt x="426" y="94"/>
                  </a:cubicBezTo>
                  <a:cubicBezTo>
                    <a:pt x="428" y="93"/>
                    <a:pt x="428" y="93"/>
                    <a:pt x="427" y="93"/>
                  </a:cubicBezTo>
                  <a:cubicBezTo>
                    <a:pt x="426" y="93"/>
                    <a:pt x="426" y="92"/>
                    <a:pt x="427" y="92"/>
                  </a:cubicBezTo>
                  <a:cubicBezTo>
                    <a:pt x="428" y="92"/>
                    <a:pt x="427" y="91"/>
                    <a:pt x="428" y="91"/>
                  </a:cubicBezTo>
                  <a:cubicBezTo>
                    <a:pt x="430" y="90"/>
                    <a:pt x="430" y="91"/>
                    <a:pt x="430" y="91"/>
                  </a:cubicBezTo>
                  <a:cubicBezTo>
                    <a:pt x="431" y="91"/>
                    <a:pt x="433" y="89"/>
                    <a:pt x="432" y="89"/>
                  </a:cubicBezTo>
                  <a:cubicBezTo>
                    <a:pt x="431" y="89"/>
                    <a:pt x="429" y="88"/>
                    <a:pt x="430" y="88"/>
                  </a:cubicBezTo>
                  <a:cubicBezTo>
                    <a:pt x="430" y="87"/>
                    <a:pt x="432" y="86"/>
                    <a:pt x="433" y="87"/>
                  </a:cubicBezTo>
                  <a:cubicBezTo>
                    <a:pt x="435" y="88"/>
                    <a:pt x="436" y="89"/>
                    <a:pt x="436" y="89"/>
                  </a:cubicBezTo>
                  <a:cubicBezTo>
                    <a:pt x="437" y="88"/>
                    <a:pt x="437" y="87"/>
                    <a:pt x="438" y="87"/>
                  </a:cubicBezTo>
                  <a:cubicBezTo>
                    <a:pt x="439" y="87"/>
                    <a:pt x="440" y="85"/>
                    <a:pt x="439" y="84"/>
                  </a:cubicBezTo>
                  <a:cubicBezTo>
                    <a:pt x="437" y="82"/>
                    <a:pt x="435" y="81"/>
                    <a:pt x="434" y="81"/>
                  </a:cubicBezTo>
                  <a:cubicBezTo>
                    <a:pt x="433" y="81"/>
                    <a:pt x="430" y="81"/>
                    <a:pt x="429" y="81"/>
                  </a:cubicBezTo>
                  <a:cubicBezTo>
                    <a:pt x="427" y="82"/>
                    <a:pt x="428" y="80"/>
                    <a:pt x="429" y="80"/>
                  </a:cubicBezTo>
                  <a:cubicBezTo>
                    <a:pt x="430" y="79"/>
                    <a:pt x="426" y="78"/>
                    <a:pt x="426" y="78"/>
                  </a:cubicBezTo>
                  <a:cubicBezTo>
                    <a:pt x="425" y="78"/>
                    <a:pt x="424" y="78"/>
                    <a:pt x="424" y="78"/>
                  </a:cubicBezTo>
                  <a:cubicBezTo>
                    <a:pt x="423" y="78"/>
                    <a:pt x="422" y="78"/>
                    <a:pt x="421" y="77"/>
                  </a:cubicBezTo>
                  <a:cubicBezTo>
                    <a:pt x="420" y="77"/>
                    <a:pt x="421" y="77"/>
                    <a:pt x="422" y="77"/>
                  </a:cubicBezTo>
                  <a:cubicBezTo>
                    <a:pt x="423" y="77"/>
                    <a:pt x="422" y="76"/>
                    <a:pt x="423" y="76"/>
                  </a:cubicBezTo>
                  <a:cubicBezTo>
                    <a:pt x="424" y="76"/>
                    <a:pt x="425" y="76"/>
                    <a:pt x="424" y="76"/>
                  </a:cubicBezTo>
                  <a:cubicBezTo>
                    <a:pt x="424" y="77"/>
                    <a:pt x="425" y="77"/>
                    <a:pt x="426" y="77"/>
                  </a:cubicBezTo>
                  <a:cubicBezTo>
                    <a:pt x="427" y="77"/>
                    <a:pt x="429" y="77"/>
                    <a:pt x="429" y="78"/>
                  </a:cubicBezTo>
                  <a:cubicBezTo>
                    <a:pt x="430" y="78"/>
                    <a:pt x="432" y="79"/>
                    <a:pt x="433" y="79"/>
                  </a:cubicBezTo>
                  <a:cubicBezTo>
                    <a:pt x="433" y="79"/>
                    <a:pt x="432" y="80"/>
                    <a:pt x="433" y="80"/>
                  </a:cubicBezTo>
                  <a:cubicBezTo>
                    <a:pt x="434" y="80"/>
                    <a:pt x="434" y="79"/>
                    <a:pt x="435" y="80"/>
                  </a:cubicBezTo>
                  <a:cubicBezTo>
                    <a:pt x="436" y="80"/>
                    <a:pt x="438" y="82"/>
                    <a:pt x="439" y="81"/>
                  </a:cubicBezTo>
                  <a:cubicBezTo>
                    <a:pt x="440" y="81"/>
                    <a:pt x="438" y="80"/>
                    <a:pt x="440" y="80"/>
                  </a:cubicBezTo>
                  <a:cubicBezTo>
                    <a:pt x="442" y="80"/>
                    <a:pt x="444" y="81"/>
                    <a:pt x="443" y="80"/>
                  </a:cubicBezTo>
                  <a:cubicBezTo>
                    <a:pt x="443" y="79"/>
                    <a:pt x="442" y="79"/>
                    <a:pt x="443" y="78"/>
                  </a:cubicBezTo>
                  <a:cubicBezTo>
                    <a:pt x="443" y="77"/>
                    <a:pt x="445" y="75"/>
                    <a:pt x="444" y="76"/>
                  </a:cubicBezTo>
                  <a:cubicBezTo>
                    <a:pt x="444" y="76"/>
                    <a:pt x="448" y="78"/>
                    <a:pt x="450" y="77"/>
                  </a:cubicBezTo>
                  <a:cubicBezTo>
                    <a:pt x="452" y="77"/>
                    <a:pt x="454" y="76"/>
                    <a:pt x="455" y="74"/>
                  </a:cubicBezTo>
                  <a:cubicBezTo>
                    <a:pt x="455" y="73"/>
                    <a:pt x="459" y="70"/>
                    <a:pt x="459" y="69"/>
                  </a:cubicBezTo>
                  <a:cubicBezTo>
                    <a:pt x="460" y="68"/>
                    <a:pt x="459" y="66"/>
                    <a:pt x="458" y="66"/>
                  </a:cubicBezTo>
                  <a:cubicBezTo>
                    <a:pt x="457" y="65"/>
                    <a:pt x="455" y="66"/>
                    <a:pt x="452" y="66"/>
                  </a:cubicBezTo>
                  <a:cubicBezTo>
                    <a:pt x="449" y="66"/>
                    <a:pt x="446" y="63"/>
                    <a:pt x="445" y="62"/>
                  </a:cubicBezTo>
                  <a:cubicBezTo>
                    <a:pt x="443" y="61"/>
                    <a:pt x="443" y="61"/>
                    <a:pt x="441" y="60"/>
                  </a:cubicBezTo>
                  <a:cubicBezTo>
                    <a:pt x="439" y="60"/>
                    <a:pt x="434" y="60"/>
                    <a:pt x="436" y="60"/>
                  </a:cubicBezTo>
                  <a:cubicBezTo>
                    <a:pt x="437" y="59"/>
                    <a:pt x="440" y="60"/>
                    <a:pt x="442" y="60"/>
                  </a:cubicBezTo>
                  <a:cubicBezTo>
                    <a:pt x="443" y="60"/>
                    <a:pt x="442" y="59"/>
                    <a:pt x="444" y="59"/>
                  </a:cubicBezTo>
                  <a:cubicBezTo>
                    <a:pt x="446" y="59"/>
                    <a:pt x="445" y="59"/>
                    <a:pt x="447" y="60"/>
                  </a:cubicBezTo>
                  <a:cubicBezTo>
                    <a:pt x="448" y="61"/>
                    <a:pt x="453" y="64"/>
                    <a:pt x="454" y="64"/>
                  </a:cubicBezTo>
                  <a:cubicBezTo>
                    <a:pt x="455" y="65"/>
                    <a:pt x="457" y="66"/>
                    <a:pt x="459" y="64"/>
                  </a:cubicBezTo>
                  <a:cubicBezTo>
                    <a:pt x="461" y="62"/>
                    <a:pt x="463" y="61"/>
                    <a:pt x="464" y="60"/>
                  </a:cubicBezTo>
                  <a:cubicBezTo>
                    <a:pt x="464" y="59"/>
                    <a:pt x="466" y="58"/>
                    <a:pt x="465" y="57"/>
                  </a:cubicBezTo>
                  <a:cubicBezTo>
                    <a:pt x="465" y="57"/>
                    <a:pt x="462" y="57"/>
                    <a:pt x="462" y="56"/>
                  </a:cubicBezTo>
                  <a:cubicBezTo>
                    <a:pt x="461" y="55"/>
                    <a:pt x="462" y="54"/>
                    <a:pt x="463" y="54"/>
                  </a:cubicBezTo>
                  <a:cubicBezTo>
                    <a:pt x="464" y="54"/>
                    <a:pt x="468" y="54"/>
                    <a:pt x="470" y="55"/>
                  </a:cubicBezTo>
                  <a:cubicBezTo>
                    <a:pt x="472" y="56"/>
                    <a:pt x="473" y="56"/>
                    <a:pt x="474" y="55"/>
                  </a:cubicBezTo>
                  <a:cubicBezTo>
                    <a:pt x="476" y="55"/>
                    <a:pt x="475" y="55"/>
                    <a:pt x="475" y="55"/>
                  </a:cubicBezTo>
                  <a:cubicBezTo>
                    <a:pt x="476" y="56"/>
                    <a:pt x="477" y="56"/>
                    <a:pt x="477" y="55"/>
                  </a:cubicBezTo>
                  <a:cubicBezTo>
                    <a:pt x="477" y="54"/>
                    <a:pt x="477" y="53"/>
                    <a:pt x="475" y="52"/>
                  </a:cubicBezTo>
                  <a:cubicBezTo>
                    <a:pt x="474" y="51"/>
                    <a:pt x="471" y="50"/>
                    <a:pt x="471" y="50"/>
                  </a:cubicBezTo>
                  <a:cubicBezTo>
                    <a:pt x="470" y="50"/>
                    <a:pt x="472" y="50"/>
                    <a:pt x="472" y="49"/>
                  </a:cubicBezTo>
                  <a:cubicBezTo>
                    <a:pt x="473" y="49"/>
                    <a:pt x="475" y="50"/>
                    <a:pt x="476" y="51"/>
                  </a:cubicBezTo>
                  <a:cubicBezTo>
                    <a:pt x="477" y="52"/>
                    <a:pt x="478" y="51"/>
                    <a:pt x="478" y="52"/>
                  </a:cubicBezTo>
                  <a:cubicBezTo>
                    <a:pt x="478" y="53"/>
                    <a:pt x="479" y="54"/>
                    <a:pt x="480" y="54"/>
                  </a:cubicBezTo>
                  <a:cubicBezTo>
                    <a:pt x="481" y="55"/>
                    <a:pt x="483" y="57"/>
                    <a:pt x="483" y="56"/>
                  </a:cubicBezTo>
                  <a:cubicBezTo>
                    <a:pt x="482" y="55"/>
                    <a:pt x="481" y="55"/>
                    <a:pt x="483" y="54"/>
                  </a:cubicBezTo>
                  <a:cubicBezTo>
                    <a:pt x="485" y="53"/>
                    <a:pt x="488" y="51"/>
                    <a:pt x="488" y="50"/>
                  </a:cubicBezTo>
                  <a:cubicBezTo>
                    <a:pt x="489" y="49"/>
                    <a:pt x="490" y="48"/>
                    <a:pt x="491" y="47"/>
                  </a:cubicBezTo>
                  <a:cubicBezTo>
                    <a:pt x="492" y="46"/>
                    <a:pt x="492" y="44"/>
                    <a:pt x="491" y="43"/>
                  </a:cubicBezTo>
                  <a:cubicBezTo>
                    <a:pt x="490" y="43"/>
                    <a:pt x="488" y="41"/>
                    <a:pt x="487" y="39"/>
                  </a:cubicBezTo>
                  <a:cubicBezTo>
                    <a:pt x="487" y="38"/>
                    <a:pt x="486" y="37"/>
                    <a:pt x="485" y="36"/>
                  </a:cubicBezTo>
                  <a:cubicBezTo>
                    <a:pt x="484" y="35"/>
                    <a:pt x="484" y="34"/>
                    <a:pt x="485" y="35"/>
                  </a:cubicBezTo>
                  <a:cubicBezTo>
                    <a:pt x="486" y="35"/>
                    <a:pt x="492" y="34"/>
                    <a:pt x="492" y="33"/>
                  </a:cubicBezTo>
                  <a:cubicBezTo>
                    <a:pt x="492" y="32"/>
                    <a:pt x="493" y="32"/>
                    <a:pt x="490" y="31"/>
                  </a:cubicBezTo>
                  <a:cubicBezTo>
                    <a:pt x="488" y="31"/>
                    <a:pt x="488" y="31"/>
                    <a:pt x="490" y="30"/>
                  </a:cubicBezTo>
                  <a:cubicBezTo>
                    <a:pt x="491" y="29"/>
                    <a:pt x="493" y="29"/>
                    <a:pt x="491" y="28"/>
                  </a:cubicBezTo>
                  <a:cubicBezTo>
                    <a:pt x="490" y="27"/>
                    <a:pt x="489" y="27"/>
                    <a:pt x="487" y="27"/>
                  </a:cubicBezTo>
                  <a:cubicBezTo>
                    <a:pt x="486" y="27"/>
                    <a:pt x="486" y="25"/>
                    <a:pt x="484" y="25"/>
                  </a:cubicBezTo>
                  <a:cubicBezTo>
                    <a:pt x="482" y="24"/>
                    <a:pt x="480" y="24"/>
                    <a:pt x="482" y="24"/>
                  </a:cubicBezTo>
                  <a:cubicBezTo>
                    <a:pt x="484" y="23"/>
                    <a:pt x="487" y="23"/>
                    <a:pt x="484" y="23"/>
                  </a:cubicBezTo>
                  <a:cubicBezTo>
                    <a:pt x="481" y="23"/>
                    <a:pt x="478" y="22"/>
                    <a:pt x="476" y="22"/>
                  </a:cubicBezTo>
                  <a:cubicBezTo>
                    <a:pt x="474" y="21"/>
                    <a:pt x="471" y="21"/>
                    <a:pt x="470" y="21"/>
                  </a:cubicBezTo>
                  <a:cubicBezTo>
                    <a:pt x="470" y="22"/>
                    <a:pt x="469" y="21"/>
                    <a:pt x="468" y="21"/>
                  </a:cubicBezTo>
                  <a:cubicBezTo>
                    <a:pt x="467" y="21"/>
                    <a:pt x="469" y="21"/>
                    <a:pt x="469" y="22"/>
                  </a:cubicBezTo>
                  <a:cubicBezTo>
                    <a:pt x="469" y="23"/>
                    <a:pt x="468" y="24"/>
                    <a:pt x="468" y="25"/>
                  </a:cubicBezTo>
                  <a:cubicBezTo>
                    <a:pt x="468" y="27"/>
                    <a:pt x="469" y="27"/>
                    <a:pt x="471" y="28"/>
                  </a:cubicBezTo>
                  <a:cubicBezTo>
                    <a:pt x="473" y="29"/>
                    <a:pt x="474" y="30"/>
                    <a:pt x="473" y="30"/>
                  </a:cubicBezTo>
                  <a:cubicBezTo>
                    <a:pt x="472" y="30"/>
                    <a:pt x="469" y="30"/>
                    <a:pt x="470" y="31"/>
                  </a:cubicBezTo>
                  <a:cubicBezTo>
                    <a:pt x="471" y="31"/>
                    <a:pt x="473" y="32"/>
                    <a:pt x="471" y="32"/>
                  </a:cubicBezTo>
                  <a:cubicBezTo>
                    <a:pt x="469" y="32"/>
                    <a:pt x="468" y="32"/>
                    <a:pt x="467" y="34"/>
                  </a:cubicBezTo>
                  <a:cubicBezTo>
                    <a:pt x="467" y="36"/>
                    <a:pt x="466" y="39"/>
                    <a:pt x="465" y="41"/>
                  </a:cubicBezTo>
                  <a:cubicBezTo>
                    <a:pt x="464" y="42"/>
                    <a:pt x="463" y="43"/>
                    <a:pt x="463" y="45"/>
                  </a:cubicBezTo>
                  <a:cubicBezTo>
                    <a:pt x="463" y="46"/>
                    <a:pt x="463" y="45"/>
                    <a:pt x="461" y="46"/>
                  </a:cubicBezTo>
                  <a:cubicBezTo>
                    <a:pt x="459" y="47"/>
                    <a:pt x="459" y="49"/>
                    <a:pt x="458" y="48"/>
                  </a:cubicBezTo>
                  <a:cubicBezTo>
                    <a:pt x="457" y="48"/>
                    <a:pt x="458" y="46"/>
                    <a:pt x="456" y="45"/>
                  </a:cubicBezTo>
                  <a:cubicBezTo>
                    <a:pt x="455" y="43"/>
                    <a:pt x="452" y="42"/>
                    <a:pt x="452" y="40"/>
                  </a:cubicBezTo>
                  <a:cubicBezTo>
                    <a:pt x="452" y="38"/>
                    <a:pt x="452" y="36"/>
                    <a:pt x="453" y="36"/>
                  </a:cubicBezTo>
                  <a:cubicBezTo>
                    <a:pt x="454" y="36"/>
                    <a:pt x="456" y="37"/>
                    <a:pt x="455" y="35"/>
                  </a:cubicBezTo>
                  <a:cubicBezTo>
                    <a:pt x="455" y="34"/>
                    <a:pt x="455" y="33"/>
                    <a:pt x="455" y="32"/>
                  </a:cubicBezTo>
                  <a:cubicBezTo>
                    <a:pt x="454" y="31"/>
                    <a:pt x="450" y="27"/>
                    <a:pt x="448" y="27"/>
                  </a:cubicBezTo>
                  <a:cubicBezTo>
                    <a:pt x="447" y="27"/>
                    <a:pt x="446" y="28"/>
                    <a:pt x="445" y="29"/>
                  </a:cubicBezTo>
                  <a:cubicBezTo>
                    <a:pt x="444" y="30"/>
                    <a:pt x="445" y="34"/>
                    <a:pt x="444" y="34"/>
                  </a:cubicBezTo>
                  <a:cubicBezTo>
                    <a:pt x="443" y="35"/>
                    <a:pt x="440" y="35"/>
                    <a:pt x="440" y="34"/>
                  </a:cubicBezTo>
                  <a:cubicBezTo>
                    <a:pt x="440" y="33"/>
                    <a:pt x="439" y="29"/>
                    <a:pt x="438" y="28"/>
                  </a:cubicBezTo>
                  <a:cubicBezTo>
                    <a:pt x="437" y="27"/>
                    <a:pt x="436" y="27"/>
                    <a:pt x="437" y="26"/>
                  </a:cubicBezTo>
                  <a:cubicBezTo>
                    <a:pt x="438" y="26"/>
                    <a:pt x="438" y="26"/>
                    <a:pt x="439" y="26"/>
                  </a:cubicBezTo>
                  <a:cubicBezTo>
                    <a:pt x="439" y="26"/>
                    <a:pt x="440" y="28"/>
                    <a:pt x="440" y="27"/>
                  </a:cubicBezTo>
                  <a:cubicBezTo>
                    <a:pt x="441" y="26"/>
                    <a:pt x="442" y="26"/>
                    <a:pt x="441" y="26"/>
                  </a:cubicBezTo>
                  <a:cubicBezTo>
                    <a:pt x="440" y="25"/>
                    <a:pt x="441" y="24"/>
                    <a:pt x="440" y="24"/>
                  </a:cubicBezTo>
                  <a:cubicBezTo>
                    <a:pt x="439" y="24"/>
                    <a:pt x="439" y="26"/>
                    <a:pt x="438" y="25"/>
                  </a:cubicBezTo>
                  <a:cubicBezTo>
                    <a:pt x="437" y="24"/>
                    <a:pt x="436" y="23"/>
                    <a:pt x="435" y="23"/>
                  </a:cubicBezTo>
                  <a:cubicBezTo>
                    <a:pt x="434" y="24"/>
                    <a:pt x="434" y="24"/>
                    <a:pt x="433" y="24"/>
                  </a:cubicBezTo>
                  <a:cubicBezTo>
                    <a:pt x="431" y="23"/>
                    <a:pt x="431" y="22"/>
                    <a:pt x="430" y="22"/>
                  </a:cubicBezTo>
                  <a:cubicBezTo>
                    <a:pt x="429" y="23"/>
                    <a:pt x="431" y="20"/>
                    <a:pt x="430" y="20"/>
                  </a:cubicBezTo>
                  <a:cubicBezTo>
                    <a:pt x="430" y="20"/>
                    <a:pt x="431" y="20"/>
                    <a:pt x="431" y="20"/>
                  </a:cubicBezTo>
                  <a:cubicBezTo>
                    <a:pt x="432" y="19"/>
                    <a:pt x="431" y="19"/>
                    <a:pt x="432" y="18"/>
                  </a:cubicBezTo>
                  <a:cubicBezTo>
                    <a:pt x="432" y="18"/>
                    <a:pt x="433" y="18"/>
                    <a:pt x="434" y="18"/>
                  </a:cubicBezTo>
                  <a:cubicBezTo>
                    <a:pt x="434" y="17"/>
                    <a:pt x="433" y="17"/>
                    <a:pt x="432" y="16"/>
                  </a:cubicBezTo>
                  <a:cubicBezTo>
                    <a:pt x="431" y="15"/>
                    <a:pt x="431" y="14"/>
                    <a:pt x="431" y="13"/>
                  </a:cubicBezTo>
                  <a:cubicBezTo>
                    <a:pt x="431" y="13"/>
                    <a:pt x="430" y="13"/>
                    <a:pt x="429" y="12"/>
                  </a:cubicBezTo>
                  <a:cubicBezTo>
                    <a:pt x="428" y="12"/>
                    <a:pt x="428" y="11"/>
                    <a:pt x="427" y="11"/>
                  </a:cubicBezTo>
                  <a:cubicBezTo>
                    <a:pt x="426" y="11"/>
                    <a:pt x="427" y="8"/>
                    <a:pt x="426" y="7"/>
                  </a:cubicBezTo>
                  <a:cubicBezTo>
                    <a:pt x="426" y="6"/>
                    <a:pt x="425" y="5"/>
                    <a:pt x="424" y="4"/>
                  </a:cubicBezTo>
                  <a:cubicBezTo>
                    <a:pt x="423" y="3"/>
                    <a:pt x="423" y="2"/>
                    <a:pt x="421" y="1"/>
                  </a:cubicBezTo>
                  <a:cubicBezTo>
                    <a:pt x="419" y="1"/>
                    <a:pt x="417" y="2"/>
                    <a:pt x="417" y="1"/>
                  </a:cubicBezTo>
                  <a:cubicBezTo>
                    <a:pt x="417" y="0"/>
                    <a:pt x="417" y="0"/>
                    <a:pt x="416" y="0"/>
                  </a:cubicBezTo>
                  <a:cubicBezTo>
                    <a:pt x="415" y="0"/>
                    <a:pt x="413" y="0"/>
                    <a:pt x="413" y="1"/>
                  </a:cubicBezTo>
                  <a:cubicBezTo>
                    <a:pt x="413" y="2"/>
                    <a:pt x="413" y="2"/>
                    <a:pt x="412" y="2"/>
                  </a:cubicBezTo>
                  <a:cubicBezTo>
                    <a:pt x="411" y="2"/>
                    <a:pt x="409" y="3"/>
                    <a:pt x="411" y="3"/>
                  </a:cubicBezTo>
                  <a:cubicBezTo>
                    <a:pt x="413" y="3"/>
                    <a:pt x="414" y="4"/>
                    <a:pt x="413" y="4"/>
                  </a:cubicBezTo>
                  <a:cubicBezTo>
                    <a:pt x="412" y="4"/>
                    <a:pt x="413" y="5"/>
                    <a:pt x="412" y="5"/>
                  </a:cubicBezTo>
                  <a:cubicBezTo>
                    <a:pt x="412" y="6"/>
                    <a:pt x="412" y="6"/>
                    <a:pt x="410" y="6"/>
                  </a:cubicBezTo>
                  <a:cubicBezTo>
                    <a:pt x="409" y="5"/>
                    <a:pt x="409" y="4"/>
                    <a:pt x="407" y="6"/>
                  </a:cubicBezTo>
                  <a:cubicBezTo>
                    <a:pt x="406" y="8"/>
                    <a:pt x="405" y="10"/>
                    <a:pt x="406" y="11"/>
                  </a:cubicBezTo>
                  <a:cubicBezTo>
                    <a:pt x="407" y="11"/>
                    <a:pt x="409" y="12"/>
                    <a:pt x="409" y="12"/>
                  </a:cubicBezTo>
                  <a:cubicBezTo>
                    <a:pt x="410" y="13"/>
                    <a:pt x="410" y="13"/>
                    <a:pt x="408" y="13"/>
                  </a:cubicBezTo>
                  <a:cubicBezTo>
                    <a:pt x="407" y="13"/>
                    <a:pt x="406" y="16"/>
                    <a:pt x="406" y="17"/>
                  </a:cubicBezTo>
                  <a:cubicBezTo>
                    <a:pt x="406" y="18"/>
                    <a:pt x="410" y="22"/>
                    <a:pt x="411" y="22"/>
                  </a:cubicBezTo>
                  <a:cubicBezTo>
                    <a:pt x="412" y="22"/>
                    <a:pt x="413" y="24"/>
                    <a:pt x="415" y="23"/>
                  </a:cubicBezTo>
                  <a:cubicBezTo>
                    <a:pt x="416" y="23"/>
                    <a:pt x="416" y="22"/>
                    <a:pt x="417" y="23"/>
                  </a:cubicBezTo>
                  <a:cubicBezTo>
                    <a:pt x="419" y="24"/>
                    <a:pt x="419" y="25"/>
                    <a:pt x="421" y="25"/>
                  </a:cubicBezTo>
                  <a:cubicBezTo>
                    <a:pt x="422" y="25"/>
                    <a:pt x="422" y="26"/>
                    <a:pt x="421" y="26"/>
                  </a:cubicBezTo>
                  <a:cubicBezTo>
                    <a:pt x="420" y="26"/>
                    <a:pt x="419" y="26"/>
                    <a:pt x="419" y="27"/>
                  </a:cubicBezTo>
                  <a:cubicBezTo>
                    <a:pt x="420" y="29"/>
                    <a:pt x="419" y="29"/>
                    <a:pt x="418" y="29"/>
                  </a:cubicBezTo>
                  <a:cubicBezTo>
                    <a:pt x="418" y="30"/>
                    <a:pt x="417" y="33"/>
                    <a:pt x="418" y="32"/>
                  </a:cubicBezTo>
                  <a:cubicBezTo>
                    <a:pt x="420" y="32"/>
                    <a:pt x="421" y="32"/>
                    <a:pt x="421" y="31"/>
                  </a:cubicBezTo>
                  <a:cubicBezTo>
                    <a:pt x="421" y="29"/>
                    <a:pt x="423" y="29"/>
                    <a:pt x="423" y="30"/>
                  </a:cubicBezTo>
                  <a:cubicBezTo>
                    <a:pt x="423" y="31"/>
                    <a:pt x="423" y="34"/>
                    <a:pt x="422" y="34"/>
                  </a:cubicBezTo>
                  <a:cubicBezTo>
                    <a:pt x="421" y="35"/>
                    <a:pt x="419" y="35"/>
                    <a:pt x="419" y="36"/>
                  </a:cubicBezTo>
                  <a:cubicBezTo>
                    <a:pt x="419" y="37"/>
                    <a:pt x="418" y="38"/>
                    <a:pt x="417" y="38"/>
                  </a:cubicBezTo>
                  <a:cubicBezTo>
                    <a:pt x="415" y="39"/>
                    <a:pt x="412" y="39"/>
                    <a:pt x="412" y="40"/>
                  </a:cubicBezTo>
                  <a:cubicBezTo>
                    <a:pt x="412" y="42"/>
                    <a:pt x="411" y="41"/>
                    <a:pt x="411" y="42"/>
                  </a:cubicBezTo>
                  <a:cubicBezTo>
                    <a:pt x="412" y="43"/>
                    <a:pt x="414" y="44"/>
                    <a:pt x="414" y="45"/>
                  </a:cubicBezTo>
                  <a:cubicBezTo>
                    <a:pt x="414" y="46"/>
                    <a:pt x="413" y="47"/>
                    <a:pt x="412" y="47"/>
                  </a:cubicBezTo>
                  <a:cubicBezTo>
                    <a:pt x="411" y="46"/>
                    <a:pt x="411" y="45"/>
                    <a:pt x="410" y="46"/>
                  </a:cubicBezTo>
                  <a:cubicBezTo>
                    <a:pt x="410" y="46"/>
                    <a:pt x="409" y="47"/>
                    <a:pt x="408" y="46"/>
                  </a:cubicBezTo>
                  <a:cubicBezTo>
                    <a:pt x="407" y="45"/>
                    <a:pt x="406" y="44"/>
                    <a:pt x="407" y="43"/>
                  </a:cubicBezTo>
                  <a:cubicBezTo>
                    <a:pt x="408" y="42"/>
                    <a:pt x="408" y="41"/>
                    <a:pt x="408" y="40"/>
                  </a:cubicBezTo>
                  <a:cubicBezTo>
                    <a:pt x="408" y="39"/>
                    <a:pt x="409" y="38"/>
                    <a:pt x="409" y="38"/>
                  </a:cubicBezTo>
                  <a:cubicBezTo>
                    <a:pt x="409" y="37"/>
                    <a:pt x="409" y="37"/>
                    <a:pt x="408" y="38"/>
                  </a:cubicBezTo>
                  <a:cubicBezTo>
                    <a:pt x="407" y="38"/>
                    <a:pt x="406" y="39"/>
                    <a:pt x="406" y="38"/>
                  </a:cubicBezTo>
                  <a:cubicBezTo>
                    <a:pt x="405" y="37"/>
                    <a:pt x="404" y="37"/>
                    <a:pt x="403" y="36"/>
                  </a:cubicBezTo>
                  <a:cubicBezTo>
                    <a:pt x="402" y="35"/>
                    <a:pt x="401" y="34"/>
                    <a:pt x="400" y="34"/>
                  </a:cubicBezTo>
                  <a:cubicBezTo>
                    <a:pt x="399" y="34"/>
                    <a:pt x="398" y="36"/>
                    <a:pt x="397" y="36"/>
                  </a:cubicBezTo>
                  <a:cubicBezTo>
                    <a:pt x="396" y="36"/>
                    <a:pt x="396" y="35"/>
                    <a:pt x="395" y="35"/>
                  </a:cubicBezTo>
                  <a:cubicBezTo>
                    <a:pt x="395" y="35"/>
                    <a:pt x="394" y="35"/>
                    <a:pt x="395" y="36"/>
                  </a:cubicBezTo>
                  <a:cubicBezTo>
                    <a:pt x="395" y="37"/>
                    <a:pt x="395" y="37"/>
                    <a:pt x="395" y="38"/>
                  </a:cubicBezTo>
                  <a:cubicBezTo>
                    <a:pt x="396" y="39"/>
                    <a:pt x="397" y="40"/>
                    <a:pt x="398" y="39"/>
                  </a:cubicBezTo>
                  <a:cubicBezTo>
                    <a:pt x="400" y="39"/>
                    <a:pt x="402" y="40"/>
                    <a:pt x="403" y="41"/>
                  </a:cubicBezTo>
                  <a:cubicBezTo>
                    <a:pt x="403" y="42"/>
                    <a:pt x="404" y="43"/>
                    <a:pt x="402" y="43"/>
                  </a:cubicBezTo>
                  <a:cubicBezTo>
                    <a:pt x="400" y="43"/>
                    <a:pt x="398" y="41"/>
                    <a:pt x="397" y="40"/>
                  </a:cubicBezTo>
                  <a:cubicBezTo>
                    <a:pt x="395" y="40"/>
                    <a:pt x="395" y="40"/>
                    <a:pt x="394" y="41"/>
                  </a:cubicBezTo>
                  <a:cubicBezTo>
                    <a:pt x="392" y="42"/>
                    <a:pt x="391" y="41"/>
                    <a:pt x="389" y="41"/>
                  </a:cubicBezTo>
                  <a:cubicBezTo>
                    <a:pt x="387" y="41"/>
                    <a:pt x="382" y="42"/>
                    <a:pt x="379" y="42"/>
                  </a:cubicBezTo>
                  <a:cubicBezTo>
                    <a:pt x="377" y="42"/>
                    <a:pt x="375" y="42"/>
                    <a:pt x="371" y="41"/>
                  </a:cubicBezTo>
                  <a:cubicBezTo>
                    <a:pt x="368" y="39"/>
                    <a:pt x="364" y="39"/>
                    <a:pt x="363" y="38"/>
                  </a:cubicBezTo>
                  <a:cubicBezTo>
                    <a:pt x="361" y="38"/>
                    <a:pt x="357" y="37"/>
                    <a:pt x="356" y="36"/>
                  </a:cubicBezTo>
                  <a:cubicBezTo>
                    <a:pt x="355" y="34"/>
                    <a:pt x="356" y="31"/>
                    <a:pt x="353" y="31"/>
                  </a:cubicBezTo>
                  <a:cubicBezTo>
                    <a:pt x="350" y="31"/>
                    <a:pt x="347" y="32"/>
                    <a:pt x="344" y="33"/>
                  </a:cubicBezTo>
                  <a:cubicBezTo>
                    <a:pt x="342" y="33"/>
                    <a:pt x="340" y="33"/>
                    <a:pt x="339" y="34"/>
                  </a:cubicBezTo>
                  <a:cubicBezTo>
                    <a:pt x="338" y="35"/>
                    <a:pt x="337" y="36"/>
                    <a:pt x="337" y="36"/>
                  </a:cubicBezTo>
                  <a:cubicBezTo>
                    <a:pt x="337" y="37"/>
                    <a:pt x="340" y="37"/>
                    <a:pt x="341" y="37"/>
                  </a:cubicBezTo>
                  <a:cubicBezTo>
                    <a:pt x="342" y="38"/>
                    <a:pt x="343" y="39"/>
                    <a:pt x="343" y="38"/>
                  </a:cubicBezTo>
                  <a:cubicBezTo>
                    <a:pt x="343" y="37"/>
                    <a:pt x="343" y="36"/>
                    <a:pt x="344" y="36"/>
                  </a:cubicBezTo>
                  <a:cubicBezTo>
                    <a:pt x="345" y="36"/>
                    <a:pt x="345" y="37"/>
                    <a:pt x="346" y="37"/>
                  </a:cubicBezTo>
                  <a:cubicBezTo>
                    <a:pt x="348" y="36"/>
                    <a:pt x="348" y="35"/>
                    <a:pt x="351" y="34"/>
                  </a:cubicBezTo>
                  <a:cubicBezTo>
                    <a:pt x="353" y="33"/>
                    <a:pt x="355" y="33"/>
                    <a:pt x="354" y="34"/>
                  </a:cubicBezTo>
                  <a:cubicBezTo>
                    <a:pt x="353" y="35"/>
                    <a:pt x="351" y="36"/>
                    <a:pt x="350" y="37"/>
                  </a:cubicBezTo>
                  <a:cubicBezTo>
                    <a:pt x="349" y="38"/>
                    <a:pt x="347" y="38"/>
                    <a:pt x="346" y="39"/>
                  </a:cubicBezTo>
                  <a:cubicBezTo>
                    <a:pt x="345" y="39"/>
                    <a:pt x="344" y="39"/>
                    <a:pt x="343" y="39"/>
                  </a:cubicBezTo>
                  <a:cubicBezTo>
                    <a:pt x="342" y="40"/>
                    <a:pt x="341" y="41"/>
                    <a:pt x="342" y="42"/>
                  </a:cubicBezTo>
                  <a:cubicBezTo>
                    <a:pt x="342" y="43"/>
                    <a:pt x="343" y="42"/>
                    <a:pt x="344" y="44"/>
                  </a:cubicBezTo>
                  <a:cubicBezTo>
                    <a:pt x="344" y="46"/>
                    <a:pt x="342" y="46"/>
                    <a:pt x="344" y="47"/>
                  </a:cubicBezTo>
                  <a:cubicBezTo>
                    <a:pt x="345" y="48"/>
                    <a:pt x="345" y="48"/>
                    <a:pt x="346" y="49"/>
                  </a:cubicBezTo>
                  <a:cubicBezTo>
                    <a:pt x="347" y="50"/>
                    <a:pt x="346" y="51"/>
                    <a:pt x="345" y="51"/>
                  </a:cubicBezTo>
                  <a:cubicBezTo>
                    <a:pt x="344" y="50"/>
                    <a:pt x="343" y="49"/>
                    <a:pt x="343" y="49"/>
                  </a:cubicBezTo>
                  <a:cubicBezTo>
                    <a:pt x="343" y="50"/>
                    <a:pt x="343" y="51"/>
                    <a:pt x="343" y="52"/>
                  </a:cubicBezTo>
                  <a:cubicBezTo>
                    <a:pt x="343" y="52"/>
                    <a:pt x="341" y="51"/>
                    <a:pt x="341" y="50"/>
                  </a:cubicBezTo>
                  <a:cubicBezTo>
                    <a:pt x="340" y="49"/>
                    <a:pt x="339" y="49"/>
                    <a:pt x="339" y="49"/>
                  </a:cubicBezTo>
                  <a:cubicBezTo>
                    <a:pt x="338" y="49"/>
                    <a:pt x="338" y="48"/>
                    <a:pt x="339" y="48"/>
                  </a:cubicBezTo>
                  <a:cubicBezTo>
                    <a:pt x="340" y="48"/>
                    <a:pt x="342" y="48"/>
                    <a:pt x="341" y="47"/>
                  </a:cubicBezTo>
                  <a:cubicBezTo>
                    <a:pt x="341" y="46"/>
                    <a:pt x="340" y="46"/>
                    <a:pt x="340" y="46"/>
                  </a:cubicBezTo>
                  <a:cubicBezTo>
                    <a:pt x="341" y="46"/>
                    <a:pt x="342" y="46"/>
                    <a:pt x="342" y="45"/>
                  </a:cubicBezTo>
                  <a:cubicBezTo>
                    <a:pt x="341" y="44"/>
                    <a:pt x="340" y="43"/>
                    <a:pt x="340" y="44"/>
                  </a:cubicBezTo>
                  <a:cubicBezTo>
                    <a:pt x="341" y="44"/>
                    <a:pt x="341" y="45"/>
                    <a:pt x="340" y="45"/>
                  </a:cubicBezTo>
                  <a:cubicBezTo>
                    <a:pt x="339" y="45"/>
                    <a:pt x="337" y="45"/>
                    <a:pt x="338" y="45"/>
                  </a:cubicBezTo>
                  <a:cubicBezTo>
                    <a:pt x="338" y="44"/>
                    <a:pt x="340" y="43"/>
                    <a:pt x="339" y="43"/>
                  </a:cubicBezTo>
                  <a:cubicBezTo>
                    <a:pt x="338" y="43"/>
                    <a:pt x="338" y="44"/>
                    <a:pt x="337" y="44"/>
                  </a:cubicBezTo>
                  <a:cubicBezTo>
                    <a:pt x="336" y="44"/>
                    <a:pt x="335" y="45"/>
                    <a:pt x="335" y="44"/>
                  </a:cubicBezTo>
                  <a:cubicBezTo>
                    <a:pt x="335" y="43"/>
                    <a:pt x="335" y="42"/>
                    <a:pt x="335" y="42"/>
                  </a:cubicBezTo>
                  <a:cubicBezTo>
                    <a:pt x="334" y="42"/>
                    <a:pt x="332" y="42"/>
                    <a:pt x="332" y="42"/>
                  </a:cubicBezTo>
                  <a:cubicBezTo>
                    <a:pt x="331" y="41"/>
                    <a:pt x="330" y="39"/>
                    <a:pt x="329" y="39"/>
                  </a:cubicBezTo>
                  <a:cubicBezTo>
                    <a:pt x="328" y="39"/>
                    <a:pt x="326" y="42"/>
                    <a:pt x="325" y="42"/>
                  </a:cubicBezTo>
                  <a:cubicBezTo>
                    <a:pt x="324" y="42"/>
                    <a:pt x="307" y="43"/>
                    <a:pt x="304" y="42"/>
                  </a:cubicBezTo>
                  <a:cubicBezTo>
                    <a:pt x="302" y="41"/>
                    <a:pt x="297" y="42"/>
                    <a:pt x="300" y="40"/>
                  </a:cubicBezTo>
                  <a:cubicBezTo>
                    <a:pt x="302" y="39"/>
                    <a:pt x="303" y="37"/>
                    <a:pt x="305" y="37"/>
                  </a:cubicBezTo>
                  <a:cubicBezTo>
                    <a:pt x="306" y="37"/>
                    <a:pt x="309" y="37"/>
                    <a:pt x="307" y="35"/>
                  </a:cubicBezTo>
                  <a:cubicBezTo>
                    <a:pt x="304" y="33"/>
                    <a:pt x="304" y="31"/>
                    <a:pt x="301" y="31"/>
                  </a:cubicBezTo>
                  <a:cubicBezTo>
                    <a:pt x="298" y="31"/>
                    <a:pt x="297" y="30"/>
                    <a:pt x="296" y="30"/>
                  </a:cubicBezTo>
                  <a:cubicBezTo>
                    <a:pt x="295" y="31"/>
                    <a:pt x="296" y="32"/>
                    <a:pt x="294" y="32"/>
                  </a:cubicBezTo>
                  <a:cubicBezTo>
                    <a:pt x="292" y="32"/>
                    <a:pt x="292" y="31"/>
                    <a:pt x="291" y="31"/>
                  </a:cubicBezTo>
                  <a:cubicBezTo>
                    <a:pt x="289" y="30"/>
                    <a:pt x="283" y="29"/>
                    <a:pt x="281" y="28"/>
                  </a:cubicBezTo>
                  <a:cubicBezTo>
                    <a:pt x="278" y="27"/>
                    <a:pt x="276" y="28"/>
                    <a:pt x="274" y="27"/>
                  </a:cubicBezTo>
                  <a:cubicBezTo>
                    <a:pt x="272" y="26"/>
                    <a:pt x="268" y="23"/>
                    <a:pt x="266" y="22"/>
                  </a:cubicBezTo>
                  <a:cubicBezTo>
                    <a:pt x="263" y="22"/>
                    <a:pt x="258" y="21"/>
                    <a:pt x="256" y="22"/>
                  </a:cubicBezTo>
                  <a:cubicBezTo>
                    <a:pt x="255" y="23"/>
                    <a:pt x="254" y="26"/>
                    <a:pt x="253" y="26"/>
                  </a:cubicBezTo>
                  <a:cubicBezTo>
                    <a:pt x="252" y="26"/>
                    <a:pt x="248" y="27"/>
                    <a:pt x="248" y="26"/>
                  </a:cubicBezTo>
                  <a:cubicBezTo>
                    <a:pt x="248" y="25"/>
                    <a:pt x="251" y="23"/>
                    <a:pt x="250" y="23"/>
                  </a:cubicBezTo>
                  <a:cubicBezTo>
                    <a:pt x="249" y="22"/>
                    <a:pt x="247" y="23"/>
                    <a:pt x="247" y="22"/>
                  </a:cubicBezTo>
                  <a:cubicBezTo>
                    <a:pt x="248" y="21"/>
                    <a:pt x="248" y="18"/>
                    <a:pt x="247" y="18"/>
                  </a:cubicBezTo>
                  <a:cubicBezTo>
                    <a:pt x="246" y="18"/>
                    <a:pt x="245" y="19"/>
                    <a:pt x="245" y="19"/>
                  </a:cubicBezTo>
                  <a:cubicBezTo>
                    <a:pt x="244" y="19"/>
                    <a:pt x="242" y="20"/>
                    <a:pt x="243" y="20"/>
                  </a:cubicBezTo>
                  <a:cubicBezTo>
                    <a:pt x="243" y="21"/>
                    <a:pt x="242" y="20"/>
                    <a:pt x="243" y="20"/>
                  </a:cubicBezTo>
                  <a:cubicBezTo>
                    <a:pt x="244" y="20"/>
                    <a:pt x="245" y="20"/>
                    <a:pt x="245" y="20"/>
                  </a:cubicBezTo>
                  <a:cubicBezTo>
                    <a:pt x="244" y="21"/>
                    <a:pt x="243" y="22"/>
                    <a:pt x="243" y="22"/>
                  </a:cubicBezTo>
                  <a:cubicBezTo>
                    <a:pt x="244" y="22"/>
                    <a:pt x="246" y="23"/>
                    <a:pt x="245" y="23"/>
                  </a:cubicBezTo>
                  <a:cubicBezTo>
                    <a:pt x="245" y="23"/>
                    <a:pt x="242" y="23"/>
                    <a:pt x="242" y="24"/>
                  </a:cubicBezTo>
                  <a:cubicBezTo>
                    <a:pt x="242" y="25"/>
                    <a:pt x="242" y="27"/>
                    <a:pt x="241" y="26"/>
                  </a:cubicBezTo>
                  <a:cubicBezTo>
                    <a:pt x="240" y="26"/>
                    <a:pt x="236" y="24"/>
                    <a:pt x="235" y="23"/>
                  </a:cubicBezTo>
                  <a:cubicBezTo>
                    <a:pt x="235" y="22"/>
                    <a:pt x="233" y="18"/>
                    <a:pt x="232" y="18"/>
                  </a:cubicBezTo>
                  <a:cubicBezTo>
                    <a:pt x="231" y="17"/>
                    <a:pt x="227" y="13"/>
                    <a:pt x="226" y="13"/>
                  </a:cubicBezTo>
                  <a:cubicBezTo>
                    <a:pt x="225" y="13"/>
                    <a:pt x="225" y="14"/>
                    <a:pt x="226" y="15"/>
                  </a:cubicBezTo>
                  <a:cubicBezTo>
                    <a:pt x="228" y="16"/>
                    <a:pt x="229" y="17"/>
                    <a:pt x="230" y="18"/>
                  </a:cubicBezTo>
                  <a:cubicBezTo>
                    <a:pt x="230" y="18"/>
                    <a:pt x="228" y="18"/>
                    <a:pt x="227" y="18"/>
                  </a:cubicBezTo>
                  <a:cubicBezTo>
                    <a:pt x="227" y="18"/>
                    <a:pt x="225" y="18"/>
                    <a:pt x="225" y="19"/>
                  </a:cubicBezTo>
                  <a:cubicBezTo>
                    <a:pt x="225" y="20"/>
                    <a:pt x="225" y="21"/>
                    <a:pt x="224" y="21"/>
                  </a:cubicBezTo>
                  <a:cubicBezTo>
                    <a:pt x="223" y="21"/>
                    <a:pt x="221" y="23"/>
                    <a:pt x="221" y="23"/>
                  </a:cubicBezTo>
                  <a:cubicBezTo>
                    <a:pt x="220" y="23"/>
                    <a:pt x="222" y="21"/>
                    <a:pt x="221" y="21"/>
                  </a:cubicBezTo>
                  <a:cubicBezTo>
                    <a:pt x="220" y="22"/>
                    <a:pt x="217" y="22"/>
                    <a:pt x="216" y="22"/>
                  </a:cubicBezTo>
                  <a:cubicBezTo>
                    <a:pt x="215" y="23"/>
                    <a:pt x="213" y="26"/>
                    <a:pt x="212" y="27"/>
                  </a:cubicBezTo>
                  <a:cubicBezTo>
                    <a:pt x="211" y="27"/>
                    <a:pt x="210" y="28"/>
                    <a:pt x="210" y="27"/>
                  </a:cubicBezTo>
                  <a:cubicBezTo>
                    <a:pt x="210" y="27"/>
                    <a:pt x="210" y="26"/>
                    <a:pt x="210" y="26"/>
                  </a:cubicBezTo>
                  <a:cubicBezTo>
                    <a:pt x="209" y="25"/>
                    <a:pt x="209" y="25"/>
                    <a:pt x="209" y="26"/>
                  </a:cubicBezTo>
                  <a:cubicBezTo>
                    <a:pt x="208" y="26"/>
                    <a:pt x="205" y="26"/>
                    <a:pt x="205" y="26"/>
                  </a:cubicBezTo>
                  <a:cubicBezTo>
                    <a:pt x="204" y="27"/>
                    <a:pt x="204" y="28"/>
                    <a:pt x="203" y="28"/>
                  </a:cubicBezTo>
                  <a:cubicBezTo>
                    <a:pt x="202" y="28"/>
                    <a:pt x="201" y="30"/>
                    <a:pt x="200" y="30"/>
                  </a:cubicBezTo>
                  <a:cubicBezTo>
                    <a:pt x="199" y="31"/>
                    <a:pt x="201" y="31"/>
                    <a:pt x="201" y="32"/>
                  </a:cubicBezTo>
                  <a:cubicBezTo>
                    <a:pt x="201" y="32"/>
                    <a:pt x="199" y="33"/>
                    <a:pt x="198" y="33"/>
                  </a:cubicBezTo>
                  <a:cubicBezTo>
                    <a:pt x="197" y="33"/>
                    <a:pt x="195" y="32"/>
                    <a:pt x="196" y="31"/>
                  </a:cubicBezTo>
                  <a:cubicBezTo>
                    <a:pt x="197" y="30"/>
                    <a:pt x="199" y="30"/>
                    <a:pt x="199" y="29"/>
                  </a:cubicBezTo>
                  <a:cubicBezTo>
                    <a:pt x="200" y="28"/>
                    <a:pt x="201" y="28"/>
                    <a:pt x="202" y="27"/>
                  </a:cubicBezTo>
                  <a:cubicBezTo>
                    <a:pt x="203" y="26"/>
                    <a:pt x="204" y="24"/>
                    <a:pt x="206" y="24"/>
                  </a:cubicBezTo>
                  <a:cubicBezTo>
                    <a:pt x="207" y="24"/>
                    <a:pt x="209" y="24"/>
                    <a:pt x="209" y="24"/>
                  </a:cubicBezTo>
                  <a:cubicBezTo>
                    <a:pt x="209" y="25"/>
                    <a:pt x="209" y="25"/>
                    <a:pt x="210" y="24"/>
                  </a:cubicBezTo>
                  <a:cubicBezTo>
                    <a:pt x="211" y="23"/>
                    <a:pt x="214" y="21"/>
                    <a:pt x="215" y="21"/>
                  </a:cubicBezTo>
                  <a:cubicBezTo>
                    <a:pt x="217" y="20"/>
                    <a:pt x="218" y="20"/>
                    <a:pt x="218" y="20"/>
                  </a:cubicBezTo>
                  <a:cubicBezTo>
                    <a:pt x="219" y="19"/>
                    <a:pt x="219" y="18"/>
                    <a:pt x="218" y="18"/>
                  </a:cubicBezTo>
                  <a:cubicBezTo>
                    <a:pt x="217" y="18"/>
                    <a:pt x="216" y="18"/>
                    <a:pt x="214" y="18"/>
                  </a:cubicBezTo>
                  <a:cubicBezTo>
                    <a:pt x="213" y="18"/>
                    <a:pt x="211" y="19"/>
                    <a:pt x="210" y="20"/>
                  </a:cubicBezTo>
                  <a:cubicBezTo>
                    <a:pt x="209" y="20"/>
                    <a:pt x="209" y="21"/>
                    <a:pt x="207" y="21"/>
                  </a:cubicBezTo>
                  <a:cubicBezTo>
                    <a:pt x="206" y="21"/>
                    <a:pt x="204" y="22"/>
                    <a:pt x="203" y="22"/>
                  </a:cubicBezTo>
                  <a:cubicBezTo>
                    <a:pt x="202" y="22"/>
                    <a:pt x="200" y="23"/>
                    <a:pt x="199" y="24"/>
                  </a:cubicBezTo>
                  <a:cubicBezTo>
                    <a:pt x="198" y="25"/>
                    <a:pt x="196" y="26"/>
                    <a:pt x="195" y="26"/>
                  </a:cubicBezTo>
                  <a:cubicBezTo>
                    <a:pt x="194" y="27"/>
                    <a:pt x="192" y="28"/>
                    <a:pt x="193" y="27"/>
                  </a:cubicBezTo>
                  <a:cubicBezTo>
                    <a:pt x="194" y="26"/>
                    <a:pt x="195" y="25"/>
                    <a:pt x="194" y="25"/>
                  </a:cubicBezTo>
                  <a:cubicBezTo>
                    <a:pt x="193" y="25"/>
                    <a:pt x="191" y="24"/>
                    <a:pt x="191" y="23"/>
                  </a:cubicBezTo>
                  <a:cubicBezTo>
                    <a:pt x="191" y="23"/>
                    <a:pt x="190" y="24"/>
                    <a:pt x="190" y="25"/>
                  </a:cubicBezTo>
                  <a:cubicBezTo>
                    <a:pt x="190" y="25"/>
                    <a:pt x="189" y="25"/>
                    <a:pt x="187" y="26"/>
                  </a:cubicBezTo>
                  <a:cubicBezTo>
                    <a:pt x="185" y="26"/>
                    <a:pt x="185" y="26"/>
                    <a:pt x="184" y="27"/>
                  </a:cubicBezTo>
                  <a:cubicBezTo>
                    <a:pt x="183" y="27"/>
                    <a:pt x="181" y="28"/>
                    <a:pt x="182" y="28"/>
                  </a:cubicBezTo>
                  <a:cubicBezTo>
                    <a:pt x="182" y="29"/>
                    <a:pt x="183" y="29"/>
                    <a:pt x="183" y="29"/>
                  </a:cubicBezTo>
                  <a:cubicBezTo>
                    <a:pt x="183" y="30"/>
                    <a:pt x="182" y="31"/>
                    <a:pt x="183" y="31"/>
                  </a:cubicBezTo>
                  <a:cubicBezTo>
                    <a:pt x="185" y="31"/>
                    <a:pt x="187" y="31"/>
                    <a:pt x="188" y="30"/>
                  </a:cubicBezTo>
                  <a:cubicBezTo>
                    <a:pt x="189" y="29"/>
                    <a:pt x="192" y="27"/>
                    <a:pt x="192" y="28"/>
                  </a:cubicBezTo>
                  <a:cubicBezTo>
                    <a:pt x="191" y="28"/>
                    <a:pt x="189" y="30"/>
                    <a:pt x="189" y="30"/>
                  </a:cubicBezTo>
                  <a:cubicBezTo>
                    <a:pt x="189" y="31"/>
                    <a:pt x="192" y="34"/>
                    <a:pt x="191" y="33"/>
                  </a:cubicBezTo>
                  <a:cubicBezTo>
                    <a:pt x="190" y="32"/>
                    <a:pt x="191" y="32"/>
                    <a:pt x="188" y="31"/>
                  </a:cubicBezTo>
                  <a:cubicBezTo>
                    <a:pt x="186" y="31"/>
                    <a:pt x="185" y="32"/>
                    <a:pt x="185" y="33"/>
                  </a:cubicBezTo>
                  <a:cubicBezTo>
                    <a:pt x="184" y="33"/>
                    <a:pt x="182" y="32"/>
                    <a:pt x="181" y="32"/>
                  </a:cubicBezTo>
                  <a:cubicBezTo>
                    <a:pt x="180" y="31"/>
                    <a:pt x="176" y="32"/>
                    <a:pt x="174" y="31"/>
                  </a:cubicBezTo>
                  <a:cubicBezTo>
                    <a:pt x="172" y="30"/>
                    <a:pt x="166" y="27"/>
                    <a:pt x="165" y="26"/>
                  </a:cubicBezTo>
                  <a:cubicBezTo>
                    <a:pt x="164" y="25"/>
                    <a:pt x="163" y="24"/>
                    <a:pt x="164" y="24"/>
                  </a:cubicBezTo>
                  <a:cubicBezTo>
                    <a:pt x="165" y="24"/>
                    <a:pt x="164" y="24"/>
                    <a:pt x="163" y="24"/>
                  </a:cubicBezTo>
                  <a:cubicBezTo>
                    <a:pt x="162" y="24"/>
                    <a:pt x="156" y="25"/>
                    <a:pt x="153" y="24"/>
                  </a:cubicBezTo>
                  <a:cubicBezTo>
                    <a:pt x="153" y="24"/>
                    <a:pt x="152" y="24"/>
                    <a:pt x="152" y="24"/>
                  </a:cubicBezTo>
                  <a:cubicBezTo>
                    <a:pt x="150" y="23"/>
                    <a:pt x="146" y="21"/>
                    <a:pt x="144" y="20"/>
                  </a:cubicBezTo>
                  <a:cubicBezTo>
                    <a:pt x="141" y="19"/>
                    <a:pt x="134" y="20"/>
                    <a:pt x="131" y="20"/>
                  </a:cubicBezTo>
                  <a:cubicBezTo>
                    <a:pt x="129" y="20"/>
                    <a:pt x="125" y="19"/>
                    <a:pt x="121" y="18"/>
                  </a:cubicBezTo>
                  <a:cubicBezTo>
                    <a:pt x="116" y="18"/>
                    <a:pt x="111" y="17"/>
                    <a:pt x="108" y="16"/>
                  </a:cubicBezTo>
                  <a:cubicBezTo>
                    <a:pt x="105" y="15"/>
                    <a:pt x="101" y="15"/>
                    <a:pt x="99" y="16"/>
                  </a:cubicBezTo>
                  <a:cubicBezTo>
                    <a:pt x="97" y="16"/>
                    <a:pt x="95" y="16"/>
                    <a:pt x="94" y="16"/>
                  </a:cubicBezTo>
                  <a:cubicBezTo>
                    <a:pt x="93" y="16"/>
                    <a:pt x="91" y="15"/>
                    <a:pt x="90" y="15"/>
                  </a:cubicBezTo>
                  <a:cubicBezTo>
                    <a:pt x="88" y="15"/>
                    <a:pt x="86" y="15"/>
                    <a:pt x="87" y="14"/>
                  </a:cubicBezTo>
                  <a:cubicBezTo>
                    <a:pt x="88" y="13"/>
                    <a:pt x="88" y="12"/>
                    <a:pt x="88" y="12"/>
                  </a:cubicBezTo>
                  <a:cubicBezTo>
                    <a:pt x="88" y="11"/>
                    <a:pt x="84" y="11"/>
                    <a:pt x="84" y="11"/>
                  </a:cubicBezTo>
                  <a:cubicBezTo>
                    <a:pt x="83" y="11"/>
                    <a:pt x="82" y="11"/>
                    <a:pt x="80" y="11"/>
                  </a:cubicBezTo>
                  <a:cubicBezTo>
                    <a:pt x="78" y="12"/>
                    <a:pt x="75" y="13"/>
                    <a:pt x="75" y="11"/>
                  </a:cubicBezTo>
                  <a:cubicBezTo>
                    <a:pt x="75" y="10"/>
                    <a:pt x="75" y="9"/>
                    <a:pt x="74" y="9"/>
                  </a:cubicBezTo>
                  <a:cubicBezTo>
                    <a:pt x="73" y="9"/>
                    <a:pt x="72" y="9"/>
                    <a:pt x="71" y="10"/>
                  </a:cubicBezTo>
                  <a:cubicBezTo>
                    <a:pt x="70" y="11"/>
                    <a:pt x="70" y="12"/>
                    <a:pt x="69" y="12"/>
                  </a:cubicBezTo>
                  <a:cubicBezTo>
                    <a:pt x="68" y="11"/>
                    <a:pt x="66" y="10"/>
                    <a:pt x="67" y="10"/>
                  </a:cubicBezTo>
                  <a:cubicBezTo>
                    <a:pt x="68" y="9"/>
                    <a:pt x="70" y="9"/>
                    <a:pt x="70" y="9"/>
                  </a:cubicBezTo>
                  <a:cubicBezTo>
                    <a:pt x="69" y="8"/>
                    <a:pt x="68" y="8"/>
                    <a:pt x="64" y="7"/>
                  </a:cubicBezTo>
                  <a:cubicBezTo>
                    <a:pt x="61" y="6"/>
                    <a:pt x="61" y="11"/>
                    <a:pt x="58" y="12"/>
                  </a:cubicBezTo>
                  <a:cubicBezTo>
                    <a:pt x="54" y="13"/>
                    <a:pt x="51" y="11"/>
                    <a:pt x="48" y="12"/>
                  </a:cubicBezTo>
                  <a:cubicBezTo>
                    <a:pt x="45" y="13"/>
                    <a:pt x="44" y="14"/>
                    <a:pt x="45" y="14"/>
                  </a:cubicBezTo>
                  <a:cubicBezTo>
                    <a:pt x="46" y="15"/>
                    <a:pt x="47" y="15"/>
                    <a:pt x="47" y="16"/>
                  </a:cubicBezTo>
                  <a:cubicBezTo>
                    <a:pt x="46" y="16"/>
                    <a:pt x="45" y="15"/>
                    <a:pt x="45" y="15"/>
                  </a:cubicBezTo>
                  <a:cubicBezTo>
                    <a:pt x="44" y="16"/>
                    <a:pt x="46" y="18"/>
                    <a:pt x="45" y="18"/>
                  </a:cubicBezTo>
                  <a:cubicBezTo>
                    <a:pt x="44" y="18"/>
                    <a:pt x="44" y="14"/>
                    <a:pt x="43" y="15"/>
                  </a:cubicBezTo>
                  <a:cubicBezTo>
                    <a:pt x="42" y="15"/>
                    <a:pt x="40" y="18"/>
                    <a:pt x="38" y="18"/>
                  </a:cubicBezTo>
                  <a:cubicBezTo>
                    <a:pt x="36" y="18"/>
                    <a:pt x="34" y="17"/>
                    <a:pt x="32" y="19"/>
                  </a:cubicBezTo>
                  <a:cubicBezTo>
                    <a:pt x="30" y="21"/>
                    <a:pt x="28" y="22"/>
                    <a:pt x="27" y="24"/>
                  </a:cubicBezTo>
                  <a:cubicBezTo>
                    <a:pt x="26" y="26"/>
                    <a:pt x="27" y="28"/>
                    <a:pt x="24" y="30"/>
                  </a:cubicBezTo>
                  <a:cubicBezTo>
                    <a:pt x="21" y="31"/>
                    <a:pt x="20" y="32"/>
                    <a:pt x="19" y="32"/>
                  </a:cubicBezTo>
                  <a:cubicBezTo>
                    <a:pt x="18" y="32"/>
                    <a:pt x="12" y="32"/>
                    <a:pt x="11" y="32"/>
                  </a:cubicBezTo>
                  <a:cubicBezTo>
                    <a:pt x="10" y="32"/>
                    <a:pt x="10" y="34"/>
                    <a:pt x="10" y="35"/>
                  </a:cubicBezTo>
                  <a:cubicBezTo>
                    <a:pt x="9" y="36"/>
                    <a:pt x="7" y="37"/>
                    <a:pt x="8" y="37"/>
                  </a:cubicBezTo>
                  <a:cubicBezTo>
                    <a:pt x="8" y="37"/>
                    <a:pt x="10" y="38"/>
                    <a:pt x="11" y="39"/>
                  </a:cubicBezTo>
                  <a:cubicBezTo>
                    <a:pt x="12" y="39"/>
                    <a:pt x="13" y="39"/>
                    <a:pt x="14" y="40"/>
                  </a:cubicBezTo>
                  <a:cubicBezTo>
                    <a:pt x="16" y="41"/>
                    <a:pt x="23" y="45"/>
                    <a:pt x="23" y="47"/>
                  </a:cubicBezTo>
                  <a:cubicBezTo>
                    <a:pt x="24" y="48"/>
                    <a:pt x="24" y="49"/>
                    <a:pt x="25" y="49"/>
                  </a:cubicBezTo>
                  <a:cubicBezTo>
                    <a:pt x="26" y="50"/>
                    <a:pt x="29" y="51"/>
                    <a:pt x="30" y="50"/>
                  </a:cubicBezTo>
                  <a:cubicBezTo>
                    <a:pt x="31" y="49"/>
                    <a:pt x="31" y="49"/>
                    <a:pt x="32" y="49"/>
                  </a:cubicBezTo>
                  <a:cubicBezTo>
                    <a:pt x="32" y="50"/>
                    <a:pt x="35" y="49"/>
                    <a:pt x="35" y="50"/>
                  </a:cubicBezTo>
                  <a:cubicBezTo>
                    <a:pt x="36" y="51"/>
                    <a:pt x="35" y="53"/>
                    <a:pt x="34" y="52"/>
                  </a:cubicBezTo>
                  <a:cubicBezTo>
                    <a:pt x="33" y="52"/>
                    <a:pt x="31" y="51"/>
                    <a:pt x="31" y="52"/>
                  </a:cubicBezTo>
                  <a:cubicBezTo>
                    <a:pt x="30" y="52"/>
                    <a:pt x="31" y="52"/>
                    <a:pt x="32" y="53"/>
                  </a:cubicBezTo>
                  <a:cubicBezTo>
                    <a:pt x="33" y="54"/>
                    <a:pt x="34" y="56"/>
                    <a:pt x="35" y="56"/>
                  </a:cubicBezTo>
                  <a:cubicBezTo>
                    <a:pt x="36" y="56"/>
                    <a:pt x="37" y="55"/>
                    <a:pt x="38" y="54"/>
                  </a:cubicBezTo>
                  <a:cubicBezTo>
                    <a:pt x="39" y="53"/>
                    <a:pt x="41" y="54"/>
                    <a:pt x="43" y="54"/>
                  </a:cubicBezTo>
                  <a:cubicBezTo>
                    <a:pt x="44" y="54"/>
                    <a:pt x="44" y="56"/>
                    <a:pt x="42" y="56"/>
                  </a:cubicBezTo>
                  <a:cubicBezTo>
                    <a:pt x="40" y="56"/>
                    <a:pt x="38" y="56"/>
                    <a:pt x="39" y="57"/>
                  </a:cubicBezTo>
                  <a:cubicBezTo>
                    <a:pt x="39" y="58"/>
                    <a:pt x="39" y="58"/>
                    <a:pt x="38" y="58"/>
                  </a:cubicBezTo>
                  <a:cubicBezTo>
                    <a:pt x="37" y="57"/>
                    <a:pt x="36" y="58"/>
                    <a:pt x="35" y="59"/>
                  </a:cubicBezTo>
                  <a:cubicBezTo>
                    <a:pt x="34" y="60"/>
                    <a:pt x="24" y="60"/>
                    <a:pt x="23" y="59"/>
                  </a:cubicBezTo>
                  <a:cubicBezTo>
                    <a:pt x="22" y="58"/>
                    <a:pt x="22" y="57"/>
                    <a:pt x="23" y="56"/>
                  </a:cubicBezTo>
                  <a:cubicBezTo>
                    <a:pt x="24" y="55"/>
                    <a:pt x="24" y="55"/>
                    <a:pt x="23" y="55"/>
                  </a:cubicBezTo>
                  <a:cubicBezTo>
                    <a:pt x="21" y="55"/>
                    <a:pt x="15" y="56"/>
                    <a:pt x="14" y="56"/>
                  </a:cubicBezTo>
                  <a:cubicBezTo>
                    <a:pt x="13" y="57"/>
                    <a:pt x="12" y="57"/>
                    <a:pt x="13" y="58"/>
                  </a:cubicBezTo>
                  <a:cubicBezTo>
                    <a:pt x="14" y="58"/>
                    <a:pt x="13" y="59"/>
                    <a:pt x="12" y="59"/>
                  </a:cubicBezTo>
                  <a:cubicBezTo>
                    <a:pt x="10" y="58"/>
                    <a:pt x="8" y="58"/>
                    <a:pt x="7" y="59"/>
                  </a:cubicBezTo>
                  <a:cubicBezTo>
                    <a:pt x="5" y="60"/>
                    <a:pt x="6" y="61"/>
                    <a:pt x="4" y="61"/>
                  </a:cubicBezTo>
                  <a:cubicBezTo>
                    <a:pt x="3" y="61"/>
                    <a:pt x="2" y="63"/>
                    <a:pt x="1" y="63"/>
                  </a:cubicBezTo>
                  <a:cubicBezTo>
                    <a:pt x="0" y="64"/>
                    <a:pt x="0" y="64"/>
                    <a:pt x="1" y="65"/>
                  </a:cubicBezTo>
                  <a:cubicBezTo>
                    <a:pt x="3" y="65"/>
                    <a:pt x="6" y="66"/>
                    <a:pt x="8" y="66"/>
                  </a:cubicBezTo>
                  <a:cubicBezTo>
                    <a:pt x="9" y="66"/>
                    <a:pt x="10" y="67"/>
                    <a:pt x="9" y="67"/>
                  </a:cubicBezTo>
                  <a:cubicBezTo>
                    <a:pt x="7" y="68"/>
                    <a:pt x="5" y="69"/>
                    <a:pt x="7" y="69"/>
                  </a:cubicBezTo>
                  <a:cubicBezTo>
                    <a:pt x="8" y="70"/>
                    <a:pt x="8" y="72"/>
                    <a:pt x="9" y="72"/>
                  </a:cubicBezTo>
                  <a:cubicBezTo>
                    <a:pt x="9" y="73"/>
                    <a:pt x="12" y="73"/>
                    <a:pt x="14" y="74"/>
                  </a:cubicBezTo>
                  <a:cubicBezTo>
                    <a:pt x="16" y="74"/>
                    <a:pt x="17" y="73"/>
                    <a:pt x="21" y="73"/>
                  </a:cubicBezTo>
                  <a:cubicBezTo>
                    <a:pt x="24" y="73"/>
                    <a:pt x="25" y="74"/>
                    <a:pt x="26" y="73"/>
                  </a:cubicBezTo>
                  <a:cubicBezTo>
                    <a:pt x="26" y="73"/>
                    <a:pt x="26" y="73"/>
                    <a:pt x="27" y="73"/>
                  </a:cubicBezTo>
                  <a:cubicBezTo>
                    <a:pt x="28" y="73"/>
                    <a:pt x="29" y="75"/>
                    <a:pt x="29" y="75"/>
                  </a:cubicBezTo>
                  <a:cubicBezTo>
                    <a:pt x="30" y="75"/>
                    <a:pt x="31" y="73"/>
                    <a:pt x="32" y="72"/>
                  </a:cubicBezTo>
                  <a:cubicBezTo>
                    <a:pt x="34" y="72"/>
                    <a:pt x="36" y="71"/>
                    <a:pt x="37" y="71"/>
                  </a:cubicBezTo>
                  <a:cubicBezTo>
                    <a:pt x="37" y="71"/>
                    <a:pt x="38" y="70"/>
                    <a:pt x="38" y="70"/>
                  </a:cubicBezTo>
                  <a:cubicBezTo>
                    <a:pt x="39" y="70"/>
                    <a:pt x="40" y="71"/>
                    <a:pt x="40" y="72"/>
                  </a:cubicBezTo>
                  <a:cubicBezTo>
                    <a:pt x="40" y="72"/>
                    <a:pt x="39" y="74"/>
                    <a:pt x="38" y="74"/>
                  </a:cubicBezTo>
                  <a:cubicBezTo>
                    <a:pt x="37" y="74"/>
                    <a:pt x="39" y="76"/>
                    <a:pt x="39" y="77"/>
                  </a:cubicBezTo>
                  <a:cubicBezTo>
                    <a:pt x="40" y="78"/>
                    <a:pt x="41" y="79"/>
                    <a:pt x="40" y="80"/>
                  </a:cubicBezTo>
                  <a:cubicBezTo>
                    <a:pt x="40" y="81"/>
                    <a:pt x="38" y="83"/>
                    <a:pt x="36" y="83"/>
                  </a:cubicBezTo>
                  <a:cubicBezTo>
                    <a:pt x="33" y="83"/>
                    <a:pt x="32" y="82"/>
                    <a:pt x="32" y="83"/>
                  </a:cubicBezTo>
                  <a:cubicBezTo>
                    <a:pt x="31" y="83"/>
                    <a:pt x="29" y="86"/>
                    <a:pt x="28" y="87"/>
                  </a:cubicBezTo>
                  <a:cubicBezTo>
                    <a:pt x="26" y="87"/>
                    <a:pt x="24" y="86"/>
                    <a:pt x="23" y="86"/>
                  </a:cubicBezTo>
                  <a:cubicBezTo>
                    <a:pt x="22" y="85"/>
                    <a:pt x="21" y="85"/>
                    <a:pt x="20" y="86"/>
                  </a:cubicBezTo>
                  <a:cubicBezTo>
                    <a:pt x="19" y="87"/>
                    <a:pt x="21" y="87"/>
                    <a:pt x="20" y="87"/>
                  </a:cubicBezTo>
                  <a:cubicBezTo>
                    <a:pt x="19" y="88"/>
                    <a:pt x="18" y="89"/>
                    <a:pt x="17" y="89"/>
                  </a:cubicBezTo>
                  <a:cubicBezTo>
                    <a:pt x="16" y="90"/>
                    <a:pt x="19" y="89"/>
                    <a:pt x="19" y="90"/>
                  </a:cubicBezTo>
                  <a:cubicBezTo>
                    <a:pt x="19" y="91"/>
                    <a:pt x="18" y="90"/>
                    <a:pt x="18" y="91"/>
                  </a:cubicBezTo>
                  <a:cubicBezTo>
                    <a:pt x="18" y="92"/>
                    <a:pt x="18" y="92"/>
                    <a:pt x="17" y="92"/>
                  </a:cubicBezTo>
                  <a:cubicBezTo>
                    <a:pt x="15" y="92"/>
                    <a:pt x="13" y="95"/>
                    <a:pt x="13" y="96"/>
                  </a:cubicBezTo>
                  <a:cubicBezTo>
                    <a:pt x="12" y="97"/>
                    <a:pt x="13" y="97"/>
                    <a:pt x="13" y="98"/>
                  </a:cubicBezTo>
                  <a:cubicBezTo>
                    <a:pt x="13" y="98"/>
                    <a:pt x="11" y="99"/>
                    <a:pt x="11" y="100"/>
                  </a:cubicBezTo>
                  <a:cubicBezTo>
                    <a:pt x="11" y="100"/>
                    <a:pt x="12" y="103"/>
                    <a:pt x="13" y="104"/>
                  </a:cubicBezTo>
                  <a:cubicBezTo>
                    <a:pt x="14" y="105"/>
                    <a:pt x="15" y="101"/>
                    <a:pt x="16" y="100"/>
                  </a:cubicBezTo>
                  <a:cubicBezTo>
                    <a:pt x="17" y="100"/>
                    <a:pt x="19" y="99"/>
                    <a:pt x="17" y="101"/>
                  </a:cubicBezTo>
                  <a:cubicBezTo>
                    <a:pt x="15" y="103"/>
                    <a:pt x="15" y="103"/>
                    <a:pt x="16" y="104"/>
                  </a:cubicBezTo>
                  <a:cubicBezTo>
                    <a:pt x="18" y="106"/>
                    <a:pt x="20" y="107"/>
                    <a:pt x="20" y="107"/>
                  </a:cubicBezTo>
                  <a:cubicBezTo>
                    <a:pt x="21" y="107"/>
                    <a:pt x="24" y="104"/>
                    <a:pt x="24" y="105"/>
                  </a:cubicBezTo>
                  <a:cubicBezTo>
                    <a:pt x="24" y="105"/>
                    <a:pt x="23" y="107"/>
                    <a:pt x="24" y="107"/>
                  </a:cubicBezTo>
                  <a:cubicBezTo>
                    <a:pt x="24" y="107"/>
                    <a:pt x="26" y="108"/>
                    <a:pt x="25" y="108"/>
                  </a:cubicBezTo>
                  <a:cubicBezTo>
                    <a:pt x="25" y="108"/>
                    <a:pt x="23" y="109"/>
                    <a:pt x="22" y="108"/>
                  </a:cubicBezTo>
                  <a:cubicBezTo>
                    <a:pt x="22" y="108"/>
                    <a:pt x="22" y="108"/>
                    <a:pt x="21" y="108"/>
                  </a:cubicBezTo>
                  <a:cubicBezTo>
                    <a:pt x="19" y="109"/>
                    <a:pt x="18" y="105"/>
                    <a:pt x="17" y="106"/>
                  </a:cubicBezTo>
                  <a:cubicBezTo>
                    <a:pt x="16" y="107"/>
                    <a:pt x="15" y="109"/>
                    <a:pt x="15" y="110"/>
                  </a:cubicBezTo>
                  <a:cubicBezTo>
                    <a:pt x="16" y="110"/>
                    <a:pt x="17" y="110"/>
                    <a:pt x="18" y="111"/>
                  </a:cubicBezTo>
                  <a:cubicBezTo>
                    <a:pt x="19" y="112"/>
                    <a:pt x="21" y="115"/>
                    <a:pt x="22" y="115"/>
                  </a:cubicBezTo>
                  <a:cubicBezTo>
                    <a:pt x="23" y="116"/>
                    <a:pt x="26" y="115"/>
                    <a:pt x="27" y="114"/>
                  </a:cubicBezTo>
                  <a:cubicBezTo>
                    <a:pt x="29" y="114"/>
                    <a:pt x="30" y="114"/>
                    <a:pt x="30" y="113"/>
                  </a:cubicBezTo>
                  <a:cubicBezTo>
                    <a:pt x="30" y="112"/>
                    <a:pt x="30" y="110"/>
                    <a:pt x="32" y="108"/>
                  </a:cubicBezTo>
                  <a:cubicBezTo>
                    <a:pt x="33" y="107"/>
                    <a:pt x="35" y="107"/>
                    <a:pt x="34" y="108"/>
                  </a:cubicBezTo>
                  <a:cubicBezTo>
                    <a:pt x="32" y="110"/>
                    <a:pt x="30" y="111"/>
                    <a:pt x="32" y="113"/>
                  </a:cubicBezTo>
                  <a:cubicBezTo>
                    <a:pt x="34" y="116"/>
                    <a:pt x="35" y="117"/>
                    <a:pt x="35" y="118"/>
                  </a:cubicBezTo>
                  <a:cubicBezTo>
                    <a:pt x="35" y="119"/>
                    <a:pt x="33" y="120"/>
                    <a:pt x="33" y="120"/>
                  </a:cubicBezTo>
                  <a:cubicBezTo>
                    <a:pt x="34" y="121"/>
                    <a:pt x="36" y="121"/>
                    <a:pt x="35" y="122"/>
                  </a:cubicBezTo>
                  <a:cubicBezTo>
                    <a:pt x="35" y="122"/>
                    <a:pt x="35" y="123"/>
                    <a:pt x="34" y="124"/>
                  </a:cubicBezTo>
                  <a:cubicBezTo>
                    <a:pt x="33" y="124"/>
                    <a:pt x="32" y="126"/>
                    <a:pt x="34" y="125"/>
                  </a:cubicBezTo>
                  <a:cubicBezTo>
                    <a:pt x="37" y="124"/>
                    <a:pt x="39" y="122"/>
                    <a:pt x="39" y="123"/>
                  </a:cubicBezTo>
                  <a:cubicBezTo>
                    <a:pt x="39" y="123"/>
                    <a:pt x="38" y="126"/>
                    <a:pt x="39" y="125"/>
                  </a:cubicBezTo>
                  <a:cubicBezTo>
                    <a:pt x="39" y="125"/>
                    <a:pt x="40" y="123"/>
                    <a:pt x="42" y="122"/>
                  </a:cubicBezTo>
                  <a:cubicBezTo>
                    <a:pt x="43" y="122"/>
                    <a:pt x="43" y="122"/>
                    <a:pt x="44" y="123"/>
                  </a:cubicBezTo>
                  <a:cubicBezTo>
                    <a:pt x="46" y="123"/>
                    <a:pt x="47" y="123"/>
                    <a:pt x="47" y="124"/>
                  </a:cubicBezTo>
                  <a:cubicBezTo>
                    <a:pt x="48" y="124"/>
                    <a:pt x="49" y="126"/>
                    <a:pt x="50" y="127"/>
                  </a:cubicBezTo>
                  <a:cubicBezTo>
                    <a:pt x="51" y="127"/>
                    <a:pt x="51" y="126"/>
                    <a:pt x="51" y="125"/>
                  </a:cubicBezTo>
                  <a:cubicBezTo>
                    <a:pt x="51" y="124"/>
                    <a:pt x="53" y="123"/>
                    <a:pt x="53" y="121"/>
                  </a:cubicBezTo>
                  <a:cubicBezTo>
                    <a:pt x="53" y="120"/>
                    <a:pt x="53" y="120"/>
                    <a:pt x="53" y="121"/>
                  </a:cubicBezTo>
                  <a:cubicBezTo>
                    <a:pt x="54" y="121"/>
                    <a:pt x="55" y="122"/>
                    <a:pt x="56" y="122"/>
                  </a:cubicBezTo>
                  <a:cubicBezTo>
                    <a:pt x="56" y="122"/>
                    <a:pt x="56" y="122"/>
                    <a:pt x="55" y="122"/>
                  </a:cubicBezTo>
                  <a:cubicBezTo>
                    <a:pt x="53" y="122"/>
                    <a:pt x="53" y="123"/>
                    <a:pt x="53" y="124"/>
                  </a:cubicBezTo>
                  <a:cubicBezTo>
                    <a:pt x="54" y="125"/>
                    <a:pt x="56" y="125"/>
                    <a:pt x="57" y="124"/>
                  </a:cubicBezTo>
                  <a:cubicBezTo>
                    <a:pt x="59" y="123"/>
                    <a:pt x="60" y="124"/>
                    <a:pt x="61" y="123"/>
                  </a:cubicBezTo>
                  <a:cubicBezTo>
                    <a:pt x="61" y="122"/>
                    <a:pt x="63" y="120"/>
                    <a:pt x="63" y="121"/>
                  </a:cubicBezTo>
                  <a:cubicBezTo>
                    <a:pt x="63" y="121"/>
                    <a:pt x="62" y="122"/>
                    <a:pt x="62" y="123"/>
                  </a:cubicBezTo>
                  <a:cubicBezTo>
                    <a:pt x="61" y="124"/>
                    <a:pt x="60" y="126"/>
                    <a:pt x="59" y="127"/>
                  </a:cubicBezTo>
                  <a:cubicBezTo>
                    <a:pt x="59" y="127"/>
                    <a:pt x="59" y="128"/>
                    <a:pt x="60" y="128"/>
                  </a:cubicBezTo>
                  <a:cubicBezTo>
                    <a:pt x="61" y="128"/>
                    <a:pt x="60" y="129"/>
                    <a:pt x="59" y="129"/>
                  </a:cubicBezTo>
                  <a:cubicBezTo>
                    <a:pt x="58" y="129"/>
                    <a:pt x="59" y="130"/>
                    <a:pt x="58" y="131"/>
                  </a:cubicBezTo>
                  <a:cubicBezTo>
                    <a:pt x="58" y="132"/>
                    <a:pt x="57" y="134"/>
                    <a:pt x="58" y="134"/>
                  </a:cubicBezTo>
                  <a:cubicBezTo>
                    <a:pt x="59" y="134"/>
                    <a:pt x="60" y="134"/>
                    <a:pt x="58" y="135"/>
                  </a:cubicBezTo>
                  <a:cubicBezTo>
                    <a:pt x="56" y="135"/>
                    <a:pt x="54" y="137"/>
                    <a:pt x="53" y="139"/>
                  </a:cubicBezTo>
                  <a:cubicBezTo>
                    <a:pt x="51" y="141"/>
                    <a:pt x="50" y="140"/>
                    <a:pt x="48" y="141"/>
                  </a:cubicBezTo>
                  <a:cubicBezTo>
                    <a:pt x="47" y="142"/>
                    <a:pt x="43" y="145"/>
                    <a:pt x="42" y="146"/>
                  </a:cubicBezTo>
                  <a:cubicBezTo>
                    <a:pt x="42" y="147"/>
                    <a:pt x="42" y="148"/>
                    <a:pt x="42" y="148"/>
                  </a:cubicBezTo>
                  <a:cubicBezTo>
                    <a:pt x="43" y="148"/>
                    <a:pt x="43" y="148"/>
                    <a:pt x="42" y="148"/>
                  </a:cubicBezTo>
                  <a:cubicBezTo>
                    <a:pt x="41" y="148"/>
                    <a:pt x="40" y="149"/>
                    <a:pt x="39" y="148"/>
                  </a:cubicBezTo>
                  <a:cubicBezTo>
                    <a:pt x="39" y="148"/>
                    <a:pt x="39" y="147"/>
                    <a:pt x="38" y="148"/>
                  </a:cubicBezTo>
                  <a:cubicBezTo>
                    <a:pt x="37" y="148"/>
                    <a:pt x="34" y="148"/>
                    <a:pt x="33" y="149"/>
                  </a:cubicBezTo>
                  <a:cubicBezTo>
                    <a:pt x="31" y="151"/>
                    <a:pt x="30" y="152"/>
                    <a:pt x="30" y="152"/>
                  </a:cubicBezTo>
                  <a:cubicBezTo>
                    <a:pt x="30" y="153"/>
                    <a:pt x="30" y="155"/>
                    <a:pt x="32" y="154"/>
                  </a:cubicBezTo>
                  <a:cubicBezTo>
                    <a:pt x="34" y="153"/>
                    <a:pt x="35" y="150"/>
                    <a:pt x="36" y="150"/>
                  </a:cubicBezTo>
                  <a:cubicBezTo>
                    <a:pt x="37" y="150"/>
                    <a:pt x="38" y="150"/>
                    <a:pt x="37" y="150"/>
                  </a:cubicBezTo>
                  <a:cubicBezTo>
                    <a:pt x="37" y="150"/>
                    <a:pt x="36" y="152"/>
                    <a:pt x="37" y="152"/>
                  </a:cubicBezTo>
                  <a:cubicBezTo>
                    <a:pt x="38" y="152"/>
                    <a:pt x="39" y="150"/>
                    <a:pt x="39" y="151"/>
                  </a:cubicBezTo>
                  <a:cubicBezTo>
                    <a:pt x="40" y="151"/>
                    <a:pt x="40" y="152"/>
                    <a:pt x="40" y="152"/>
                  </a:cubicBezTo>
                  <a:cubicBezTo>
                    <a:pt x="41" y="152"/>
                    <a:pt x="43" y="152"/>
                    <a:pt x="43" y="151"/>
                  </a:cubicBezTo>
                  <a:cubicBezTo>
                    <a:pt x="42" y="150"/>
                    <a:pt x="43" y="150"/>
                    <a:pt x="44" y="149"/>
                  </a:cubicBezTo>
                  <a:cubicBezTo>
                    <a:pt x="44" y="149"/>
                    <a:pt x="45" y="149"/>
                    <a:pt x="46" y="149"/>
                  </a:cubicBezTo>
                  <a:cubicBezTo>
                    <a:pt x="47" y="149"/>
                    <a:pt x="47" y="148"/>
                    <a:pt x="48" y="148"/>
                  </a:cubicBezTo>
                  <a:cubicBezTo>
                    <a:pt x="49" y="147"/>
                    <a:pt x="55" y="146"/>
                    <a:pt x="54" y="145"/>
                  </a:cubicBezTo>
                  <a:cubicBezTo>
                    <a:pt x="54" y="145"/>
                    <a:pt x="53" y="144"/>
                    <a:pt x="54" y="143"/>
                  </a:cubicBezTo>
                  <a:cubicBezTo>
                    <a:pt x="55" y="142"/>
                    <a:pt x="65" y="138"/>
                    <a:pt x="65" y="137"/>
                  </a:cubicBezTo>
                  <a:cubicBezTo>
                    <a:pt x="65" y="137"/>
                    <a:pt x="63" y="136"/>
                    <a:pt x="65" y="136"/>
                  </a:cubicBezTo>
                  <a:cubicBezTo>
                    <a:pt x="66" y="135"/>
                    <a:pt x="68" y="134"/>
                    <a:pt x="70" y="133"/>
                  </a:cubicBezTo>
                  <a:cubicBezTo>
                    <a:pt x="71" y="132"/>
                    <a:pt x="75" y="129"/>
                    <a:pt x="76" y="129"/>
                  </a:cubicBezTo>
                  <a:cubicBezTo>
                    <a:pt x="77" y="129"/>
                    <a:pt x="78" y="129"/>
                    <a:pt x="78" y="127"/>
                  </a:cubicBezTo>
                  <a:cubicBezTo>
                    <a:pt x="78" y="125"/>
                    <a:pt x="81" y="126"/>
                    <a:pt x="82" y="124"/>
                  </a:cubicBezTo>
                  <a:cubicBezTo>
                    <a:pt x="83" y="123"/>
                    <a:pt x="80" y="122"/>
                    <a:pt x="79" y="121"/>
                  </a:cubicBezTo>
                  <a:cubicBezTo>
                    <a:pt x="77" y="121"/>
                    <a:pt x="78" y="119"/>
                    <a:pt x="79" y="118"/>
                  </a:cubicBezTo>
                  <a:cubicBezTo>
                    <a:pt x="81" y="117"/>
                    <a:pt x="83" y="116"/>
                    <a:pt x="84" y="115"/>
                  </a:cubicBezTo>
                  <a:cubicBezTo>
                    <a:pt x="85" y="114"/>
                    <a:pt x="87" y="113"/>
                    <a:pt x="85" y="111"/>
                  </a:cubicBezTo>
                  <a:cubicBezTo>
                    <a:pt x="83" y="110"/>
                    <a:pt x="85" y="111"/>
                    <a:pt x="86" y="111"/>
                  </a:cubicBezTo>
                  <a:cubicBezTo>
                    <a:pt x="86" y="112"/>
                    <a:pt x="88" y="111"/>
                    <a:pt x="89" y="110"/>
                  </a:cubicBezTo>
                  <a:cubicBezTo>
                    <a:pt x="90" y="108"/>
                    <a:pt x="91" y="107"/>
                    <a:pt x="93" y="106"/>
                  </a:cubicBezTo>
                  <a:cubicBezTo>
                    <a:pt x="94" y="105"/>
                    <a:pt x="97" y="102"/>
                    <a:pt x="98" y="102"/>
                  </a:cubicBezTo>
                  <a:cubicBezTo>
                    <a:pt x="99" y="102"/>
                    <a:pt x="101" y="103"/>
                    <a:pt x="102" y="103"/>
                  </a:cubicBezTo>
                  <a:cubicBezTo>
                    <a:pt x="104" y="103"/>
                    <a:pt x="104" y="105"/>
                    <a:pt x="102" y="105"/>
                  </a:cubicBezTo>
                  <a:cubicBezTo>
                    <a:pt x="100" y="105"/>
                    <a:pt x="99" y="104"/>
                    <a:pt x="98" y="105"/>
                  </a:cubicBezTo>
                  <a:cubicBezTo>
                    <a:pt x="97" y="105"/>
                    <a:pt x="94" y="107"/>
                    <a:pt x="94" y="109"/>
                  </a:cubicBezTo>
                  <a:cubicBezTo>
                    <a:pt x="95" y="111"/>
                    <a:pt x="92" y="112"/>
                    <a:pt x="92" y="115"/>
                  </a:cubicBezTo>
                  <a:cubicBezTo>
                    <a:pt x="91" y="117"/>
                    <a:pt x="91" y="117"/>
                    <a:pt x="92" y="116"/>
                  </a:cubicBezTo>
                  <a:cubicBezTo>
                    <a:pt x="94" y="116"/>
                    <a:pt x="96" y="117"/>
                    <a:pt x="94" y="117"/>
                  </a:cubicBezTo>
                  <a:cubicBezTo>
                    <a:pt x="92" y="118"/>
                    <a:pt x="91" y="119"/>
                    <a:pt x="91" y="120"/>
                  </a:cubicBezTo>
                  <a:cubicBezTo>
                    <a:pt x="92" y="120"/>
                    <a:pt x="94" y="120"/>
                    <a:pt x="96" y="119"/>
                  </a:cubicBezTo>
                  <a:cubicBezTo>
                    <a:pt x="98" y="118"/>
                    <a:pt x="99" y="117"/>
                    <a:pt x="101" y="116"/>
                  </a:cubicBezTo>
                  <a:cubicBezTo>
                    <a:pt x="102" y="115"/>
                    <a:pt x="105" y="114"/>
                    <a:pt x="107" y="113"/>
                  </a:cubicBezTo>
                  <a:cubicBezTo>
                    <a:pt x="108" y="113"/>
                    <a:pt x="111" y="113"/>
                    <a:pt x="111" y="112"/>
                  </a:cubicBezTo>
                  <a:cubicBezTo>
                    <a:pt x="112" y="111"/>
                    <a:pt x="111" y="108"/>
                    <a:pt x="111" y="107"/>
                  </a:cubicBezTo>
                  <a:cubicBezTo>
                    <a:pt x="111" y="106"/>
                    <a:pt x="113" y="104"/>
                    <a:pt x="113" y="104"/>
                  </a:cubicBezTo>
                  <a:cubicBezTo>
                    <a:pt x="114" y="105"/>
                    <a:pt x="116" y="105"/>
                    <a:pt x="117" y="105"/>
                  </a:cubicBezTo>
                  <a:cubicBezTo>
                    <a:pt x="119" y="104"/>
                    <a:pt x="123" y="107"/>
                    <a:pt x="124" y="107"/>
                  </a:cubicBezTo>
                  <a:cubicBezTo>
                    <a:pt x="125" y="108"/>
                    <a:pt x="128" y="111"/>
                    <a:pt x="129" y="110"/>
                  </a:cubicBezTo>
                  <a:cubicBezTo>
                    <a:pt x="129" y="110"/>
                    <a:pt x="132" y="107"/>
                    <a:pt x="131" y="108"/>
                  </a:cubicBezTo>
                  <a:cubicBezTo>
                    <a:pt x="131" y="110"/>
                    <a:pt x="133" y="112"/>
                    <a:pt x="134" y="112"/>
                  </a:cubicBezTo>
                  <a:cubicBezTo>
                    <a:pt x="135" y="113"/>
                    <a:pt x="139" y="113"/>
                    <a:pt x="141" y="113"/>
                  </a:cubicBezTo>
                  <a:cubicBezTo>
                    <a:pt x="143" y="113"/>
                    <a:pt x="144" y="112"/>
                    <a:pt x="144" y="112"/>
                  </a:cubicBezTo>
                  <a:cubicBezTo>
                    <a:pt x="145" y="112"/>
                    <a:pt x="148" y="113"/>
                    <a:pt x="149" y="113"/>
                  </a:cubicBezTo>
                  <a:cubicBezTo>
                    <a:pt x="150" y="112"/>
                    <a:pt x="149" y="113"/>
                    <a:pt x="151" y="114"/>
                  </a:cubicBezTo>
                  <a:cubicBezTo>
                    <a:pt x="152" y="115"/>
                    <a:pt x="157" y="117"/>
                    <a:pt x="158" y="115"/>
                  </a:cubicBezTo>
                  <a:cubicBezTo>
                    <a:pt x="160" y="114"/>
                    <a:pt x="162" y="113"/>
                    <a:pt x="162" y="114"/>
                  </a:cubicBezTo>
                  <a:cubicBezTo>
                    <a:pt x="162" y="115"/>
                    <a:pt x="160" y="117"/>
                    <a:pt x="160" y="117"/>
                  </a:cubicBezTo>
                  <a:cubicBezTo>
                    <a:pt x="161" y="118"/>
                    <a:pt x="166" y="120"/>
                    <a:pt x="168" y="121"/>
                  </a:cubicBezTo>
                  <a:cubicBezTo>
                    <a:pt x="170" y="123"/>
                    <a:pt x="176" y="127"/>
                    <a:pt x="177" y="128"/>
                  </a:cubicBezTo>
                  <a:cubicBezTo>
                    <a:pt x="178" y="128"/>
                    <a:pt x="180" y="126"/>
                    <a:pt x="180" y="126"/>
                  </a:cubicBezTo>
                  <a:cubicBezTo>
                    <a:pt x="180" y="125"/>
                    <a:pt x="179" y="124"/>
                    <a:pt x="179" y="123"/>
                  </a:cubicBezTo>
                  <a:cubicBezTo>
                    <a:pt x="179" y="123"/>
                    <a:pt x="181" y="124"/>
                    <a:pt x="181" y="124"/>
                  </a:cubicBezTo>
                  <a:cubicBezTo>
                    <a:pt x="182" y="124"/>
                    <a:pt x="182" y="126"/>
                    <a:pt x="183" y="126"/>
                  </a:cubicBezTo>
                  <a:cubicBezTo>
                    <a:pt x="184" y="126"/>
                    <a:pt x="186" y="127"/>
                    <a:pt x="186" y="126"/>
                  </a:cubicBezTo>
                  <a:cubicBezTo>
                    <a:pt x="186" y="126"/>
                    <a:pt x="185" y="123"/>
                    <a:pt x="185" y="121"/>
                  </a:cubicBezTo>
                  <a:cubicBezTo>
                    <a:pt x="184" y="120"/>
                    <a:pt x="184" y="119"/>
                    <a:pt x="185" y="120"/>
                  </a:cubicBezTo>
                  <a:cubicBezTo>
                    <a:pt x="186" y="121"/>
                    <a:pt x="188" y="126"/>
                    <a:pt x="189" y="127"/>
                  </a:cubicBezTo>
                  <a:cubicBezTo>
                    <a:pt x="191" y="128"/>
                    <a:pt x="191" y="129"/>
                    <a:pt x="192" y="128"/>
                  </a:cubicBezTo>
                  <a:cubicBezTo>
                    <a:pt x="193" y="127"/>
                    <a:pt x="194" y="126"/>
                    <a:pt x="193" y="127"/>
                  </a:cubicBezTo>
                  <a:cubicBezTo>
                    <a:pt x="193" y="128"/>
                    <a:pt x="194" y="130"/>
                    <a:pt x="195" y="131"/>
                  </a:cubicBezTo>
                  <a:cubicBezTo>
                    <a:pt x="197" y="132"/>
                    <a:pt x="197" y="133"/>
                    <a:pt x="197" y="133"/>
                  </a:cubicBezTo>
                  <a:cubicBezTo>
                    <a:pt x="198" y="133"/>
                    <a:pt x="197" y="133"/>
                    <a:pt x="197" y="134"/>
                  </a:cubicBezTo>
                  <a:cubicBezTo>
                    <a:pt x="196" y="134"/>
                    <a:pt x="197" y="135"/>
                    <a:pt x="198" y="135"/>
                  </a:cubicBezTo>
                  <a:cubicBezTo>
                    <a:pt x="198" y="135"/>
                    <a:pt x="198" y="135"/>
                    <a:pt x="198" y="136"/>
                  </a:cubicBezTo>
                  <a:cubicBezTo>
                    <a:pt x="197" y="136"/>
                    <a:pt x="196" y="137"/>
                    <a:pt x="197" y="137"/>
                  </a:cubicBezTo>
                  <a:cubicBezTo>
                    <a:pt x="198" y="137"/>
                    <a:pt x="199" y="138"/>
                    <a:pt x="200" y="139"/>
                  </a:cubicBezTo>
                  <a:cubicBezTo>
                    <a:pt x="201" y="140"/>
                    <a:pt x="205" y="144"/>
                    <a:pt x="205" y="144"/>
                  </a:cubicBezTo>
                  <a:cubicBezTo>
                    <a:pt x="205" y="144"/>
                    <a:pt x="207" y="144"/>
                    <a:pt x="206" y="145"/>
                  </a:cubicBezTo>
                  <a:cubicBezTo>
                    <a:pt x="206" y="145"/>
                    <a:pt x="204" y="148"/>
                    <a:pt x="204" y="149"/>
                  </a:cubicBezTo>
                  <a:cubicBezTo>
                    <a:pt x="204" y="150"/>
                    <a:pt x="205" y="150"/>
                    <a:pt x="205" y="149"/>
                  </a:cubicBezTo>
                  <a:cubicBezTo>
                    <a:pt x="206" y="148"/>
                    <a:pt x="206" y="146"/>
                    <a:pt x="207" y="149"/>
                  </a:cubicBezTo>
                  <a:cubicBezTo>
                    <a:pt x="207" y="151"/>
                    <a:pt x="208" y="152"/>
                    <a:pt x="208" y="151"/>
                  </a:cubicBezTo>
                  <a:cubicBezTo>
                    <a:pt x="208" y="150"/>
                    <a:pt x="208" y="149"/>
                    <a:pt x="209" y="150"/>
                  </a:cubicBezTo>
                  <a:cubicBezTo>
                    <a:pt x="209" y="150"/>
                    <a:pt x="209" y="152"/>
                    <a:pt x="210" y="152"/>
                  </a:cubicBezTo>
                  <a:cubicBezTo>
                    <a:pt x="211" y="152"/>
                    <a:pt x="211" y="151"/>
                    <a:pt x="212" y="152"/>
                  </a:cubicBezTo>
                  <a:cubicBezTo>
                    <a:pt x="213" y="153"/>
                    <a:pt x="215" y="154"/>
                    <a:pt x="215" y="153"/>
                  </a:cubicBezTo>
                  <a:cubicBezTo>
                    <a:pt x="216" y="152"/>
                    <a:pt x="216" y="151"/>
                    <a:pt x="216" y="152"/>
                  </a:cubicBezTo>
                  <a:cubicBezTo>
                    <a:pt x="216" y="152"/>
                    <a:pt x="216" y="152"/>
                    <a:pt x="216" y="153"/>
                  </a:cubicBezTo>
                  <a:cubicBezTo>
                    <a:pt x="217" y="153"/>
                    <a:pt x="217" y="154"/>
                    <a:pt x="217" y="154"/>
                  </a:cubicBezTo>
                  <a:cubicBezTo>
                    <a:pt x="218" y="154"/>
                    <a:pt x="216" y="154"/>
                    <a:pt x="215" y="155"/>
                  </a:cubicBezTo>
                  <a:cubicBezTo>
                    <a:pt x="215" y="156"/>
                    <a:pt x="213" y="157"/>
                    <a:pt x="214" y="158"/>
                  </a:cubicBezTo>
                  <a:cubicBezTo>
                    <a:pt x="214" y="159"/>
                    <a:pt x="216" y="161"/>
                    <a:pt x="217" y="161"/>
                  </a:cubicBezTo>
                  <a:cubicBezTo>
                    <a:pt x="217" y="161"/>
                    <a:pt x="217" y="161"/>
                    <a:pt x="216" y="162"/>
                  </a:cubicBezTo>
                  <a:cubicBezTo>
                    <a:pt x="216" y="162"/>
                    <a:pt x="215" y="163"/>
                    <a:pt x="215" y="162"/>
                  </a:cubicBezTo>
                  <a:cubicBezTo>
                    <a:pt x="214" y="162"/>
                    <a:pt x="214" y="160"/>
                    <a:pt x="213" y="161"/>
                  </a:cubicBezTo>
                  <a:cubicBezTo>
                    <a:pt x="213" y="162"/>
                    <a:pt x="214" y="162"/>
                    <a:pt x="214" y="163"/>
                  </a:cubicBezTo>
                  <a:cubicBezTo>
                    <a:pt x="215" y="163"/>
                    <a:pt x="215" y="164"/>
                    <a:pt x="214" y="165"/>
                  </a:cubicBezTo>
                  <a:cubicBezTo>
                    <a:pt x="214" y="165"/>
                    <a:pt x="215" y="167"/>
                    <a:pt x="216" y="168"/>
                  </a:cubicBezTo>
                  <a:cubicBezTo>
                    <a:pt x="217" y="169"/>
                    <a:pt x="217" y="168"/>
                    <a:pt x="218" y="167"/>
                  </a:cubicBezTo>
                  <a:cubicBezTo>
                    <a:pt x="219" y="167"/>
                    <a:pt x="220" y="167"/>
                    <a:pt x="220" y="167"/>
                  </a:cubicBezTo>
                  <a:cubicBezTo>
                    <a:pt x="220" y="166"/>
                    <a:pt x="221" y="164"/>
                    <a:pt x="221" y="165"/>
                  </a:cubicBezTo>
                  <a:cubicBezTo>
                    <a:pt x="221" y="166"/>
                    <a:pt x="222" y="166"/>
                    <a:pt x="222" y="167"/>
                  </a:cubicBezTo>
                  <a:cubicBezTo>
                    <a:pt x="223" y="168"/>
                    <a:pt x="222" y="168"/>
                    <a:pt x="222" y="169"/>
                  </a:cubicBezTo>
                  <a:cubicBezTo>
                    <a:pt x="222" y="169"/>
                    <a:pt x="222" y="171"/>
                    <a:pt x="221" y="172"/>
                  </a:cubicBezTo>
                  <a:cubicBezTo>
                    <a:pt x="221" y="172"/>
                    <a:pt x="221" y="173"/>
                    <a:pt x="222" y="172"/>
                  </a:cubicBezTo>
                  <a:cubicBezTo>
                    <a:pt x="222" y="172"/>
                    <a:pt x="223" y="171"/>
                    <a:pt x="224" y="171"/>
                  </a:cubicBezTo>
                  <a:cubicBezTo>
                    <a:pt x="225" y="171"/>
                    <a:pt x="225" y="171"/>
                    <a:pt x="225" y="170"/>
                  </a:cubicBezTo>
                  <a:cubicBezTo>
                    <a:pt x="225" y="169"/>
                    <a:pt x="224" y="169"/>
                    <a:pt x="225" y="170"/>
                  </a:cubicBezTo>
                  <a:cubicBezTo>
                    <a:pt x="226" y="170"/>
                    <a:pt x="226" y="171"/>
                    <a:pt x="227" y="171"/>
                  </a:cubicBezTo>
                  <a:cubicBezTo>
                    <a:pt x="227" y="172"/>
                    <a:pt x="226" y="171"/>
                    <a:pt x="226" y="173"/>
                  </a:cubicBezTo>
                  <a:cubicBezTo>
                    <a:pt x="227" y="174"/>
                    <a:pt x="227" y="174"/>
                    <a:pt x="228" y="175"/>
                  </a:cubicBezTo>
                  <a:cubicBezTo>
                    <a:pt x="229" y="175"/>
                    <a:pt x="231" y="175"/>
                    <a:pt x="231" y="173"/>
                  </a:cubicBezTo>
                  <a:cubicBezTo>
                    <a:pt x="232" y="172"/>
                    <a:pt x="232" y="173"/>
                    <a:pt x="232" y="174"/>
                  </a:cubicBezTo>
                  <a:cubicBezTo>
                    <a:pt x="231" y="175"/>
                    <a:pt x="231" y="175"/>
                    <a:pt x="232" y="175"/>
                  </a:cubicBezTo>
                  <a:cubicBezTo>
                    <a:pt x="234" y="175"/>
                    <a:pt x="234" y="175"/>
                    <a:pt x="232" y="175"/>
                  </a:cubicBezTo>
                  <a:cubicBezTo>
                    <a:pt x="231" y="175"/>
                    <a:pt x="231" y="176"/>
                    <a:pt x="230" y="176"/>
                  </a:cubicBezTo>
                  <a:cubicBezTo>
                    <a:pt x="229" y="177"/>
                    <a:pt x="227" y="178"/>
                    <a:pt x="228" y="179"/>
                  </a:cubicBezTo>
                  <a:cubicBezTo>
                    <a:pt x="229" y="180"/>
                    <a:pt x="230" y="180"/>
                    <a:pt x="231" y="179"/>
                  </a:cubicBezTo>
                  <a:cubicBezTo>
                    <a:pt x="232" y="179"/>
                    <a:pt x="233" y="179"/>
                    <a:pt x="234" y="179"/>
                  </a:cubicBezTo>
                  <a:cubicBezTo>
                    <a:pt x="235" y="179"/>
                    <a:pt x="235" y="180"/>
                    <a:pt x="234" y="180"/>
                  </a:cubicBezTo>
                  <a:cubicBezTo>
                    <a:pt x="233" y="180"/>
                    <a:pt x="232" y="180"/>
                    <a:pt x="231" y="181"/>
                  </a:cubicBezTo>
                  <a:cubicBezTo>
                    <a:pt x="230" y="181"/>
                    <a:pt x="229" y="182"/>
                    <a:pt x="230" y="182"/>
                  </a:cubicBezTo>
                  <a:cubicBezTo>
                    <a:pt x="232" y="182"/>
                    <a:pt x="233" y="183"/>
                    <a:pt x="231" y="183"/>
                  </a:cubicBezTo>
                  <a:cubicBezTo>
                    <a:pt x="229" y="183"/>
                    <a:pt x="230" y="184"/>
                    <a:pt x="231" y="185"/>
                  </a:cubicBezTo>
                  <a:cubicBezTo>
                    <a:pt x="233" y="186"/>
                    <a:pt x="235" y="186"/>
                    <a:pt x="236" y="186"/>
                  </a:cubicBezTo>
                  <a:cubicBezTo>
                    <a:pt x="237" y="186"/>
                    <a:pt x="237" y="187"/>
                    <a:pt x="238" y="187"/>
                  </a:cubicBezTo>
                  <a:cubicBezTo>
                    <a:pt x="240" y="188"/>
                    <a:pt x="241" y="186"/>
                    <a:pt x="241" y="185"/>
                  </a:cubicBezTo>
                  <a:cubicBezTo>
                    <a:pt x="241" y="184"/>
                    <a:pt x="242" y="185"/>
                    <a:pt x="242" y="185"/>
                  </a:cubicBezTo>
                  <a:cubicBezTo>
                    <a:pt x="242" y="186"/>
                    <a:pt x="241" y="187"/>
                    <a:pt x="240" y="188"/>
                  </a:cubicBezTo>
                  <a:cubicBezTo>
                    <a:pt x="240" y="188"/>
                    <a:pt x="241" y="188"/>
                    <a:pt x="242" y="189"/>
                  </a:cubicBezTo>
                  <a:cubicBezTo>
                    <a:pt x="242" y="189"/>
                    <a:pt x="245" y="189"/>
                    <a:pt x="245" y="187"/>
                  </a:cubicBezTo>
                  <a:cubicBezTo>
                    <a:pt x="245" y="186"/>
                    <a:pt x="245" y="185"/>
                    <a:pt x="245" y="186"/>
                  </a:cubicBezTo>
                  <a:cubicBezTo>
                    <a:pt x="245" y="187"/>
                    <a:pt x="245" y="188"/>
                    <a:pt x="245" y="189"/>
                  </a:cubicBezTo>
                  <a:cubicBezTo>
                    <a:pt x="245" y="190"/>
                    <a:pt x="246" y="190"/>
                    <a:pt x="247" y="189"/>
                  </a:cubicBezTo>
                  <a:cubicBezTo>
                    <a:pt x="247" y="189"/>
                    <a:pt x="248" y="188"/>
                    <a:pt x="247" y="189"/>
                  </a:cubicBezTo>
                  <a:cubicBezTo>
                    <a:pt x="246" y="190"/>
                    <a:pt x="246" y="191"/>
                    <a:pt x="247" y="192"/>
                  </a:cubicBezTo>
                  <a:cubicBezTo>
                    <a:pt x="247" y="193"/>
                    <a:pt x="250" y="196"/>
                    <a:pt x="250" y="193"/>
                  </a:cubicBezTo>
                  <a:cubicBezTo>
                    <a:pt x="250" y="191"/>
                    <a:pt x="251" y="190"/>
                    <a:pt x="251" y="191"/>
                  </a:cubicBezTo>
                  <a:cubicBezTo>
                    <a:pt x="251" y="193"/>
                    <a:pt x="252" y="194"/>
                    <a:pt x="252" y="194"/>
                  </a:cubicBezTo>
                  <a:cubicBezTo>
                    <a:pt x="252" y="195"/>
                    <a:pt x="251" y="195"/>
                    <a:pt x="250" y="195"/>
                  </a:cubicBezTo>
                  <a:cubicBezTo>
                    <a:pt x="250" y="196"/>
                    <a:pt x="251" y="196"/>
                    <a:pt x="252" y="196"/>
                  </a:cubicBezTo>
                  <a:cubicBezTo>
                    <a:pt x="253" y="196"/>
                    <a:pt x="255" y="196"/>
                    <a:pt x="255" y="196"/>
                  </a:cubicBezTo>
                  <a:cubicBezTo>
                    <a:pt x="255" y="195"/>
                    <a:pt x="255" y="195"/>
                    <a:pt x="255" y="196"/>
                  </a:cubicBezTo>
                  <a:cubicBezTo>
                    <a:pt x="256" y="197"/>
                    <a:pt x="256" y="197"/>
                    <a:pt x="257" y="198"/>
                  </a:cubicBezTo>
                  <a:cubicBezTo>
                    <a:pt x="257" y="199"/>
                    <a:pt x="257" y="199"/>
                    <a:pt x="258" y="200"/>
                  </a:cubicBezTo>
                  <a:cubicBezTo>
                    <a:pt x="258" y="201"/>
                    <a:pt x="259" y="201"/>
                    <a:pt x="259" y="201"/>
                  </a:cubicBezTo>
                  <a:cubicBezTo>
                    <a:pt x="259" y="202"/>
                    <a:pt x="260" y="204"/>
                    <a:pt x="260" y="206"/>
                  </a:cubicBezTo>
                  <a:cubicBezTo>
                    <a:pt x="260" y="207"/>
                    <a:pt x="261" y="211"/>
                    <a:pt x="259" y="212"/>
                  </a:cubicBezTo>
                  <a:cubicBezTo>
                    <a:pt x="258" y="212"/>
                    <a:pt x="255" y="212"/>
                    <a:pt x="256" y="211"/>
                  </a:cubicBezTo>
                  <a:cubicBezTo>
                    <a:pt x="257" y="210"/>
                    <a:pt x="259" y="207"/>
                    <a:pt x="258" y="207"/>
                  </a:cubicBezTo>
                  <a:cubicBezTo>
                    <a:pt x="256" y="206"/>
                    <a:pt x="253" y="206"/>
                    <a:pt x="251" y="206"/>
                  </a:cubicBezTo>
                  <a:cubicBezTo>
                    <a:pt x="249" y="205"/>
                    <a:pt x="247" y="203"/>
                    <a:pt x="247" y="205"/>
                  </a:cubicBezTo>
                  <a:cubicBezTo>
                    <a:pt x="246" y="206"/>
                    <a:pt x="248" y="211"/>
                    <a:pt x="250" y="213"/>
                  </a:cubicBezTo>
                  <a:cubicBezTo>
                    <a:pt x="252" y="215"/>
                    <a:pt x="249" y="217"/>
                    <a:pt x="251" y="218"/>
                  </a:cubicBezTo>
                  <a:cubicBezTo>
                    <a:pt x="252" y="219"/>
                    <a:pt x="256" y="219"/>
                    <a:pt x="254" y="219"/>
                  </a:cubicBezTo>
                  <a:cubicBezTo>
                    <a:pt x="252" y="220"/>
                    <a:pt x="251" y="221"/>
                    <a:pt x="251" y="223"/>
                  </a:cubicBezTo>
                  <a:cubicBezTo>
                    <a:pt x="251" y="225"/>
                    <a:pt x="251" y="228"/>
                    <a:pt x="251" y="229"/>
                  </a:cubicBezTo>
                  <a:cubicBezTo>
                    <a:pt x="251" y="230"/>
                    <a:pt x="251" y="236"/>
                    <a:pt x="250" y="238"/>
                  </a:cubicBezTo>
                  <a:cubicBezTo>
                    <a:pt x="249" y="240"/>
                    <a:pt x="248" y="242"/>
                    <a:pt x="248" y="244"/>
                  </a:cubicBezTo>
                  <a:cubicBezTo>
                    <a:pt x="248" y="246"/>
                    <a:pt x="248" y="247"/>
                    <a:pt x="249" y="249"/>
                  </a:cubicBezTo>
                  <a:cubicBezTo>
                    <a:pt x="250" y="250"/>
                    <a:pt x="250" y="254"/>
                    <a:pt x="250" y="255"/>
                  </a:cubicBezTo>
                  <a:cubicBezTo>
                    <a:pt x="250" y="257"/>
                    <a:pt x="249" y="259"/>
                    <a:pt x="249" y="261"/>
                  </a:cubicBezTo>
                  <a:cubicBezTo>
                    <a:pt x="249" y="262"/>
                    <a:pt x="251" y="263"/>
                    <a:pt x="252" y="265"/>
                  </a:cubicBezTo>
                  <a:cubicBezTo>
                    <a:pt x="252" y="267"/>
                    <a:pt x="252" y="270"/>
                    <a:pt x="253" y="271"/>
                  </a:cubicBezTo>
                  <a:cubicBezTo>
                    <a:pt x="255" y="272"/>
                    <a:pt x="255" y="272"/>
                    <a:pt x="256" y="274"/>
                  </a:cubicBezTo>
                  <a:cubicBezTo>
                    <a:pt x="257" y="276"/>
                    <a:pt x="257" y="277"/>
                    <a:pt x="258" y="277"/>
                  </a:cubicBezTo>
                  <a:cubicBezTo>
                    <a:pt x="258" y="277"/>
                    <a:pt x="259" y="275"/>
                    <a:pt x="259" y="276"/>
                  </a:cubicBezTo>
                  <a:cubicBezTo>
                    <a:pt x="260" y="277"/>
                    <a:pt x="261" y="279"/>
                    <a:pt x="261" y="279"/>
                  </a:cubicBezTo>
                  <a:cubicBezTo>
                    <a:pt x="260" y="279"/>
                    <a:pt x="259" y="278"/>
                    <a:pt x="259" y="279"/>
                  </a:cubicBezTo>
                  <a:cubicBezTo>
                    <a:pt x="259" y="279"/>
                    <a:pt x="260" y="282"/>
                    <a:pt x="261" y="283"/>
                  </a:cubicBezTo>
                  <a:cubicBezTo>
                    <a:pt x="262" y="284"/>
                    <a:pt x="263" y="284"/>
                    <a:pt x="263" y="284"/>
                  </a:cubicBezTo>
                  <a:cubicBezTo>
                    <a:pt x="263" y="285"/>
                    <a:pt x="262" y="287"/>
                    <a:pt x="263" y="288"/>
                  </a:cubicBezTo>
                  <a:cubicBezTo>
                    <a:pt x="263" y="289"/>
                    <a:pt x="269" y="294"/>
                    <a:pt x="270" y="295"/>
                  </a:cubicBezTo>
                  <a:cubicBezTo>
                    <a:pt x="270" y="297"/>
                    <a:pt x="269" y="298"/>
                    <a:pt x="271" y="299"/>
                  </a:cubicBezTo>
                  <a:cubicBezTo>
                    <a:pt x="273" y="299"/>
                    <a:pt x="278" y="301"/>
                    <a:pt x="279" y="302"/>
                  </a:cubicBezTo>
                  <a:cubicBezTo>
                    <a:pt x="281" y="303"/>
                    <a:pt x="282" y="302"/>
                    <a:pt x="283" y="303"/>
                  </a:cubicBezTo>
                  <a:cubicBezTo>
                    <a:pt x="285" y="304"/>
                    <a:pt x="289" y="308"/>
                    <a:pt x="289" y="309"/>
                  </a:cubicBezTo>
                  <a:cubicBezTo>
                    <a:pt x="289" y="310"/>
                    <a:pt x="289" y="311"/>
                    <a:pt x="290" y="312"/>
                  </a:cubicBezTo>
                  <a:cubicBezTo>
                    <a:pt x="290" y="313"/>
                    <a:pt x="291" y="315"/>
                    <a:pt x="292" y="316"/>
                  </a:cubicBezTo>
                  <a:cubicBezTo>
                    <a:pt x="293" y="317"/>
                    <a:pt x="296" y="323"/>
                    <a:pt x="297" y="326"/>
                  </a:cubicBezTo>
                  <a:cubicBezTo>
                    <a:pt x="298" y="328"/>
                    <a:pt x="298" y="329"/>
                    <a:pt x="299" y="330"/>
                  </a:cubicBezTo>
                  <a:cubicBezTo>
                    <a:pt x="301" y="331"/>
                    <a:pt x="306" y="335"/>
                    <a:pt x="306" y="336"/>
                  </a:cubicBezTo>
                  <a:cubicBezTo>
                    <a:pt x="307" y="338"/>
                    <a:pt x="307" y="340"/>
                    <a:pt x="307" y="342"/>
                  </a:cubicBezTo>
                  <a:cubicBezTo>
                    <a:pt x="308" y="343"/>
                    <a:pt x="307" y="342"/>
                    <a:pt x="306" y="342"/>
                  </a:cubicBezTo>
                  <a:cubicBezTo>
                    <a:pt x="305" y="341"/>
                    <a:pt x="302" y="341"/>
                    <a:pt x="303" y="342"/>
                  </a:cubicBezTo>
                  <a:cubicBezTo>
                    <a:pt x="304" y="343"/>
                    <a:pt x="308" y="347"/>
                    <a:pt x="309" y="347"/>
                  </a:cubicBezTo>
                  <a:cubicBezTo>
                    <a:pt x="311" y="347"/>
                    <a:pt x="312" y="347"/>
                    <a:pt x="313" y="348"/>
                  </a:cubicBezTo>
                  <a:cubicBezTo>
                    <a:pt x="314" y="349"/>
                    <a:pt x="318" y="352"/>
                    <a:pt x="319" y="353"/>
                  </a:cubicBezTo>
                  <a:cubicBezTo>
                    <a:pt x="319" y="354"/>
                    <a:pt x="319" y="356"/>
                    <a:pt x="319" y="357"/>
                  </a:cubicBezTo>
                  <a:cubicBezTo>
                    <a:pt x="318" y="358"/>
                    <a:pt x="317" y="358"/>
                    <a:pt x="318" y="359"/>
                  </a:cubicBezTo>
                  <a:cubicBezTo>
                    <a:pt x="319" y="360"/>
                    <a:pt x="323" y="362"/>
                    <a:pt x="324" y="364"/>
                  </a:cubicBezTo>
                  <a:cubicBezTo>
                    <a:pt x="325" y="365"/>
                    <a:pt x="328" y="368"/>
                    <a:pt x="329" y="369"/>
                  </a:cubicBezTo>
                  <a:cubicBezTo>
                    <a:pt x="331" y="371"/>
                    <a:pt x="331" y="371"/>
                    <a:pt x="332" y="370"/>
                  </a:cubicBezTo>
                  <a:cubicBezTo>
                    <a:pt x="332" y="370"/>
                    <a:pt x="334" y="368"/>
                    <a:pt x="333" y="367"/>
                  </a:cubicBezTo>
                  <a:cubicBezTo>
                    <a:pt x="332" y="366"/>
                    <a:pt x="332" y="366"/>
                    <a:pt x="331" y="365"/>
                  </a:cubicBezTo>
                  <a:cubicBezTo>
                    <a:pt x="331" y="364"/>
                    <a:pt x="332" y="363"/>
                    <a:pt x="330" y="363"/>
                  </a:cubicBezTo>
                  <a:cubicBezTo>
                    <a:pt x="329" y="362"/>
                    <a:pt x="327" y="363"/>
                    <a:pt x="326" y="361"/>
                  </a:cubicBezTo>
                  <a:cubicBezTo>
                    <a:pt x="325" y="360"/>
                    <a:pt x="327" y="359"/>
                    <a:pt x="327" y="358"/>
                  </a:cubicBezTo>
                  <a:cubicBezTo>
                    <a:pt x="327" y="358"/>
                    <a:pt x="326" y="358"/>
                    <a:pt x="326" y="358"/>
                  </a:cubicBezTo>
                  <a:cubicBezTo>
                    <a:pt x="325" y="357"/>
                    <a:pt x="323" y="353"/>
                    <a:pt x="323" y="352"/>
                  </a:cubicBezTo>
                  <a:cubicBezTo>
                    <a:pt x="322" y="350"/>
                    <a:pt x="322" y="349"/>
                    <a:pt x="321" y="348"/>
                  </a:cubicBezTo>
                  <a:cubicBezTo>
                    <a:pt x="320" y="347"/>
                    <a:pt x="316" y="343"/>
                    <a:pt x="315" y="342"/>
                  </a:cubicBezTo>
                  <a:cubicBezTo>
                    <a:pt x="314" y="341"/>
                    <a:pt x="314" y="338"/>
                    <a:pt x="313" y="336"/>
                  </a:cubicBezTo>
                  <a:cubicBezTo>
                    <a:pt x="312" y="335"/>
                    <a:pt x="311" y="335"/>
                    <a:pt x="310" y="334"/>
                  </a:cubicBezTo>
                  <a:cubicBezTo>
                    <a:pt x="310" y="333"/>
                    <a:pt x="309" y="331"/>
                    <a:pt x="308" y="330"/>
                  </a:cubicBezTo>
                  <a:cubicBezTo>
                    <a:pt x="306" y="329"/>
                    <a:pt x="305" y="328"/>
                    <a:pt x="304" y="326"/>
                  </a:cubicBezTo>
                  <a:cubicBezTo>
                    <a:pt x="304" y="325"/>
                    <a:pt x="303" y="318"/>
                    <a:pt x="303" y="317"/>
                  </a:cubicBezTo>
                  <a:cubicBezTo>
                    <a:pt x="302" y="316"/>
                    <a:pt x="303" y="315"/>
                    <a:pt x="304" y="316"/>
                  </a:cubicBezTo>
                  <a:cubicBezTo>
                    <a:pt x="306" y="317"/>
                    <a:pt x="306" y="318"/>
                    <a:pt x="307" y="318"/>
                  </a:cubicBezTo>
                  <a:cubicBezTo>
                    <a:pt x="308" y="318"/>
                    <a:pt x="309" y="317"/>
                    <a:pt x="310" y="318"/>
                  </a:cubicBezTo>
                  <a:cubicBezTo>
                    <a:pt x="310" y="319"/>
                    <a:pt x="312" y="319"/>
                    <a:pt x="313" y="319"/>
                  </a:cubicBezTo>
                  <a:cubicBezTo>
                    <a:pt x="313" y="320"/>
                    <a:pt x="313" y="324"/>
                    <a:pt x="315" y="327"/>
                  </a:cubicBezTo>
                  <a:cubicBezTo>
                    <a:pt x="317" y="331"/>
                    <a:pt x="317" y="332"/>
                    <a:pt x="317" y="332"/>
                  </a:cubicBezTo>
                  <a:cubicBezTo>
                    <a:pt x="316" y="333"/>
                    <a:pt x="315" y="335"/>
                    <a:pt x="316" y="335"/>
                  </a:cubicBezTo>
                  <a:cubicBezTo>
                    <a:pt x="317" y="334"/>
                    <a:pt x="317" y="331"/>
                    <a:pt x="318" y="333"/>
                  </a:cubicBezTo>
                  <a:cubicBezTo>
                    <a:pt x="319" y="335"/>
                    <a:pt x="320" y="336"/>
                    <a:pt x="322" y="337"/>
                  </a:cubicBezTo>
                  <a:cubicBezTo>
                    <a:pt x="324" y="339"/>
                    <a:pt x="324" y="340"/>
                    <a:pt x="326" y="340"/>
                  </a:cubicBezTo>
                  <a:cubicBezTo>
                    <a:pt x="327" y="341"/>
                    <a:pt x="326" y="342"/>
                    <a:pt x="327" y="343"/>
                  </a:cubicBezTo>
                  <a:cubicBezTo>
                    <a:pt x="328" y="344"/>
                    <a:pt x="330" y="345"/>
                    <a:pt x="330" y="346"/>
                  </a:cubicBezTo>
                  <a:cubicBezTo>
                    <a:pt x="331" y="346"/>
                    <a:pt x="331" y="348"/>
                    <a:pt x="332" y="348"/>
                  </a:cubicBezTo>
                  <a:cubicBezTo>
                    <a:pt x="333" y="348"/>
                    <a:pt x="334" y="348"/>
                    <a:pt x="334" y="349"/>
                  </a:cubicBezTo>
                  <a:cubicBezTo>
                    <a:pt x="334" y="350"/>
                    <a:pt x="333" y="351"/>
                    <a:pt x="334" y="352"/>
                  </a:cubicBezTo>
                  <a:cubicBezTo>
                    <a:pt x="334" y="354"/>
                    <a:pt x="336" y="354"/>
                    <a:pt x="337" y="355"/>
                  </a:cubicBezTo>
                  <a:cubicBezTo>
                    <a:pt x="338" y="356"/>
                    <a:pt x="338" y="356"/>
                    <a:pt x="339" y="356"/>
                  </a:cubicBezTo>
                  <a:cubicBezTo>
                    <a:pt x="340" y="357"/>
                    <a:pt x="341" y="358"/>
                    <a:pt x="341" y="359"/>
                  </a:cubicBezTo>
                  <a:cubicBezTo>
                    <a:pt x="341" y="360"/>
                    <a:pt x="342" y="360"/>
                    <a:pt x="343" y="361"/>
                  </a:cubicBezTo>
                  <a:cubicBezTo>
                    <a:pt x="343" y="361"/>
                    <a:pt x="345" y="363"/>
                    <a:pt x="346" y="364"/>
                  </a:cubicBezTo>
                  <a:cubicBezTo>
                    <a:pt x="348" y="366"/>
                    <a:pt x="352" y="370"/>
                    <a:pt x="353" y="371"/>
                  </a:cubicBezTo>
                  <a:cubicBezTo>
                    <a:pt x="354" y="373"/>
                    <a:pt x="356" y="374"/>
                    <a:pt x="356" y="376"/>
                  </a:cubicBezTo>
                  <a:cubicBezTo>
                    <a:pt x="355" y="377"/>
                    <a:pt x="354" y="378"/>
                    <a:pt x="355" y="378"/>
                  </a:cubicBezTo>
                  <a:cubicBezTo>
                    <a:pt x="356" y="378"/>
                    <a:pt x="357" y="378"/>
                    <a:pt x="357" y="379"/>
                  </a:cubicBezTo>
                  <a:cubicBezTo>
                    <a:pt x="358" y="380"/>
                    <a:pt x="356" y="382"/>
                    <a:pt x="356" y="383"/>
                  </a:cubicBezTo>
                  <a:cubicBezTo>
                    <a:pt x="355" y="384"/>
                    <a:pt x="357" y="383"/>
                    <a:pt x="357" y="384"/>
                  </a:cubicBezTo>
                  <a:cubicBezTo>
                    <a:pt x="356" y="385"/>
                    <a:pt x="355" y="386"/>
                    <a:pt x="355" y="387"/>
                  </a:cubicBezTo>
                  <a:cubicBezTo>
                    <a:pt x="356" y="388"/>
                    <a:pt x="359" y="393"/>
                    <a:pt x="361" y="393"/>
                  </a:cubicBezTo>
                  <a:cubicBezTo>
                    <a:pt x="362" y="394"/>
                    <a:pt x="364" y="394"/>
                    <a:pt x="365" y="396"/>
                  </a:cubicBezTo>
                  <a:cubicBezTo>
                    <a:pt x="367" y="397"/>
                    <a:pt x="369" y="399"/>
                    <a:pt x="370" y="399"/>
                  </a:cubicBezTo>
                  <a:cubicBezTo>
                    <a:pt x="372" y="400"/>
                    <a:pt x="375" y="400"/>
                    <a:pt x="376" y="401"/>
                  </a:cubicBezTo>
                  <a:cubicBezTo>
                    <a:pt x="377" y="401"/>
                    <a:pt x="383" y="405"/>
                    <a:pt x="386" y="406"/>
                  </a:cubicBezTo>
                  <a:cubicBezTo>
                    <a:pt x="390" y="408"/>
                    <a:pt x="393" y="409"/>
                    <a:pt x="396" y="410"/>
                  </a:cubicBezTo>
                  <a:cubicBezTo>
                    <a:pt x="399" y="411"/>
                    <a:pt x="402" y="412"/>
                    <a:pt x="404" y="413"/>
                  </a:cubicBezTo>
                  <a:cubicBezTo>
                    <a:pt x="405" y="414"/>
                    <a:pt x="409" y="414"/>
                    <a:pt x="410" y="413"/>
                  </a:cubicBezTo>
                  <a:cubicBezTo>
                    <a:pt x="412" y="412"/>
                    <a:pt x="413" y="410"/>
                    <a:pt x="415" y="410"/>
                  </a:cubicBezTo>
                  <a:cubicBezTo>
                    <a:pt x="417" y="410"/>
                    <a:pt x="419" y="410"/>
                    <a:pt x="421" y="412"/>
                  </a:cubicBezTo>
                  <a:cubicBezTo>
                    <a:pt x="423" y="413"/>
                    <a:pt x="425" y="414"/>
                    <a:pt x="426" y="415"/>
                  </a:cubicBezTo>
                  <a:cubicBezTo>
                    <a:pt x="427" y="416"/>
                    <a:pt x="429" y="418"/>
                    <a:pt x="431" y="420"/>
                  </a:cubicBezTo>
                  <a:cubicBezTo>
                    <a:pt x="431" y="420"/>
                    <a:pt x="431" y="420"/>
                    <a:pt x="431" y="421"/>
                  </a:cubicBezTo>
                  <a:cubicBezTo>
                    <a:pt x="433" y="422"/>
                    <a:pt x="435" y="423"/>
                    <a:pt x="436" y="424"/>
                  </a:cubicBezTo>
                  <a:cubicBezTo>
                    <a:pt x="438" y="424"/>
                    <a:pt x="441" y="424"/>
                    <a:pt x="443" y="425"/>
                  </a:cubicBezTo>
                  <a:cubicBezTo>
                    <a:pt x="443" y="425"/>
                    <a:pt x="443" y="425"/>
                    <a:pt x="443" y="425"/>
                  </a:cubicBezTo>
                  <a:cubicBezTo>
                    <a:pt x="445" y="426"/>
                    <a:pt x="448" y="427"/>
                    <a:pt x="450" y="428"/>
                  </a:cubicBezTo>
                  <a:cubicBezTo>
                    <a:pt x="452" y="428"/>
                    <a:pt x="454" y="428"/>
                    <a:pt x="455" y="428"/>
                  </a:cubicBezTo>
                  <a:cubicBezTo>
                    <a:pt x="455" y="428"/>
                    <a:pt x="455" y="428"/>
                    <a:pt x="455" y="428"/>
                  </a:cubicBezTo>
                  <a:cubicBezTo>
                    <a:pt x="457" y="427"/>
                    <a:pt x="459" y="427"/>
                    <a:pt x="458" y="428"/>
                  </a:cubicBezTo>
                  <a:cubicBezTo>
                    <a:pt x="458" y="428"/>
                    <a:pt x="457" y="429"/>
                    <a:pt x="457" y="430"/>
                  </a:cubicBezTo>
                  <a:cubicBezTo>
                    <a:pt x="457" y="430"/>
                    <a:pt x="457" y="430"/>
                    <a:pt x="457" y="430"/>
                  </a:cubicBezTo>
                  <a:cubicBezTo>
                    <a:pt x="458" y="431"/>
                    <a:pt x="461" y="434"/>
                    <a:pt x="463" y="436"/>
                  </a:cubicBezTo>
                  <a:cubicBezTo>
                    <a:pt x="464" y="438"/>
                    <a:pt x="467" y="439"/>
                    <a:pt x="468" y="440"/>
                  </a:cubicBezTo>
                  <a:cubicBezTo>
                    <a:pt x="468" y="440"/>
                    <a:pt x="468" y="441"/>
                    <a:pt x="469" y="441"/>
                  </a:cubicBezTo>
                  <a:cubicBezTo>
                    <a:pt x="469" y="441"/>
                    <a:pt x="468" y="442"/>
                    <a:pt x="468" y="443"/>
                  </a:cubicBezTo>
                  <a:cubicBezTo>
                    <a:pt x="468" y="443"/>
                    <a:pt x="466" y="444"/>
                    <a:pt x="467" y="445"/>
                  </a:cubicBezTo>
                  <a:cubicBezTo>
                    <a:pt x="467" y="446"/>
                    <a:pt x="467" y="447"/>
                    <a:pt x="468" y="447"/>
                  </a:cubicBezTo>
                  <a:cubicBezTo>
                    <a:pt x="469" y="447"/>
                    <a:pt x="469" y="448"/>
                    <a:pt x="470" y="448"/>
                  </a:cubicBezTo>
                  <a:cubicBezTo>
                    <a:pt x="470" y="449"/>
                    <a:pt x="472" y="448"/>
                    <a:pt x="472" y="447"/>
                  </a:cubicBezTo>
                  <a:cubicBezTo>
                    <a:pt x="472" y="447"/>
                    <a:pt x="470" y="446"/>
                    <a:pt x="469" y="445"/>
                  </a:cubicBezTo>
                  <a:cubicBezTo>
                    <a:pt x="469" y="445"/>
                    <a:pt x="470" y="446"/>
                    <a:pt x="471" y="446"/>
                  </a:cubicBezTo>
                  <a:cubicBezTo>
                    <a:pt x="472" y="447"/>
                    <a:pt x="473" y="447"/>
                    <a:pt x="473" y="448"/>
                  </a:cubicBezTo>
                  <a:cubicBezTo>
                    <a:pt x="474" y="450"/>
                    <a:pt x="474" y="450"/>
                    <a:pt x="475" y="450"/>
                  </a:cubicBezTo>
                  <a:cubicBezTo>
                    <a:pt x="476" y="450"/>
                    <a:pt x="478" y="451"/>
                    <a:pt x="478" y="452"/>
                  </a:cubicBezTo>
                  <a:cubicBezTo>
                    <a:pt x="479" y="453"/>
                    <a:pt x="479" y="455"/>
                    <a:pt x="480" y="455"/>
                  </a:cubicBezTo>
                  <a:cubicBezTo>
                    <a:pt x="480" y="456"/>
                    <a:pt x="482" y="456"/>
                    <a:pt x="483" y="456"/>
                  </a:cubicBezTo>
                  <a:cubicBezTo>
                    <a:pt x="484" y="456"/>
                    <a:pt x="484" y="456"/>
                    <a:pt x="484" y="456"/>
                  </a:cubicBezTo>
                  <a:cubicBezTo>
                    <a:pt x="486" y="457"/>
                    <a:pt x="489" y="457"/>
                    <a:pt x="490" y="458"/>
                  </a:cubicBezTo>
                  <a:cubicBezTo>
                    <a:pt x="491" y="459"/>
                    <a:pt x="492" y="460"/>
                    <a:pt x="492" y="460"/>
                  </a:cubicBezTo>
                  <a:cubicBezTo>
                    <a:pt x="492" y="459"/>
                    <a:pt x="493" y="458"/>
                    <a:pt x="493" y="459"/>
                  </a:cubicBezTo>
                  <a:cubicBezTo>
                    <a:pt x="494" y="460"/>
                    <a:pt x="493" y="462"/>
                    <a:pt x="495" y="462"/>
                  </a:cubicBezTo>
                  <a:cubicBezTo>
                    <a:pt x="496" y="462"/>
                    <a:pt x="497" y="462"/>
                    <a:pt x="498" y="461"/>
                  </a:cubicBezTo>
                  <a:cubicBezTo>
                    <a:pt x="498" y="461"/>
                    <a:pt x="500" y="461"/>
                    <a:pt x="499" y="460"/>
                  </a:cubicBezTo>
                  <a:cubicBezTo>
                    <a:pt x="498" y="459"/>
                    <a:pt x="497" y="458"/>
                    <a:pt x="497" y="457"/>
                  </a:cubicBezTo>
                  <a:cubicBezTo>
                    <a:pt x="497" y="457"/>
                    <a:pt x="498" y="456"/>
                    <a:pt x="499" y="456"/>
                  </a:cubicBezTo>
                  <a:cubicBezTo>
                    <a:pt x="500" y="455"/>
                    <a:pt x="501" y="454"/>
                    <a:pt x="502" y="453"/>
                  </a:cubicBezTo>
                  <a:cubicBezTo>
                    <a:pt x="503" y="452"/>
                    <a:pt x="503" y="452"/>
                    <a:pt x="504" y="452"/>
                  </a:cubicBezTo>
                  <a:cubicBezTo>
                    <a:pt x="505" y="452"/>
                    <a:pt x="506" y="453"/>
                    <a:pt x="507" y="454"/>
                  </a:cubicBezTo>
                  <a:cubicBezTo>
                    <a:pt x="507" y="454"/>
                    <a:pt x="508" y="453"/>
                    <a:pt x="508" y="454"/>
                  </a:cubicBezTo>
                  <a:cubicBezTo>
                    <a:pt x="508" y="455"/>
                    <a:pt x="509" y="455"/>
                    <a:pt x="509" y="456"/>
                  </a:cubicBezTo>
                  <a:cubicBezTo>
                    <a:pt x="509" y="457"/>
                    <a:pt x="509" y="457"/>
                    <a:pt x="509" y="457"/>
                  </a:cubicBezTo>
                  <a:cubicBezTo>
                    <a:pt x="509" y="458"/>
                    <a:pt x="511" y="462"/>
                    <a:pt x="512" y="462"/>
                  </a:cubicBezTo>
                  <a:cubicBezTo>
                    <a:pt x="513" y="463"/>
                    <a:pt x="515" y="466"/>
                    <a:pt x="515" y="467"/>
                  </a:cubicBezTo>
                  <a:cubicBezTo>
                    <a:pt x="515" y="469"/>
                    <a:pt x="515" y="470"/>
                    <a:pt x="515" y="472"/>
                  </a:cubicBezTo>
                  <a:cubicBezTo>
                    <a:pt x="515" y="473"/>
                    <a:pt x="515" y="478"/>
                    <a:pt x="514" y="479"/>
                  </a:cubicBezTo>
                  <a:cubicBezTo>
                    <a:pt x="514" y="481"/>
                    <a:pt x="516" y="482"/>
                    <a:pt x="516" y="483"/>
                  </a:cubicBezTo>
                  <a:cubicBezTo>
                    <a:pt x="515" y="484"/>
                    <a:pt x="513" y="489"/>
                    <a:pt x="511" y="489"/>
                  </a:cubicBezTo>
                  <a:cubicBezTo>
                    <a:pt x="510" y="490"/>
                    <a:pt x="509" y="489"/>
                    <a:pt x="508" y="490"/>
                  </a:cubicBezTo>
                  <a:cubicBezTo>
                    <a:pt x="507" y="492"/>
                    <a:pt x="507" y="493"/>
                    <a:pt x="507" y="493"/>
                  </a:cubicBezTo>
                  <a:cubicBezTo>
                    <a:pt x="506" y="494"/>
                    <a:pt x="505" y="494"/>
                    <a:pt x="505" y="494"/>
                  </a:cubicBezTo>
                  <a:cubicBezTo>
                    <a:pt x="505" y="495"/>
                    <a:pt x="505" y="495"/>
                    <a:pt x="506" y="496"/>
                  </a:cubicBezTo>
                  <a:cubicBezTo>
                    <a:pt x="506" y="496"/>
                    <a:pt x="506" y="498"/>
                    <a:pt x="505" y="498"/>
                  </a:cubicBezTo>
                  <a:cubicBezTo>
                    <a:pt x="504" y="498"/>
                    <a:pt x="503" y="498"/>
                    <a:pt x="502" y="498"/>
                  </a:cubicBezTo>
                  <a:cubicBezTo>
                    <a:pt x="501" y="499"/>
                    <a:pt x="499" y="499"/>
                    <a:pt x="499" y="500"/>
                  </a:cubicBezTo>
                  <a:cubicBezTo>
                    <a:pt x="499" y="500"/>
                    <a:pt x="499" y="503"/>
                    <a:pt x="499" y="503"/>
                  </a:cubicBezTo>
                  <a:cubicBezTo>
                    <a:pt x="498" y="504"/>
                    <a:pt x="496" y="505"/>
                    <a:pt x="496" y="506"/>
                  </a:cubicBezTo>
                  <a:cubicBezTo>
                    <a:pt x="497" y="506"/>
                    <a:pt x="497" y="508"/>
                    <a:pt x="497" y="508"/>
                  </a:cubicBezTo>
                  <a:cubicBezTo>
                    <a:pt x="496" y="508"/>
                    <a:pt x="495" y="510"/>
                    <a:pt x="495" y="511"/>
                  </a:cubicBezTo>
                  <a:cubicBezTo>
                    <a:pt x="494" y="511"/>
                    <a:pt x="495" y="513"/>
                    <a:pt x="495" y="514"/>
                  </a:cubicBezTo>
                  <a:cubicBezTo>
                    <a:pt x="495" y="515"/>
                    <a:pt x="494" y="516"/>
                    <a:pt x="495" y="517"/>
                  </a:cubicBezTo>
                  <a:cubicBezTo>
                    <a:pt x="495" y="518"/>
                    <a:pt x="496" y="519"/>
                    <a:pt x="497" y="519"/>
                  </a:cubicBezTo>
                  <a:cubicBezTo>
                    <a:pt x="498" y="519"/>
                    <a:pt x="499" y="517"/>
                    <a:pt x="499" y="517"/>
                  </a:cubicBezTo>
                  <a:cubicBezTo>
                    <a:pt x="500" y="516"/>
                    <a:pt x="500" y="516"/>
                    <a:pt x="500" y="517"/>
                  </a:cubicBezTo>
                  <a:cubicBezTo>
                    <a:pt x="499" y="518"/>
                    <a:pt x="500" y="518"/>
                    <a:pt x="500" y="518"/>
                  </a:cubicBezTo>
                  <a:cubicBezTo>
                    <a:pt x="501" y="518"/>
                    <a:pt x="501" y="518"/>
                    <a:pt x="501" y="519"/>
                  </a:cubicBezTo>
                  <a:cubicBezTo>
                    <a:pt x="500" y="520"/>
                    <a:pt x="500" y="521"/>
                    <a:pt x="500" y="522"/>
                  </a:cubicBezTo>
                  <a:cubicBezTo>
                    <a:pt x="499" y="523"/>
                    <a:pt x="499" y="523"/>
                    <a:pt x="498" y="523"/>
                  </a:cubicBezTo>
                  <a:cubicBezTo>
                    <a:pt x="498" y="523"/>
                    <a:pt x="498" y="523"/>
                    <a:pt x="498" y="523"/>
                  </a:cubicBezTo>
                  <a:cubicBezTo>
                    <a:pt x="497" y="524"/>
                    <a:pt x="496" y="525"/>
                    <a:pt x="495" y="526"/>
                  </a:cubicBezTo>
                  <a:cubicBezTo>
                    <a:pt x="494" y="527"/>
                    <a:pt x="491" y="529"/>
                    <a:pt x="492" y="531"/>
                  </a:cubicBezTo>
                  <a:cubicBezTo>
                    <a:pt x="493" y="533"/>
                    <a:pt x="495" y="536"/>
                    <a:pt x="495" y="537"/>
                  </a:cubicBezTo>
                  <a:cubicBezTo>
                    <a:pt x="494" y="537"/>
                    <a:pt x="493" y="537"/>
                    <a:pt x="493" y="538"/>
                  </a:cubicBezTo>
                  <a:cubicBezTo>
                    <a:pt x="493" y="539"/>
                    <a:pt x="498" y="540"/>
                    <a:pt x="500" y="544"/>
                  </a:cubicBezTo>
                  <a:cubicBezTo>
                    <a:pt x="502" y="548"/>
                    <a:pt x="504" y="550"/>
                    <a:pt x="505" y="551"/>
                  </a:cubicBezTo>
                  <a:cubicBezTo>
                    <a:pt x="505" y="552"/>
                    <a:pt x="508" y="559"/>
                    <a:pt x="510" y="562"/>
                  </a:cubicBezTo>
                  <a:cubicBezTo>
                    <a:pt x="511" y="565"/>
                    <a:pt x="518" y="577"/>
                    <a:pt x="519" y="579"/>
                  </a:cubicBezTo>
                  <a:cubicBezTo>
                    <a:pt x="520" y="580"/>
                    <a:pt x="521" y="582"/>
                    <a:pt x="521" y="583"/>
                  </a:cubicBezTo>
                  <a:cubicBezTo>
                    <a:pt x="520" y="583"/>
                    <a:pt x="520" y="582"/>
                    <a:pt x="520" y="583"/>
                  </a:cubicBezTo>
                  <a:cubicBezTo>
                    <a:pt x="520" y="584"/>
                    <a:pt x="525" y="589"/>
                    <a:pt x="525" y="590"/>
                  </a:cubicBezTo>
                  <a:cubicBezTo>
                    <a:pt x="525" y="590"/>
                    <a:pt x="526" y="591"/>
                    <a:pt x="527" y="592"/>
                  </a:cubicBezTo>
                  <a:cubicBezTo>
                    <a:pt x="527" y="593"/>
                    <a:pt x="537" y="597"/>
                    <a:pt x="539" y="599"/>
                  </a:cubicBezTo>
                  <a:cubicBezTo>
                    <a:pt x="541" y="600"/>
                    <a:pt x="548" y="604"/>
                    <a:pt x="548" y="605"/>
                  </a:cubicBezTo>
                  <a:cubicBezTo>
                    <a:pt x="549" y="606"/>
                    <a:pt x="549" y="606"/>
                    <a:pt x="550" y="607"/>
                  </a:cubicBezTo>
                  <a:cubicBezTo>
                    <a:pt x="551" y="608"/>
                    <a:pt x="554" y="609"/>
                    <a:pt x="554" y="610"/>
                  </a:cubicBezTo>
                  <a:cubicBezTo>
                    <a:pt x="554" y="610"/>
                    <a:pt x="554" y="610"/>
                    <a:pt x="554" y="610"/>
                  </a:cubicBezTo>
                  <a:cubicBezTo>
                    <a:pt x="555" y="611"/>
                    <a:pt x="555" y="614"/>
                    <a:pt x="555" y="615"/>
                  </a:cubicBezTo>
                  <a:cubicBezTo>
                    <a:pt x="555" y="617"/>
                    <a:pt x="555" y="619"/>
                    <a:pt x="555" y="625"/>
                  </a:cubicBezTo>
                  <a:cubicBezTo>
                    <a:pt x="555" y="631"/>
                    <a:pt x="555" y="636"/>
                    <a:pt x="554" y="637"/>
                  </a:cubicBezTo>
                  <a:cubicBezTo>
                    <a:pt x="553" y="638"/>
                    <a:pt x="552" y="639"/>
                    <a:pt x="553" y="640"/>
                  </a:cubicBezTo>
                  <a:cubicBezTo>
                    <a:pt x="553" y="640"/>
                    <a:pt x="554" y="646"/>
                    <a:pt x="553" y="649"/>
                  </a:cubicBezTo>
                  <a:cubicBezTo>
                    <a:pt x="553" y="652"/>
                    <a:pt x="552" y="654"/>
                    <a:pt x="552" y="656"/>
                  </a:cubicBezTo>
                  <a:cubicBezTo>
                    <a:pt x="552" y="658"/>
                    <a:pt x="549" y="671"/>
                    <a:pt x="548" y="673"/>
                  </a:cubicBezTo>
                  <a:cubicBezTo>
                    <a:pt x="547" y="675"/>
                    <a:pt x="550" y="679"/>
                    <a:pt x="549" y="680"/>
                  </a:cubicBezTo>
                  <a:cubicBezTo>
                    <a:pt x="548" y="681"/>
                    <a:pt x="546" y="682"/>
                    <a:pt x="546" y="683"/>
                  </a:cubicBezTo>
                  <a:cubicBezTo>
                    <a:pt x="547" y="685"/>
                    <a:pt x="547" y="694"/>
                    <a:pt x="547" y="696"/>
                  </a:cubicBezTo>
                  <a:cubicBezTo>
                    <a:pt x="547" y="697"/>
                    <a:pt x="546" y="700"/>
                    <a:pt x="546" y="701"/>
                  </a:cubicBezTo>
                  <a:cubicBezTo>
                    <a:pt x="546" y="702"/>
                    <a:pt x="547" y="702"/>
                    <a:pt x="546" y="704"/>
                  </a:cubicBezTo>
                  <a:cubicBezTo>
                    <a:pt x="546" y="706"/>
                    <a:pt x="540" y="721"/>
                    <a:pt x="538" y="723"/>
                  </a:cubicBezTo>
                  <a:cubicBezTo>
                    <a:pt x="537" y="725"/>
                    <a:pt x="537" y="726"/>
                    <a:pt x="536" y="726"/>
                  </a:cubicBezTo>
                  <a:cubicBezTo>
                    <a:pt x="535" y="727"/>
                    <a:pt x="535" y="728"/>
                    <a:pt x="535" y="729"/>
                  </a:cubicBezTo>
                  <a:cubicBezTo>
                    <a:pt x="536" y="730"/>
                    <a:pt x="536" y="734"/>
                    <a:pt x="537" y="736"/>
                  </a:cubicBezTo>
                  <a:cubicBezTo>
                    <a:pt x="538" y="738"/>
                    <a:pt x="538" y="740"/>
                    <a:pt x="537" y="742"/>
                  </a:cubicBezTo>
                  <a:cubicBezTo>
                    <a:pt x="537" y="743"/>
                    <a:pt x="535" y="744"/>
                    <a:pt x="535" y="746"/>
                  </a:cubicBezTo>
                  <a:cubicBezTo>
                    <a:pt x="535" y="747"/>
                    <a:pt x="533" y="751"/>
                    <a:pt x="534" y="753"/>
                  </a:cubicBezTo>
                  <a:cubicBezTo>
                    <a:pt x="534" y="754"/>
                    <a:pt x="535" y="756"/>
                    <a:pt x="536" y="757"/>
                  </a:cubicBezTo>
                  <a:cubicBezTo>
                    <a:pt x="537" y="757"/>
                    <a:pt x="538" y="756"/>
                    <a:pt x="539" y="755"/>
                  </a:cubicBezTo>
                  <a:cubicBezTo>
                    <a:pt x="540" y="755"/>
                    <a:pt x="543" y="755"/>
                    <a:pt x="543" y="756"/>
                  </a:cubicBezTo>
                  <a:cubicBezTo>
                    <a:pt x="542" y="756"/>
                    <a:pt x="540" y="757"/>
                    <a:pt x="540" y="758"/>
                  </a:cubicBezTo>
                  <a:cubicBezTo>
                    <a:pt x="541" y="759"/>
                    <a:pt x="542" y="759"/>
                    <a:pt x="541" y="760"/>
                  </a:cubicBezTo>
                  <a:cubicBezTo>
                    <a:pt x="541" y="760"/>
                    <a:pt x="540" y="760"/>
                    <a:pt x="540" y="762"/>
                  </a:cubicBezTo>
                  <a:cubicBezTo>
                    <a:pt x="540" y="763"/>
                    <a:pt x="539" y="767"/>
                    <a:pt x="539" y="768"/>
                  </a:cubicBezTo>
                  <a:cubicBezTo>
                    <a:pt x="538" y="769"/>
                    <a:pt x="539" y="770"/>
                    <a:pt x="539" y="771"/>
                  </a:cubicBezTo>
                  <a:cubicBezTo>
                    <a:pt x="539" y="772"/>
                    <a:pt x="538" y="773"/>
                    <a:pt x="538" y="773"/>
                  </a:cubicBezTo>
                  <a:cubicBezTo>
                    <a:pt x="538" y="774"/>
                    <a:pt x="540" y="775"/>
                    <a:pt x="540" y="776"/>
                  </a:cubicBezTo>
                  <a:cubicBezTo>
                    <a:pt x="540" y="776"/>
                    <a:pt x="537" y="776"/>
                    <a:pt x="537" y="777"/>
                  </a:cubicBezTo>
                  <a:cubicBezTo>
                    <a:pt x="537" y="778"/>
                    <a:pt x="537" y="778"/>
                    <a:pt x="538" y="778"/>
                  </a:cubicBezTo>
                  <a:cubicBezTo>
                    <a:pt x="538" y="778"/>
                    <a:pt x="537" y="779"/>
                    <a:pt x="537" y="779"/>
                  </a:cubicBezTo>
                  <a:cubicBezTo>
                    <a:pt x="537" y="780"/>
                    <a:pt x="536" y="781"/>
                    <a:pt x="538" y="781"/>
                  </a:cubicBezTo>
                  <a:cubicBezTo>
                    <a:pt x="539" y="781"/>
                    <a:pt x="539" y="782"/>
                    <a:pt x="538" y="782"/>
                  </a:cubicBezTo>
                  <a:cubicBezTo>
                    <a:pt x="536" y="782"/>
                    <a:pt x="535" y="783"/>
                    <a:pt x="535" y="783"/>
                  </a:cubicBezTo>
                  <a:cubicBezTo>
                    <a:pt x="535" y="784"/>
                    <a:pt x="536" y="785"/>
                    <a:pt x="536" y="786"/>
                  </a:cubicBezTo>
                  <a:cubicBezTo>
                    <a:pt x="536" y="787"/>
                    <a:pt x="536" y="788"/>
                    <a:pt x="535" y="789"/>
                  </a:cubicBezTo>
                  <a:cubicBezTo>
                    <a:pt x="534" y="790"/>
                    <a:pt x="534" y="788"/>
                    <a:pt x="534" y="788"/>
                  </a:cubicBezTo>
                  <a:cubicBezTo>
                    <a:pt x="533" y="787"/>
                    <a:pt x="531" y="786"/>
                    <a:pt x="531" y="785"/>
                  </a:cubicBezTo>
                  <a:cubicBezTo>
                    <a:pt x="531" y="784"/>
                    <a:pt x="531" y="784"/>
                    <a:pt x="531" y="784"/>
                  </a:cubicBezTo>
                  <a:cubicBezTo>
                    <a:pt x="530" y="784"/>
                    <a:pt x="528" y="785"/>
                    <a:pt x="528" y="786"/>
                  </a:cubicBezTo>
                  <a:cubicBezTo>
                    <a:pt x="527" y="786"/>
                    <a:pt x="528" y="787"/>
                    <a:pt x="528" y="787"/>
                  </a:cubicBezTo>
                  <a:cubicBezTo>
                    <a:pt x="528" y="788"/>
                    <a:pt x="528" y="788"/>
                    <a:pt x="527" y="789"/>
                  </a:cubicBezTo>
                  <a:cubicBezTo>
                    <a:pt x="525" y="789"/>
                    <a:pt x="523" y="790"/>
                    <a:pt x="523" y="791"/>
                  </a:cubicBezTo>
                  <a:cubicBezTo>
                    <a:pt x="523" y="792"/>
                    <a:pt x="524" y="793"/>
                    <a:pt x="525" y="792"/>
                  </a:cubicBezTo>
                  <a:cubicBezTo>
                    <a:pt x="525" y="792"/>
                    <a:pt x="524" y="791"/>
                    <a:pt x="525" y="791"/>
                  </a:cubicBezTo>
                  <a:cubicBezTo>
                    <a:pt x="525" y="790"/>
                    <a:pt x="526" y="791"/>
                    <a:pt x="527" y="791"/>
                  </a:cubicBezTo>
                  <a:cubicBezTo>
                    <a:pt x="528" y="792"/>
                    <a:pt x="529" y="792"/>
                    <a:pt x="529" y="792"/>
                  </a:cubicBezTo>
                  <a:cubicBezTo>
                    <a:pt x="530" y="792"/>
                    <a:pt x="531" y="792"/>
                    <a:pt x="532" y="792"/>
                  </a:cubicBezTo>
                  <a:cubicBezTo>
                    <a:pt x="532" y="792"/>
                    <a:pt x="533" y="793"/>
                    <a:pt x="533" y="794"/>
                  </a:cubicBezTo>
                  <a:cubicBezTo>
                    <a:pt x="532" y="795"/>
                    <a:pt x="531" y="795"/>
                    <a:pt x="531" y="796"/>
                  </a:cubicBezTo>
                  <a:cubicBezTo>
                    <a:pt x="531" y="797"/>
                    <a:pt x="530" y="798"/>
                    <a:pt x="530" y="799"/>
                  </a:cubicBezTo>
                  <a:cubicBezTo>
                    <a:pt x="530" y="799"/>
                    <a:pt x="533" y="799"/>
                    <a:pt x="533" y="799"/>
                  </a:cubicBezTo>
                  <a:cubicBezTo>
                    <a:pt x="534" y="798"/>
                    <a:pt x="537" y="799"/>
                    <a:pt x="537" y="801"/>
                  </a:cubicBezTo>
                  <a:cubicBezTo>
                    <a:pt x="536" y="803"/>
                    <a:pt x="536" y="802"/>
                    <a:pt x="535" y="802"/>
                  </a:cubicBezTo>
                  <a:cubicBezTo>
                    <a:pt x="535" y="801"/>
                    <a:pt x="532" y="800"/>
                    <a:pt x="532" y="801"/>
                  </a:cubicBezTo>
                  <a:cubicBezTo>
                    <a:pt x="531" y="802"/>
                    <a:pt x="530" y="802"/>
                    <a:pt x="531" y="803"/>
                  </a:cubicBezTo>
                  <a:cubicBezTo>
                    <a:pt x="532" y="804"/>
                    <a:pt x="532" y="805"/>
                    <a:pt x="532" y="805"/>
                  </a:cubicBezTo>
                  <a:cubicBezTo>
                    <a:pt x="532" y="805"/>
                    <a:pt x="532" y="807"/>
                    <a:pt x="531" y="807"/>
                  </a:cubicBezTo>
                  <a:cubicBezTo>
                    <a:pt x="531" y="807"/>
                    <a:pt x="530" y="810"/>
                    <a:pt x="531" y="810"/>
                  </a:cubicBezTo>
                  <a:cubicBezTo>
                    <a:pt x="531" y="810"/>
                    <a:pt x="532" y="809"/>
                    <a:pt x="532" y="809"/>
                  </a:cubicBezTo>
                  <a:cubicBezTo>
                    <a:pt x="532" y="808"/>
                    <a:pt x="533" y="807"/>
                    <a:pt x="533" y="808"/>
                  </a:cubicBezTo>
                  <a:cubicBezTo>
                    <a:pt x="533" y="810"/>
                    <a:pt x="532" y="812"/>
                    <a:pt x="533" y="812"/>
                  </a:cubicBezTo>
                  <a:cubicBezTo>
                    <a:pt x="534" y="812"/>
                    <a:pt x="534" y="812"/>
                    <a:pt x="533" y="812"/>
                  </a:cubicBezTo>
                  <a:cubicBezTo>
                    <a:pt x="532" y="813"/>
                    <a:pt x="531" y="813"/>
                    <a:pt x="532" y="814"/>
                  </a:cubicBezTo>
                  <a:cubicBezTo>
                    <a:pt x="532" y="815"/>
                    <a:pt x="533" y="815"/>
                    <a:pt x="533" y="815"/>
                  </a:cubicBezTo>
                  <a:cubicBezTo>
                    <a:pt x="533" y="816"/>
                    <a:pt x="533" y="816"/>
                    <a:pt x="532" y="816"/>
                  </a:cubicBezTo>
                  <a:cubicBezTo>
                    <a:pt x="531" y="816"/>
                    <a:pt x="530" y="817"/>
                    <a:pt x="531" y="817"/>
                  </a:cubicBezTo>
                  <a:cubicBezTo>
                    <a:pt x="532" y="817"/>
                    <a:pt x="531" y="818"/>
                    <a:pt x="531" y="818"/>
                  </a:cubicBezTo>
                  <a:cubicBezTo>
                    <a:pt x="531" y="819"/>
                    <a:pt x="532" y="819"/>
                    <a:pt x="533" y="819"/>
                  </a:cubicBezTo>
                  <a:cubicBezTo>
                    <a:pt x="533" y="820"/>
                    <a:pt x="533" y="820"/>
                    <a:pt x="534" y="820"/>
                  </a:cubicBezTo>
                  <a:cubicBezTo>
                    <a:pt x="535" y="819"/>
                    <a:pt x="535" y="819"/>
                    <a:pt x="535" y="820"/>
                  </a:cubicBezTo>
                  <a:cubicBezTo>
                    <a:pt x="534" y="820"/>
                    <a:pt x="534" y="821"/>
                    <a:pt x="535" y="821"/>
                  </a:cubicBezTo>
                  <a:cubicBezTo>
                    <a:pt x="535" y="820"/>
                    <a:pt x="535" y="821"/>
                    <a:pt x="534" y="821"/>
                  </a:cubicBezTo>
                  <a:cubicBezTo>
                    <a:pt x="534" y="822"/>
                    <a:pt x="534" y="822"/>
                    <a:pt x="533" y="823"/>
                  </a:cubicBezTo>
                  <a:cubicBezTo>
                    <a:pt x="532" y="823"/>
                    <a:pt x="532" y="824"/>
                    <a:pt x="532" y="824"/>
                  </a:cubicBezTo>
                  <a:cubicBezTo>
                    <a:pt x="532" y="825"/>
                    <a:pt x="531" y="826"/>
                    <a:pt x="532" y="826"/>
                  </a:cubicBezTo>
                  <a:cubicBezTo>
                    <a:pt x="532" y="825"/>
                    <a:pt x="534" y="825"/>
                    <a:pt x="534" y="824"/>
                  </a:cubicBezTo>
                  <a:cubicBezTo>
                    <a:pt x="535" y="824"/>
                    <a:pt x="535" y="823"/>
                    <a:pt x="535" y="824"/>
                  </a:cubicBezTo>
                  <a:cubicBezTo>
                    <a:pt x="535" y="825"/>
                    <a:pt x="536" y="826"/>
                    <a:pt x="535" y="827"/>
                  </a:cubicBezTo>
                  <a:cubicBezTo>
                    <a:pt x="534" y="827"/>
                    <a:pt x="534" y="827"/>
                    <a:pt x="533" y="828"/>
                  </a:cubicBezTo>
                  <a:cubicBezTo>
                    <a:pt x="532" y="828"/>
                    <a:pt x="531" y="828"/>
                    <a:pt x="533" y="828"/>
                  </a:cubicBezTo>
                  <a:cubicBezTo>
                    <a:pt x="534" y="828"/>
                    <a:pt x="535" y="828"/>
                    <a:pt x="535" y="829"/>
                  </a:cubicBezTo>
                  <a:cubicBezTo>
                    <a:pt x="536" y="831"/>
                    <a:pt x="536" y="831"/>
                    <a:pt x="537" y="831"/>
                  </a:cubicBezTo>
                  <a:cubicBezTo>
                    <a:pt x="537" y="830"/>
                    <a:pt x="538" y="829"/>
                    <a:pt x="538" y="828"/>
                  </a:cubicBezTo>
                  <a:cubicBezTo>
                    <a:pt x="538" y="828"/>
                    <a:pt x="538" y="826"/>
                    <a:pt x="538" y="826"/>
                  </a:cubicBezTo>
                  <a:cubicBezTo>
                    <a:pt x="538" y="827"/>
                    <a:pt x="538" y="827"/>
                    <a:pt x="539" y="827"/>
                  </a:cubicBezTo>
                  <a:cubicBezTo>
                    <a:pt x="539" y="828"/>
                    <a:pt x="540" y="829"/>
                    <a:pt x="540" y="829"/>
                  </a:cubicBezTo>
                  <a:cubicBezTo>
                    <a:pt x="540" y="828"/>
                    <a:pt x="540" y="827"/>
                    <a:pt x="540" y="827"/>
                  </a:cubicBezTo>
                  <a:cubicBezTo>
                    <a:pt x="540" y="828"/>
                    <a:pt x="540" y="829"/>
                    <a:pt x="540" y="829"/>
                  </a:cubicBezTo>
                  <a:cubicBezTo>
                    <a:pt x="541" y="828"/>
                    <a:pt x="541" y="827"/>
                    <a:pt x="541" y="827"/>
                  </a:cubicBezTo>
                  <a:cubicBezTo>
                    <a:pt x="541" y="828"/>
                    <a:pt x="542" y="827"/>
                    <a:pt x="542" y="828"/>
                  </a:cubicBezTo>
                  <a:cubicBezTo>
                    <a:pt x="541" y="829"/>
                    <a:pt x="541" y="830"/>
                    <a:pt x="541" y="830"/>
                  </a:cubicBezTo>
                  <a:cubicBezTo>
                    <a:pt x="542" y="830"/>
                    <a:pt x="541" y="831"/>
                    <a:pt x="541" y="831"/>
                  </a:cubicBezTo>
                  <a:cubicBezTo>
                    <a:pt x="542" y="832"/>
                    <a:pt x="542" y="832"/>
                    <a:pt x="542" y="833"/>
                  </a:cubicBezTo>
                  <a:cubicBezTo>
                    <a:pt x="541" y="833"/>
                    <a:pt x="541" y="834"/>
                    <a:pt x="541" y="834"/>
                  </a:cubicBezTo>
                  <a:cubicBezTo>
                    <a:pt x="542" y="834"/>
                    <a:pt x="546" y="834"/>
                    <a:pt x="546" y="834"/>
                  </a:cubicBezTo>
                  <a:cubicBezTo>
                    <a:pt x="547" y="835"/>
                    <a:pt x="547" y="836"/>
                    <a:pt x="548" y="836"/>
                  </a:cubicBezTo>
                  <a:cubicBezTo>
                    <a:pt x="549" y="837"/>
                    <a:pt x="549" y="837"/>
                    <a:pt x="549" y="838"/>
                  </a:cubicBezTo>
                  <a:cubicBezTo>
                    <a:pt x="548" y="839"/>
                    <a:pt x="547" y="840"/>
                    <a:pt x="546" y="840"/>
                  </a:cubicBezTo>
                  <a:cubicBezTo>
                    <a:pt x="546" y="840"/>
                    <a:pt x="545" y="841"/>
                    <a:pt x="544" y="840"/>
                  </a:cubicBezTo>
                  <a:cubicBezTo>
                    <a:pt x="544" y="840"/>
                    <a:pt x="543" y="840"/>
                    <a:pt x="542" y="840"/>
                  </a:cubicBezTo>
                  <a:cubicBezTo>
                    <a:pt x="541" y="840"/>
                    <a:pt x="541" y="842"/>
                    <a:pt x="541" y="842"/>
                  </a:cubicBezTo>
                  <a:cubicBezTo>
                    <a:pt x="542" y="842"/>
                    <a:pt x="542" y="842"/>
                    <a:pt x="543" y="842"/>
                  </a:cubicBezTo>
                  <a:cubicBezTo>
                    <a:pt x="544" y="842"/>
                    <a:pt x="545" y="842"/>
                    <a:pt x="544" y="842"/>
                  </a:cubicBezTo>
                  <a:cubicBezTo>
                    <a:pt x="543" y="843"/>
                    <a:pt x="543" y="843"/>
                    <a:pt x="544" y="843"/>
                  </a:cubicBezTo>
                  <a:cubicBezTo>
                    <a:pt x="544" y="843"/>
                    <a:pt x="545" y="844"/>
                    <a:pt x="546" y="844"/>
                  </a:cubicBezTo>
                  <a:cubicBezTo>
                    <a:pt x="547" y="844"/>
                    <a:pt x="547" y="844"/>
                    <a:pt x="547" y="844"/>
                  </a:cubicBezTo>
                  <a:cubicBezTo>
                    <a:pt x="546" y="845"/>
                    <a:pt x="547" y="845"/>
                    <a:pt x="547" y="845"/>
                  </a:cubicBezTo>
                  <a:cubicBezTo>
                    <a:pt x="548" y="845"/>
                    <a:pt x="550" y="845"/>
                    <a:pt x="550" y="843"/>
                  </a:cubicBezTo>
                  <a:cubicBezTo>
                    <a:pt x="551" y="842"/>
                    <a:pt x="549" y="840"/>
                    <a:pt x="551" y="838"/>
                  </a:cubicBezTo>
                  <a:cubicBezTo>
                    <a:pt x="552" y="835"/>
                    <a:pt x="553" y="836"/>
                    <a:pt x="554" y="835"/>
                  </a:cubicBezTo>
                  <a:cubicBezTo>
                    <a:pt x="556" y="835"/>
                    <a:pt x="558" y="834"/>
                    <a:pt x="559" y="833"/>
                  </a:cubicBezTo>
                  <a:cubicBezTo>
                    <a:pt x="559" y="833"/>
                    <a:pt x="559" y="832"/>
                    <a:pt x="559" y="832"/>
                  </a:cubicBezTo>
                  <a:cubicBezTo>
                    <a:pt x="560" y="831"/>
                    <a:pt x="560" y="831"/>
                    <a:pt x="561" y="832"/>
                  </a:cubicBezTo>
                  <a:cubicBezTo>
                    <a:pt x="563" y="833"/>
                    <a:pt x="565" y="834"/>
                    <a:pt x="565" y="833"/>
                  </a:cubicBezTo>
                  <a:cubicBezTo>
                    <a:pt x="564" y="832"/>
                    <a:pt x="561" y="828"/>
                    <a:pt x="561" y="826"/>
                  </a:cubicBezTo>
                  <a:cubicBezTo>
                    <a:pt x="561" y="824"/>
                    <a:pt x="559" y="820"/>
                    <a:pt x="562" y="818"/>
                  </a:cubicBezTo>
                  <a:cubicBezTo>
                    <a:pt x="564" y="817"/>
                    <a:pt x="565" y="817"/>
                    <a:pt x="564" y="816"/>
                  </a:cubicBezTo>
                  <a:cubicBezTo>
                    <a:pt x="564" y="815"/>
                    <a:pt x="563" y="816"/>
                    <a:pt x="562" y="815"/>
                  </a:cubicBezTo>
                  <a:cubicBezTo>
                    <a:pt x="561" y="815"/>
                    <a:pt x="561" y="815"/>
                    <a:pt x="562" y="815"/>
                  </a:cubicBezTo>
                  <a:cubicBezTo>
                    <a:pt x="563" y="815"/>
                    <a:pt x="563" y="815"/>
                    <a:pt x="563" y="814"/>
                  </a:cubicBezTo>
                  <a:cubicBezTo>
                    <a:pt x="563" y="814"/>
                    <a:pt x="564" y="814"/>
                    <a:pt x="564" y="814"/>
                  </a:cubicBezTo>
                  <a:cubicBezTo>
                    <a:pt x="564" y="815"/>
                    <a:pt x="564" y="816"/>
                    <a:pt x="565" y="816"/>
                  </a:cubicBezTo>
                  <a:cubicBezTo>
                    <a:pt x="566" y="816"/>
                    <a:pt x="567" y="816"/>
                    <a:pt x="568" y="815"/>
                  </a:cubicBezTo>
                  <a:cubicBezTo>
                    <a:pt x="569" y="814"/>
                    <a:pt x="568" y="810"/>
                    <a:pt x="569" y="809"/>
                  </a:cubicBezTo>
                  <a:cubicBezTo>
                    <a:pt x="569" y="808"/>
                    <a:pt x="571" y="806"/>
                    <a:pt x="573" y="805"/>
                  </a:cubicBezTo>
                  <a:cubicBezTo>
                    <a:pt x="575" y="804"/>
                    <a:pt x="579" y="802"/>
                    <a:pt x="579" y="801"/>
                  </a:cubicBezTo>
                  <a:cubicBezTo>
                    <a:pt x="579" y="800"/>
                    <a:pt x="579" y="799"/>
                    <a:pt x="578" y="799"/>
                  </a:cubicBezTo>
                  <a:cubicBezTo>
                    <a:pt x="577" y="800"/>
                    <a:pt x="577" y="799"/>
                    <a:pt x="578" y="799"/>
                  </a:cubicBezTo>
                  <a:cubicBezTo>
                    <a:pt x="579" y="798"/>
                    <a:pt x="580" y="798"/>
                    <a:pt x="580" y="797"/>
                  </a:cubicBezTo>
                  <a:cubicBezTo>
                    <a:pt x="580" y="796"/>
                    <a:pt x="580" y="795"/>
                    <a:pt x="578" y="794"/>
                  </a:cubicBezTo>
                  <a:cubicBezTo>
                    <a:pt x="577" y="794"/>
                    <a:pt x="575" y="794"/>
                    <a:pt x="574" y="793"/>
                  </a:cubicBezTo>
                  <a:cubicBezTo>
                    <a:pt x="573" y="793"/>
                    <a:pt x="573" y="792"/>
                    <a:pt x="573" y="792"/>
                  </a:cubicBezTo>
                  <a:cubicBezTo>
                    <a:pt x="572" y="792"/>
                    <a:pt x="569" y="790"/>
                    <a:pt x="569" y="788"/>
                  </a:cubicBezTo>
                  <a:cubicBezTo>
                    <a:pt x="569" y="786"/>
                    <a:pt x="571" y="783"/>
                    <a:pt x="573" y="782"/>
                  </a:cubicBezTo>
                  <a:cubicBezTo>
                    <a:pt x="574" y="781"/>
                    <a:pt x="577" y="778"/>
                    <a:pt x="579" y="779"/>
                  </a:cubicBezTo>
                  <a:cubicBezTo>
                    <a:pt x="580" y="779"/>
                    <a:pt x="580" y="780"/>
                    <a:pt x="581" y="779"/>
                  </a:cubicBezTo>
                  <a:cubicBezTo>
                    <a:pt x="581" y="779"/>
                    <a:pt x="580" y="776"/>
                    <a:pt x="581" y="775"/>
                  </a:cubicBezTo>
                  <a:cubicBezTo>
                    <a:pt x="583" y="774"/>
                    <a:pt x="583" y="773"/>
                    <a:pt x="583" y="772"/>
                  </a:cubicBezTo>
                  <a:cubicBezTo>
                    <a:pt x="583" y="771"/>
                    <a:pt x="582" y="770"/>
                    <a:pt x="583" y="769"/>
                  </a:cubicBezTo>
                  <a:cubicBezTo>
                    <a:pt x="583" y="768"/>
                    <a:pt x="585" y="767"/>
                    <a:pt x="586" y="766"/>
                  </a:cubicBezTo>
                  <a:cubicBezTo>
                    <a:pt x="587" y="766"/>
                    <a:pt x="588" y="766"/>
                    <a:pt x="587" y="765"/>
                  </a:cubicBezTo>
                  <a:cubicBezTo>
                    <a:pt x="586" y="764"/>
                    <a:pt x="585" y="764"/>
                    <a:pt x="585" y="763"/>
                  </a:cubicBezTo>
                  <a:cubicBezTo>
                    <a:pt x="585" y="762"/>
                    <a:pt x="587" y="762"/>
                    <a:pt x="588" y="762"/>
                  </a:cubicBezTo>
                  <a:cubicBezTo>
                    <a:pt x="589" y="762"/>
                    <a:pt x="590" y="764"/>
                    <a:pt x="591" y="764"/>
                  </a:cubicBezTo>
                  <a:cubicBezTo>
                    <a:pt x="592" y="764"/>
                    <a:pt x="593" y="763"/>
                    <a:pt x="592" y="762"/>
                  </a:cubicBezTo>
                  <a:cubicBezTo>
                    <a:pt x="592" y="760"/>
                    <a:pt x="592" y="760"/>
                    <a:pt x="591" y="760"/>
                  </a:cubicBezTo>
                  <a:cubicBezTo>
                    <a:pt x="590" y="760"/>
                    <a:pt x="590" y="761"/>
                    <a:pt x="589" y="761"/>
                  </a:cubicBezTo>
                  <a:cubicBezTo>
                    <a:pt x="588" y="761"/>
                    <a:pt x="587" y="761"/>
                    <a:pt x="586" y="760"/>
                  </a:cubicBezTo>
                  <a:cubicBezTo>
                    <a:pt x="585" y="759"/>
                    <a:pt x="584" y="759"/>
                    <a:pt x="584" y="757"/>
                  </a:cubicBezTo>
                  <a:cubicBezTo>
                    <a:pt x="584" y="755"/>
                    <a:pt x="583" y="752"/>
                    <a:pt x="584" y="751"/>
                  </a:cubicBezTo>
                  <a:cubicBezTo>
                    <a:pt x="584" y="749"/>
                    <a:pt x="585" y="750"/>
                    <a:pt x="586" y="750"/>
                  </a:cubicBezTo>
                  <a:cubicBezTo>
                    <a:pt x="587" y="750"/>
                    <a:pt x="590" y="753"/>
                    <a:pt x="593" y="753"/>
                  </a:cubicBezTo>
                  <a:cubicBezTo>
                    <a:pt x="596" y="753"/>
                    <a:pt x="598" y="752"/>
                    <a:pt x="598" y="751"/>
                  </a:cubicBezTo>
                  <a:cubicBezTo>
                    <a:pt x="599" y="751"/>
                    <a:pt x="600" y="750"/>
                    <a:pt x="600" y="749"/>
                  </a:cubicBezTo>
                  <a:cubicBezTo>
                    <a:pt x="599" y="748"/>
                    <a:pt x="599" y="747"/>
                    <a:pt x="599" y="746"/>
                  </a:cubicBezTo>
                  <a:cubicBezTo>
                    <a:pt x="599" y="745"/>
                    <a:pt x="601" y="743"/>
                    <a:pt x="601" y="742"/>
                  </a:cubicBezTo>
                  <a:cubicBezTo>
                    <a:pt x="601" y="741"/>
                    <a:pt x="599" y="740"/>
                    <a:pt x="600" y="738"/>
                  </a:cubicBezTo>
                  <a:cubicBezTo>
                    <a:pt x="600" y="736"/>
                    <a:pt x="602" y="736"/>
                    <a:pt x="602" y="737"/>
                  </a:cubicBezTo>
                  <a:cubicBezTo>
                    <a:pt x="602" y="738"/>
                    <a:pt x="602" y="740"/>
                    <a:pt x="602" y="739"/>
                  </a:cubicBezTo>
                  <a:cubicBezTo>
                    <a:pt x="602" y="738"/>
                    <a:pt x="602" y="738"/>
                    <a:pt x="605" y="738"/>
                  </a:cubicBezTo>
                  <a:cubicBezTo>
                    <a:pt x="607" y="738"/>
                    <a:pt x="610" y="738"/>
                    <a:pt x="614" y="737"/>
                  </a:cubicBezTo>
                  <a:cubicBezTo>
                    <a:pt x="618" y="735"/>
                    <a:pt x="622" y="735"/>
                    <a:pt x="623" y="734"/>
                  </a:cubicBezTo>
                  <a:cubicBezTo>
                    <a:pt x="625" y="733"/>
                    <a:pt x="627" y="733"/>
                    <a:pt x="627" y="731"/>
                  </a:cubicBezTo>
                  <a:cubicBezTo>
                    <a:pt x="627" y="730"/>
                    <a:pt x="629" y="728"/>
                    <a:pt x="630" y="727"/>
                  </a:cubicBezTo>
                  <a:cubicBezTo>
                    <a:pt x="632" y="726"/>
                    <a:pt x="632" y="725"/>
                    <a:pt x="632" y="723"/>
                  </a:cubicBezTo>
                  <a:cubicBezTo>
                    <a:pt x="632" y="722"/>
                    <a:pt x="632" y="721"/>
                    <a:pt x="631" y="720"/>
                  </a:cubicBezTo>
                  <a:cubicBezTo>
                    <a:pt x="630" y="720"/>
                    <a:pt x="628" y="719"/>
                    <a:pt x="628" y="718"/>
                  </a:cubicBezTo>
                  <a:cubicBezTo>
                    <a:pt x="628" y="717"/>
                    <a:pt x="629" y="715"/>
                    <a:pt x="629" y="714"/>
                  </a:cubicBezTo>
                  <a:cubicBezTo>
                    <a:pt x="629" y="714"/>
                    <a:pt x="627" y="711"/>
                    <a:pt x="625" y="710"/>
                  </a:cubicBezTo>
                  <a:cubicBezTo>
                    <a:pt x="623" y="710"/>
                    <a:pt x="622" y="710"/>
                    <a:pt x="622" y="708"/>
                  </a:cubicBezTo>
                  <a:cubicBezTo>
                    <a:pt x="622" y="708"/>
                    <a:pt x="623" y="707"/>
                    <a:pt x="623" y="707"/>
                  </a:cubicBezTo>
                  <a:cubicBezTo>
                    <a:pt x="624" y="707"/>
                    <a:pt x="624" y="707"/>
                    <a:pt x="625" y="707"/>
                  </a:cubicBezTo>
                  <a:cubicBezTo>
                    <a:pt x="625" y="708"/>
                    <a:pt x="629" y="708"/>
                    <a:pt x="630" y="708"/>
                  </a:cubicBezTo>
                  <a:cubicBezTo>
                    <a:pt x="631" y="708"/>
                    <a:pt x="632" y="710"/>
                    <a:pt x="633" y="710"/>
                  </a:cubicBezTo>
                  <a:cubicBezTo>
                    <a:pt x="635" y="711"/>
                    <a:pt x="635" y="712"/>
                    <a:pt x="636" y="711"/>
                  </a:cubicBezTo>
                  <a:cubicBezTo>
                    <a:pt x="638" y="711"/>
                    <a:pt x="637" y="711"/>
                    <a:pt x="639" y="711"/>
                  </a:cubicBezTo>
                  <a:cubicBezTo>
                    <a:pt x="641" y="711"/>
                    <a:pt x="642" y="712"/>
                    <a:pt x="644" y="711"/>
                  </a:cubicBezTo>
                  <a:cubicBezTo>
                    <a:pt x="646" y="710"/>
                    <a:pt x="648" y="709"/>
                    <a:pt x="649" y="707"/>
                  </a:cubicBezTo>
                  <a:cubicBezTo>
                    <a:pt x="650" y="706"/>
                    <a:pt x="651" y="705"/>
                    <a:pt x="651" y="704"/>
                  </a:cubicBezTo>
                  <a:cubicBezTo>
                    <a:pt x="652" y="703"/>
                    <a:pt x="653" y="702"/>
                    <a:pt x="654" y="702"/>
                  </a:cubicBezTo>
                  <a:cubicBezTo>
                    <a:pt x="655" y="700"/>
                    <a:pt x="656" y="696"/>
                    <a:pt x="657" y="694"/>
                  </a:cubicBezTo>
                  <a:cubicBezTo>
                    <a:pt x="658" y="693"/>
                    <a:pt x="660" y="692"/>
                    <a:pt x="661" y="691"/>
                  </a:cubicBezTo>
                  <a:cubicBezTo>
                    <a:pt x="663" y="690"/>
                    <a:pt x="667" y="686"/>
                    <a:pt x="668" y="684"/>
                  </a:cubicBezTo>
                  <a:cubicBezTo>
                    <a:pt x="669" y="682"/>
                    <a:pt x="670" y="677"/>
                    <a:pt x="672" y="675"/>
                  </a:cubicBezTo>
                  <a:cubicBezTo>
                    <a:pt x="675" y="673"/>
                    <a:pt x="677" y="672"/>
                    <a:pt x="678" y="670"/>
                  </a:cubicBezTo>
                  <a:cubicBezTo>
                    <a:pt x="679" y="668"/>
                    <a:pt x="679" y="666"/>
                    <a:pt x="679" y="664"/>
                  </a:cubicBezTo>
                  <a:cubicBezTo>
                    <a:pt x="679" y="663"/>
                    <a:pt x="678" y="661"/>
                    <a:pt x="678" y="658"/>
                  </a:cubicBezTo>
                  <a:cubicBezTo>
                    <a:pt x="679" y="656"/>
                    <a:pt x="679" y="655"/>
                    <a:pt x="679" y="654"/>
                  </a:cubicBezTo>
                  <a:cubicBezTo>
                    <a:pt x="679" y="653"/>
                    <a:pt x="679" y="653"/>
                    <a:pt x="679" y="652"/>
                  </a:cubicBezTo>
                  <a:cubicBezTo>
                    <a:pt x="680" y="652"/>
                    <a:pt x="681" y="653"/>
                    <a:pt x="682" y="651"/>
                  </a:cubicBezTo>
                  <a:cubicBezTo>
                    <a:pt x="683" y="650"/>
                    <a:pt x="685" y="647"/>
                    <a:pt x="687" y="646"/>
                  </a:cubicBezTo>
                  <a:cubicBezTo>
                    <a:pt x="688" y="646"/>
                    <a:pt x="689" y="645"/>
                    <a:pt x="689" y="645"/>
                  </a:cubicBezTo>
                  <a:cubicBezTo>
                    <a:pt x="690" y="644"/>
                    <a:pt x="693" y="642"/>
                    <a:pt x="695" y="642"/>
                  </a:cubicBezTo>
                  <a:cubicBezTo>
                    <a:pt x="696" y="642"/>
                    <a:pt x="698" y="644"/>
                    <a:pt x="698" y="643"/>
                  </a:cubicBezTo>
                  <a:cubicBezTo>
                    <a:pt x="698" y="642"/>
                    <a:pt x="697" y="642"/>
                    <a:pt x="697" y="641"/>
                  </a:cubicBezTo>
                  <a:cubicBezTo>
                    <a:pt x="698" y="641"/>
                    <a:pt x="699" y="640"/>
                    <a:pt x="701" y="640"/>
                  </a:cubicBezTo>
                  <a:cubicBezTo>
                    <a:pt x="702" y="639"/>
                    <a:pt x="702" y="639"/>
                    <a:pt x="702" y="638"/>
                  </a:cubicBezTo>
                  <a:cubicBezTo>
                    <a:pt x="701" y="638"/>
                    <a:pt x="703" y="637"/>
                    <a:pt x="703" y="637"/>
                  </a:cubicBezTo>
                  <a:cubicBezTo>
                    <a:pt x="703" y="637"/>
                    <a:pt x="704" y="637"/>
                    <a:pt x="704" y="637"/>
                  </a:cubicBezTo>
                  <a:cubicBezTo>
                    <a:pt x="704" y="638"/>
                    <a:pt x="705" y="638"/>
                    <a:pt x="706" y="638"/>
                  </a:cubicBezTo>
                  <a:cubicBezTo>
                    <a:pt x="708" y="638"/>
                    <a:pt x="709" y="636"/>
                    <a:pt x="710" y="636"/>
                  </a:cubicBezTo>
                  <a:cubicBezTo>
                    <a:pt x="711" y="636"/>
                    <a:pt x="710" y="636"/>
                    <a:pt x="710" y="637"/>
                  </a:cubicBezTo>
                  <a:cubicBezTo>
                    <a:pt x="710" y="637"/>
                    <a:pt x="712" y="638"/>
                    <a:pt x="714" y="637"/>
                  </a:cubicBezTo>
                  <a:cubicBezTo>
                    <a:pt x="716" y="637"/>
                    <a:pt x="717" y="637"/>
                    <a:pt x="717" y="636"/>
                  </a:cubicBezTo>
                  <a:cubicBezTo>
                    <a:pt x="717" y="634"/>
                    <a:pt x="720" y="633"/>
                    <a:pt x="720" y="632"/>
                  </a:cubicBezTo>
                  <a:cubicBezTo>
                    <a:pt x="721" y="631"/>
                    <a:pt x="722" y="631"/>
                    <a:pt x="722" y="628"/>
                  </a:cubicBezTo>
                  <a:cubicBezTo>
                    <a:pt x="722" y="626"/>
                    <a:pt x="724" y="625"/>
                    <a:pt x="725" y="624"/>
                  </a:cubicBezTo>
                  <a:cubicBezTo>
                    <a:pt x="726" y="623"/>
                    <a:pt x="727" y="620"/>
                    <a:pt x="728" y="619"/>
                  </a:cubicBezTo>
                  <a:cubicBezTo>
                    <a:pt x="729" y="618"/>
                    <a:pt x="729" y="619"/>
                    <a:pt x="729" y="617"/>
                  </a:cubicBezTo>
                  <a:cubicBezTo>
                    <a:pt x="730" y="616"/>
                    <a:pt x="729" y="614"/>
                    <a:pt x="730" y="612"/>
                  </a:cubicBezTo>
                  <a:cubicBezTo>
                    <a:pt x="730" y="610"/>
                    <a:pt x="731" y="608"/>
                    <a:pt x="731" y="608"/>
                  </a:cubicBezTo>
                  <a:cubicBezTo>
                    <a:pt x="732" y="607"/>
                    <a:pt x="733" y="607"/>
                    <a:pt x="733" y="605"/>
                  </a:cubicBezTo>
                  <a:cubicBezTo>
                    <a:pt x="733" y="602"/>
                    <a:pt x="733" y="599"/>
                    <a:pt x="734" y="597"/>
                  </a:cubicBezTo>
                  <a:cubicBezTo>
                    <a:pt x="735" y="595"/>
                    <a:pt x="734" y="590"/>
                    <a:pt x="734" y="587"/>
                  </a:cubicBezTo>
                  <a:cubicBezTo>
                    <a:pt x="734" y="585"/>
                    <a:pt x="734" y="581"/>
                    <a:pt x="734" y="580"/>
                  </a:cubicBezTo>
                  <a:cubicBezTo>
                    <a:pt x="735" y="579"/>
                    <a:pt x="736" y="579"/>
                    <a:pt x="735" y="578"/>
                  </a:cubicBezTo>
                  <a:cubicBezTo>
                    <a:pt x="734" y="577"/>
                    <a:pt x="733" y="577"/>
                    <a:pt x="734" y="577"/>
                  </a:cubicBezTo>
                  <a:cubicBezTo>
                    <a:pt x="735" y="577"/>
                    <a:pt x="736" y="579"/>
                    <a:pt x="736" y="578"/>
                  </a:cubicBezTo>
                  <a:cubicBezTo>
                    <a:pt x="736" y="577"/>
                    <a:pt x="736" y="576"/>
                    <a:pt x="736" y="577"/>
                  </a:cubicBezTo>
                  <a:cubicBezTo>
                    <a:pt x="736" y="577"/>
                    <a:pt x="737" y="577"/>
                    <a:pt x="737" y="577"/>
                  </a:cubicBezTo>
                  <a:cubicBezTo>
                    <a:pt x="738" y="577"/>
                    <a:pt x="738" y="578"/>
                    <a:pt x="739" y="576"/>
                  </a:cubicBezTo>
                  <a:cubicBezTo>
                    <a:pt x="740" y="575"/>
                    <a:pt x="742" y="573"/>
                    <a:pt x="743" y="570"/>
                  </a:cubicBezTo>
                  <a:cubicBezTo>
                    <a:pt x="744" y="567"/>
                    <a:pt x="745" y="565"/>
                    <a:pt x="748" y="564"/>
                  </a:cubicBezTo>
                  <a:cubicBezTo>
                    <a:pt x="750" y="563"/>
                    <a:pt x="750" y="562"/>
                    <a:pt x="752" y="561"/>
                  </a:cubicBezTo>
                  <a:cubicBezTo>
                    <a:pt x="753" y="559"/>
                    <a:pt x="757" y="554"/>
                    <a:pt x="758" y="551"/>
                  </a:cubicBezTo>
                  <a:cubicBezTo>
                    <a:pt x="758" y="548"/>
                    <a:pt x="759" y="543"/>
                    <a:pt x="756" y="539"/>
                  </a:cubicBezTo>
                  <a:cubicBezTo>
                    <a:pt x="754" y="534"/>
                    <a:pt x="755" y="533"/>
                    <a:pt x="752" y="533"/>
                  </a:cubicBezTo>
                  <a:close/>
                  <a:moveTo>
                    <a:pt x="506" y="236"/>
                  </a:moveTo>
                  <a:cubicBezTo>
                    <a:pt x="508" y="236"/>
                    <a:pt x="511" y="235"/>
                    <a:pt x="513" y="235"/>
                  </a:cubicBezTo>
                  <a:cubicBezTo>
                    <a:pt x="515" y="234"/>
                    <a:pt x="514" y="235"/>
                    <a:pt x="515" y="235"/>
                  </a:cubicBezTo>
                  <a:cubicBezTo>
                    <a:pt x="517" y="235"/>
                    <a:pt x="517" y="233"/>
                    <a:pt x="519" y="233"/>
                  </a:cubicBezTo>
                  <a:cubicBezTo>
                    <a:pt x="519" y="234"/>
                    <a:pt x="520" y="234"/>
                    <a:pt x="520" y="235"/>
                  </a:cubicBezTo>
                  <a:cubicBezTo>
                    <a:pt x="521" y="235"/>
                    <a:pt x="521" y="236"/>
                    <a:pt x="521" y="237"/>
                  </a:cubicBezTo>
                  <a:cubicBezTo>
                    <a:pt x="521" y="238"/>
                    <a:pt x="519" y="240"/>
                    <a:pt x="518" y="240"/>
                  </a:cubicBezTo>
                  <a:cubicBezTo>
                    <a:pt x="517" y="240"/>
                    <a:pt x="513" y="240"/>
                    <a:pt x="511" y="240"/>
                  </a:cubicBezTo>
                  <a:cubicBezTo>
                    <a:pt x="510" y="239"/>
                    <a:pt x="507" y="240"/>
                    <a:pt x="505" y="241"/>
                  </a:cubicBezTo>
                  <a:cubicBezTo>
                    <a:pt x="505" y="241"/>
                    <a:pt x="505" y="241"/>
                    <a:pt x="504" y="241"/>
                  </a:cubicBezTo>
                  <a:cubicBezTo>
                    <a:pt x="503" y="241"/>
                    <a:pt x="502" y="240"/>
                    <a:pt x="502" y="240"/>
                  </a:cubicBezTo>
                  <a:cubicBezTo>
                    <a:pt x="501" y="240"/>
                    <a:pt x="504" y="236"/>
                    <a:pt x="506" y="236"/>
                  </a:cubicBezTo>
                  <a:close/>
                  <a:moveTo>
                    <a:pt x="505" y="243"/>
                  </a:moveTo>
                  <a:cubicBezTo>
                    <a:pt x="505" y="243"/>
                    <a:pt x="506" y="243"/>
                    <a:pt x="505" y="244"/>
                  </a:cubicBezTo>
                  <a:cubicBezTo>
                    <a:pt x="504" y="246"/>
                    <a:pt x="498" y="248"/>
                    <a:pt x="494" y="251"/>
                  </a:cubicBezTo>
                  <a:cubicBezTo>
                    <a:pt x="491" y="252"/>
                    <a:pt x="486" y="253"/>
                    <a:pt x="484" y="252"/>
                  </a:cubicBezTo>
                  <a:cubicBezTo>
                    <a:pt x="481" y="251"/>
                    <a:pt x="480" y="250"/>
                    <a:pt x="480" y="249"/>
                  </a:cubicBezTo>
                  <a:cubicBezTo>
                    <a:pt x="480" y="248"/>
                    <a:pt x="484" y="246"/>
                    <a:pt x="483" y="246"/>
                  </a:cubicBezTo>
                  <a:cubicBezTo>
                    <a:pt x="483" y="247"/>
                    <a:pt x="483" y="247"/>
                    <a:pt x="483" y="248"/>
                  </a:cubicBezTo>
                  <a:cubicBezTo>
                    <a:pt x="483" y="248"/>
                    <a:pt x="483" y="249"/>
                    <a:pt x="484" y="249"/>
                  </a:cubicBezTo>
                  <a:cubicBezTo>
                    <a:pt x="486" y="250"/>
                    <a:pt x="491" y="245"/>
                    <a:pt x="492" y="244"/>
                  </a:cubicBezTo>
                  <a:cubicBezTo>
                    <a:pt x="493" y="244"/>
                    <a:pt x="494" y="245"/>
                    <a:pt x="496" y="245"/>
                  </a:cubicBezTo>
                  <a:cubicBezTo>
                    <a:pt x="498" y="246"/>
                    <a:pt x="499" y="244"/>
                    <a:pt x="500" y="244"/>
                  </a:cubicBezTo>
                  <a:cubicBezTo>
                    <a:pt x="501" y="243"/>
                    <a:pt x="503" y="243"/>
                    <a:pt x="505" y="243"/>
                  </a:cubicBezTo>
                  <a:close/>
                  <a:moveTo>
                    <a:pt x="440" y="209"/>
                  </a:moveTo>
                  <a:cubicBezTo>
                    <a:pt x="441" y="208"/>
                    <a:pt x="443" y="207"/>
                    <a:pt x="445" y="207"/>
                  </a:cubicBezTo>
                  <a:cubicBezTo>
                    <a:pt x="446" y="206"/>
                    <a:pt x="447" y="205"/>
                    <a:pt x="448" y="205"/>
                  </a:cubicBezTo>
                  <a:cubicBezTo>
                    <a:pt x="449" y="203"/>
                    <a:pt x="450" y="203"/>
                    <a:pt x="451" y="202"/>
                  </a:cubicBezTo>
                  <a:cubicBezTo>
                    <a:pt x="452" y="201"/>
                    <a:pt x="454" y="199"/>
                    <a:pt x="455" y="200"/>
                  </a:cubicBezTo>
                  <a:cubicBezTo>
                    <a:pt x="455" y="200"/>
                    <a:pt x="455" y="201"/>
                    <a:pt x="457" y="201"/>
                  </a:cubicBezTo>
                  <a:cubicBezTo>
                    <a:pt x="460" y="201"/>
                    <a:pt x="463" y="200"/>
                    <a:pt x="464" y="202"/>
                  </a:cubicBezTo>
                  <a:cubicBezTo>
                    <a:pt x="464" y="203"/>
                    <a:pt x="465" y="206"/>
                    <a:pt x="467" y="206"/>
                  </a:cubicBezTo>
                  <a:cubicBezTo>
                    <a:pt x="468" y="206"/>
                    <a:pt x="471" y="207"/>
                    <a:pt x="472" y="208"/>
                  </a:cubicBezTo>
                  <a:cubicBezTo>
                    <a:pt x="472" y="210"/>
                    <a:pt x="473" y="213"/>
                    <a:pt x="473" y="214"/>
                  </a:cubicBezTo>
                  <a:cubicBezTo>
                    <a:pt x="473" y="216"/>
                    <a:pt x="474" y="219"/>
                    <a:pt x="478" y="219"/>
                  </a:cubicBezTo>
                  <a:cubicBezTo>
                    <a:pt x="481" y="220"/>
                    <a:pt x="491" y="220"/>
                    <a:pt x="493" y="221"/>
                  </a:cubicBezTo>
                  <a:cubicBezTo>
                    <a:pt x="495" y="222"/>
                    <a:pt x="496" y="223"/>
                    <a:pt x="497" y="225"/>
                  </a:cubicBezTo>
                  <a:cubicBezTo>
                    <a:pt x="499" y="227"/>
                    <a:pt x="501" y="229"/>
                    <a:pt x="500" y="229"/>
                  </a:cubicBezTo>
                  <a:cubicBezTo>
                    <a:pt x="500" y="230"/>
                    <a:pt x="499" y="232"/>
                    <a:pt x="497" y="231"/>
                  </a:cubicBezTo>
                  <a:cubicBezTo>
                    <a:pt x="496" y="230"/>
                    <a:pt x="489" y="226"/>
                    <a:pt x="490" y="227"/>
                  </a:cubicBezTo>
                  <a:cubicBezTo>
                    <a:pt x="491" y="228"/>
                    <a:pt x="493" y="230"/>
                    <a:pt x="492" y="231"/>
                  </a:cubicBezTo>
                  <a:cubicBezTo>
                    <a:pt x="491" y="232"/>
                    <a:pt x="490" y="233"/>
                    <a:pt x="490" y="235"/>
                  </a:cubicBezTo>
                  <a:cubicBezTo>
                    <a:pt x="490" y="237"/>
                    <a:pt x="490" y="240"/>
                    <a:pt x="489" y="240"/>
                  </a:cubicBezTo>
                  <a:cubicBezTo>
                    <a:pt x="489" y="241"/>
                    <a:pt x="486" y="242"/>
                    <a:pt x="486" y="243"/>
                  </a:cubicBezTo>
                  <a:cubicBezTo>
                    <a:pt x="486" y="243"/>
                    <a:pt x="485" y="242"/>
                    <a:pt x="485" y="242"/>
                  </a:cubicBezTo>
                  <a:cubicBezTo>
                    <a:pt x="485" y="241"/>
                    <a:pt x="485" y="239"/>
                    <a:pt x="485" y="238"/>
                  </a:cubicBezTo>
                  <a:cubicBezTo>
                    <a:pt x="485" y="237"/>
                    <a:pt x="484" y="235"/>
                    <a:pt x="483" y="235"/>
                  </a:cubicBezTo>
                  <a:cubicBezTo>
                    <a:pt x="482" y="236"/>
                    <a:pt x="479" y="238"/>
                    <a:pt x="478" y="238"/>
                  </a:cubicBezTo>
                  <a:cubicBezTo>
                    <a:pt x="477" y="237"/>
                    <a:pt x="476" y="237"/>
                    <a:pt x="478" y="236"/>
                  </a:cubicBezTo>
                  <a:cubicBezTo>
                    <a:pt x="479" y="235"/>
                    <a:pt x="481" y="232"/>
                    <a:pt x="481" y="230"/>
                  </a:cubicBezTo>
                  <a:cubicBezTo>
                    <a:pt x="481" y="229"/>
                    <a:pt x="481" y="227"/>
                    <a:pt x="479" y="226"/>
                  </a:cubicBezTo>
                  <a:cubicBezTo>
                    <a:pt x="478" y="225"/>
                    <a:pt x="473" y="223"/>
                    <a:pt x="472" y="224"/>
                  </a:cubicBezTo>
                  <a:cubicBezTo>
                    <a:pt x="471" y="224"/>
                    <a:pt x="471" y="225"/>
                    <a:pt x="470" y="226"/>
                  </a:cubicBezTo>
                  <a:cubicBezTo>
                    <a:pt x="469" y="226"/>
                    <a:pt x="470" y="229"/>
                    <a:pt x="469" y="228"/>
                  </a:cubicBezTo>
                  <a:cubicBezTo>
                    <a:pt x="468" y="228"/>
                    <a:pt x="467" y="228"/>
                    <a:pt x="467" y="228"/>
                  </a:cubicBezTo>
                  <a:cubicBezTo>
                    <a:pt x="466" y="228"/>
                    <a:pt x="464" y="232"/>
                    <a:pt x="464" y="233"/>
                  </a:cubicBezTo>
                  <a:cubicBezTo>
                    <a:pt x="464" y="234"/>
                    <a:pt x="463" y="237"/>
                    <a:pt x="463" y="239"/>
                  </a:cubicBezTo>
                  <a:cubicBezTo>
                    <a:pt x="463" y="240"/>
                    <a:pt x="465" y="246"/>
                    <a:pt x="464" y="247"/>
                  </a:cubicBezTo>
                  <a:cubicBezTo>
                    <a:pt x="463" y="248"/>
                    <a:pt x="461" y="250"/>
                    <a:pt x="460" y="250"/>
                  </a:cubicBezTo>
                  <a:cubicBezTo>
                    <a:pt x="459" y="250"/>
                    <a:pt x="457" y="252"/>
                    <a:pt x="457" y="250"/>
                  </a:cubicBezTo>
                  <a:cubicBezTo>
                    <a:pt x="457" y="249"/>
                    <a:pt x="455" y="246"/>
                    <a:pt x="455" y="244"/>
                  </a:cubicBezTo>
                  <a:cubicBezTo>
                    <a:pt x="455" y="242"/>
                    <a:pt x="456" y="236"/>
                    <a:pt x="457" y="234"/>
                  </a:cubicBezTo>
                  <a:cubicBezTo>
                    <a:pt x="457" y="232"/>
                    <a:pt x="458" y="229"/>
                    <a:pt x="457" y="230"/>
                  </a:cubicBezTo>
                  <a:cubicBezTo>
                    <a:pt x="456" y="231"/>
                    <a:pt x="454" y="233"/>
                    <a:pt x="455" y="231"/>
                  </a:cubicBezTo>
                  <a:cubicBezTo>
                    <a:pt x="456" y="229"/>
                    <a:pt x="458" y="225"/>
                    <a:pt x="459" y="224"/>
                  </a:cubicBezTo>
                  <a:cubicBezTo>
                    <a:pt x="460" y="223"/>
                    <a:pt x="460" y="223"/>
                    <a:pt x="463" y="223"/>
                  </a:cubicBezTo>
                  <a:cubicBezTo>
                    <a:pt x="465" y="222"/>
                    <a:pt x="467" y="221"/>
                    <a:pt x="470" y="221"/>
                  </a:cubicBezTo>
                  <a:cubicBezTo>
                    <a:pt x="473" y="221"/>
                    <a:pt x="478" y="222"/>
                    <a:pt x="477" y="221"/>
                  </a:cubicBezTo>
                  <a:cubicBezTo>
                    <a:pt x="476" y="219"/>
                    <a:pt x="476" y="219"/>
                    <a:pt x="475" y="218"/>
                  </a:cubicBezTo>
                  <a:cubicBezTo>
                    <a:pt x="474" y="218"/>
                    <a:pt x="472" y="219"/>
                    <a:pt x="472" y="218"/>
                  </a:cubicBezTo>
                  <a:cubicBezTo>
                    <a:pt x="472" y="217"/>
                    <a:pt x="472" y="216"/>
                    <a:pt x="471" y="216"/>
                  </a:cubicBezTo>
                  <a:cubicBezTo>
                    <a:pt x="470" y="216"/>
                    <a:pt x="462" y="218"/>
                    <a:pt x="461" y="218"/>
                  </a:cubicBezTo>
                  <a:cubicBezTo>
                    <a:pt x="460" y="218"/>
                    <a:pt x="456" y="215"/>
                    <a:pt x="455" y="215"/>
                  </a:cubicBezTo>
                  <a:cubicBezTo>
                    <a:pt x="454" y="214"/>
                    <a:pt x="452" y="214"/>
                    <a:pt x="452" y="214"/>
                  </a:cubicBezTo>
                  <a:cubicBezTo>
                    <a:pt x="453" y="213"/>
                    <a:pt x="456" y="210"/>
                    <a:pt x="455" y="210"/>
                  </a:cubicBezTo>
                  <a:cubicBezTo>
                    <a:pt x="454" y="210"/>
                    <a:pt x="451" y="212"/>
                    <a:pt x="449" y="213"/>
                  </a:cubicBezTo>
                  <a:cubicBezTo>
                    <a:pt x="448" y="214"/>
                    <a:pt x="446" y="214"/>
                    <a:pt x="445" y="215"/>
                  </a:cubicBezTo>
                  <a:cubicBezTo>
                    <a:pt x="444" y="215"/>
                    <a:pt x="443" y="217"/>
                    <a:pt x="441" y="217"/>
                  </a:cubicBezTo>
                  <a:cubicBezTo>
                    <a:pt x="439" y="216"/>
                    <a:pt x="439" y="214"/>
                    <a:pt x="438" y="214"/>
                  </a:cubicBezTo>
                  <a:cubicBezTo>
                    <a:pt x="437" y="215"/>
                    <a:pt x="433" y="216"/>
                    <a:pt x="432" y="215"/>
                  </a:cubicBezTo>
                  <a:cubicBezTo>
                    <a:pt x="432" y="214"/>
                    <a:pt x="437" y="210"/>
                    <a:pt x="440" y="209"/>
                  </a:cubicBezTo>
                  <a:close/>
                  <a:moveTo>
                    <a:pt x="281" y="61"/>
                  </a:moveTo>
                  <a:cubicBezTo>
                    <a:pt x="278" y="62"/>
                    <a:pt x="279" y="61"/>
                    <a:pt x="277" y="61"/>
                  </a:cubicBezTo>
                  <a:cubicBezTo>
                    <a:pt x="275" y="61"/>
                    <a:pt x="275" y="61"/>
                    <a:pt x="274" y="63"/>
                  </a:cubicBezTo>
                  <a:cubicBezTo>
                    <a:pt x="273" y="64"/>
                    <a:pt x="275" y="64"/>
                    <a:pt x="276" y="65"/>
                  </a:cubicBezTo>
                  <a:cubicBezTo>
                    <a:pt x="277" y="66"/>
                    <a:pt x="276" y="65"/>
                    <a:pt x="274" y="65"/>
                  </a:cubicBezTo>
                  <a:cubicBezTo>
                    <a:pt x="272" y="65"/>
                    <a:pt x="270" y="67"/>
                    <a:pt x="268" y="68"/>
                  </a:cubicBezTo>
                  <a:cubicBezTo>
                    <a:pt x="267" y="69"/>
                    <a:pt x="266" y="68"/>
                    <a:pt x="267" y="67"/>
                  </a:cubicBezTo>
                  <a:cubicBezTo>
                    <a:pt x="268" y="67"/>
                    <a:pt x="271" y="64"/>
                    <a:pt x="270" y="63"/>
                  </a:cubicBezTo>
                  <a:cubicBezTo>
                    <a:pt x="270" y="62"/>
                    <a:pt x="267" y="64"/>
                    <a:pt x="265" y="64"/>
                  </a:cubicBezTo>
                  <a:cubicBezTo>
                    <a:pt x="263" y="65"/>
                    <a:pt x="264" y="66"/>
                    <a:pt x="263" y="67"/>
                  </a:cubicBezTo>
                  <a:cubicBezTo>
                    <a:pt x="262" y="69"/>
                    <a:pt x="258" y="68"/>
                    <a:pt x="255" y="67"/>
                  </a:cubicBezTo>
                  <a:cubicBezTo>
                    <a:pt x="253" y="66"/>
                    <a:pt x="254" y="66"/>
                    <a:pt x="256" y="66"/>
                  </a:cubicBezTo>
                  <a:cubicBezTo>
                    <a:pt x="258" y="66"/>
                    <a:pt x="258" y="65"/>
                    <a:pt x="258" y="64"/>
                  </a:cubicBezTo>
                  <a:cubicBezTo>
                    <a:pt x="258" y="63"/>
                    <a:pt x="259" y="62"/>
                    <a:pt x="260" y="62"/>
                  </a:cubicBezTo>
                  <a:cubicBezTo>
                    <a:pt x="261" y="61"/>
                    <a:pt x="259" y="60"/>
                    <a:pt x="259" y="59"/>
                  </a:cubicBezTo>
                  <a:cubicBezTo>
                    <a:pt x="259" y="58"/>
                    <a:pt x="263" y="59"/>
                    <a:pt x="264" y="59"/>
                  </a:cubicBezTo>
                  <a:cubicBezTo>
                    <a:pt x="266" y="59"/>
                    <a:pt x="264" y="58"/>
                    <a:pt x="261" y="57"/>
                  </a:cubicBezTo>
                  <a:cubicBezTo>
                    <a:pt x="259" y="56"/>
                    <a:pt x="258" y="57"/>
                    <a:pt x="256" y="58"/>
                  </a:cubicBezTo>
                  <a:cubicBezTo>
                    <a:pt x="254" y="58"/>
                    <a:pt x="250" y="58"/>
                    <a:pt x="248" y="58"/>
                  </a:cubicBezTo>
                  <a:cubicBezTo>
                    <a:pt x="246" y="58"/>
                    <a:pt x="247" y="58"/>
                    <a:pt x="245" y="59"/>
                  </a:cubicBezTo>
                  <a:cubicBezTo>
                    <a:pt x="244" y="60"/>
                    <a:pt x="245" y="58"/>
                    <a:pt x="245" y="57"/>
                  </a:cubicBezTo>
                  <a:cubicBezTo>
                    <a:pt x="246" y="56"/>
                    <a:pt x="247" y="56"/>
                    <a:pt x="249" y="56"/>
                  </a:cubicBezTo>
                  <a:cubicBezTo>
                    <a:pt x="252" y="56"/>
                    <a:pt x="252" y="55"/>
                    <a:pt x="255" y="54"/>
                  </a:cubicBezTo>
                  <a:cubicBezTo>
                    <a:pt x="257" y="54"/>
                    <a:pt x="259" y="53"/>
                    <a:pt x="260" y="53"/>
                  </a:cubicBezTo>
                  <a:cubicBezTo>
                    <a:pt x="262" y="53"/>
                    <a:pt x="268" y="51"/>
                    <a:pt x="271" y="50"/>
                  </a:cubicBezTo>
                  <a:cubicBezTo>
                    <a:pt x="273" y="49"/>
                    <a:pt x="276" y="50"/>
                    <a:pt x="277" y="51"/>
                  </a:cubicBezTo>
                  <a:cubicBezTo>
                    <a:pt x="278" y="52"/>
                    <a:pt x="275" y="52"/>
                    <a:pt x="274" y="53"/>
                  </a:cubicBezTo>
                  <a:cubicBezTo>
                    <a:pt x="272" y="54"/>
                    <a:pt x="272" y="54"/>
                    <a:pt x="272" y="55"/>
                  </a:cubicBezTo>
                  <a:cubicBezTo>
                    <a:pt x="272" y="56"/>
                    <a:pt x="281" y="56"/>
                    <a:pt x="282" y="55"/>
                  </a:cubicBezTo>
                  <a:cubicBezTo>
                    <a:pt x="283" y="55"/>
                    <a:pt x="285" y="52"/>
                    <a:pt x="287" y="53"/>
                  </a:cubicBezTo>
                  <a:cubicBezTo>
                    <a:pt x="287" y="54"/>
                    <a:pt x="283" y="61"/>
                    <a:pt x="281" y="61"/>
                  </a:cubicBezTo>
                  <a:close/>
                  <a:moveTo>
                    <a:pt x="333" y="88"/>
                  </a:moveTo>
                  <a:cubicBezTo>
                    <a:pt x="332" y="88"/>
                    <a:pt x="329" y="88"/>
                    <a:pt x="328" y="89"/>
                  </a:cubicBezTo>
                  <a:cubicBezTo>
                    <a:pt x="327" y="89"/>
                    <a:pt x="331" y="89"/>
                    <a:pt x="331" y="90"/>
                  </a:cubicBezTo>
                  <a:cubicBezTo>
                    <a:pt x="331" y="90"/>
                    <a:pt x="328" y="92"/>
                    <a:pt x="325" y="92"/>
                  </a:cubicBezTo>
                  <a:cubicBezTo>
                    <a:pt x="323" y="92"/>
                    <a:pt x="322" y="93"/>
                    <a:pt x="321" y="94"/>
                  </a:cubicBezTo>
                  <a:cubicBezTo>
                    <a:pt x="320" y="94"/>
                    <a:pt x="319" y="96"/>
                    <a:pt x="318" y="96"/>
                  </a:cubicBezTo>
                  <a:cubicBezTo>
                    <a:pt x="317" y="96"/>
                    <a:pt x="316" y="96"/>
                    <a:pt x="315" y="96"/>
                  </a:cubicBezTo>
                  <a:cubicBezTo>
                    <a:pt x="315" y="96"/>
                    <a:pt x="315" y="97"/>
                    <a:pt x="315" y="97"/>
                  </a:cubicBezTo>
                  <a:cubicBezTo>
                    <a:pt x="316" y="97"/>
                    <a:pt x="318" y="98"/>
                    <a:pt x="317" y="99"/>
                  </a:cubicBezTo>
                  <a:cubicBezTo>
                    <a:pt x="315" y="100"/>
                    <a:pt x="313" y="100"/>
                    <a:pt x="311" y="101"/>
                  </a:cubicBezTo>
                  <a:cubicBezTo>
                    <a:pt x="308" y="101"/>
                    <a:pt x="310" y="101"/>
                    <a:pt x="309" y="103"/>
                  </a:cubicBezTo>
                  <a:cubicBezTo>
                    <a:pt x="309" y="104"/>
                    <a:pt x="306" y="105"/>
                    <a:pt x="303" y="106"/>
                  </a:cubicBezTo>
                  <a:cubicBezTo>
                    <a:pt x="300" y="106"/>
                    <a:pt x="295" y="106"/>
                    <a:pt x="293" y="104"/>
                  </a:cubicBezTo>
                  <a:cubicBezTo>
                    <a:pt x="291" y="103"/>
                    <a:pt x="290" y="102"/>
                    <a:pt x="291" y="102"/>
                  </a:cubicBezTo>
                  <a:cubicBezTo>
                    <a:pt x="292" y="102"/>
                    <a:pt x="293" y="101"/>
                    <a:pt x="295" y="102"/>
                  </a:cubicBezTo>
                  <a:cubicBezTo>
                    <a:pt x="298" y="103"/>
                    <a:pt x="297" y="100"/>
                    <a:pt x="298" y="98"/>
                  </a:cubicBezTo>
                  <a:cubicBezTo>
                    <a:pt x="299" y="97"/>
                    <a:pt x="301" y="97"/>
                    <a:pt x="303" y="97"/>
                  </a:cubicBezTo>
                  <a:cubicBezTo>
                    <a:pt x="304" y="96"/>
                    <a:pt x="302" y="95"/>
                    <a:pt x="301" y="94"/>
                  </a:cubicBezTo>
                  <a:cubicBezTo>
                    <a:pt x="299" y="93"/>
                    <a:pt x="299" y="93"/>
                    <a:pt x="299" y="92"/>
                  </a:cubicBezTo>
                  <a:cubicBezTo>
                    <a:pt x="299" y="91"/>
                    <a:pt x="299" y="91"/>
                    <a:pt x="298" y="91"/>
                  </a:cubicBezTo>
                  <a:cubicBezTo>
                    <a:pt x="297" y="91"/>
                    <a:pt x="296" y="89"/>
                    <a:pt x="298" y="89"/>
                  </a:cubicBezTo>
                  <a:cubicBezTo>
                    <a:pt x="300" y="90"/>
                    <a:pt x="304" y="91"/>
                    <a:pt x="306" y="92"/>
                  </a:cubicBezTo>
                  <a:cubicBezTo>
                    <a:pt x="307" y="92"/>
                    <a:pt x="308" y="94"/>
                    <a:pt x="309" y="94"/>
                  </a:cubicBezTo>
                  <a:cubicBezTo>
                    <a:pt x="311" y="95"/>
                    <a:pt x="316" y="94"/>
                    <a:pt x="317" y="94"/>
                  </a:cubicBezTo>
                  <a:cubicBezTo>
                    <a:pt x="319" y="93"/>
                    <a:pt x="320" y="92"/>
                    <a:pt x="321" y="90"/>
                  </a:cubicBezTo>
                  <a:cubicBezTo>
                    <a:pt x="322" y="89"/>
                    <a:pt x="325" y="87"/>
                    <a:pt x="328" y="87"/>
                  </a:cubicBezTo>
                  <a:cubicBezTo>
                    <a:pt x="330" y="86"/>
                    <a:pt x="335" y="88"/>
                    <a:pt x="336" y="88"/>
                  </a:cubicBezTo>
                  <a:cubicBezTo>
                    <a:pt x="337" y="88"/>
                    <a:pt x="334" y="88"/>
                    <a:pt x="333" y="88"/>
                  </a:cubicBezTo>
                  <a:close/>
                  <a:moveTo>
                    <a:pt x="394" y="171"/>
                  </a:moveTo>
                  <a:cubicBezTo>
                    <a:pt x="392" y="169"/>
                    <a:pt x="394" y="170"/>
                    <a:pt x="395" y="169"/>
                  </a:cubicBezTo>
                  <a:cubicBezTo>
                    <a:pt x="396" y="168"/>
                    <a:pt x="394" y="168"/>
                    <a:pt x="393" y="168"/>
                  </a:cubicBezTo>
                  <a:cubicBezTo>
                    <a:pt x="391" y="168"/>
                    <a:pt x="392" y="166"/>
                    <a:pt x="392" y="165"/>
                  </a:cubicBezTo>
                  <a:cubicBezTo>
                    <a:pt x="393" y="164"/>
                    <a:pt x="393" y="163"/>
                    <a:pt x="393" y="162"/>
                  </a:cubicBezTo>
                  <a:cubicBezTo>
                    <a:pt x="394" y="161"/>
                    <a:pt x="395" y="163"/>
                    <a:pt x="398" y="164"/>
                  </a:cubicBezTo>
                  <a:cubicBezTo>
                    <a:pt x="400" y="165"/>
                    <a:pt x="400" y="166"/>
                    <a:pt x="400" y="167"/>
                  </a:cubicBezTo>
                  <a:cubicBezTo>
                    <a:pt x="401" y="168"/>
                    <a:pt x="401" y="170"/>
                    <a:pt x="402" y="171"/>
                  </a:cubicBezTo>
                  <a:cubicBezTo>
                    <a:pt x="403" y="172"/>
                    <a:pt x="404" y="173"/>
                    <a:pt x="404" y="176"/>
                  </a:cubicBezTo>
                  <a:cubicBezTo>
                    <a:pt x="403" y="178"/>
                    <a:pt x="405" y="177"/>
                    <a:pt x="405" y="178"/>
                  </a:cubicBezTo>
                  <a:cubicBezTo>
                    <a:pt x="406" y="181"/>
                    <a:pt x="406" y="180"/>
                    <a:pt x="407" y="182"/>
                  </a:cubicBezTo>
                  <a:cubicBezTo>
                    <a:pt x="408" y="184"/>
                    <a:pt x="407" y="186"/>
                    <a:pt x="406" y="188"/>
                  </a:cubicBezTo>
                  <a:cubicBezTo>
                    <a:pt x="405" y="189"/>
                    <a:pt x="405" y="187"/>
                    <a:pt x="404" y="185"/>
                  </a:cubicBezTo>
                  <a:cubicBezTo>
                    <a:pt x="403" y="183"/>
                    <a:pt x="405" y="181"/>
                    <a:pt x="405" y="180"/>
                  </a:cubicBezTo>
                  <a:cubicBezTo>
                    <a:pt x="405" y="179"/>
                    <a:pt x="405" y="178"/>
                    <a:pt x="404" y="179"/>
                  </a:cubicBezTo>
                  <a:cubicBezTo>
                    <a:pt x="403" y="180"/>
                    <a:pt x="402" y="181"/>
                    <a:pt x="402" y="179"/>
                  </a:cubicBezTo>
                  <a:cubicBezTo>
                    <a:pt x="402" y="177"/>
                    <a:pt x="402" y="177"/>
                    <a:pt x="401" y="176"/>
                  </a:cubicBezTo>
                  <a:cubicBezTo>
                    <a:pt x="399" y="174"/>
                    <a:pt x="400" y="177"/>
                    <a:pt x="400" y="177"/>
                  </a:cubicBezTo>
                  <a:cubicBezTo>
                    <a:pt x="399" y="178"/>
                    <a:pt x="395" y="173"/>
                    <a:pt x="394" y="171"/>
                  </a:cubicBezTo>
                  <a:close/>
                  <a:moveTo>
                    <a:pt x="626" y="682"/>
                  </a:moveTo>
                  <a:cubicBezTo>
                    <a:pt x="626" y="683"/>
                    <a:pt x="625" y="683"/>
                    <a:pt x="625" y="683"/>
                  </a:cubicBezTo>
                  <a:cubicBezTo>
                    <a:pt x="625" y="683"/>
                    <a:pt x="626" y="683"/>
                    <a:pt x="626" y="682"/>
                  </a:cubicBezTo>
                  <a:close/>
                  <a:moveTo>
                    <a:pt x="625" y="685"/>
                  </a:moveTo>
                  <a:cubicBezTo>
                    <a:pt x="625" y="685"/>
                    <a:pt x="625" y="685"/>
                    <a:pt x="625" y="685"/>
                  </a:cubicBezTo>
                  <a:cubicBezTo>
                    <a:pt x="625" y="685"/>
                    <a:pt x="625" y="685"/>
                    <a:pt x="625" y="685"/>
                  </a:cubicBezTo>
                  <a:close/>
                  <a:moveTo>
                    <a:pt x="645" y="491"/>
                  </a:moveTo>
                  <a:cubicBezTo>
                    <a:pt x="645" y="490"/>
                    <a:pt x="644" y="490"/>
                    <a:pt x="644" y="490"/>
                  </a:cubicBezTo>
                  <a:cubicBezTo>
                    <a:pt x="644" y="490"/>
                    <a:pt x="645" y="490"/>
                    <a:pt x="645" y="4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531"/>
            <p:cNvSpPr>
              <a:spLocks/>
            </p:cNvSpPr>
            <p:nvPr/>
          </p:nvSpPr>
          <p:spPr bwMode="auto">
            <a:xfrm>
              <a:off x="5011" y="1701"/>
              <a:ext cx="50" cy="21"/>
            </a:xfrm>
            <a:custGeom>
              <a:avLst/>
              <a:gdLst>
                <a:gd name="T0" fmla="*/ 32 w 36"/>
                <a:gd name="T1" fmla="*/ 11 h 15"/>
                <a:gd name="T2" fmla="*/ 34 w 36"/>
                <a:gd name="T3" fmla="*/ 10 h 15"/>
                <a:gd name="T4" fmla="*/ 31 w 36"/>
                <a:gd name="T5" fmla="*/ 7 h 15"/>
                <a:gd name="T6" fmla="*/ 25 w 36"/>
                <a:gd name="T7" fmla="*/ 3 h 15"/>
                <a:gd name="T8" fmla="*/ 18 w 36"/>
                <a:gd name="T9" fmla="*/ 1 h 15"/>
                <a:gd name="T10" fmla="*/ 16 w 36"/>
                <a:gd name="T11" fmla="*/ 1 h 15"/>
                <a:gd name="T12" fmla="*/ 16 w 36"/>
                <a:gd name="T13" fmla="*/ 3 h 15"/>
                <a:gd name="T14" fmla="*/ 15 w 36"/>
                <a:gd name="T15" fmla="*/ 3 h 15"/>
                <a:gd name="T16" fmla="*/ 11 w 36"/>
                <a:gd name="T17" fmla="*/ 1 h 15"/>
                <a:gd name="T18" fmla="*/ 7 w 36"/>
                <a:gd name="T19" fmla="*/ 2 h 15"/>
                <a:gd name="T20" fmla="*/ 8 w 36"/>
                <a:gd name="T21" fmla="*/ 3 h 15"/>
                <a:gd name="T22" fmla="*/ 10 w 36"/>
                <a:gd name="T23" fmla="*/ 6 h 15"/>
                <a:gd name="T24" fmla="*/ 12 w 36"/>
                <a:gd name="T25" fmla="*/ 9 h 15"/>
                <a:gd name="T26" fmla="*/ 10 w 36"/>
                <a:gd name="T27" fmla="*/ 10 h 15"/>
                <a:gd name="T28" fmla="*/ 7 w 36"/>
                <a:gd name="T29" fmla="*/ 10 h 15"/>
                <a:gd name="T30" fmla="*/ 6 w 36"/>
                <a:gd name="T31" fmla="*/ 9 h 15"/>
                <a:gd name="T32" fmla="*/ 2 w 36"/>
                <a:gd name="T33" fmla="*/ 9 h 15"/>
                <a:gd name="T34" fmla="*/ 1 w 36"/>
                <a:gd name="T35" fmla="*/ 11 h 15"/>
                <a:gd name="T36" fmla="*/ 4 w 36"/>
                <a:gd name="T37" fmla="*/ 12 h 15"/>
                <a:gd name="T38" fmla="*/ 15 w 36"/>
                <a:gd name="T39" fmla="*/ 12 h 15"/>
                <a:gd name="T40" fmla="*/ 16 w 36"/>
                <a:gd name="T41" fmla="*/ 12 h 15"/>
                <a:gd name="T42" fmla="*/ 17 w 36"/>
                <a:gd name="T43" fmla="*/ 14 h 15"/>
                <a:gd name="T44" fmla="*/ 19 w 36"/>
                <a:gd name="T45" fmla="*/ 12 h 15"/>
                <a:gd name="T46" fmla="*/ 24 w 36"/>
                <a:gd name="T47" fmla="*/ 10 h 15"/>
                <a:gd name="T48" fmla="*/ 28 w 36"/>
                <a:gd name="T49" fmla="*/ 11 h 15"/>
                <a:gd name="T50" fmla="*/ 32 w 36"/>
                <a:gd name="T51" fmla="*/ 1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15">
                  <a:moveTo>
                    <a:pt x="32" y="11"/>
                  </a:moveTo>
                  <a:cubicBezTo>
                    <a:pt x="33" y="12"/>
                    <a:pt x="33" y="11"/>
                    <a:pt x="34" y="10"/>
                  </a:cubicBezTo>
                  <a:cubicBezTo>
                    <a:pt x="36" y="9"/>
                    <a:pt x="33" y="8"/>
                    <a:pt x="31" y="7"/>
                  </a:cubicBezTo>
                  <a:cubicBezTo>
                    <a:pt x="29" y="7"/>
                    <a:pt x="27" y="5"/>
                    <a:pt x="25" y="3"/>
                  </a:cubicBezTo>
                  <a:cubicBezTo>
                    <a:pt x="23" y="2"/>
                    <a:pt x="20" y="1"/>
                    <a:pt x="18" y="1"/>
                  </a:cubicBezTo>
                  <a:cubicBezTo>
                    <a:pt x="16" y="1"/>
                    <a:pt x="15" y="1"/>
                    <a:pt x="16" y="1"/>
                  </a:cubicBezTo>
                  <a:cubicBezTo>
                    <a:pt x="16" y="2"/>
                    <a:pt x="17" y="2"/>
                    <a:pt x="16" y="3"/>
                  </a:cubicBezTo>
                  <a:cubicBezTo>
                    <a:pt x="16" y="3"/>
                    <a:pt x="15" y="3"/>
                    <a:pt x="15" y="3"/>
                  </a:cubicBezTo>
                  <a:cubicBezTo>
                    <a:pt x="14" y="2"/>
                    <a:pt x="12" y="2"/>
                    <a:pt x="11" y="1"/>
                  </a:cubicBezTo>
                  <a:cubicBezTo>
                    <a:pt x="9" y="0"/>
                    <a:pt x="7" y="1"/>
                    <a:pt x="7" y="2"/>
                  </a:cubicBezTo>
                  <a:cubicBezTo>
                    <a:pt x="6" y="2"/>
                    <a:pt x="7" y="3"/>
                    <a:pt x="8" y="3"/>
                  </a:cubicBezTo>
                  <a:cubicBezTo>
                    <a:pt x="9" y="4"/>
                    <a:pt x="9" y="5"/>
                    <a:pt x="10" y="6"/>
                  </a:cubicBezTo>
                  <a:cubicBezTo>
                    <a:pt x="10" y="7"/>
                    <a:pt x="12" y="8"/>
                    <a:pt x="12" y="9"/>
                  </a:cubicBezTo>
                  <a:cubicBezTo>
                    <a:pt x="12" y="9"/>
                    <a:pt x="11" y="10"/>
                    <a:pt x="10" y="10"/>
                  </a:cubicBezTo>
                  <a:cubicBezTo>
                    <a:pt x="9" y="11"/>
                    <a:pt x="6" y="10"/>
                    <a:pt x="7" y="10"/>
                  </a:cubicBezTo>
                  <a:cubicBezTo>
                    <a:pt x="8" y="10"/>
                    <a:pt x="7" y="9"/>
                    <a:pt x="6" y="9"/>
                  </a:cubicBezTo>
                  <a:cubicBezTo>
                    <a:pt x="5" y="9"/>
                    <a:pt x="4" y="9"/>
                    <a:pt x="2" y="9"/>
                  </a:cubicBezTo>
                  <a:cubicBezTo>
                    <a:pt x="0" y="9"/>
                    <a:pt x="1" y="11"/>
                    <a:pt x="1" y="11"/>
                  </a:cubicBezTo>
                  <a:cubicBezTo>
                    <a:pt x="1" y="11"/>
                    <a:pt x="3" y="12"/>
                    <a:pt x="4" y="12"/>
                  </a:cubicBezTo>
                  <a:cubicBezTo>
                    <a:pt x="5" y="11"/>
                    <a:pt x="12" y="13"/>
                    <a:pt x="15" y="12"/>
                  </a:cubicBezTo>
                  <a:cubicBezTo>
                    <a:pt x="15" y="12"/>
                    <a:pt x="15" y="12"/>
                    <a:pt x="16" y="12"/>
                  </a:cubicBezTo>
                  <a:cubicBezTo>
                    <a:pt x="16" y="12"/>
                    <a:pt x="16" y="14"/>
                    <a:pt x="17" y="14"/>
                  </a:cubicBezTo>
                  <a:cubicBezTo>
                    <a:pt x="18" y="15"/>
                    <a:pt x="19" y="13"/>
                    <a:pt x="19" y="12"/>
                  </a:cubicBezTo>
                  <a:cubicBezTo>
                    <a:pt x="19" y="10"/>
                    <a:pt x="23" y="10"/>
                    <a:pt x="24" y="10"/>
                  </a:cubicBezTo>
                  <a:cubicBezTo>
                    <a:pt x="25" y="10"/>
                    <a:pt x="26" y="11"/>
                    <a:pt x="28" y="11"/>
                  </a:cubicBezTo>
                  <a:cubicBezTo>
                    <a:pt x="30" y="11"/>
                    <a:pt x="30" y="10"/>
                    <a:pt x="3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532"/>
            <p:cNvSpPr>
              <a:spLocks/>
            </p:cNvSpPr>
            <p:nvPr/>
          </p:nvSpPr>
          <p:spPr bwMode="auto">
            <a:xfrm>
              <a:off x="6546" y="1929"/>
              <a:ext cx="32" cy="16"/>
            </a:xfrm>
            <a:custGeom>
              <a:avLst/>
              <a:gdLst>
                <a:gd name="T0" fmla="*/ 13 w 23"/>
                <a:gd name="T1" fmla="*/ 1 h 12"/>
                <a:gd name="T2" fmla="*/ 9 w 23"/>
                <a:gd name="T3" fmla="*/ 3 h 12"/>
                <a:gd name="T4" fmla="*/ 9 w 23"/>
                <a:gd name="T5" fmla="*/ 4 h 12"/>
                <a:gd name="T6" fmla="*/ 6 w 23"/>
                <a:gd name="T7" fmla="*/ 5 h 12"/>
                <a:gd name="T8" fmla="*/ 1 w 23"/>
                <a:gd name="T9" fmla="*/ 8 h 12"/>
                <a:gd name="T10" fmla="*/ 1 w 23"/>
                <a:gd name="T11" fmla="*/ 12 h 12"/>
                <a:gd name="T12" fmla="*/ 5 w 23"/>
                <a:gd name="T13" fmla="*/ 11 h 12"/>
                <a:gd name="T14" fmla="*/ 9 w 23"/>
                <a:gd name="T15" fmla="*/ 7 h 12"/>
                <a:gd name="T16" fmla="*/ 10 w 23"/>
                <a:gd name="T17" fmla="*/ 6 h 12"/>
                <a:gd name="T18" fmla="*/ 17 w 23"/>
                <a:gd name="T19" fmla="*/ 3 h 12"/>
                <a:gd name="T20" fmla="*/ 22 w 23"/>
                <a:gd name="T21" fmla="*/ 1 h 12"/>
                <a:gd name="T22" fmla="*/ 19 w 23"/>
                <a:gd name="T23" fmla="*/ 0 h 12"/>
                <a:gd name="T24" fmla="*/ 13 w 23"/>
                <a:gd name="T25"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12">
                  <a:moveTo>
                    <a:pt x="13" y="1"/>
                  </a:moveTo>
                  <a:cubicBezTo>
                    <a:pt x="12" y="1"/>
                    <a:pt x="10" y="2"/>
                    <a:pt x="9" y="3"/>
                  </a:cubicBezTo>
                  <a:cubicBezTo>
                    <a:pt x="9" y="3"/>
                    <a:pt x="9" y="3"/>
                    <a:pt x="9" y="4"/>
                  </a:cubicBezTo>
                  <a:cubicBezTo>
                    <a:pt x="8" y="4"/>
                    <a:pt x="7" y="4"/>
                    <a:pt x="6" y="5"/>
                  </a:cubicBezTo>
                  <a:cubicBezTo>
                    <a:pt x="5" y="6"/>
                    <a:pt x="2" y="7"/>
                    <a:pt x="1" y="8"/>
                  </a:cubicBezTo>
                  <a:cubicBezTo>
                    <a:pt x="1" y="9"/>
                    <a:pt x="0" y="12"/>
                    <a:pt x="1" y="12"/>
                  </a:cubicBezTo>
                  <a:cubicBezTo>
                    <a:pt x="3" y="11"/>
                    <a:pt x="4" y="11"/>
                    <a:pt x="5" y="11"/>
                  </a:cubicBezTo>
                  <a:cubicBezTo>
                    <a:pt x="6" y="11"/>
                    <a:pt x="8" y="8"/>
                    <a:pt x="9" y="7"/>
                  </a:cubicBezTo>
                  <a:cubicBezTo>
                    <a:pt x="10" y="7"/>
                    <a:pt x="10" y="7"/>
                    <a:pt x="10" y="6"/>
                  </a:cubicBezTo>
                  <a:cubicBezTo>
                    <a:pt x="12" y="5"/>
                    <a:pt x="16" y="4"/>
                    <a:pt x="17" y="3"/>
                  </a:cubicBezTo>
                  <a:cubicBezTo>
                    <a:pt x="19" y="3"/>
                    <a:pt x="21" y="2"/>
                    <a:pt x="22" y="1"/>
                  </a:cubicBezTo>
                  <a:cubicBezTo>
                    <a:pt x="23" y="1"/>
                    <a:pt x="20" y="0"/>
                    <a:pt x="19" y="0"/>
                  </a:cubicBezTo>
                  <a:cubicBezTo>
                    <a:pt x="18" y="1"/>
                    <a:pt x="15" y="1"/>
                    <a:pt x="1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533"/>
            <p:cNvSpPr>
              <a:spLocks/>
            </p:cNvSpPr>
            <p:nvPr/>
          </p:nvSpPr>
          <p:spPr bwMode="auto">
            <a:xfrm>
              <a:off x="6612" y="1875"/>
              <a:ext cx="150" cy="73"/>
            </a:xfrm>
            <a:custGeom>
              <a:avLst/>
              <a:gdLst>
                <a:gd name="T0" fmla="*/ 73 w 109"/>
                <a:gd name="T1" fmla="*/ 15 h 53"/>
                <a:gd name="T2" fmla="*/ 65 w 109"/>
                <a:gd name="T3" fmla="*/ 11 h 53"/>
                <a:gd name="T4" fmla="*/ 53 w 109"/>
                <a:gd name="T5" fmla="*/ 7 h 53"/>
                <a:gd name="T6" fmla="*/ 43 w 109"/>
                <a:gd name="T7" fmla="*/ 4 h 53"/>
                <a:gd name="T8" fmla="*/ 31 w 109"/>
                <a:gd name="T9" fmla="*/ 2 h 53"/>
                <a:gd name="T10" fmla="*/ 26 w 109"/>
                <a:gd name="T11" fmla="*/ 5 h 53"/>
                <a:gd name="T12" fmla="*/ 16 w 109"/>
                <a:gd name="T13" fmla="*/ 10 h 53"/>
                <a:gd name="T14" fmla="*/ 13 w 109"/>
                <a:gd name="T15" fmla="*/ 5 h 53"/>
                <a:gd name="T16" fmla="*/ 8 w 109"/>
                <a:gd name="T17" fmla="*/ 6 h 53"/>
                <a:gd name="T18" fmla="*/ 2 w 109"/>
                <a:gd name="T19" fmla="*/ 8 h 53"/>
                <a:gd name="T20" fmla="*/ 5 w 109"/>
                <a:gd name="T21" fmla="*/ 11 h 53"/>
                <a:gd name="T22" fmla="*/ 9 w 109"/>
                <a:gd name="T23" fmla="*/ 16 h 53"/>
                <a:gd name="T24" fmla="*/ 10 w 109"/>
                <a:gd name="T25" fmla="*/ 11 h 53"/>
                <a:gd name="T26" fmla="*/ 10 w 109"/>
                <a:gd name="T27" fmla="*/ 13 h 53"/>
                <a:gd name="T28" fmla="*/ 17 w 109"/>
                <a:gd name="T29" fmla="*/ 14 h 53"/>
                <a:gd name="T30" fmla="*/ 26 w 109"/>
                <a:gd name="T31" fmla="*/ 19 h 53"/>
                <a:gd name="T32" fmla="*/ 37 w 109"/>
                <a:gd name="T33" fmla="*/ 26 h 53"/>
                <a:gd name="T34" fmla="*/ 42 w 109"/>
                <a:gd name="T35" fmla="*/ 31 h 53"/>
                <a:gd name="T36" fmla="*/ 41 w 109"/>
                <a:gd name="T37" fmla="*/ 33 h 53"/>
                <a:gd name="T38" fmla="*/ 38 w 109"/>
                <a:gd name="T39" fmla="*/ 35 h 53"/>
                <a:gd name="T40" fmla="*/ 34 w 109"/>
                <a:gd name="T41" fmla="*/ 39 h 53"/>
                <a:gd name="T42" fmla="*/ 40 w 109"/>
                <a:gd name="T43" fmla="*/ 36 h 53"/>
                <a:gd name="T44" fmla="*/ 41 w 109"/>
                <a:gd name="T45" fmla="*/ 38 h 53"/>
                <a:gd name="T46" fmla="*/ 47 w 109"/>
                <a:gd name="T47" fmla="*/ 37 h 53"/>
                <a:gd name="T48" fmla="*/ 52 w 109"/>
                <a:gd name="T49" fmla="*/ 44 h 53"/>
                <a:gd name="T50" fmla="*/ 59 w 109"/>
                <a:gd name="T51" fmla="*/ 45 h 53"/>
                <a:gd name="T52" fmla="*/ 63 w 109"/>
                <a:gd name="T53" fmla="*/ 40 h 53"/>
                <a:gd name="T54" fmla="*/ 66 w 109"/>
                <a:gd name="T55" fmla="*/ 39 h 53"/>
                <a:gd name="T56" fmla="*/ 68 w 109"/>
                <a:gd name="T57" fmla="*/ 38 h 53"/>
                <a:gd name="T58" fmla="*/ 72 w 109"/>
                <a:gd name="T59" fmla="*/ 35 h 53"/>
                <a:gd name="T60" fmla="*/ 80 w 109"/>
                <a:gd name="T61" fmla="*/ 38 h 53"/>
                <a:gd name="T62" fmla="*/ 84 w 109"/>
                <a:gd name="T63" fmla="*/ 42 h 53"/>
                <a:gd name="T64" fmla="*/ 92 w 109"/>
                <a:gd name="T65" fmla="*/ 50 h 53"/>
                <a:gd name="T66" fmla="*/ 105 w 109"/>
                <a:gd name="T67" fmla="*/ 53 h 53"/>
                <a:gd name="T68" fmla="*/ 108 w 109"/>
                <a:gd name="T69" fmla="*/ 51 h 53"/>
                <a:gd name="T70" fmla="*/ 104 w 109"/>
                <a:gd name="T71" fmla="*/ 47 h 53"/>
                <a:gd name="T72" fmla="*/ 99 w 109"/>
                <a:gd name="T73" fmla="*/ 45 h 53"/>
                <a:gd name="T74" fmla="*/ 94 w 109"/>
                <a:gd name="T75" fmla="*/ 41 h 53"/>
                <a:gd name="T76" fmla="*/ 87 w 109"/>
                <a:gd name="T77" fmla="*/ 33 h 53"/>
                <a:gd name="T78" fmla="*/ 91 w 109"/>
                <a:gd name="T79" fmla="*/ 30 h 53"/>
                <a:gd name="T80" fmla="*/ 86 w 109"/>
                <a:gd name="T81" fmla="*/ 26 h 53"/>
                <a:gd name="T82" fmla="*/ 78 w 109"/>
                <a:gd name="T8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9" h="53">
                  <a:moveTo>
                    <a:pt x="78" y="19"/>
                  </a:moveTo>
                  <a:cubicBezTo>
                    <a:pt x="77" y="17"/>
                    <a:pt x="74" y="16"/>
                    <a:pt x="73" y="15"/>
                  </a:cubicBezTo>
                  <a:cubicBezTo>
                    <a:pt x="72" y="14"/>
                    <a:pt x="70" y="14"/>
                    <a:pt x="69" y="13"/>
                  </a:cubicBezTo>
                  <a:cubicBezTo>
                    <a:pt x="67" y="12"/>
                    <a:pt x="66" y="11"/>
                    <a:pt x="65" y="11"/>
                  </a:cubicBezTo>
                  <a:cubicBezTo>
                    <a:pt x="64" y="11"/>
                    <a:pt x="58" y="9"/>
                    <a:pt x="56" y="8"/>
                  </a:cubicBezTo>
                  <a:cubicBezTo>
                    <a:pt x="55" y="8"/>
                    <a:pt x="54" y="7"/>
                    <a:pt x="53" y="7"/>
                  </a:cubicBezTo>
                  <a:cubicBezTo>
                    <a:pt x="51" y="6"/>
                    <a:pt x="50" y="6"/>
                    <a:pt x="49" y="6"/>
                  </a:cubicBezTo>
                  <a:cubicBezTo>
                    <a:pt x="47" y="6"/>
                    <a:pt x="46" y="5"/>
                    <a:pt x="43" y="4"/>
                  </a:cubicBezTo>
                  <a:cubicBezTo>
                    <a:pt x="41" y="4"/>
                    <a:pt x="36" y="1"/>
                    <a:pt x="34" y="0"/>
                  </a:cubicBezTo>
                  <a:cubicBezTo>
                    <a:pt x="33" y="0"/>
                    <a:pt x="31" y="2"/>
                    <a:pt x="31" y="2"/>
                  </a:cubicBezTo>
                  <a:cubicBezTo>
                    <a:pt x="31" y="3"/>
                    <a:pt x="31" y="4"/>
                    <a:pt x="30" y="4"/>
                  </a:cubicBezTo>
                  <a:cubicBezTo>
                    <a:pt x="29" y="4"/>
                    <a:pt x="27" y="4"/>
                    <a:pt x="26" y="5"/>
                  </a:cubicBezTo>
                  <a:cubicBezTo>
                    <a:pt x="25" y="6"/>
                    <a:pt x="23" y="11"/>
                    <a:pt x="20" y="11"/>
                  </a:cubicBezTo>
                  <a:cubicBezTo>
                    <a:pt x="19" y="11"/>
                    <a:pt x="17" y="11"/>
                    <a:pt x="16" y="10"/>
                  </a:cubicBezTo>
                  <a:cubicBezTo>
                    <a:pt x="16" y="9"/>
                    <a:pt x="16" y="8"/>
                    <a:pt x="15" y="6"/>
                  </a:cubicBezTo>
                  <a:cubicBezTo>
                    <a:pt x="14" y="5"/>
                    <a:pt x="13" y="4"/>
                    <a:pt x="13" y="5"/>
                  </a:cubicBezTo>
                  <a:cubicBezTo>
                    <a:pt x="12" y="6"/>
                    <a:pt x="11" y="7"/>
                    <a:pt x="10" y="6"/>
                  </a:cubicBezTo>
                  <a:cubicBezTo>
                    <a:pt x="10" y="6"/>
                    <a:pt x="8" y="6"/>
                    <a:pt x="8" y="6"/>
                  </a:cubicBezTo>
                  <a:cubicBezTo>
                    <a:pt x="7" y="6"/>
                    <a:pt x="5" y="8"/>
                    <a:pt x="4" y="8"/>
                  </a:cubicBezTo>
                  <a:cubicBezTo>
                    <a:pt x="3" y="8"/>
                    <a:pt x="2" y="7"/>
                    <a:pt x="2" y="8"/>
                  </a:cubicBezTo>
                  <a:cubicBezTo>
                    <a:pt x="1" y="8"/>
                    <a:pt x="0" y="9"/>
                    <a:pt x="2" y="9"/>
                  </a:cubicBezTo>
                  <a:cubicBezTo>
                    <a:pt x="3" y="9"/>
                    <a:pt x="5" y="10"/>
                    <a:pt x="5" y="11"/>
                  </a:cubicBezTo>
                  <a:cubicBezTo>
                    <a:pt x="5" y="12"/>
                    <a:pt x="5" y="14"/>
                    <a:pt x="6" y="14"/>
                  </a:cubicBezTo>
                  <a:cubicBezTo>
                    <a:pt x="6" y="15"/>
                    <a:pt x="8" y="16"/>
                    <a:pt x="9" y="16"/>
                  </a:cubicBezTo>
                  <a:cubicBezTo>
                    <a:pt x="10" y="16"/>
                    <a:pt x="9" y="16"/>
                    <a:pt x="9" y="15"/>
                  </a:cubicBezTo>
                  <a:cubicBezTo>
                    <a:pt x="9" y="14"/>
                    <a:pt x="9" y="13"/>
                    <a:pt x="10" y="11"/>
                  </a:cubicBezTo>
                  <a:cubicBezTo>
                    <a:pt x="10" y="10"/>
                    <a:pt x="12" y="8"/>
                    <a:pt x="11" y="9"/>
                  </a:cubicBezTo>
                  <a:cubicBezTo>
                    <a:pt x="11" y="10"/>
                    <a:pt x="9" y="12"/>
                    <a:pt x="10" y="13"/>
                  </a:cubicBezTo>
                  <a:cubicBezTo>
                    <a:pt x="12" y="14"/>
                    <a:pt x="15" y="15"/>
                    <a:pt x="16" y="15"/>
                  </a:cubicBezTo>
                  <a:cubicBezTo>
                    <a:pt x="17" y="14"/>
                    <a:pt x="18" y="13"/>
                    <a:pt x="17" y="14"/>
                  </a:cubicBezTo>
                  <a:cubicBezTo>
                    <a:pt x="17" y="15"/>
                    <a:pt x="16" y="16"/>
                    <a:pt x="18" y="16"/>
                  </a:cubicBezTo>
                  <a:cubicBezTo>
                    <a:pt x="20" y="17"/>
                    <a:pt x="23" y="17"/>
                    <a:pt x="26" y="19"/>
                  </a:cubicBezTo>
                  <a:cubicBezTo>
                    <a:pt x="29" y="21"/>
                    <a:pt x="34" y="22"/>
                    <a:pt x="35" y="23"/>
                  </a:cubicBezTo>
                  <a:cubicBezTo>
                    <a:pt x="37" y="25"/>
                    <a:pt x="37" y="24"/>
                    <a:pt x="37" y="26"/>
                  </a:cubicBezTo>
                  <a:cubicBezTo>
                    <a:pt x="38" y="27"/>
                    <a:pt x="38" y="28"/>
                    <a:pt x="39" y="29"/>
                  </a:cubicBezTo>
                  <a:cubicBezTo>
                    <a:pt x="40" y="30"/>
                    <a:pt x="43" y="31"/>
                    <a:pt x="42" y="31"/>
                  </a:cubicBezTo>
                  <a:cubicBezTo>
                    <a:pt x="40" y="32"/>
                    <a:pt x="39" y="32"/>
                    <a:pt x="40" y="32"/>
                  </a:cubicBezTo>
                  <a:cubicBezTo>
                    <a:pt x="42" y="32"/>
                    <a:pt x="42" y="33"/>
                    <a:pt x="41" y="33"/>
                  </a:cubicBezTo>
                  <a:cubicBezTo>
                    <a:pt x="40" y="33"/>
                    <a:pt x="41" y="34"/>
                    <a:pt x="40" y="34"/>
                  </a:cubicBezTo>
                  <a:cubicBezTo>
                    <a:pt x="39" y="35"/>
                    <a:pt x="39" y="35"/>
                    <a:pt x="38" y="35"/>
                  </a:cubicBezTo>
                  <a:cubicBezTo>
                    <a:pt x="37" y="35"/>
                    <a:pt x="37" y="35"/>
                    <a:pt x="36" y="36"/>
                  </a:cubicBezTo>
                  <a:cubicBezTo>
                    <a:pt x="35" y="37"/>
                    <a:pt x="33" y="39"/>
                    <a:pt x="34" y="39"/>
                  </a:cubicBezTo>
                  <a:cubicBezTo>
                    <a:pt x="35" y="40"/>
                    <a:pt x="39" y="40"/>
                    <a:pt x="40" y="39"/>
                  </a:cubicBezTo>
                  <a:cubicBezTo>
                    <a:pt x="40" y="39"/>
                    <a:pt x="40" y="36"/>
                    <a:pt x="40" y="36"/>
                  </a:cubicBezTo>
                  <a:cubicBezTo>
                    <a:pt x="40" y="35"/>
                    <a:pt x="42" y="35"/>
                    <a:pt x="41" y="36"/>
                  </a:cubicBezTo>
                  <a:cubicBezTo>
                    <a:pt x="41" y="36"/>
                    <a:pt x="40" y="37"/>
                    <a:pt x="41" y="38"/>
                  </a:cubicBezTo>
                  <a:cubicBezTo>
                    <a:pt x="42" y="38"/>
                    <a:pt x="45" y="39"/>
                    <a:pt x="46" y="38"/>
                  </a:cubicBezTo>
                  <a:cubicBezTo>
                    <a:pt x="47" y="38"/>
                    <a:pt x="47" y="36"/>
                    <a:pt x="47" y="37"/>
                  </a:cubicBezTo>
                  <a:cubicBezTo>
                    <a:pt x="47" y="38"/>
                    <a:pt x="45" y="38"/>
                    <a:pt x="48" y="40"/>
                  </a:cubicBezTo>
                  <a:cubicBezTo>
                    <a:pt x="50" y="42"/>
                    <a:pt x="51" y="43"/>
                    <a:pt x="52" y="44"/>
                  </a:cubicBezTo>
                  <a:cubicBezTo>
                    <a:pt x="52" y="44"/>
                    <a:pt x="52" y="44"/>
                    <a:pt x="53" y="44"/>
                  </a:cubicBezTo>
                  <a:cubicBezTo>
                    <a:pt x="54" y="44"/>
                    <a:pt x="57" y="45"/>
                    <a:pt x="59" y="45"/>
                  </a:cubicBezTo>
                  <a:cubicBezTo>
                    <a:pt x="61" y="45"/>
                    <a:pt x="65" y="43"/>
                    <a:pt x="66" y="42"/>
                  </a:cubicBezTo>
                  <a:cubicBezTo>
                    <a:pt x="66" y="42"/>
                    <a:pt x="64" y="41"/>
                    <a:pt x="63" y="40"/>
                  </a:cubicBezTo>
                  <a:cubicBezTo>
                    <a:pt x="61" y="39"/>
                    <a:pt x="60" y="38"/>
                    <a:pt x="64" y="40"/>
                  </a:cubicBezTo>
                  <a:cubicBezTo>
                    <a:pt x="68" y="43"/>
                    <a:pt x="67" y="40"/>
                    <a:pt x="66" y="39"/>
                  </a:cubicBezTo>
                  <a:cubicBezTo>
                    <a:pt x="66" y="39"/>
                    <a:pt x="65" y="36"/>
                    <a:pt x="66" y="37"/>
                  </a:cubicBezTo>
                  <a:cubicBezTo>
                    <a:pt x="67" y="38"/>
                    <a:pt x="68" y="38"/>
                    <a:pt x="68" y="38"/>
                  </a:cubicBezTo>
                  <a:cubicBezTo>
                    <a:pt x="69" y="37"/>
                    <a:pt x="68" y="35"/>
                    <a:pt x="69" y="36"/>
                  </a:cubicBezTo>
                  <a:cubicBezTo>
                    <a:pt x="70" y="36"/>
                    <a:pt x="71" y="36"/>
                    <a:pt x="72" y="35"/>
                  </a:cubicBezTo>
                  <a:cubicBezTo>
                    <a:pt x="73" y="35"/>
                    <a:pt x="73" y="36"/>
                    <a:pt x="75" y="37"/>
                  </a:cubicBezTo>
                  <a:cubicBezTo>
                    <a:pt x="78" y="38"/>
                    <a:pt x="80" y="38"/>
                    <a:pt x="80" y="38"/>
                  </a:cubicBezTo>
                  <a:cubicBezTo>
                    <a:pt x="81" y="37"/>
                    <a:pt x="80" y="38"/>
                    <a:pt x="81" y="39"/>
                  </a:cubicBezTo>
                  <a:cubicBezTo>
                    <a:pt x="83" y="40"/>
                    <a:pt x="83" y="41"/>
                    <a:pt x="84" y="42"/>
                  </a:cubicBezTo>
                  <a:cubicBezTo>
                    <a:pt x="85" y="43"/>
                    <a:pt x="86" y="43"/>
                    <a:pt x="86" y="45"/>
                  </a:cubicBezTo>
                  <a:cubicBezTo>
                    <a:pt x="87" y="46"/>
                    <a:pt x="90" y="50"/>
                    <a:pt x="92" y="50"/>
                  </a:cubicBezTo>
                  <a:cubicBezTo>
                    <a:pt x="94" y="50"/>
                    <a:pt x="96" y="50"/>
                    <a:pt x="99" y="51"/>
                  </a:cubicBezTo>
                  <a:cubicBezTo>
                    <a:pt x="102" y="52"/>
                    <a:pt x="104" y="53"/>
                    <a:pt x="105" y="53"/>
                  </a:cubicBezTo>
                  <a:cubicBezTo>
                    <a:pt x="106" y="53"/>
                    <a:pt x="106" y="52"/>
                    <a:pt x="106" y="52"/>
                  </a:cubicBezTo>
                  <a:cubicBezTo>
                    <a:pt x="107" y="52"/>
                    <a:pt x="109" y="51"/>
                    <a:pt x="108" y="51"/>
                  </a:cubicBezTo>
                  <a:cubicBezTo>
                    <a:pt x="106" y="51"/>
                    <a:pt x="102" y="49"/>
                    <a:pt x="102" y="48"/>
                  </a:cubicBezTo>
                  <a:cubicBezTo>
                    <a:pt x="102" y="47"/>
                    <a:pt x="106" y="48"/>
                    <a:pt x="104" y="47"/>
                  </a:cubicBezTo>
                  <a:cubicBezTo>
                    <a:pt x="102" y="47"/>
                    <a:pt x="102" y="47"/>
                    <a:pt x="101" y="47"/>
                  </a:cubicBezTo>
                  <a:cubicBezTo>
                    <a:pt x="99" y="47"/>
                    <a:pt x="99" y="46"/>
                    <a:pt x="99" y="45"/>
                  </a:cubicBezTo>
                  <a:cubicBezTo>
                    <a:pt x="98" y="44"/>
                    <a:pt x="99" y="44"/>
                    <a:pt x="97" y="44"/>
                  </a:cubicBezTo>
                  <a:cubicBezTo>
                    <a:pt x="96" y="44"/>
                    <a:pt x="94" y="42"/>
                    <a:pt x="94" y="41"/>
                  </a:cubicBezTo>
                  <a:cubicBezTo>
                    <a:pt x="93" y="40"/>
                    <a:pt x="94" y="40"/>
                    <a:pt x="93" y="39"/>
                  </a:cubicBezTo>
                  <a:cubicBezTo>
                    <a:pt x="92" y="38"/>
                    <a:pt x="88" y="35"/>
                    <a:pt x="87" y="33"/>
                  </a:cubicBezTo>
                  <a:cubicBezTo>
                    <a:pt x="85" y="31"/>
                    <a:pt x="84" y="31"/>
                    <a:pt x="85" y="31"/>
                  </a:cubicBezTo>
                  <a:cubicBezTo>
                    <a:pt x="87" y="31"/>
                    <a:pt x="93" y="32"/>
                    <a:pt x="91" y="30"/>
                  </a:cubicBezTo>
                  <a:cubicBezTo>
                    <a:pt x="90" y="28"/>
                    <a:pt x="91" y="27"/>
                    <a:pt x="89" y="27"/>
                  </a:cubicBezTo>
                  <a:cubicBezTo>
                    <a:pt x="88" y="26"/>
                    <a:pt x="88" y="27"/>
                    <a:pt x="86" y="26"/>
                  </a:cubicBezTo>
                  <a:cubicBezTo>
                    <a:pt x="84" y="25"/>
                    <a:pt x="83" y="24"/>
                    <a:pt x="82" y="23"/>
                  </a:cubicBezTo>
                  <a:cubicBezTo>
                    <a:pt x="80" y="22"/>
                    <a:pt x="79" y="20"/>
                    <a:pt x="78"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534"/>
            <p:cNvSpPr>
              <a:spLocks/>
            </p:cNvSpPr>
            <p:nvPr/>
          </p:nvSpPr>
          <p:spPr bwMode="auto">
            <a:xfrm>
              <a:off x="6433" y="1807"/>
              <a:ext cx="81" cy="90"/>
            </a:xfrm>
            <a:custGeom>
              <a:avLst/>
              <a:gdLst>
                <a:gd name="T0" fmla="*/ 0 w 59"/>
                <a:gd name="T1" fmla="*/ 37 h 65"/>
                <a:gd name="T2" fmla="*/ 1 w 59"/>
                <a:gd name="T3" fmla="*/ 42 h 65"/>
                <a:gd name="T4" fmla="*/ 3 w 59"/>
                <a:gd name="T5" fmla="*/ 45 h 65"/>
                <a:gd name="T6" fmla="*/ 6 w 59"/>
                <a:gd name="T7" fmla="*/ 52 h 65"/>
                <a:gd name="T8" fmla="*/ 8 w 59"/>
                <a:gd name="T9" fmla="*/ 56 h 65"/>
                <a:gd name="T10" fmla="*/ 14 w 59"/>
                <a:gd name="T11" fmla="*/ 58 h 65"/>
                <a:gd name="T12" fmla="*/ 16 w 59"/>
                <a:gd name="T13" fmla="*/ 58 h 65"/>
                <a:gd name="T14" fmla="*/ 17 w 59"/>
                <a:gd name="T15" fmla="*/ 60 h 65"/>
                <a:gd name="T16" fmla="*/ 22 w 59"/>
                <a:gd name="T17" fmla="*/ 59 h 65"/>
                <a:gd name="T18" fmla="*/ 23 w 59"/>
                <a:gd name="T19" fmla="*/ 58 h 65"/>
                <a:gd name="T20" fmla="*/ 27 w 59"/>
                <a:gd name="T21" fmla="*/ 60 h 65"/>
                <a:gd name="T22" fmla="*/ 31 w 59"/>
                <a:gd name="T23" fmla="*/ 59 h 65"/>
                <a:gd name="T24" fmla="*/ 32 w 59"/>
                <a:gd name="T25" fmla="*/ 64 h 65"/>
                <a:gd name="T26" fmla="*/ 40 w 59"/>
                <a:gd name="T27" fmla="*/ 61 h 65"/>
                <a:gd name="T28" fmla="*/ 41 w 59"/>
                <a:gd name="T29" fmla="*/ 63 h 65"/>
                <a:gd name="T30" fmla="*/ 41 w 59"/>
                <a:gd name="T31" fmla="*/ 60 h 65"/>
                <a:gd name="T32" fmla="*/ 41 w 59"/>
                <a:gd name="T33" fmla="*/ 57 h 65"/>
                <a:gd name="T34" fmla="*/ 42 w 59"/>
                <a:gd name="T35" fmla="*/ 54 h 65"/>
                <a:gd name="T36" fmla="*/ 42 w 59"/>
                <a:gd name="T37" fmla="*/ 51 h 65"/>
                <a:gd name="T38" fmla="*/ 45 w 59"/>
                <a:gd name="T39" fmla="*/ 47 h 65"/>
                <a:gd name="T40" fmla="*/ 48 w 59"/>
                <a:gd name="T41" fmla="*/ 42 h 65"/>
                <a:gd name="T42" fmla="*/ 49 w 59"/>
                <a:gd name="T43" fmla="*/ 37 h 65"/>
                <a:gd name="T44" fmla="*/ 53 w 59"/>
                <a:gd name="T45" fmla="*/ 35 h 65"/>
                <a:gd name="T46" fmla="*/ 56 w 59"/>
                <a:gd name="T47" fmla="*/ 35 h 65"/>
                <a:gd name="T48" fmla="*/ 51 w 59"/>
                <a:gd name="T49" fmla="*/ 29 h 65"/>
                <a:gd name="T50" fmla="*/ 50 w 59"/>
                <a:gd name="T51" fmla="*/ 26 h 65"/>
                <a:gd name="T52" fmla="*/ 47 w 59"/>
                <a:gd name="T53" fmla="*/ 20 h 65"/>
                <a:gd name="T54" fmla="*/ 50 w 59"/>
                <a:gd name="T55" fmla="*/ 21 h 65"/>
                <a:gd name="T56" fmla="*/ 49 w 59"/>
                <a:gd name="T57" fmla="*/ 18 h 65"/>
                <a:gd name="T58" fmla="*/ 50 w 59"/>
                <a:gd name="T59" fmla="*/ 17 h 65"/>
                <a:gd name="T60" fmla="*/ 54 w 59"/>
                <a:gd name="T61" fmla="*/ 15 h 65"/>
                <a:gd name="T62" fmla="*/ 52 w 59"/>
                <a:gd name="T63" fmla="*/ 12 h 65"/>
                <a:gd name="T64" fmla="*/ 55 w 59"/>
                <a:gd name="T65" fmla="*/ 12 h 65"/>
                <a:gd name="T66" fmla="*/ 58 w 59"/>
                <a:gd name="T67" fmla="*/ 10 h 65"/>
                <a:gd name="T68" fmla="*/ 53 w 59"/>
                <a:gd name="T69" fmla="*/ 8 h 65"/>
                <a:gd name="T70" fmla="*/ 51 w 59"/>
                <a:gd name="T71" fmla="*/ 8 h 65"/>
                <a:gd name="T72" fmla="*/ 51 w 59"/>
                <a:gd name="T73" fmla="*/ 7 h 65"/>
                <a:gd name="T74" fmla="*/ 50 w 59"/>
                <a:gd name="T75" fmla="*/ 7 h 65"/>
                <a:gd name="T76" fmla="*/ 49 w 59"/>
                <a:gd name="T77" fmla="*/ 3 h 65"/>
                <a:gd name="T78" fmla="*/ 45 w 59"/>
                <a:gd name="T79" fmla="*/ 1 h 65"/>
                <a:gd name="T80" fmla="*/ 44 w 59"/>
                <a:gd name="T81" fmla="*/ 2 h 65"/>
                <a:gd name="T82" fmla="*/ 43 w 59"/>
                <a:gd name="T83" fmla="*/ 2 h 65"/>
                <a:gd name="T84" fmla="*/ 38 w 59"/>
                <a:gd name="T85" fmla="*/ 8 h 65"/>
                <a:gd name="T86" fmla="*/ 36 w 59"/>
                <a:gd name="T87" fmla="*/ 11 h 65"/>
                <a:gd name="T88" fmla="*/ 36 w 59"/>
                <a:gd name="T89" fmla="*/ 12 h 65"/>
                <a:gd name="T90" fmla="*/ 31 w 59"/>
                <a:gd name="T91" fmla="*/ 14 h 65"/>
                <a:gd name="T92" fmla="*/ 29 w 59"/>
                <a:gd name="T93" fmla="*/ 15 h 65"/>
                <a:gd name="T94" fmla="*/ 27 w 59"/>
                <a:gd name="T95" fmla="*/ 17 h 65"/>
                <a:gd name="T96" fmla="*/ 21 w 59"/>
                <a:gd name="T97" fmla="*/ 23 h 65"/>
                <a:gd name="T98" fmla="*/ 14 w 59"/>
                <a:gd name="T99" fmla="*/ 25 h 65"/>
                <a:gd name="T100" fmla="*/ 12 w 59"/>
                <a:gd name="T101" fmla="*/ 31 h 65"/>
                <a:gd name="T102" fmla="*/ 13 w 59"/>
                <a:gd name="T103" fmla="*/ 32 h 65"/>
                <a:gd name="T104" fmla="*/ 8 w 59"/>
                <a:gd name="T105" fmla="*/ 31 h 65"/>
                <a:gd name="T106" fmla="*/ 5 w 59"/>
                <a:gd name="T107" fmla="*/ 30 h 65"/>
                <a:gd name="T108" fmla="*/ 3 w 59"/>
                <a:gd name="T109" fmla="*/ 29 h 65"/>
                <a:gd name="T110" fmla="*/ 3 w 59"/>
                <a:gd name="T111" fmla="*/ 30 h 65"/>
                <a:gd name="T112" fmla="*/ 0 w 59"/>
                <a:gd name="T113" fmla="*/ 3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9" h="65">
                  <a:moveTo>
                    <a:pt x="0" y="37"/>
                  </a:moveTo>
                  <a:cubicBezTo>
                    <a:pt x="0" y="39"/>
                    <a:pt x="1" y="40"/>
                    <a:pt x="1" y="42"/>
                  </a:cubicBezTo>
                  <a:cubicBezTo>
                    <a:pt x="2" y="44"/>
                    <a:pt x="2" y="43"/>
                    <a:pt x="3" y="45"/>
                  </a:cubicBezTo>
                  <a:cubicBezTo>
                    <a:pt x="5" y="47"/>
                    <a:pt x="5" y="49"/>
                    <a:pt x="6" y="52"/>
                  </a:cubicBezTo>
                  <a:cubicBezTo>
                    <a:pt x="6" y="54"/>
                    <a:pt x="7" y="55"/>
                    <a:pt x="8" y="56"/>
                  </a:cubicBezTo>
                  <a:cubicBezTo>
                    <a:pt x="9" y="57"/>
                    <a:pt x="12" y="58"/>
                    <a:pt x="14" y="58"/>
                  </a:cubicBezTo>
                  <a:cubicBezTo>
                    <a:pt x="16" y="58"/>
                    <a:pt x="16" y="57"/>
                    <a:pt x="16" y="58"/>
                  </a:cubicBezTo>
                  <a:cubicBezTo>
                    <a:pt x="16" y="59"/>
                    <a:pt x="15" y="60"/>
                    <a:pt x="17" y="60"/>
                  </a:cubicBezTo>
                  <a:cubicBezTo>
                    <a:pt x="19" y="60"/>
                    <a:pt x="21" y="61"/>
                    <a:pt x="22" y="59"/>
                  </a:cubicBezTo>
                  <a:cubicBezTo>
                    <a:pt x="23" y="58"/>
                    <a:pt x="22" y="57"/>
                    <a:pt x="23" y="58"/>
                  </a:cubicBezTo>
                  <a:cubicBezTo>
                    <a:pt x="25" y="59"/>
                    <a:pt x="25" y="60"/>
                    <a:pt x="27" y="60"/>
                  </a:cubicBezTo>
                  <a:cubicBezTo>
                    <a:pt x="30" y="60"/>
                    <a:pt x="31" y="58"/>
                    <a:pt x="31" y="59"/>
                  </a:cubicBezTo>
                  <a:cubicBezTo>
                    <a:pt x="32" y="60"/>
                    <a:pt x="31" y="65"/>
                    <a:pt x="32" y="64"/>
                  </a:cubicBezTo>
                  <a:cubicBezTo>
                    <a:pt x="34" y="63"/>
                    <a:pt x="39" y="61"/>
                    <a:pt x="40" y="61"/>
                  </a:cubicBezTo>
                  <a:cubicBezTo>
                    <a:pt x="40" y="61"/>
                    <a:pt x="41" y="64"/>
                    <a:pt x="41" y="63"/>
                  </a:cubicBezTo>
                  <a:cubicBezTo>
                    <a:pt x="41" y="63"/>
                    <a:pt x="42" y="61"/>
                    <a:pt x="41" y="60"/>
                  </a:cubicBezTo>
                  <a:cubicBezTo>
                    <a:pt x="41" y="59"/>
                    <a:pt x="40" y="59"/>
                    <a:pt x="41" y="57"/>
                  </a:cubicBezTo>
                  <a:cubicBezTo>
                    <a:pt x="42" y="56"/>
                    <a:pt x="42" y="55"/>
                    <a:pt x="42" y="54"/>
                  </a:cubicBezTo>
                  <a:cubicBezTo>
                    <a:pt x="42" y="53"/>
                    <a:pt x="41" y="52"/>
                    <a:pt x="42" y="51"/>
                  </a:cubicBezTo>
                  <a:cubicBezTo>
                    <a:pt x="42" y="50"/>
                    <a:pt x="44" y="49"/>
                    <a:pt x="45" y="47"/>
                  </a:cubicBezTo>
                  <a:cubicBezTo>
                    <a:pt x="47" y="46"/>
                    <a:pt x="49" y="44"/>
                    <a:pt x="48" y="42"/>
                  </a:cubicBezTo>
                  <a:cubicBezTo>
                    <a:pt x="48" y="41"/>
                    <a:pt x="46" y="39"/>
                    <a:pt x="49" y="37"/>
                  </a:cubicBezTo>
                  <a:cubicBezTo>
                    <a:pt x="51" y="36"/>
                    <a:pt x="52" y="35"/>
                    <a:pt x="53" y="35"/>
                  </a:cubicBezTo>
                  <a:cubicBezTo>
                    <a:pt x="54" y="36"/>
                    <a:pt x="57" y="35"/>
                    <a:pt x="56" y="35"/>
                  </a:cubicBezTo>
                  <a:cubicBezTo>
                    <a:pt x="56" y="34"/>
                    <a:pt x="52" y="31"/>
                    <a:pt x="51" y="29"/>
                  </a:cubicBezTo>
                  <a:cubicBezTo>
                    <a:pt x="51" y="28"/>
                    <a:pt x="51" y="27"/>
                    <a:pt x="50" y="26"/>
                  </a:cubicBezTo>
                  <a:cubicBezTo>
                    <a:pt x="50" y="25"/>
                    <a:pt x="47" y="21"/>
                    <a:pt x="47" y="20"/>
                  </a:cubicBezTo>
                  <a:cubicBezTo>
                    <a:pt x="48" y="20"/>
                    <a:pt x="51" y="22"/>
                    <a:pt x="50" y="21"/>
                  </a:cubicBezTo>
                  <a:cubicBezTo>
                    <a:pt x="49" y="19"/>
                    <a:pt x="48" y="19"/>
                    <a:pt x="49" y="18"/>
                  </a:cubicBezTo>
                  <a:cubicBezTo>
                    <a:pt x="49" y="17"/>
                    <a:pt x="50" y="17"/>
                    <a:pt x="50" y="17"/>
                  </a:cubicBezTo>
                  <a:cubicBezTo>
                    <a:pt x="52" y="16"/>
                    <a:pt x="54" y="16"/>
                    <a:pt x="54" y="15"/>
                  </a:cubicBezTo>
                  <a:cubicBezTo>
                    <a:pt x="53" y="14"/>
                    <a:pt x="52" y="13"/>
                    <a:pt x="52" y="12"/>
                  </a:cubicBezTo>
                  <a:cubicBezTo>
                    <a:pt x="52" y="12"/>
                    <a:pt x="53" y="12"/>
                    <a:pt x="55" y="12"/>
                  </a:cubicBezTo>
                  <a:cubicBezTo>
                    <a:pt x="57" y="12"/>
                    <a:pt x="59" y="11"/>
                    <a:pt x="58" y="10"/>
                  </a:cubicBezTo>
                  <a:cubicBezTo>
                    <a:pt x="57" y="9"/>
                    <a:pt x="54" y="7"/>
                    <a:pt x="53" y="8"/>
                  </a:cubicBezTo>
                  <a:cubicBezTo>
                    <a:pt x="52" y="8"/>
                    <a:pt x="52" y="9"/>
                    <a:pt x="51" y="8"/>
                  </a:cubicBezTo>
                  <a:cubicBezTo>
                    <a:pt x="51" y="7"/>
                    <a:pt x="52" y="7"/>
                    <a:pt x="51" y="7"/>
                  </a:cubicBezTo>
                  <a:cubicBezTo>
                    <a:pt x="50" y="7"/>
                    <a:pt x="50" y="8"/>
                    <a:pt x="50" y="7"/>
                  </a:cubicBezTo>
                  <a:cubicBezTo>
                    <a:pt x="50" y="6"/>
                    <a:pt x="50" y="4"/>
                    <a:pt x="49" y="3"/>
                  </a:cubicBezTo>
                  <a:cubicBezTo>
                    <a:pt x="47" y="2"/>
                    <a:pt x="46" y="0"/>
                    <a:pt x="45" y="1"/>
                  </a:cubicBezTo>
                  <a:cubicBezTo>
                    <a:pt x="45" y="3"/>
                    <a:pt x="44" y="3"/>
                    <a:pt x="44" y="2"/>
                  </a:cubicBezTo>
                  <a:cubicBezTo>
                    <a:pt x="44" y="1"/>
                    <a:pt x="44" y="0"/>
                    <a:pt x="43" y="2"/>
                  </a:cubicBezTo>
                  <a:cubicBezTo>
                    <a:pt x="42" y="3"/>
                    <a:pt x="39" y="7"/>
                    <a:pt x="38" y="8"/>
                  </a:cubicBezTo>
                  <a:cubicBezTo>
                    <a:pt x="38" y="8"/>
                    <a:pt x="36" y="10"/>
                    <a:pt x="36" y="11"/>
                  </a:cubicBezTo>
                  <a:cubicBezTo>
                    <a:pt x="36" y="12"/>
                    <a:pt x="37" y="12"/>
                    <a:pt x="36" y="12"/>
                  </a:cubicBezTo>
                  <a:cubicBezTo>
                    <a:pt x="35" y="13"/>
                    <a:pt x="32" y="13"/>
                    <a:pt x="31" y="14"/>
                  </a:cubicBezTo>
                  <a:cubicBezTo>
                    <a:pt x="30" y="14"/>
                    <a:pt x="30" y="14"/>
                    <a:pt x="29" y="15"/>
                  </a:cubicBezTo>
                  <a:cubicBezTo>
                    <a:pt x="28" y="15"/>
                    <a:pt x="28" y="16"/>
                    <a:pt x="27" y="17"/>
                  </a:cubicBezTo>
                  <a:cubicBezTo>
                    <a:pt x="26" y="17"/>
                    <a:pt x="23" y="22"/>
                    <a:pt x="21" y="23"/>
                  </a:cubicBezTo>
                  <a:cubicBezTo>
                    <a:pt x="20" y="23"/>
                    <a:pt x="15" y="24"/>
                    <a:pt x="14" y="25"/>
                  </a:cubicBezTo>
                  <a:cubicBezTo>
                    <a:pt x="13" y="26"/>
                    <a:pt x="11" y="31"/>
                    <a:pt x="12" y="31"/>
                  </a:cubicBezTo>
                  <a:cubicBezTo>
                    <a:pt x="12" y="32"/>
                    <a:pt x="14" y="33"/>
                    <a:pt x="13" y="32"/>
                  </a:cubicBezTo>
                  <a:cubicBezTo>
                    <a:pt x="11" y="32"/>
                    <a:pt x="9" y="32"/>
                    <a:pt x="8" y="31"/>
                  </a:cubicBezTo>
                  <a:cubicBezTo>
                    <a:pt x="7" y="31"/>
                    <a:pt x="6" y="30"/>
                    <a:pt x="5" y="30"/>
                  </a:cubicBezTo>
                  <a:cubicBezTo>
                    <a:pt x="4" y="29"/>
                    <a:pt x="4" y="29"/>
                    <a:pt x="3" y="29"/>
                  </a:cubicBezTo>
                  <a:cubicBezTo>
                    <a:pt x="3" y="29"/>
                    <a:pt x="3" y="29"/>
                    <a:pt x="3" y="30"/>
                  </a:cubicBezTo>
                  <a:cubicBezTo>
                    <a:pt x="2" y="30"/>
                    <a:pt x="0" y="35"/>
                    <a:pt x="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535"/>
            <p:cNvSpPr>
              <a:spLocks noEditPoints="1"/>
            </p:cNvSpPr>
            <p:nvPr/>
          </p:nvSpPr>
          <p:spPr bwMode="auto">
            <a:xfrm>
              <a:off x="5461" y="1077"/>
              <a:ext cx="1615" cy="1069"/>
            </a:xfrm>
            <a:custGeom>
              <a:avLst/>
              <a:gdLst>
                <a:gd name="T0" fmla="*/ 1092 w 1174"/>
                <a:gd name="T1" fmla="*/ 89 h 776"/>
                <a:gd name="T2" fmla="*/ 942 w 1174"/>
                <a:gd name="T3" fmla="*/ 72 h 776"/>
                <a:gd name="T4" fmla="*/ 870 w 1174"/>
                <a:gd name="T5" fmla="*/ 72 h 776"/>
                <a:gd name="T6" fmla="*/ 767 w 1174"/>
                <a:gd name="T7" fmla="*/ 54 h 776"/>
                <a:gd name="T8" fmla="*/ 729 w 1174"/>
                <a:gd name="T9" fmla="*/ 24 h 776"/>
                <a:gd name="T10" fmla="*/ 656 w 1174"/>
                <a:gd name="T11" fmla="*/ 19 h 776"/>
                <a:gd name="T12" fmla="*/ 591 w 1174"/>
                <a:gd name="T13" fmla="*/ 45 h 776"/>
                <a:gd name="T14" fmla="*/ 524 w 1174"/>
                <a:gd name="T15" fmla="*/ 59 h 776"/>
                <a:gd name="T16" fmla="*/ 508 w 1174"/>
                <a:gd name="T17" fmla="*/ 123 h 776"/>
                <a:gd name="T18" fmla="*/ 479 w 1174"/>
                <a:gd name="T19" fmla="*/ 84 h 776"/>
                <a:gd name="T20" fmla="*/ 384 w 1174"/>
                <a:gd name="T21" fmla="*/ 103 h 776"/>
                <a:gd name="T22" fmla="*/ 298 w 1174"/>
                <a:gd name="T23" fmla="*/ 139 h 776"/>
                <a:gd name="T24" fmla="*/ 278 w 1174"/>
                <a:gd name="T25" fmla="*/ 86 h 776"/>
                <a:gd name="T26" fmla="*/ 237 w 1174"/>
                <a:gd name="T27" fmla="*/ 75 h 776"/>
                <a:gd name="T28" fmla="*/ 206 w 1174"/>
                <a:gd name="T29" fmla="*/ 86 h 776"/>
                <a:gd name="T30" fmla="*/ 184 w 1174"/>
                <a:gd name="T31" fmla="*/ 98 h 776"/>
                <a:gd name="T32" fmla="*/ 182 w 1174"/>
                <a:gd name="T33" fmla="*/ 111 h 776"/>
                <a:gd name="T34" fmla="*/ 163 w 1174"/>
                <a:gd name="T35" fmla="*/ 135 h 776"/>
                <a:gd name="T36" fmla="*/ 139 w 1174"/>
                <a:gd name="T37" fmla="*/ 153 h 776"/>
                <a:gd name="T38" fmla="*/ 130 w 1174"/>
                <a:gd name="T39" fmla="*/ 174 h 776"/>
                <a:gd name="T40" fmla="*/ 135 w 1174"/>
                <a:gd name="T41" fmla="*/ 192 h 776"/>
                <a:gd name="T42" fmla="*/ 196 w 1174"/>
                <a:gd name="T43" fmla="*/ 156 h 776"/>
                <a:gd name="T44" fmla="*/ 235 w 1174"/>
                <a:gd name="T45" fmla="*/ 177 h 776"/>
                <a:gd name="T46" fmla="*/ 204 w 1174"/>
                <a:gd name="T47" fmla="*/ 224 h 776"/>
                <a:gd name="T48" fmla="*/ 151 w 1174"/>
                <a:gd name="T49" fmla="*/ 206 h 776"/>
                <a:gd name="T50" fmla="*/ 122 w 1174"/>
                <a:gd name="T51" fmla="*/ 245 h 776"/>
                <a:gd name="T52" fmla="*/ 87 w 1174"/>
                <a:gd name="T53" fmla="*/ 277 h 776"/>
                <a:gd name="T54" fmla="*/ 97 w 1174"/>
                <a:gd name="T55" fmla="*/ 331 h 776"/>
                <a:gd name="T56" fmla="*/ 181 w 1174"/>
                <a:gd name="T57" fmla="*/ 313 h 776"/>
                <a:gd name="T58" fmla="*/ 224 w 1174"/>
                <a:gd name="T59" fmla="*/ 350 h 776"/>
                <a:gd name="T60" fmla="*/ 253 w 1174"/>
                <a:gd name="T61" fmla="*/ 315 h 776"/>
                <a:gd name="T62" fmla="*/ 312 w 1174"/>
                <a:gd name="T63" fmla="*/ 286 h 776"/>
                <a:gd name="T64" fmla="*/ 247 w 1174"/>
                <a:gd name="T65" fmla="*/ 334 h 776"/>
                <a:gd name="T66" fmla="*/ 288 w 1174"/>
                <a:gd name="T67" fmla="*/ 384 h 776"/>
                <a:gd name="T68" fmla="*/ 135 w 1174"/>
                <a:gd name="T69" fmla="*/ 348 h 776"/>
                <a:gd name="T70" fmla="*/ 5 w 1174"/>
                <a:gd name="T71" fmla="*/ 474 h 776"/>
                <a:gd name="T72" fmla="*/ 123 w 1174"/>
                <a:gd name="T73" fmla="*/ 534 h 776"/>
                <a:gd name="T74" fmla="*/ 170 w 1174"/>
                <a:gd name="T75" fmla="*/ 646 h 776"/>
                <a:gd name="T76" fmla="*/ 290 w 1174"/>
                <a:gd name="T77" fmla="*/ 712 h 776"/>
                <a:gd name="T78" fmla="*/ 362 w 1174"/>
                <a:gd name="T79" fmla="*/ 505 h 776"/>
                <a:gd name="T80" fmla="*/ 288 w 1174"/>
                <a:gd name="T81" fmla="*/ 406 h 776"/>
                <a:gd name="T82" fmla="*/ 417 w 1174"/>
                <a:gd name="T83" fmla="*/ 428 h 776"/>
                <a:gd name="T84" fmla="*/ 388 w 1174"/>
                <a:gd name="T85" fmla="*/ 406 h 776"/>
                <a:gd name="T86" fmla="*/ 508 w 1174"/>
                <a:gd name="T87" fmla="*/ 442 h 776"/>
                <a:gd name="T88" fmla="*/ 594 w 1174"/>
                <a:gd name="T89" fmla="*/ 444 h 776"/>
                <a:gd name="T90" fmla="*/ 639 w 1174"/>
                <a:gd name="T91" fmla="*/ 472 h 776"/>
                <a:gd name="T92" fmla="*/ 655 w 1174"/>
                <a:gd name="T93" fmla="*/ 520 h 776"/>
                <a:gd name="T94" fmla="*/ 709 w 1174"/>
                <a:gd name="T95" fmla="*/ 502 h 776"/>
                <a:gd name="T96" fmla="*/ 749 w 1174"/>
                <a:gd name="T97" fmla="*/ 437 h 776"/>
                <a:gd name="T98" fmla="*/ 769 w 1174"/>
                <a:gd name="T99" fmla="*/ 380 h 776"/>
                <a:gd name="T100" fmla="*/ 777 w 1174"/>
                <a:gd name="T101" fmla="*/ 337 h 776"/>
                <a:gd name="T102" fmla="*/ 810 w 1174"/>
                <a:gd name="T103" fmla="*/ 365 h 776"/>
                <a:gd name="T104" fmla="*/ 887 w 1174"/>
                <a:gd name="T105" fmla="*/ 252 h 776"/>
                <a:gd name="T106" fmla="*/ 938 w 1174"/>
                <a:gd name="T107" fmla="*/ 183 h 776"/>
                <a:gd name="T108" fmla="*/ 1022 w 1174"/>
                <a:gd name="T109" fmla="*/ 166 h 776"/>
                <a:gd name="T110" fmla="*/ 1018 w 1174"/>
                <a:gd name="T111" fmla="*/ 199 h 776"/>
                <a:gd name="T112" fmla="*/ 1096 w 1174"/>
                <a:gd name="T113" fmla="*/ 137 h 776"/>
                <a:gd name="T114" fmla="*/ 123 w 1174"/>
                <a:gd name="T115" fmla="*/ 459 h 776"/>
                <a:gd name="T116" fmla="*/ 287 w 1174"/>
                <a:gd name="T117" fmla="*/ 630 h 776"/>
                <a:gd name="T118" fmla="*/ 401 w 1174"/>
                <a:gd name="T119" fmla="*/ 346 h 776"/>
                <a:gd name="T120" fmla="*/ 386 w 1174"/>
                <a:gd name="T121" fmla="*/ 307 h 776"/>
                <a:gd name="T122" fmla="*/ 444 w 1174"/>
                <a:gd name="T123" fmla="*/ 358 h 776"/>
                <a:gd name="T124" fmla="*/ 705 w 1174"/>
                <a:gd name="T125" fmla="*/ 234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74" h="776">
                  <a:moveTo>
                    <a:pt x="1158" y="133"/>
                  </a:moveTo>
                  <a:cubicBezTo>
                    <a:pt x="1158" y="132"/>
                    <a:pt x="1157" y="131"/>
                    <a:pt x="1157" y="130"/>
                  </a:cubicBezTo>
                  <a:cubicBezTo>
                    <a:pt x="1156" y="130"/>
                    <a:pt x="1156" y="129"/>
                    <a:pt x="1157" y="129"/>
                  </a:cubicBezTo>
                  <a:cubicBezTo>
                    <a:pt x="1158" y="130"/>
                    <a:pt x="1160" y="131"/>
                    <a:pt x="1161" y="131"/>
                  </a:cubicBezTo>
                  <a:cubicBezTo>
                    <a:pt x="1162" y="131"/>
                    <a:pt x="1166" y="132"/>
                    <a:pt x="1165" y="131"/>
                  </a:cubicBezTo>
                  <a:cubicBezTo>
                    <a:pt x="1164" y="130"/>
                    <a:pt x="1163" y="129"/>
                    <a:pt x="1164" y="129"/>
                  </a:cubicBezTo>
                  <a:cubicBezTo>
                    <a:pt x="1164" y="129"/>
                    <a:pt x="1164" y="130"/>
                    <a:pt x="1166" y="130"/>
                  </a:cubicBezTo>
                  <a:cubicBezTo>
                    <a:pt x="1168" y="130"/>
                    <a:pt x="1168" y="129"/>
                    <a:pt x="1169" y="128"/>
                  </a:cubicBezTo>
                  <a:cubicBezTo>
                    <a:pt x="1169" y="127"/>
                    <a:pt x="1170" y="126"/>
                    <a:pt x="1171" y="126"/>
                  </a:cubicBezTo>
                  <a:cubicBezTo>
                    <a:pt x="1172" y="127"/>
                    <a:pt x="1174" y="127"/>
                    <a:pt x="1172" y="126"/>
                  </a:cubicBezTo>
                  <a:cubicBezTo>
                    <a:pt x="1170" y="125"/>
                    <a:pt x="1166" y="122"/>
                    <a:pt x="1165" y="121"/>
                  </a:cubicBezTo>
                  <a:cubicBezTo>
                    <a:pt x="1163" y="120"/>
                    <a:pt x="1163" y="118"/>
                    <a:pt x="1161" y="118"/>
                  </a:cubicBezTo>
                  <a:cubicBezTo>
                    <a:pt x="1159" y="117"/>
                    <a:pt x="1157" y="117"/>
                    <a:pt x="1156" y="116"/>
                  </a:cubicBezTo>
                  <a:cubicBezTo>
                    <a:pt x="1155" y="116"/>
                    <a:pt x="1155" y="116"/>
                    <a:pt x="1156" y="117"/>
                  </a:cubicBezTo>
                  <a:cubicBezTo>
                    <a:pt x="1156" y="117"/>
                    <a:pt x="1158" y="118"/>
                    <a:pt x="1156" y="118"/>
                  </a:cubicBezTo>
                  <a:cubicBezTo>
                    <a:pt x="1154" y="118"/>
                    <a:pt x="1152" y="117"/>
                    <a:pt x="1153" y="117"/>
                  </a:cubicBezTo>
                  <a:cubicBezTo>
                    <a:pt x="1154" y="117"/>
                    <a:pt x="1154" y="116"/>
                    <a:pt x="1153" y="116"/>
                  </a:cubicBezTo>
                  <a:cubicBezTo>
                    <a:pt x="1152" y="116"/>
                    <a:pt x="1146" y="116"/>
                    <a:pt x="1146" y="116"/>
                  </a:cubicBezTo>
                  <a:cubicBezTo>
                    <a:pt x="1145" y="116"/>
                    <a:pt x="1147" y="116"/>
                    <a:pt x="1148" y="117"/>
                  </a:cubicBezTo>
                  <a:cubicBezTo>
                    <a:pt x="1148" y="118"/>
                    <a:pt x="1148" y="119"/>
                    <a:pt x="1148" y="120"/>
                  </a:cubicBezTo>
                  <a:cubicBezTo>
                    <a:pt x="1147" y="121"/>
                    <a:pt x="1147" y="120"/>
                    <a:pt x="1148" y="122"/>
                  </a:cubicBezTo>
                  <a:cubicBezTo>
                    <a:pt x="1149" y="123"/>
                    <a:pt x="1149" y="124"/>
                    <a:pt x="1148" y="124"/>
                  </a:cubicBezTo>
                  <a:cubicBezTo>
                    <a:pt x="1148" y="123"/>
                    <a:pt x="1147" y="121"/>
                    <a:pt x="1147" y="122"/>
                  </a:cubicBezTo>
                  <a:cubicBezTo>
                    <a:pt x="1146" y="123"/>
                    <a:pt x="1147" y="124"/>
                    <a:pt x="1146" y="123"/>
                  </a:cubicBezTo>
                  <a:cubicBezTo>
                    <a:pt x="1145" y="122"/>
                    <a:pt x="1145" y="121"/>
                    <a:pt x="1144" y="121"/>
                  </a:cubicBezTo>
                  <a:cubicBezTo>
                    <a:pt x="1143" y="120"/>
                    <a:pt x="1143" y="119"/>
                    <a:pt x="1143" y="119"/>
                  </a:cubicBezTo>
                  <a:cubicBezTo>
                    <a:pt x="1144" y="118"/>
                    <a:pt x="1144" y="118"/>
                    <a:pt x="1143" y="117"/>
                  </a:cubicBezTo>
                  <a:cubicBezTo>
                    <a:pt x="1143" y="116"/>
                    <a:pt x="1144" y="115"/>
                    <a:pt x="1144" y="114"/>
                  </a:cubicBezTo>
                  <a:cubicBezTo>
                    <a:pt x="1144" y="114"/>
                    <a:pt x="1144" y="113"/>
                    <a:pt x="1142" y="113"/>
                  </a:cubicBezTo>
                  <a:cubicBezTo>
                    <a:pt x="1141" y="113"/>
                    <a:pt x="1141" y="113"/>
                    <a:pt x="1141" y="112"/>
                  </a:cubicBezTo>
                  <a:cubicBezTo>
                    <a:pt x="1141" y="111"/>
                    <a:pt x="1135" y="108"/>
                    <a:pt x="1133" y="107"/>
                  </a:cubicBezTo>
                  <a:cubicBezTo>
                    <a:pt x="1132" y="106"/>
                    <a:pt x="1131" y="106"/>
                    <a:pt x="1129" y="105"/>
                  </a:cubicBezTo>
                  <a:cubicBezTo>
                    <a:pt x="1127" y="103"/>
                    <a:pt x="1126" y="103"/>
                    <a:pt x="1125" y="103"/>
                  </a:cubicBezTo>
                  <a:cubicBezTo>
                    <a:pt x="1123" y="102"/>
                    <a:pt x="1123" y="102"/>
                    <a:pt x="1121" y="101"/>
                  </a:cubicBezTo>
                  <a:cubicBezTo>
                    <a:pt x="1120" y="100"/>
                    <a:pt x="1115" y="99"/>
                    <a:pt x="1114" y="98"/>
                  </a:cubicBezTo>
                  <a:cubicBezTo>
                    <a:pt x="1112" y="97"/>
                    <a:pt x="1112" y="95"/>
                    <a:pt x="1109" y="94"/>
                  </a:cubicBezTo>
                  <a:cubicBezTo>
                    <a:pt x="1107" y="93"/>
                    <a:pt x="1098" y="91"/>
                    <a:pt x="1096" y="91"/>
                  </a:cubicBezTo>
                  <a:cubicBezTo>
                    <a:pt x="1094" y="90"/>
                    <a:pt x="1094" y="89"/>
                    <a:pt x="1092" y="89"/>
                  </a:cubicBezTo>
                  <a:cubicBezTo>
                    <a:pt x="1090" y="89"/>
                    <a:pt x="1080" y="89"/>
                    <a:pt x="1079" y="88"/>
                  </a:cubicBezTo>
                  <a:cubicBezTo>
                    <a:pt x="1077" y="88"/>
                    <a:pt x="1077" y="87"/>
                    <a:pt x="1077" y="88"/>
                  </a:cubicBezTo>
                  <a:cubicBezTo>
                    <a:pt x="1076" y="88"/>
                    <a:pt x="1077" y="89"/>
                    <a:pt x="1076" y="89"/>
                  </a:cubicBezTo>
                  <a:cubicBezTo>
                    <a:pt x="1075" y="89"/>
                    <a:pt x="1067" y="87"/>
                    <a:pt x="1064" y="86"/>
                  </a:cubicBezTo>
                  <a:cubicBezTo>
                    <a:pt x="1062" y="86"/>
                    <a:pt x="1060" y="86"/>
                    <a:pt x="1060" y="87"/>
                  </a:cubicBezTo>
                  <a:cubicBezTo>
                    <a:pt x="1060" y="88"/>
                    <a:pt x="1059" y="90"/>
                    <a:pt x="1058" y="90"/>
                  </a:cubicBezTo>
                  <a:cubicBezTo>
                    <a:pt x="1058" y="90"/>
                    <a:pt x="1058" y="91"/>
                    <a:pt x="1059" y="91"/>
                  </a:cubicBezTo>
                  <a:cubicBezTo>
                    <a:pt x="1060" y="91"/>
                    <a:pt x="1062" y="94"/>
                    <a:pt x="1063" y="95"/>
                  </a:cubicBezTo>
                  <a:cubicBezTo>
                    <a:pt x="1063" y="96"/>
                    <a:pt x="1064" y="96"/>
                    <a:pt x="1062" y="97"/>
                  </a:cubicBezTo>
                  <a:cubicBezTo>
                    <a:pt x="1060" y="98"/>
                    <a:pt x="1060" y="99"/>
                    <a:pt x="1059" y="99"/>
                  </a:cubicBezTo>
                  <a:cubicBezTo>
                    <a:pt x="1057" y="99"/>
                    <a:pt x="1055" y="100"/>
                    <a:pt x="1054" y="98"/>
                  </a:cubicBezTo>
                  <a:cubicBezTo>
                    <a:pt x="1053" y="97"/>
                    <a:pt x="1054" y="97"/>
                    <a:pt x="1052" y="96"/>
                  </a:cubicBezTo>
                  <a:cubicBezTo>
                    <a:pt x="1049" y="95"/>
                    <a:pt x="1047" y="95"/>
                    <a:pt x="1047" y="94"/>
                  </a:cubicBezTo>
                  <a:cubicBezTo>
                    <a:pt x="1047" y="93"/>
                    <a:pt x="1047" y="92"/>
                    <a:pt x="1047" y="92"/>
                  </a:cubicBezTo>
                  <a:cubicBezTo>
                    <a:pt x="1046" y="91"/>
                    <a:pt x="1046" y="91"/>
                    <a:pt x="1045" y="91"/>
                  </a:cubicBezTo>
                  <a:cubicBezTo>
                    <a:pt x="1044" y="90"/>
                    <a:pt x="1044" y="90"/>
                    <a:pt x="1043" y="90"/>
                  </a:cubicBezTo>
                  <a:cubicBezTo>
                    <a:pt x="1042" y="91"/>
                    <a:pt x="1042" y="91"/>
                    <a:pt x="1040" y="92"/>
                  </a:cubicBezTo>
                  <a:cubicBezTo>
                    <a:pt x="1037" y="92"/>
                    <a:pt x="1034" y="92"/>
                    <a:pt x="1032" y="91"/>
                  </a:cubicBezTo>
                  <a:cubicBezTo>
                    <a:pt x="1029" y="91"/>
                    <a:pt x="1025" y="91"/>
                    <a:pt x="1021" y="90"/>
                  </a:cubicBezTo>
                  <a:cubicBezTo>
                    <a:pt x="1018" y="90"/>
                    <a:pt x="1019" y="89"/>
                    <a:pt x="1016" y="90"/>
                  </a:cubicBezTo>
                  <a:cubicBezTo>
                    <a:pt x="1013" y="90"/>
                    <a:pt x="1011" y="90"/>
                    <a:pt x="1010" y="91"/>
                  </a:cubicBezTo>
                  <a:cubicBezTo>
                    <a:pt x="1009" y="91"/>
                    <a:pt x="1008" y="91"/>
                    <a:pt x="1008" y="94"/>
                  </a:cubicBezTo>
                  <a:cubicBezTo>
                    <a:pt x="1008" y="96"/>
                    <a:pt x="1009" y="98"/>
                    <a:pt x="1008" y="97"/>
                  </a:cubicBezTo>
                  <a:cubicBezTo>
                    <a:pt x="1007" y="96"/>
                    <a:pt x="1006" y="94"/>
                    <a:pt x="1006" y="93"/>
                  </a:cubicBezTo>
                  <a:cubicBezTo>
                    <a:pt x="1006" y="92"/>
                    <a:pt x="1004" y="91"/>
                    <a:pt x="1002" y="90"/>
                  </a:cubicBezTo>
                  <a:cubicBezTo>
                    <a:pt x="1001" y="90"/>
                    <a:pt x="997" y="90"/>
                    <a:pt x="998" y="88"/>
                  </a:cubicBezTo>
                  <a:cubicBezTo>
                    <a:pt x="999" y="87"/>
                    <a:pt x="1000" y="85"/>
                    <a:pt x="1000" y="84"/>
                  </a:cubicBezTo>
                  <a:cubicBezTo>
                    <a:pt x="1000" y="83"/>
                    <a:pt x="1000" y="82"/>
                    <a:pt x="998" y="81"/>
                  </a:cubicBezTo>
                  <a:cubicBezTo>
                    <a:pt x="996" y="80"/>
                    <a:pt x="988" y="75"/>
                    <a:pt x="983" y="76"/>
                  </a:cubicBezTo>
                  <a:cubicBezTo>
                    <a:pt x="977" y="76"/>
                    <a:pt x="967" y="79"/>
                    <a:pt x="962" y="79"/>
                  </a:cubicBezTo>
                  <a:cubicBezTo>
                    <a:pt x="957" y="79"/>
                    <a:pt x="954" y="78"/>
                    <a:pt x="954" y="78"/>
                  </a:cubicBezTo>
                  <a:cubicBezTo>
                    <a:pt x="953" y="77"/>
                    <a:pt x="953" y="77"/>
                    <a:pt x="954" y="76"/>
                  </a:cubicBezTo>
                  <a:cubicBezTo>
                    <a:pt x="955" y="76"/>
                    <a:pt x="955" y="76"/>
                    <a:pt x="953" y="75"/>
                  </a:cubicBezTo>
                  <a:cubicBezTo>
                    <a:pt x="952" y="74"/>
                    <a:pt x="950" y="73"/>
                    <a:pt x="948" y="73"/>
                  </a:cubicBezTo>
                  <a:cubicBezTo>
                    <a:pt x="946" y="73"/>
                    <a:pt x="944" y="74"/>
                    <a:pt x="943" y="74"/>
                  </a:cubicBezTo>
                  <a:cubicBezTo>
                    <a:pt x="942" y="74"/>
                    <a:pt x="943" y="74"/>
                    <a:pt x="945" y="73"/>
                  </a:cubicBezTo>
                  <a:cubicBezTo>
                    <a:pt x="946" y="73"/>
                    <a:pt x="947" y="72"/>
                    <a:pt x="945" y="72"/>
                  </a:cubicBezTo>
                  <a:cubicBezTo>
                    <a:pt x="943" y="72"/>
                    <a:pt x="943" y="72"/>
                    <a:pt x="942" y="72"/>
                  </a:cubicBezTo>
                  <a:cubicBezTo>
                    <a:pt x="942" y="71"/>
                    <a:pt x="942" y="71"/>
                    <a:pt x="940" y="71"/>
                  </a:cubicBezTo>
                  <a:cubicBezTo>
                    <a:pt x="939" y="70"/>
                    <a:pt x="938" y="70"/>
                    <a:pt x="937" y="69"/>
                  </a:cubicBezTo>
                  <a:cubicBezTo>
                    <a:pt x="936" y="69"/>
                    <a:pt x="936" y="68"/>
                    <a:pt x="937" y="68"/>
                  </a:cubicBezTo>
                  <a:cubicBezTo>
                    <a:pt x="938" y="68"/>
                    <a:pt x="942" y="68"/>
                    <a:pt x="943" y="68"/>
                  </a:cubicBezTo>
                  <a:cubicBezTo>
                    <a:pt x="943" y="67"/>
                    <a:pt x="943" y="67"/>
                    <a:pt x="942" y="66"/>
                  </a:cubicBezTo>
                  <a:cubicBezTo>
                    <a:pt x="940" y="65"/>
                    <a:pt x="939" y="63"/>
                    <a:pt x="935" y="63"/>
                  </a:cubicBezTo>
                  <a:cubicBezTo>
                    <a:pt x="930" y="63"/>
                    <a:pt x="927" y="62"/>
                    <a:pt x="926" y="63"/>
                  </a:cubicBezTo>
                  <a:cubicBezTo>
                    <a:pt x="925" y="65"/>
                    <a:pt x="920" y="69"/>
                    <a:pt x="917" y="69"/>
                  </a:cubicBezTo>
                  <a:cubicBezTo>
                    <a:pt x="915" y="69"/>
                    <a:pt x="915" y="69"/>
                    <a:pt x="915" y="68"/>
                  </a:cubicBezTo>
                  <a:cubicBezTo>
                    <a:pt x="915" y="68"/>
                    <a:pt x="914" y="67"/>
                    <a:pt x="916" y="67"/>
                  </a:cubicBezTo>
                  <a:cubicBezTo>
                    <a:pt x="917" y="67"/>
                    <a:pt x="919" y="67"/>
                    <a:pt x="918" y="66"/>
                  </a:cubicBezTo>
                  <a:cubicBezTo>
                    <a:pt x="918" y="65"/>
                    <a:pt x="918" y="65"/>
                    <a:pt x="917" y="64"/>
                  </a:cubicBezTo>
                  <a:cubicBezTo>
                    <a:pt x="917" y="63"/>
                    <a:pt x="917" y="63"/>
                    <a:pt x="916" y="63"/>
                  </a:cubicBezTo>
                  <a:cubicBezTo>
                    <a:pt x="914" y="63"/>
                    <a:pt x="909" y="64"/>
                    <a:pt x="909" y="64"/>
                  </a:cubicBezTo>
                  <a:cubicBezTo>
                    <a:pt x="909" y="63"/>
                    <a:pt x="913" y="61"/>
                    <a:pt x="914" y="61"/>
                  </a:cubicBezTo>
                  <a:cubicBezTo>
                    <a:pt x="916" y="62"/>
                    <a:pt x="915" y="62"/>
                    <a:pt x="919" y="62"/>
                  </a:cubicBezTo>
                  <a:cubicBezTo>
                    <a:pt x="922" y="62"/>
                    <a:pt x="927" y="63"/>
                    <a:pt x="924" y="62"/>
                  </a:cubicBezTo>
                  <a:cubicBezTo>
                    <a:pt x="921" y="61"/>
                    <a:pt x="917" y="60"/>
                    <a:pt x="914" y="60"/>
                  </a:cubicBezTo>
                  <a:cubicBezTo>
                    <a:pt x="911" y="60"/>
                    <a:pt x="901" y="58"/>
                    <a:pt x="898" y="58"/>
                  </a:cubicBezTo>
                  <a:cubicBezTo>
                    <a:pt x="895" y="58"/>
                    <a:pt x="896" y="58"/>
                    <a:pt x="894" y="58"/>
                  </a:cubicBezTo>
                  <a:cubicBezTo>
                    <a:pt x="892" y="57"/>
                    <a:pt x="890" y="56"/>
                    <a:pt x="890" y="57"/>
                  </a:cubicBezTo>
                  <a:cubicBezTo>
                    <a:pt x="890" y="57"/>
                    <a:pt x="891" y="58"/>
                    <a:pt x="890" y="59"/>
                  </a:cubicBezTo>
                  <a:cubicBezTo>
                    <a:pt x="889" y="60"/>
                    <a:pt x="885" y="60"/>
                    <a:pt x="883" y="61"/>
                  </a:cubicBezTo>
                  <a:cubicBezTo>
                    <a:pt x="881" y="62"/>
                    <a:pt x="880" y="62"/>
                    <a:pt x="881" y="63"/>
                  </a:cubicBezTo>
                  <a:cubicBezTo>
                    <a:pt x="881" y="64"/>
                    <a:pt x="881" y="65"/>
                    <a:pt x="882" y="64"/>
                  </a:cubicBezTo>
                  <a:cubicBezTo>
                    <a:pt x="883" y="64"/>
                    <a:pt x="887" y="63"/>
                    <a:pt x="886" y="64"/>
                  </a:cubicBezTo>
                  <a:cubicBezTo>
                    <a:pt x="885" y="65"/>
                    <a:pt x="883" y="65"/>
                    <a:pt x="883" y="66"/>
                  </a:cubicBezTo>
                  <a:cubicBezTo>
                    <a:pt x="884" y="67"/>
                    <a:pt x="883" y="68"/>
                    <a:pt x="884" y="69"/>
                  </a:cubicBezTo>
                  <a:cubicBezTo>
                    <a:pt x="885" y="70"/>
                    <a:pt x="887" y="71"/>
                    <a:pt x="885" y="71"/>
                  </a:cubicBezTo>
                  <a:cubicBezTo>
                    <a:pt x="883" y="72"/>
                    <a:pt x="881" y="72"/>
                    <a:pt x="880" y="72"/>
                  </a:cubicBezTo>
                  <a:cubicBezTo>
                    <a:pt x="878" y="71"/>
                    <a:pt x="879" y="71"/>
                    <a:pt x="879" y="71"/>
                  </a:cubicBezTo>
                  <a:cubicBezTo>
                    <a:pt x="880" y="70"/>
                    <a:pt x="879" y="70"/>
                    <a:pt x="878" y="70"/>
                  </a:cubicBezTo>
                  <a:cubicBezTo>
                    <a:pt x="877" y="70"/>
                    <a:pt x="874" y="71"/>
                    <a:pt x="873" y="71"/>
                  </a:cubicBezTo>
                  <a:cubicBezTo>
                    <a:pt x="872" y="71"/>
                    <a:pt x="869" y="70"/>
                    <a:pt x="870" y="71"/>
                  </a:cubicBezTo>
                  <a:cubicBezTo>
                    <a:pt x="870" y="71"/>
                    <a:pt x="870" y="71"/>
                    <a:pt x="872" y="71"/>
                  </a:cubicBezTo>
                  <a:cubicBezTo>
                    <a:pt x="874" y="72"/>
                    <a:pt x="876" y="73"/>
                    <a:pt x="875" y="74"/>
                  </a:cubicBezTo>
                  <a:cubicBezTo>
                    <a:pt x="874" y="74"/>
                    <a:pt x="873" y="75"/>
                    <a:pt x="871" y="74"/>
                  </a:cubicBezTo>
                  <a:cubicBezTo>
                    <a:pt x="870" y="73"/>
                    <a:pt x="871" y="72"/>
                    <a:pt x="870" y="72"/>
                  </a:cubicBezTo>
                  <a:cubicBezTo>
                    <a:pt x="870" y="71"/>
                    <a:pt x="869" y="71"/>
                    <a:pt x="867" y="71"/>
                  </a:cubicBezTo>
                  <a:cubicBezTo>
                    <a:pt x="866" y="71"/>
                    <a:pt x="863" y="69"/>
                    <a:pt x="860" y="70"/>
                  </a:cubicBezTo>
                  <a:cubicBezTo>
                    <a:pt x="857" y="71"/>
                    <a:pt x="857" y="70"/>
                    <a:pt x="856" y="71"/>
                  </a:cubicBezTo>
                  <a:cubicBezTo>
                    <a:pt x="854" y="72"/>
                    <a:pt x="854" y="73"/>
                    <a:pt x="851" y="72"/>
                  </a:cubicBezTo>
                  <a:cubicBezTo>
                    <a:pt x="849" y="71"/>
                    <a:pt x="846" y="70"/>
                    <a:pt x="845" y="68"/>
                  </a:cubicBezTo>
                  <a:cubicBezTo>
                    <a:pt x="844" y="66"/>
                    <a:pt x="844" y="66"/>
                    <a:pt x="843" y="67"/>
                  </a:cubicBezTo>
                  <a:cubicBezTo>
                    <a:pt x="843" y="68"/>
                    <a:pt x="841" y="70"/>
                    <a:pt x="840" y="72"/>
                  </a:cubicBezTo>
                  <a:cubicBezTo>
                    <a:pt x="839" y="73"/>
                    <a:pt x="838" y="77"/>
                    <a:pt x="837" y="77"/>
                  </a:cubicBezTo>
                  <a:cubicBezTo>
                    <a:pt x="835" y="78"/>
                    <a:pt x="836" y="79"/>
                    <a:pt x="834" y="78"/>
                  </a:cubicBezTo>
                  <a:cubicBezTo>
                    <a:pt x="832" y="77"/>
                    <a:pt x="828" y="76"/>
                    <a:pt x="827" y="74"/>
                  </a:cubicBezTo>
                  <a:cubicBezTo>
                    <a:pt x="825" y="72"/>
                    <a:pt x="821" y="68"/>
                    <a:pt x="820" y="67"/>
                  </a:cubicBezTo>
                  <a:cubicBezTo>
                    <a:pt x="819" y="66"/>
                    <a:pt x="818" y="65"/>
                    <a:pt x="818" y="64"/>
                  </a:cubicBezTo>
                  <a:cubicBezTo>
                    <a:pt x="818" y="64"/>
                    <a:pt x="820" y="64"/>
                    <a:pt x="821" y="65"/>
                  </a:cubicBezTo>
                  <a:cubicBezTo>
                    <a:pt x="822" y="65"/>
                    <a:pt x="826" y="63"/>
                    <a:pt x="825" y="62"/>
                  </a:cubicBezTo>
                  <a:cubicBezTo>
                    <a:pt x="823" y="61"/>
                    <a:pt x="821" y="60"/>
                    <a:pt x="820" y="60"/>
                  </a:cubicBezTo>
                  <a:cubicBezTo>
                    <a:pt x="819" y="60"/>
                    <a:pt x="819" y="59"/>
                    <a:pt x="820" y="59"/>
                  </a:cubicBezTo>
                  <a:cubicBezTo>
                    <a:pt x="822" y="59"/>
                    <a:pt x="823" y="58"/>
                    <a:pt x="822" y="57"/>
                  </a:cubicBezTo>
                  <a:cubicBezTo>
                    <a:pt x="820" y="57"/>
                    <a:pt x="818" y="57"/>
                    <a:pt x="820" y="56"/>
                  </a:cubicBezTo>
                  <a:cubicBezTo>
                    <a:pt x="821" y="55"/>
                    <a:pt x="824" y="53"/>
                    <a:pt x="821" y="52"/>
                  </a:cubicBezTo>
                  <a:cubicBezTo>
                    <a:pt x="819" y="52"/>
                    <a:pt x="819" y="52"/>
                    <a:pt x="818" y="51"/>
                  </a:cubicBezTo>
                  <a:cubicBezTo>
                    <a:pt x="816" y="50"/>
                    <a:pt x="815" y="49"/>
                    <a:pt x="813" y="49"/>
                  </a:cubicBezTo>
                  <a:cubicBezTo>
                    <a:pt x="811" y="50"/>
                    <a:pt x="811" y="49"/>
                    <a:pt x="810" y="50"/>
                  </a:cubicBezTo>
                  <a:cubicBezTo>
                    <a:pt x="809" y="51"/>
                    <a:pt x="809" y="51"/>
                    <a:pt x="808" y="51"/>
                  </a:cubicBezTo>
                  <a:cubicBezTo>
                    <a:pt x="807" y="50"/>
                    <a:pt x="808" y="50"/>
                    <a:pt x="807" y="50"/>
                  </a:cubicBezTo>
                  <a:cubicBezTo>
                    <a:pt x="805" y="49"/>
                    <a:pt x="803" y="50"/>
                    <a:pt x="802" y="49"/>
                  </a:cubicBezTo>
                  <a:cubicBezTo>
                    <a:pt x="800" y="48"/>
                    <a:pt x="799" y="48"/>
                    <a:pt x="798" y="47"/>
                  </a:cubicBezTo>
                  <a:cubicBezTo>
                    <a:pt x="797" y="46"/>
                    <a:pt x="798" y="45"/>
                    <a:pt x="796" y="46"/>
                  </a:cubicBezTo>
                  <a:cubicBezTo>
                    <a:pt x="794" y="47"/>
                    <a:pt x="794" y="48"/>
                    <a:pt x="794" y="48"/>
                  </a:cubicBezTo>
                  <a:cubicBezTo>
                    <a:pt x="793" y="48"/>
                    <a:pt x="793" y="47"/>
                    <a:pt x="792" y="47"/>
                  </a:cubicBezTo>
                  <a:cubicBezTo>
                    <a:pt x="791" y="47"/>
                    <a:pt x="789" y="49"/>
                    <a:pt x="790" y="51"/>
                  </a:cubicBezTo>
                  <a:cubicBezTo>
                    <a:pt x="790" y="52"/>
                    <a:pt x="792" y="51"/>
                    <a:pt x="791" y="53"/>
                  </a:cubicBezTo>
                  <a:cubicBezTo>
                    <a:pt x="790" y="55"/>
                    <a:pt x="791" y="55"/>
                    <a:pt x="789" y="55"/>
                  </a:cubicBezTo>
                  <a:cubicBezTo>
                    <a:pt x="788" y="55"/>
                    <a:pt x="785" y="55"/>
                    <a:pt x="786" y="55"/>
                  </a:cubicBezTo>
                  <a:cubicBezTo>
                    <a:pt x="787" y="56"/>
                    <a:pt x="791" y="57"/>
                    <a:pt x="790" y="57"/>
                  </a:cubicBezTo>
                  <a:cubicBezTo>
                    <a:pt x="788" y="57"/>
                    <a:pt x="788" y="56"/>
                    <a:pt x="785" y="56"/>
                  </a:cubicBezTo>
                  <a:cubicBezTo>
                    <a:pt x="783" y="55"/>
                    <a:pt x="774" y="55"/>
                    <a:pt x="773" y="55"/>
                  </a:cubicBezTo>
                  <a:cubicBezTo>
                    <a:pt x="772" y="55"/>
                    <a:pt x="772" y="54"/>
                    <a:pt x="771" y="54"/>
                  </a:cubicBezTo>
                  <a:cubicBezTo>
                    <a:pt x="770" y="54"/>
                    <a:pt x="769" y="55"/>
                    <a:pt x="767" y="54"/>
                  </a:cubicBezTo>
                  <a:cubicBezTo>
                    <a:pt x="765" y="54"/>
                    <a:pt x="761" y="53"/>
                    <a:pt x="762" y="52"/>
                  </a:cubicBezTo>
                  <a:cubicBezTo>
                    <a:pt x="762" y="50"/>
                    <a:pt x="765" y="50"/>
                    <a:pt x="764" y="50"/>
                  </a:cubicBezTo>
                  <a:cubicBezTo>
                    <a:pt x="763" y="49"/>
                    <a:pt x="763" y="49"/>
                    <a:pt x="761" y="49"/>
                  </a:cubicBezTo>
                  <a:cubicBezTo>
                    <a:pt x="758" y="49"/>
                    <a:pt x="750" y="48"/>
                    <a:pt x="748" y="47"/>
                  </a:cubicBezTo>
                  <a:cubicBezTo>
                    <a:pt x="745" y="47"/>
                    <a:pt x="743" y="48"/>
                    <a:pt x="740" y="48"/>
                  </a:cubicBezTo>
                  <a:cubicBezTo>
                    <a:pt x="738" y="48"/>
                    <a:pt x="734" y="48"/>
                    <a:pt x="735" y="49"/>
                  </a:cubicBezTo>
                  <a:cubicBezTo>
                    <a:pt x="736" y="51"/>
                    <a:pt x="737" y="52"/>
                    <a:pt x="735" y="52"/>
                  </a:cubicBezTo>
                  <a:cubicBezTo>
                    <a:pt x="733" y="51"/>
                    <a:pt x="731" y="50"/>
                    <a:pt x="732" y="49"/>
                  </a:cubicBezTo>
                  <a:cubicBezTo>
                    <a:pt x="733" y="48"/>
                    <a:pt x="732" y="45"/>
                    <a:pt x="731" y="44"/>
                  </a:cubicBezTo>
                  <a:cubicBezTo>
                    <a:pt x="730" y="44"/>
                    <a:pt x="730" y="46"/>
                    <a:pt x="729" y="46"/>
                  </a:cubicBezTo>
                  <a:cubicBezTo>
                    <a:pt x="728" y="47"/>
                    <a:pt x="727" y="47"/>
                    <a:pt x="725" y="47"/>
                  </a:cubicBezTo>
                  <a:cubicBezTo>
                    <a:pt x="724" y="47"/>
                    <a:pt x="723" y="47"/>
                    <a:pt x="722" y="46"/>
                  </a:cubicBezTo>
                  <a:cubicBezTo>
                    <a:pt x="722" y="45"/>
                    <a:pt x="723" y="44"/>
                    <a:pt x="722" y="44"/>
                  </a:cubicBezTo>
                  <a:cubicBezTo>
                    <a:pt x="720" y="44"/>
                    <a:pt x="720" y="44"/>
                    <a:pt x="718" y="44"/>
                  </a:cubicBezTo>
                  <a:cubicBezTo>
                    <a:pt x="717" y="44"/>
                    <a:pt x="715" y="43"/>
                    <a:pt x="714" y="44"/>
                  </a:cubicBezTo>
                  <a:cubicBezTo>
                    <a:pt x="712" y="45"/>
                    <a:pt x="711" y="46"/>
                    <a:pt x="711" y="46"/>
                  </a:cubicBezTo>
                  <a:cubicBezTo>
                    <a:pt x="712" y="47"/>
                    <a:pt x="712" y="47"/>
                    <a:pt x="713" y="47"/>
                  </a:cubicBezTo>
                  <a:cubicBezTo>
                    <a:pt x="715" y="47"/>
                    <a:pt x="716" y="48"/>
                    <a:pt x="714" y="48"/>
                  </a:cubicBezTo>
                  <a:cubicBezTo>
                    <a:pt x="713" y="49"/>
                    <a:pt x="712" y="49"/>
                    <a:pt x="710" y="49"/>
                  </a:cubicBezTo>
                  <a:cubicBezTo>
                    <a:pt x="708" y="49"/>
                    <a:pt x="709" y="50"/>
                    <a:pt x="708" y="51"/>
                  </a:cubicBezTo>
                  <a:cubicBezTo>
                    <a:pt x="706" y="51"/>
                    <a:pt x="706" y="51"/>
                    <a:pt x="704" y="51"/>
                  </a:cubicBezTo>
                  <a:cubicBezTo>
                    <a:pt x="702" y="52"/>
                    <a:pt x="701" y="53"/>
                    <a:pt x="698" y="53"/>
                  </a:cubicBezTo>
                  <a:cubicBezTo>
                    <a:pt x="695" y="53"/>
                    <a:pt x="693" y="52"/>
                    <a:pt x="692" y="54"/>
                  </a:cubicBezTo>
                  <a:cubicBezTo>
                    <a:pt x="691" y="55"/>
                    <a:pt x="692" y="56"/>
                    <a:pt x="689" y="57"/>
                  </a:cubicBezTo>
                  <a:cubicBezTo>
                    <a:pt x="686" y="58"/>
                    <a:pt x="684" y="57"/>
                    <a:pt x="685" y="57"/>
                  </a:cubicBezTo>
                  <a:cubicBezTo>
                    <a:pt x="687" y="56"/>
                    <a:pt x="690" y="56"/>
                    <a:pt x="690" y="54"/>
                  </a:cubicBezTo>
                  <a:cubicBezTo>
                    <a:pt x="691" y="52"/>
                    <a:pt x="691" y="51"/>
                    <a:pt x="692" y="51"/>
                  </a:cubicBezTo>
                  <a:cubicBezTo>
                    <a:pt x="693" y="51"/>
                    <a:pt x="693" y="52"/>
                    <a:pt x="694" y="51"/>
                  </a:cubicBezTo>
                  <a:cubicBezTo>
                    <a:pt x="694" y="51"/>
                    <a:pt x="695" y="50"/>
                    <a:pt x="698" y="49"/>
                  </a:cubicBezTo>
                  <a:cubicBezTo>
                    <a:pt x="701" y="48"/>
                    <a:pt x="704" y="47"/>
                    <a:pt x="705" y="45"/>
                  </a:cubicBezTo>
                  <a:cubicBezTo>
                    <a:pt x="707" y="44"/>
                    <a:pt x="711" y="43"/>
                    <a:pt x="712" y="42"/>
                  </a:cubicBezTo>
                  <a:cubicBezTo>
                    <a:pt x="713" y="41"/>
                    <a:pt x="718" y="38"/>
                    <a:pt x="720" y="37"/>
                  </a:cubicBezTo>
                  <a:cubicBezTo>
                    <a:pt x="722" y="36"/>
                    <a:pt x="727" y="34"/>
                    <a:pt x="728" y="33"/>
                  </a:cubicBezTo>
                  <a:cubicBezTo>
                    <a:pt x="730" y="33"/>
                    <a:pt x="733" y="31"/>
                    <a:pt x="734" y="29"/>
                  </a:cubicBezTo>
                  <a:cubicBezTo>
                    <a:pt x="734" y="28"/>
                    <a:pt x="735" y="28"/>
                    <a:pt x="734" y="27"/>
                  </a:cubicBezTo>
                  <a:cubicBezTo>
                    <a:pt x="733" y="26"/>
                    <a:pt x="732" y="25"/>
                    <a:pt x="732" y="25"/>
                  </a:cubicBezTo>
                  <a:cubicBezTo>
                    <a:pt x="731" y="26"/>
                    <a:pt x="731" y="27"/>
                    <a:pt x="731" y="26"/>
                  </a:cubicBezTo>
                  <a:cubicBezTo>
                    <a:pt x="730" y="25"/>
                    <a:pt x="730" y="25"/>
                    <a:pt x="729" y="24"/>
                  </a:cubicBezTo>
                  <a:cubicBezTo>
                    <a:pt x="728" y="24"/>
                    <a:pt x="727" y="23"/>
                    <a:pt x="728" y="23"/>
                  </a:cubicBezTo>
                  <a:cubicBezTo>
                    <a:pt x="729" y="23"/>
                    <a:pt x="729" y="23"/>
                    <a:pt x="730" y="23"/>
                  </a:cubicBezTo>
                  <a:cubicBezTo>
                    <a:pt x="731" y="24"/>
                    <a:pt x="732" y="24"/>
                    <a:pt x="733" y="24"/>
                  </a:cubicBezTo>
                  <a:cubicBezTo>
                    <a:pt x="734" y="24"/>
                    <a:pt x="737" y="24"/>
                    <a:pt x="736" y="23"/>
                  </a:cubicBezTo>
                  <a:cubicBezTo>
                    <a:pt x="735" y="22"/>
                    <a:pt x="735" y="23"/>
                    <a:pt x="735" y="22"/>
                  </a:cubicBezTo>
                  <a:cubicBezTo>
                    <a:pt x="734" y="21"/>
                    <a:pt x="734" y="20"/>
                    <a:pt x="734" y="19"/>
                  </a:cubicBezTo>
                  <a:cubicBezTo>
                    <a:pt x="733" y="19"/>
                    <a:pt x="733" y="18"/>
                    <a:pt x="732" y="19"/>
                  </a:cubicBezTo>
                  <a:cubicBezTo>
                    <a:pt x="731" y="19"/>
                    <a:pt x="730" y="22"/>
                    <a:pt x="730" y="20"/>
                  </a:cubicBezTo>
                  <a:cubicBezTo>
                    <a:pt x="730" y="18"/>
                    <a:pt x="730" y="18"/>
                    <a:pt x="729" y="17"/>
                  </a:cubicBezTo>
                  <a:cubicBezTo>
                    <a:pt x="729" y="17"/>
                    <a:pt x="729" y="16"/>
                    <a:pt x="727" y="16"/>
                  </a:cubicBezTo>
                  <a:cubicBezTo>
                    <a:pt x="726" y="15"/>
                    <a:pt x="726" y="15"/>
                    <a:pt x="725" y="14"/>
                  </a:cubicBezTo>
                  <a:cubicBezTo>
                    <a:pt x="724" y="14"/>
                    <a:pt x="717" y="11"/>
                    <a:pt x="716" y="12"/>
                  </a:cubicBezTo>
                  <a:cubicBezTo>
                    <a:pt x="714" y="12"/>
                    <a:pt x="714" y="13"/>
                    <a:pt x="713" y="13"/>
                  </a:cubicBezTo>
                  <a:cubicBezTo>
                    <a:pt x="711" y="12"/>
                    <a:pt x="708" y="12"/>
                    <a:pt x="706" y="12"/>
                  </a:cubicBezTo>
                  <a:cubicBezTo>
                    <a:pt x="703" y="12"/>
                    <a:pt x="703" y="12"/>
                    <a:pt x="702" y="13"/>
                  </a:cubicBezTo>
                  <a:cubicBezTo>
                    <a:pt x="702" y="13"/>
                    <a:pt x="702" y="15"/>
                    <a:pt x="701" y="15"/>
                  </a:cubicBezTo>
                  <a:cubicBezTo>
                    <a:pt x="699" y="15"/>
                    <a:pt x="692" y="16"/>
                    <a:pt x="693" y="15"/>
                  </a:cubicBezTo>
                  <a:cubicBezTo>
                    <a:pt x="695" y="14"/>
                    <a:pt x="696" y="13"/>
                    <a:pt x="697" y="12"/>
                  </a:cubicBezTo>
                  <a:cubicBezTo>
                    <a:pt x="698" y="11"/>
                    <a:pt x="699" y="9"/>
                    <a:pt x="698" y="9"/>
                  </a:cubicBezTo>
                  <a:cubicBezTo>
                    <a:pt x="697" y="9"/>
                    <a:pt x="693" y="9"/>
                    <a:pt x="691" y="9"/>
                  </a:cubicBezTo>
                  <a:cubicBezTo>
                    <a:pt x="690" y="9"/>
                    <a:pt x="688" y="9"/>
                    <a:pt x="689" y="8"/>
                  </a:cubicBezTo>
                  <a:cubicBezTo>
                    <a:pt x="691" y="7"/>
                    <a:pt x="691" y="7"/>
                    <a:pt x="689" y="7"/>
                  </a:cubicBezTo>
                  <a:cubicBezTo>
                    <a:pt x="687" y="7"/>
                    <a:pt x="685" y="8"/>
                    <a:pt x="683" y="8"/>
                  </a:cubicBezTo>
                  <a:cubicBezTo>
                    <a:pt x="681" y="8"/>
                    <a:pt x="680" y="7"/>
                    <a:pt x="683" y="7"/>
                  </a:cubicBezTo>
                  <a:cubicBezTo>
                    <a:pt x="686" y="6"/>
                    <a:pt x="688" y="6"/>
                    <a:pt x="689" y="5"/>
                  </a:cubicBezTo>
                  <a:cubicBezTo>
                    <a:pt x="689" y="4"/>
                    <a:pt x="691" y="5"/>
                    <a:pt x="691" y="4"/>
                  </a:cubicBezTo>
                  <a:cubicBezTo>
                    <a:pt x="691" y="3"/>
                    <a:pt x="691" y="2"/>
                    <a:pt x="689" y="2"/>
                  </a:cubicBezTo>
                  <a:cubicBezTo>
                    <a:pt x="687" y="2"/>
                    <a:pt x="686" y="2"/>
                    <a:pt x="685" y="2"/>
                  </a:cubicBezTo>
                  <a:cubicBezTo>
                    <a:pt x="684" y="1"/>
                    <a:pt x="681" y="0"/>
                    <a:pt x="680" y="0"/>
                  </a:cubicBezTo>
                  <a:cubicBezTo>
                    <a:pt x="679" y="1"/>
                    <a:pt x="675" y="2"/>
                    <a:pt x="674" y="2"/>
                  </a:cubicBezTo>
                  <a:cubicBezTo>
                    <a:pt x="672" y="2"/>
                    <a:pt x="667" y="5"/>
                    <a:pt x="666" y="6"/>
                  </a:cubicBezTo>
                  <a:cubicBezTo>
                    <a:pt x="665" y="8"/>
                    <a:pt x="662" y="9"/>
                    <a:pt x="662" y="10"/>
                  </a:cubicBezTo>
                  <a:cubicBezTo>
                    <a:pt x="663" y="11"/>
                    <a:pt x="664" y="11"/>
                    <a:pt x="664" y="12"/>
                  </a:cubicBezTo>
                  <a:cubicBezTo>
                    <a:pt x="664" y="13"/>
                    <a:pt x="663" y="14"/>
                    <a:pt x="664" y="14"/>
                  </a:cubicBezTo>
                  <a:cubicBezTo>
                    <a:pt x="666" y="15"/>
                    <a:pt x="670" y="17"/>
                    <a:pt x="667" y="16"/>
                  </a:cubicBezTo>
                  <a:cubicBezTo>
                    <a:pt x="665" y="15"/>
                    <a:pt x="657" y="16"/>
                    <a:pt x="655" y="15"/>
                  </a:cubicBezTo>
                  <a:cubicBezTo>
                    <a:pt x="653" y="15"/>
                    <a:pt x="651" y="15"/>
                    <a:pt x="652" y="15"/>
                  </a:cubicBezTo>
                  <a:cubicBezTo>
                    <a:pt x="653" y="16"/>
                    <a:pt x="655" y="18"/>
                    <a:pt x="656" y="19"/>
                  </a:cubicBezTo>
                  <a:cubicBezTo>
                    <a:pt x="656" y="20"/>
                    <a:pt x="656" y="20"/>
                    <a:pt x="654" y="19"/>
                  </a:cubicBezTo>
                  <a:cubicBezTo>
                    <a:pt x="652" y="18"/>
                    <a:pt x="650" y="18"/>
                    <a:pt x="649" y="18"/>
                  </a:cubicBezTo>
                  <a:cubicBezTo>
                    <a:pt x="648" y="18"/>
                    <a:pt x="647" y="18"/>
                    <a:pt x="646" y="19"/>
                  </a:cubicBezTo>
                  <a:cubicBezTo>
                    <a:pt x="645" y="20"/>
                    <a:pt x="645" y="20"/>
                    <a:pt x="644" y="20"/>
                  </a:cubicBezTo>
                  <a:cubicBezTo>
                    <a:pt x="644" y="20"/>
                    <a:pt x="644" y="21"/>
                    <a:pt x="643" y="21"/>
                  </a:cubicBezTo>
                  <a:cubicBezTo>
                    <a:pt x="642" y="21"/>
                    <a:pt x="642" y="21"/>
                    <a:pt x="642" y="20"/>
                  </a:cubicBezTo>
                  <a:cubicBezTo>
                    <a:pt x="642" y="20"/>
                    <a:pt x="642" y="19"/>
                    <a:pt x="641" y="19"/>
                  </a:cubicBezTo>
                  <a:cubicBezTo>
                    <a:pt x="640" y="20"/>
                    <a:pt x="640" y="21"/>
                    <a:pt x="638" y="21"/>
                  </a:cubicBezTo>
                  <a:cubicBezTo>
                    <a:pt x="637" y="21"/>
                    <a:pt x="635" y="23"/>
                    <a:pt x="636" y="22"/>
                  </a:cubicBezTo>
                  <a:cubicBezTo>
                    <a:pt x="637" y="21"/>
                    <a:pt x="639" y="20"/>
                    <a:pt x="638" y="20"/>
                  </a:cubicBezTo>
                  <a:cubicBezTo>
                    <a:pt x="636" y="20"/>
                    <a:pt x="635" y="19"/>
                    <a:pt x="632" y="19"/>
                  </a:cubicBezTo>
                  <a:cubicBezTo>
                    <a:pt x="630" y="19"/>
                    <a:pt x="632" y="19"/>
                    <a:pt x="632" y="19"/>
                  </a:cubicBezTo>
                  <a:cubicBezTo>
                    <a:pt x="632" y="18"/>
                    <a:pt x="635" y="17"/>
                    <a:pt x="632" y="18"/>
                  </a:cubicBezTo>
                  <a:cubicBezTo>
                    <a:pt x="630" y="19"/>
                    <a:pt x="628" y="20"/>
                    <a:pt x="626" y="20"/>
                  </a:cubicBezTo>
                  <a:cubicBezTo>
                    <a:pt x="624" y="20"/>
                    <a:pt x="622" y="20"/>
                    <a:pt x="622" y="21"/>
                  </a:cubicBezTo>
                  <a:cubicBezTo>
                    <a:pt x="623" y="21"/>
                    <a:pt x="623" y="22"/>
                    <a:pt x="625" y="22"/>
                  </a:cubicBezTo>
                  <a:cubicBezTo>
                    <a:pt x="627" y="22"/>
                    <a:pt x="627" y="22"/>
                    <a:pt x="626" y="22"/>
                  </a:cubicBezTo>
                  <a:cubicBezTo>
                    <a:pt x="624" y="22"/>
                    <a:pt x="619" y="24"/>
                    <a:pt x="617" y="24"/>
                  </a:cubicBezTo>
                  <a:cubicBezTo>
                    <a:pt x="615" y="25"/>
                    <a:pt x="616" y="25"/>
                    <a:pt x="614" y="25"/>
                  </a:cubicBezTo>
                  <a:cubicBezTo>
                    <a:pt x="612" y="25"/>
                    <a:pt x="610" y="24"/>
                    <a:pt x="609" y="25"/>
                  </a:cubicBezTo>
                  <a:cubicBezTo>
                    <a:pt x="607" y="25"/>
                    <a:pt x="607" y="27"/>
                    <a:pt x="605" y="27"/>
                  </a:cubicBezTo>
                  <a:cubicBezTo>
                    <a:pt x="603" y="28"/>
                    <a:pt x="602" y="27"/>
                    <a:pt x="601" y="28"/>
                  </a:cubicBezTo>
                  <a:cubicBezTo>
                    <a:pt x="600" y="28"/>
                    <a:pt x="598" y="31"/>
                    <a:pt x="597" y="31"/>
                  </a:cubicBezTo>
                  <a:cubicBezTo>
                    <a:pt x="596" y="31"/>
                    <a:pt x="594" y="31"/>
                    <a:pt x="592" y="31"/>
                  </a:cubicBezTo>
                  <a:cubicBezTo>
                    <a:pt x="590" y="31"/>
                    <a:pt x="591" y="31"/>
                    <a:pt x="593" y="32"/>
                  </a:cubicBezTo>
                  <a:cubicBezTo>
                    <a:pt x="595" y="32"/>
                    <a:pt x="595" y="33"/>
                    <a:pt x="593" y="33"/>
                  </a:cubicBezTo>
                  <a:cubicBezTo>
                    <a:pt x="592" y="33"/>
                    <a:pt x="584" y="33"/>
                    <a:pt x="587" y="33"/>
                  </a:cubicBezTo>
                  <a:cubicBezTo>
                    <a:pt x="590" y="33"/>
                    <a:pt x="593" y="34"/>
                    <a:pt x="591" y="34"/>
                  </a:cubicBezTo>
                  <a:cubicBezTo>
                    <a:pt x="589" y="34"/>
                    <a:pt x="588" y="34"/>
                    <a:pt x="589" y="34"/>
                  </a:cubicBezTo>
                  <a:cubicBezTo>
                    <a:pt x="590" y="34"/>
                    <a:pt x="592" y="35"/>
                    <a:pt x="590" y="35"/>
                  </a:cubicBezTo>
                  <a:cubicBezTo>
                    <a:pt x="588" y="35"/>
                    <a:pt x="590" y="36"/>
                    <a:pt x="590" y="36"/>
                  </a:cubicBezTo>
                  <a:cubicBezTo>
                    <a:pt x="589" y="36"/>
                    <a:pt x="589" y="37"/>
                    <a:pt x="588" y="37"/>
                  </a:cubicBezTo>
                  <a:cubicBezTo>
                    <a:pt x="586" y="36"/>
                    <a:pt x="584" y="36"/>
                    <a:pt x="586" y="37"/>
                  </a:cubicBezTo>
                  <a:cubicBezTo>
                    <a:pt x="587" y="38"/>
                    <a:pt x="589" y="38"/>
                    <a:pt x="588" y="38"/>
                  </a:cubicBezTo>
                  <a:cubicBezTo>
                    <a:pt x="588" y="39"/>
                    <a:pt x="586" y="38"/>
                    <a:pt x="587" y="39"/>
                  </a:cubicBezTo>
                  <a:cubicBezTo>
                    <a:pt x="588" y="40"/>
                    <a:pt x="591" y="40"/>
                    <a:pt x="590" y="40"/>
                  </a:cubicBezTo>
                  <a:cubicBezTo>
                    <a:pt x="590" y="41"/>
                    <a:pt x="589" y="41"/>
                    <a:pt x="590" y="42"/>
                  </a:cubicBezTo>
                  <a:cubicBezTo>
                    <a:pt x="591" y="43"/>
                    <a:pt x="592" y="44"/>
                    <a:pt x="591" y="45"/>
                  </a:cubicBezTo>
                  <a:cubicBezTo>
                    <a:pt x="590" y="45"/>
                    <a:pt x="584" y="45"/>
                    <a:pt x="583" y="46"/>
                  </a:cubicBezTo>
                  <a:cubicBezTo>
                    <a:pt x="582" y="47"/>
                    <a:pt x="582" y="47"/>
                    <a:pt x="580" y="47"/>
                  </a:cubicBezTo>
                  <a:cubicBezTo>
                    <a:pt x="579" y="46"/>
                    <a:pt x="578" y="47"/>
                    <a:pt x="575" y="47"/>
                  </a:cubicBezTo>
                  <a:cubicBezTo>
                    <a:pt x="573" y="47"/>
                    <a:pt x="562" y="47"/>
                    <a:pt x="559" y="48"/>
                  </a:cubicBezTo>
                  <a:cubicBezTo>
                    <a:pt x="556" y="48"/>
                    <a:pt x="554" y="51"/>
                    <a:pt x="555" y="53"/>
                  </a:cubicBezTo>
                  <a:cubicBezTo>
                    <a:pt x="556" y="55"/>
                    <a:pt x="557" y="55"/>
                    <a:pt x="556" y="56"/>
                  </a:cubicBezTo>
                  <a:cubicBezTo>
                    <a:pt x="556" y="57"/>
                    <a:pt x="556" y="60"/>
                    <a:pt x="559" y="62"/>
                  </a:cubicBezTo>
                  <a:cubicBezTo>
                    <a:pt x="562" y="63"/>
                    <a:pt x="563" y="61"/>
                    <a:pt x="565" y="63"/>
                  </a:cubicBezTo>
                  <a:cubicBezTo>
                    <a:pt x="566" y="65"/>
                    <a:pt x="568" y="68"/>
                    <a:pt x="567" y="68"/>
                  </a:cubicBezTo>
                  <a:cubicBezTo>
                    <a:pt x="566" y="68"/>
                    <a:pt x="564" y="68"/>
                    <a:pt x="563" y="68"/>
                  </a:cubicBezTo>
                  <a:cubicBezTo>
                    <a:pt x="561" y="68"/>
                    <a:pt x="561" y="67"/>
                    <a:pt x="559" y="66"/>
                  </a:cubicBezTo>
                  <a:cubicBezTo>
                    <a:pt x="556" y="64"/>
                    <a:pt x="550" y="62"/>
                    <a:pt x="548" y="62"/>
                  </a:cubicBezTo>
                  <a:cubicBezTo>
                    <a:pt x="546" y="61"/>
                    <a:pt x="543" y="62"/>
                    <a:pt x="542" y="61"/>
                  </a:cubicBezTo>
                  <a:cubicBezTo>
                    <a:pt x="542" y="60"/>
                    <a:pt x="543" y="60"/>
                    <a:pt x="542" y="60"/>
                  </a:cubicBezTo>
                  <a:cubicBezTo>
                    <a:pt x="541" y="59"/>
                    <a:pt x="538" y="59"/>
                    <a:pt x="537" y="60"/>
                  </a:cubicBezTo>
                  <a:cubicBezTo>
                    <a:pt x="536" y="61"/>
                    <a:pt x="534" y="61"/>
                    <a:pt x="535" y="61"/>
                  </a:cubicBezTo>
                  <a:cubicBezTo>
                    <a:pt x="537" y="62"/>
                    <a:pt x="541" y="62"/>
                    <a:pt x="540" y="63"/>
                  </a:cubicBezTo>
                  <a:cubicBezTo>
                    <a:pt x="539" y="63"/>
                    <a:pt x="537" y="63"/>
                    <a:pt x="538" y="64"/>
                  </a:cubicBezTo>
                  <a:cubicBezTo>
                    <a:pt x="538" y="64"/>
                    <a:pt x="542" y="64"/>
                    <a:pt x="542" y="65"/>
                  </a:cubicBezTo>
                  <a:cubicBezTo>
                    <a:pt x="542" y="66"/>
                    <a:pt x="542" y="67"/>
                    <a:pt x="541" y="67"/>
                  </a:cubicBezTo>
                  <a:cubicBezTo>
                    <a:pt x="540" y="67"/>
                    <a:pt x="539" y="67"/>
                    <a:pt x="537" y="66"/>
                  </a:cubicBezTo>
                  <a:cubicBezTo>
                    <a:pt x="536" y="66"/>
                    <a:pt x="535" y="65"/>
                    <a:pt x="533" y="65"/>
                  </a:cubicBezTo>
                  <a:cubicBezTo>
                    <a:pt x="531" y="66"/>
                    <a:pt x="530" y="65"/>
                    <a:pt x="531" y="68"/>
                  </a:cubicBezTo>
                  <a:cubicBezTo>
                    <a:pt x="532" y="71"/>
                    <a:pt x="533" y="70"/>
                    <a:pt x="536" y="71"/>
                  </a:cubicBezTo>
                  <a:cubicBezTo>
                    <a:pt x="538" y="72"/>
                    <a:pt x="538" y="72"/>
                    <a:pt x="540" y="73"/>
                  </a:cubicBezTo>
                  <a:cubicBezTo>
                    <a:pt x="542" y="74"/>
                    <a:pt x="543" y="74"/>
                    <a:pt x="543" y="75"/>
                  </a:cubicBezTo>
                  <a:cubicBezTo>
                    <a:pt x="544" y="76"/>
                    <a:pt x="545" y="76"/>
                    <a:pt x="546" y="76"/>
                  </a:cubicBezTo>
                  <a:cubicBezTo>
                    <a:pt x="547" y="76"/>
                    <a:pt x="547" y="77"/>
                    <a:pt x="546" y="77"/>
                  </a:cubicBezTo>
                  <a:cubicBezTo>
                    <a:pt x="545" y="77"/>
                    <a:pt x="542" y="77"/>
                    <a:pt x="541" y="76"/>
                  </a:cubicBezTo>
                  <a:cubicBezTo>
                    <a:pt x="540" y="76"/>
                    <a:pt x="539" y="74"/>
                    <a:pt x="537" y="74"/>
                  </a:cubicBezTo>
                  <a:cubicBezTo>
                    <a:pt x="536" y="74"/>
                    <a:pt x="528" y="74"/>
                    <a:pt x="527" y="73"/>
                  </a:cubicBezTo>
                  <a:cubicBezTo>
                    <a:pt x="526" y="72"/>
                    <a:pt x="526" y="71"/>
                    <a:pt x="526" y="71"/>
                  </a:cubicBezTo>
                  <a:cubicBezTo>
                    <a:pt x="527" y="70"/>
                    <a:pt x="527" y="70"/>
                    <a:pt x="527" y="69"/>
                  </a:cubicBezTo>
                  <a:cubicBezTo>
                    <a:pt x="526" y="68"/>
                    <a:pt x="526" y="68"/>
                    <a:pt x="526" y="67"/>
                  </a:cubicBezTo>
                  <a:cubicBezTo>
                    <a:pt x="526" y="66"/>
                    <a:pt x="528" y="63"/>
                    <a:pt x="528" y="61"/>
                  </a:cubicBezTo>
                  <a:cubicBezTo>
                    <a:pt x="527" y="60"/>
                    <a:pt x="527" y="58"/>
                    <a:pt x="526" y="57"/>
                  </a:cubicBezTo>
                  <a:cubicBezTo>
                    <a:pt x="525" y="56"/>
                    <a:pt x="524" y="56"/>
                    <a:pt x="524" y="57"/>
                  </a:cubicBezTo>
                  <a:cubicBezTo>
                    <a:pt x="523" y="57"/>
                    <a:pt x="524" y="58"/>
                    <a:pt x="524" y="59"/>
                  </a:cubicBezTo>
                  <a:cubicBezTo>
                    <a:pt x="524" y="60"/>
                    <a:pt x="524" y="61"/>
                    <a:pt x="524" y="62"/>
                  </a:cubicBezTo>
                  <a:cubicBezTo>
                    <a:pt x="524" y="64"/>
                    <a:pt x="523" y="65"/>
                    <a:pt x="521" y="66"/>
                  </a:cubicBezTo>
                  <a:cubicBezTo>
                    <a:pt x="519" y="66"/>
                    <a:pt x="518" y="66"/>
                    <a:pt x="517" y="67"/>
                  </a:cubicBezTo>
                  <a:cubicBezTo>
                    <a:pt x="516" y="69"/>
                    <a:pt x="514" y="71"/>
                    <a:pt x="514" y="72"/>
                  </a:cubicBezTo>
                  <a:cubicBezTo>
                    <a:pt x="513" y="72"/>
                    <a:pt x="513" y="72"/>
                    <a:pt x="515" y="73"/>
                  </a:cubicBezTo>
                  <a:cubicBezTo>
                    <a:pt x="517" y="74"/>
                    <a:pt x="519" y="79"/>
                    <a:pt x="520" y="79"/>
                  </a:cubicBezTo>
                  <a:cubicBezTo>
                    <a:pt x="521" y="80"/>
                    <a:pt x="520" y="81"/>
                    <a:pt x="520" y="81"/>
                  </a:cubicBezTo>
                  <a:cubicBezTo>
                    <a:pt x="519" y="82"/>
                    <a:pt x="518" y="85"/>
                    <a:pt x="517" y="87"/>
                  </a:cubicBezTo>
                  <a:cubicBezTo>
                    <a:pt x="516" y="89"/>
                    <a:pt x="516" y="90"/>
                    <a:pt x="516" y="90"/>
                  </a:cubicBezTo>
                  <a:cubicBezTo>
                    <a:pt x="516" y="90"/>
                    <a:pt x="517" y="91"/>
                    <a:pt x="517" y="92"/>
                  </a:cubicBezTo>
                  <a:cubicBezTo>
                    <a:pt x="517" y="93"/>
                    <a:pt x="518" y="95"/>
                    <a:pt x="518" y="95"/>
                  </a:cubicBezTo>
                  <a:cubicBezTo>
                    <a:pt x="519" y="95"/>
                    <a:pt x="519" y="95"/>
                    <a:pt x="520" y="95"/>
                  </a:cubicBezTo>
                  <a:cubicBezTo>
                    <a:pt x="521" y="95"/>
                    <a:pt x="521" y="95"/>
                    <a:pt x="522" y="95"/>
                  </a:cubicBezTo>
                  <a:cubicBezTo>
                    <a:pt x="524" y="95"/>
                    <a:pt x="525" y="94"/>
                    <a:pt x="526" y="94"/>
                  </a:cubicBezTo>
                  <a:cubicBezTo>
                    <a:pt x="528" y="94"/>
                    <a:pt x="532" y="95"/>
                    <a:pt x="533" y="95"/>
                  </a:cubicBezTo>
                  <a:cubicBezTo>
                    <a:pt x="534" y="95"/>
                    <a:pt x="536" y="96"/>
                    <a:pt x="538" y="97"/>
                  </a:cubicBezTo>
                  <a:cubicBezTo>
                    <a:pt x="539" y="98"/>
                    <a:pt x="540" y="101"/>
                    <a:pt x="540" y="101"/>
                  </a:cubicBezTo>
                  <a:cubicBezTo>
                    <a:pt x="541" y="102"/>
                    <a:pt x="541" y="103"/>
                    <a:pt x="540" y="103"/>
                  </a:cubicBezTo>
                  <a:cubicBezTo>
                    <a:pt x="540" y="104"/>
                    <a:pt x="538" y="106"/>
                    <a:pt x="538" y="107"/>
                  </a:cubicBezTo>
                  <a:cubicBezTo>
                    <a:pt x="538" y="107"/>
                    <a:pt x="539" y="108"/>
                    <a:pt x="541" y="108"/>
                  </a:cubicBezTo>
                  <a:cubicBezTo>
                    <a:pt x="543" y="109"/>
                    <a:pt x="547" y="110"/>
                    <a:pt x="546" y="110"/>
                  </a:cubicBezTo>
                  <a:cubicBezTo>
                    <a:pt x="545" y="110"/>
                    <a:pt x="540" y="111"/>
                    <a:pt x="539" y="110"/>
                  </a:cubicBezTo>
                  <a:cubicBezTo>
                    <a:pt x="538" y="109"/>
                    <a:pt x="537" y="109"/>
                    <a:pt x="537" y="109"/>
                  </a:cubicBezTo>
                  <a:cubicBezTo>
                    <a:pt x="537" y="109"/>
                    <a:pt x="537" y="109"/>
                    <a:pt x="537" y="108"/>
                  </a:cubicBezTo>
                  <a:cubicBezTo>
                    <a:pt x="536" y="107"/>
                    <a:pt x="535" y="106"/>
                    <a:pt x="536" y="106"/>
                  </a:cubicBezTo>
                  <a:cubicBezTo>
                    <a:pt x="536" y="105"/>
                    <a:pt x="538" y="103"/>
                    <a:pt x="537" y="102"/>
                  </a:cubicBezTo>
                  <a:cubicBezTo>
                    <a:pt x="536" y="100"/>
                    <a:pt x="534" y="101"/>
                    <a:pt x="534" y="100"/>
                  </a:cubicBezTo>
                  <a:cubicBezTo>
                    <a:pt x="533" y="98"/>
                    <a:pt x="533" y="97"/>
                    <a:pt x="532" y="97"/>
                  </a:cubicBezTo>
                  <a:cubicBezTo>
                    <a:pt x="530" y="96"/>
                    <a:pt x="528" y="98"/>
                    <a:pt x="526" y="98"/>
                  </a:cubicBezTo>
                  <a:cubicBezTo>
                    <a:pt x="525" y="97"/>
                    <a:pt x="522" y="98"/>
                    <a:pt x="521" y="99"/>
                  </a:cubicBezTo>
                  <a:cubicBezTo>
                    <a:pt x="520" y="100"/>
                    <a:pt x="523" y="100"/>
                    <a:pt x="522" y="100"/>
                  </a:cubicBezTo>
                  <a:cubicBezTo>
                    <a:pt x="521" y="101"/>
                    <a:pt x="520" y="103"/>
                    <a:pt x="521" y="103"/>
                  </a:cubicBezTo>
                  <a:cubicBezTo>
                    <a:pt x="521" y="103"/>
                    <a:pt x="522" y="104"/>
                    <a:pt x="522" y="105"/>
                  </a:cubicBezTo>
                  <a:cubicBezTo>
                    <a:pt x="522" y="106"/>
                    <a:pt x="523" y="108"/>
                    <a:pt x="522" y="109"/>
                  </a:cubicBezTo>
                  <a:cubicBezTo>
                    <a:pt x="522" y="109"/>
                    <a:pt x="519" y="112"/>
                    <a:pt x="518" y="112"/>
                  </a:cubicBezTo>
                  <a:cubicBezTo>
                    <a:pt x="518" y="113"/>
                    <a:pt x="517" y="116"/>
                    <a:pt x="516" y="116"/>
                  </a:cubicBezTo>
                  <a:cubicBezTo>
                    <a:pt x="515" y="117"/>
                    <a:pt x="509" y="119"/>
                    <a:pt x="509" y="120"/>
                  </a:cubicBezTo>
                  <a:cubicBezTo>
                    <a:pt x="509" y="121"/>
                    <a:pt x="509" y="123"/>
                    <a:pt x="508" y="123"/>
                  </a:cubicBezTo>
                  <a:cubicBezTo>
                    <a:pt x="506" y="123"/>
                    <a:pt x="506" y="123"/>
                    <a:pt x="504" y="122"/>
                  </a:cubicBezTo>
                  <a:cubicBezTo>
                    <a:pt x="503" y="122"/>
                    <a:pt x="501" y="122"/>
                    <a:pt x="499" y="122"/>
                  </a:cubicBezTo>
                  <a:cubicBezTo>
                    <a:pt x="498" y="122"/>
                    <a:pt x="496" y="122"/>
                    <a:pt x="495" y="121"/>
                  </a:cubicBezTo>
                  <a:cubicBezTo>
                    <a:pt x="494" y="120"/>
                    <a:pt x="492" y="121"/>
                    <a:pt x="491" y="120"/>
                  </a:cubicBezTo>
                  <a:cubicBezTo>
                    <a:pt x="491" y="120"/>
                    <a:pt x="491" y="119"/>
                    <a:pt x="490" y="118"/>
                  </a:cubicBezTo>
                  <a:cubicBezTo>
                    <a:pt x="490" y="117"/>
                    <a:pt x="492" y="117"/>
                    <a:pt x="492" y="118"/>
                  </a:cubicBezTo>
                  <a:cubicBezTo>
                    <a:pt x="493" y="118"/>
                    <a:pt x="492" y="118"/>
                    <a:pt x="493" y="119"/>
                  </a:cubicBezTo>
                  <a:cubicBezTo>
                    <a:pt x="493" y="120"/>
                    <a:pt x="494" y="121"/>
                    <a:pt x="495" y="120"/>
                  </a:cubicBezTo>
                  <a:cubicBezTo>
                    <a:pt x="496" y="120"/>
                    <a:pt x="495" y="119"/>
                    <a:pt x="496" y="119"/>
                  </a:cubicBezTo>
                  <a:cubicBezTo>
                    <a:pt x="497" y="118"/>
                    <a:pt x="497" y="118"/>
                    <a:pt x="498" y="119"/>
                  </a:cubicBezTo>
                  <a:cubicBezTo>
                    <a:pt x="498" y="119"/>
                    <a:pt x="498" y="120"/>
                    <a:pt x="499" y="120"/>
                  </a:cubicBezTo>
                  <a:cubicBezTo>
                    <a:pt x="500" y="120"/>
                    <a:pt x="504" y="120"/>
                    <a:pt x="504" y="119"/>
                  </a:cubicBezTo>
                  <a:cubicBezTo>
                    <a:pt x="504" y="118"/>
                    <a:pt x="503" y="118"/>
                    <a:pt x="503" y="118"/>
                  </a:cubicBezTo>
                  <a:cubicBezTo>
                    <a:pt x="503" y="118"/>
                    <a:pt x="503" y="117"/>
                    <a:pt x="504" y="116"/>
                  </a:cubicBezTo>
                  <a:cubicBezTo>
                    <a:pt x="505" y="116"/>
                    <a:pt x="505" y="116"/>
                    <a:pt x="506" y="115"/>
                  </a:cubicBezTo>
                  <a:cubicBezTo>
                    <a:pt x="507" y="114"/>
                    <a:pt x="509" y="114"/>
                    <a:pt x="509" y="112"/>
                  </a:cubicBezTo>
                  <a:cubicBezTo>
                    <a:pt x="510" y="111"/>
                    <a:pt x="510" y="111"/>
                    <a:pt x="511" y="110"/>
                  </a:cubicBezTo>
                  <a:cubicBezTo>
                    <a:pt x="513" y="110"/>
                    <a:pt x="514" y="109"/>
                    <a:pt x="514" y="107"/>
                  </a:cubicBezTo>
                  <a:cubicBezTo>
                    <a:pt x="513" y="105"/>
                    <a:pt x="513" y="104"/>
                    <a:pt x="514" y="103"/>
                  </a:cubicBezTo>
                  <a:cubicBezTo>
                    <a:pt x="515" y="102"/>
                    <a:pt x="516" y="102"/>
                    <a:pt x="516" y="101"/>
                  </a:cubicBezTo>
                  <a:cubicBezTo>
                    <a:pt x="515" y="100"/>
                    <a:pt x="511" y="100"/>
                    <a:pt x="510" y="96"/>
                  </a:cubicBezTo>
                  <a:cubicBezTo>
                    <a:pt x="510" y="92"/>
                    <a:pt x="510" y="91"/>
                    <a:pt x="510" y="88"/>
                  </a:cubicBezTo>
                  <a:cubicBezTo>
                    <a:pt x="510" y="84"/>
                    <a:pt x="509" y="83"/>
                    <a:pt x="510" y="82"/>
                  </a:cubicBezTo>
                  <a:cubicBezTo>
                    <a:pt x="511" y="82"/>
                    <a:pt x="513" y="79"/>
                    <a:pt x="512" y="77"/>
                  </a:cubicBezTo>
                  <a:cubicBezTo>
                    <a:pt x="510" y="75"/>
                    <a:pt x="506" y="72"/>
                    <a:pt x="506" y="71"/>
                  </a:cubicBezTo>
                  <a:cubicBezTo>
                    <a:pt x="506" y="70"/>
                    <a:pt x="508" y="70"/>
                    <a:pt x="509" y="68"/>
                  </a:cubicBezTo>
                  <a:cubicBezTo>
                    <a:pt x="510" y="65"/>
                    <a:pt x="511" y="64"/>
                    <a:pt x="511" y="63"/>
                  </a:cubicBezTo>
                  <a:cubicBezTo>
                    <a:pt x="512" y="61"/>
                    <a:pt x="513" y="59"/>
                    <a:pt x="510" y="58"/>
                  </a:cubicBezTo>
                  <a:cubicBezTo>
                    <a:pt x="508" y="57"/>
                    <a:pt x="506" y="56"/>
                    <a:pt x="504" y="56"/>
                  </a:cubicBezTo>
                  <a:cubicBezTo>
                    <a:pt x="501" y="56"/>
                    <a:pt x="494" y="55"/>
                    <a:pt x="493" y="55"/>
                  </a:cubicBezTo>
                  <a:cubicBezTo>
                    <a:pt x="492" y="55"/>
                    <a:pt x="491" y="58"/>
                    <a:pt x="489" y="61"/>
                  </a:cubicBezTo>
                  <a:cubicBezTo>
                    <a:pt x="488" y="64"/>
                    <a:pt x="487" y="68"/>
                    <a:pt x="485" y="69"/>
                  </a:cubicBezTo>
                  <a:cubicBezTo>
                    <a:pt x="482" y="71"/>
                    <a:pt x="478" y="73"/>
                    <a:pt x="477" y="74"/>
                  </a:cubicBezTo>
                  <a:cubicBezTo>
                    <a:pt x="476" y="74"/>
                    <a:pt x="477" y="75"/>
                    <a:pt x="477" y="76"/>
                  </a:cubicBezTo>
                  <a:cubicBezTo>
                    <a:pt x="476" y="76"/>
                    <a:pt x="476" y="77"/>
                    <a:pt x="477" y="77"/>
                  </a:cubicBezTo>
                  <a:cubicBezTo>
                    <a:pt x="477" y="77"/>
                    <a:pt x="480" y="77"/>
                    <a:pt x="480" y="78"/>
                  </a:cubicBezTo>
                  <a:cubicBezTo>
                    <a:pt x="480" y="79"/>
                    <a:pt x="480" y="79"/>
                    <a:pt x="480" y="81"/>
                  </a:cubicBezTo>
                  <a:cubicBezTo>
                    <a:pt x="480" y="82"/>
                    <a:pt x="479" y="83"/>
                    <a:pt x="479" y="84"/>
                  </a:cubicBezTo>
                  <a:cubicBezTo>
                    <a:pt x="479" y="84"/>
                    <a:pt x="480" y="85"/>
                    <a:pt x="479" y="86"/>
                  </a:cubicBezTo>
                  <a:cubicBezTo>
                    <a:pt x="479" y="87"/>
                    <a:pt x="477" y="87"/>
                    <a:pt x="477" y="88"/>
                  </a:cubicBezTo>
                  <a:cubicBezTo>
                    <a:pt x="476" y="89"/>
                    <a:pt x="477" y="90"/>
                    <a:pt x="478" y="90"/>
                  </a:cubicBezTo>
                  <a:cubicBezTo>
                    <a:pt x="479" y="90"/>
                    <a:pt x="480" y="89"/>
                    <a:pt x="481" y="90"/>
                  </a:cubicBezTo>
                  <a:cubicBezTo>
                    <a:pt x="482" y="90"/>
                    <a:pt x="485" y="90"/>
                    <a:pt x="485" y="91"/>
                  </a:cubicBezTo>
                  <a:cubicBezTo>
                    <a:pt x="485" y="92"/>
                    <a:pt x="485" y="95"/>
                    <a:pt x="487" y="96"/>
                  </a:cubicBezTo>
                  <a:cubicBezTo>
                    <a:pt x="488" y="97"/>
                    <a:pt x="490" y="97"/>
                    <a:pt x="491" y="97"/>
                  </a:cubicBezTo>
                  <a:cubicBezTo>
                    <a:pt x="492" y="97"/>
                    <a:pt x="491" y="98"/>
                    <a:pt x="490" y="99"/>
                  </a:cubicBezTo>
                  <a:cubicBezTo>
                    <a:pt x="489" y="100"/>
                    <a:pt x="488" y="106"/>
                    <a:pt x="486" y="104"/>
                  </a:cubicBezTo>
                  <a:cubicBezTo>
                    <a:pt x="484" y="102"/>
                    <a:pt x="480" y="99"/>
                    <a:pt x="479" y="98"/>
                  </a:cubicBezTo>
                  <a:cubicBezTo>
                    <a:pt x="478" y="98"/>
                    <a:pt x="478" y="97"/>
                    <a:pt x="477" y="97"/>
                  </a:cubicBezTo>
                  <a:cubicBezTo>
                    <a:pt x="475" y="97"/>
                    <a:pt x="470" y="95"/>
                    <a:pt x="468" y="94"/>
                  </a:cubicBezTo>
                  <a:cubicBezTo>
                    <a:pt x="466" y="94"/>
                    <a:pt x="464" y="92"/>
                    <a:pt x="463" y="91"/>
                  </a:cubicBezTo>
                  <a:cubicBezTo>
                    <a:pt x="461" y="90"/>
                    <a:pt x="449" y="89"/>
                    <a:pt x="447" y="88"/>
                  </a:cubicBezTo>
                  <a:cubicBezTo>
                    <a:pt x="446" y="88"/>
                    <a:pt x="443" y="88"/>
                    <a:pt x="442" y="88"/>
                  </a:cubicBezTo>
                  <a:cubicBezTo>
                    <a:pt x="441" y="89"/>
                    <a:pt x="441" y="89"/>
                    <a:pt x="440" y="90"/>
                  </a:cubicBezTo>
                  <a:cubicBezTo>
                    <a:pt x="440" y="91"/>
                    <a:pt x="441" y="93"/>
                    <a:pt x="442" y="94"/>
                  </a:cubicBezTo>
                  <a:cubicBezTo>
                    <a:pt x="443" y="95"/>
                    <a:pt x="444" y="96"/>
                    <a:pt x="443" y="97"/>
                  </a:cubicBezTo>
                  <a:cubicBezTo>
                    <a:pt x="442" y="98"/>
                    <a:pt x="441" y="99"/>
                    <a:pt x="440" y="99"/>
                  </a:cubicBezTo>
                  <a:cubicBezTo>
                    <a:pt x="438" y="99"/>
                    <a:pt x="437" y="99"/>
                    <a:pt x="437" y="100"/>
                  </a:cubicBezTo>
                  <a:cubicBezTo>
                    <a:pt x="437" y="101"/>
                    <a:pt x="438" y="102"/>
                    <a:pt x="438" y="102"/>
                  </a:cubicBezTo>
                  <a:cubicBezTo>
                    <a:pt x="437" y="102"/>
                    <a:pt x="434" y="102"/>
                    <a:pt x="433" y="101"/>
                  </a:cubicBezTo>
                  <a:cubicBezTo>
                    <a:pt x="432" y="101"/>
                    <a:pt x="432" y="99"/>
                    <a:pt x="433" y="99"/>
                  </a:cubicBezTo>
                  <a:cubicBezTo>
                    <a:pt x="434" y="99"/>
                    <a:pt x="435" y="98"/>
                    <a:pt x="434" y="98"/>
                  </a:cubicBezTo>
                  <a:cubicBezTo>
                    <a:pt x="433" y="97"/>
                    <a:pt x="432" y="95"/>
                    <a:pt x="430" y="96"/>
                  </a:cubicBezTo>
                  <a:cubicBezTo>
                    <a:pt x="429" y="97"/>
                    <a:pt x="425" y="99"/>
                    <a:pt x="424" y="99"/>
                  </a:cubicBezTo>
                  <a:cubicBezTo>
                    <a:pt x="422" y="100"/>
                    <a:pt x="421" y="100"/>
                    <a:pt x="419" y="99"/>
                  </a:cubicBezTo>
                  <a:cubicBezTo>
                    <a:pt x="417" y="99"/>
                    <a:pt x="411" y="101"/>
                    <a:pt x="410" y="102"/>
                  </a:cubicBezTo>
                  <a:cubicBezTo>
                    <a:pt x="410" y="102"/>
                    <a:pt x="409" y="104"/>
                    <a:pt x="408" y="104"/>
                  </a:cubicBezTo>
                  <a:cubicBezTo>
                    <a:pt x="407" y="104"/>
                    <a:pt x="399" y="103"/>
                    <a:pt x="400" y="103"/>
                  </a:cubicBezTo>
                  <a:cubicBezTo>
                    <a:pt x="400" y="102"/>
                    <a:pt x="402" y="102"/>
                    <a:pt x="402" y="102"/>
                  </a:cubicBezTo>
                  <a:cubicBezTo>
                    <a:pt x="403" y="102"/>
                    <a:pt x="402" y="100"/>
                    <a:pt x="402" y="99"/>
                  </a:cubicBezTo>
                  <a:cubicBezTo>
                    <a:pt x="403" y="98"/>
                    <a:pt x="405" y="97"/>
                    <a:pt x="404" y="96"/>
                  </a:cubicBezTo>
                  <a:cubicBezTo>
                    <a:pt x="403" y="96"/>
                    <a:pt x="401" y="97"/>
                    <a:pt x="399" y="97"/>
                  </a:cubicBezTo>
                  <a:cubicBezTo>
                    <a:pt x="396" y="98"/>
                    <a:pt x="395" y="98"/>
                    <a:pt x="395" y="100"/>
                  </a:cubicBezTo>
                  <a:cubicBezTo>
                    <a:pt x="395" y="102"/>
                    <a:pt x="396" y="102"/>
                    <a:pt x="395" y="102"/>
                  </a:cubicBezTo>
                  <a:cubicBezTo>
                    <a:pt x="394" y="102"/>
                    <a:pt x="394" y="101"/>
                    <a:pt x="393" y="101"/>
                  </a:cubicBezTo>
                  <a:cubicBezTo>
                    <a:pt x="391" y="100"/>
                    <a:pt x="386" y="101"/>
                    <a:pt x="384" y="103"/>
                  </a:cubicBezTo>
                  <a:cubicBezTo>
                    <a:pt x="381" y="104"/>
                    <a:pt x="376" y="107"/>
                    <a:pt x="375" y="107"/>
                  </a:cubicBezTo>
                  <a:cubicBezTo>
                    <a:pt x="374" y="107"/>
                    <a:pt x="370" y="108"/>
                    <a:pt x="369" y="109"/>
                  </a:cubicBezTo>
                  <a:cubicBezTo>
                    <a:pt x="368" y="111"/>
                    <a:pt x="368" y="116"/>
                    <a:pt x="366" y="116"/>
                  </a:cubicBezTo>
                  <a:cubicBezTo>
                    <a:pt x="364" y="116"/>
                    <a:pt x="358" y="117"/>
                    <a:pt x="357" y="116"/>
                  </a:cubicBezTo>
                  <a:cubicBezTo>
                    <a:pt x="357" y="115"/>
                    <a:pt x="356" y="114"/>
                    <a:pt x="354" y="113"/>
                  </a:cubicBezTo>
                  <a:cubicBezTo>
                    <a:pt x="352" y="112"/>
                    <a:pt x="350" y="112"/>
                    <a:pt x="351" y="111"/>
                  </a:cubicBezTo>
                  <a:cubicBezTo>
                    <a:pt x="352" y="110"/>
                    <a:pt x="352" y="108"/>
                    <a:pt x="354" y="108"/>
                  </a:cubicBezTo>
                  <a:cubicBezTo>
                    <a:pt x="355" y="107"/>
                    <a:pt x="361" y="108"/>
                    <a:pt x="361" y="107"/>
                  </a:cubicBezTo>
                  <a:cubicBezTo>
                    <a:pt x="361" y="106"/>
                    <a:pt x="358" y="102"/>
                    <a:pt x="357" y="101"/>
                  </a:cubicBezTo>
                  <a:cubicBezTo>
                    <a:pt x="356" y="100"/>
                    <a:pt x="354" y="100"/>
                    <a:pt x="352" y="100"/>
                  </a:cubicBezTo>
                  <a:cubicBezTo>
                    <a:pt x="349" y="100"/>
                    <a:pt x="346" y="100"/>
                    <a:pt x="345" y="99"/>
                  </a:cubicBezTo>
                  <a:cubicBezTo>
                    <a:pt x="344" y="99"/>
                    <a:pt x="341" y="98"/>
                    <a:pt x="342" y="99"/>
                  </a:cubicBezTo>
                  <a:cubicBezTo>
                    <a:pt x="343" y="100"/>
                    <a:pt x="347" y="101"/>
                    <a:pt x="347" y="102"/>
                  </a:cubicBezTo>
                  <a:cubicBezTo>
                    <a:pt x="347" y="103"/>
                    <a:pt x="347" y="106"/>
                    <a:pt x="346" y="108"/>
                  </a:cubicBezTo>
                  <a:cubicBezTo>
                    <a:pt x="345" y="109"/>
                    <a:pt x="343" y="112"/>
                    <a:pt x="344" y="112"/>
                  </a:cubicBezTo>
                  <a:cubicBezTo>
                    <a:pt x="345" y="112"/>
                    <a:pt x="349" y="115"/>
                    <a:pt x="348" y="117"/>
                  </a:cubicBezTo>
                  <a:cubicBezTo>
                    <a:pt x="347" y="119"/>
                    <a:pt x="346" y="121"/>
                    <a:pt x="346" y="123"/>
                  </a:cubicBezTo>
                  <a:cubicBezTo>
                    <a:pt x="346" y="124"/>
                    <a:pt x="347" y="127"/>
                    <a:pt x="346" y="125"/>
                  </a:cubicBezTo>
                  <a:cubicBezTo>
                    <a:pt x="345" y="124"/>
                    <a:pt x="345" y="122"/>
                    <a:pt x="344" y="123"/>
                  </a:cubicBezTo>
                  <a:cubicBezTo>
                    <a:pt x="343" y="124"/>
                    <a:pt x="341" y="125"/>
                    <a:pt x="342" y="124"/>
                  </a:cubicBezTo>
                  <a:cubicBezTo>
                    <a:pt x="343" y="123"/>
                    <a:pt x="344" y="122"/>
                    <a:pt x="343" y="121"/>
                  </a:cubicBezTo>
                  <a:cubicBezTo>
                    <a:pt x="341" y="121"/>
                    <a:pt x="338" y="120"/>
                    <a:pt x="337" y="120"/>
                  </a:cubicBezTo>
                  <a:cubicBezTo>
                    <a:pt x="335" y="120"/>
                    <a:pt x="333" y="121"/>
                    <a:pt x="332" y="123"/>
                  </a:cubicBezTo>
                  <a:cubicBezTo>
                    <a:pt x="330" y="124"/>
                    <a:pt x="327" y="125"/>
                    <a:pt x="326" y="125"/>
                  </a:cubicBezTo>
                  <a:cubicBezTo>
                    <a:pt x="325" y="126"/>
                    <a:pt x="322" y="129"/>
                    <a:pt x="321" y="130"/>
                  </a:cubicBezTo>
                  <a:cubicBezTo>
                    <a:pt x="320" y="130"/>
                    <a:pt x="324" y="133"/>
                    <a:pt x="325" y="134"/>
                  </a:cubicBezTo>
                  <a:cubicBezTo>
                    <a:pt x="326" y="136"/>
                    <a:pt x="327" y="139"/>
                    <a:pt x="324" y="138"/>
                  </a:cubicBezTo>
                  <a:cubicBezTo>
                    <a:pt x="321" y="137"/>
                    <a:pt x="315" y="135"/>
                    <a:pt x="314" y="136"/>
                  </a:cubicBezTo>
                  <a:cubicBezTo>
                    <a:pt x="313" y="137"/>
                    <a:pt x="311" y="137"/>
                    <a:pt x="311" y="136"/>
                  </a:cubicBezTo>
                  <a:cubicBezTo>
                    <a:pt x="312" y="136"/>
                    <a:pt x="312" y="135"/>
                    <a:pt x="310" y="134"/>
                  </a:cubicBezTo>
                  <a:cubicBezTo>
                    <a:pt x="308" y="133"/>
                    <a:pt x="306" y="132"/>
                    <a:pt x="305" y="132"/>
                  </a:cubicBezTo>
                  <a:cubicBezTo>
                    <a:pt x="305" y="133"/>
                    <a:pt x="303" y="134"/>
                    <a:pt x="304" y="135"/>
                  </a:cubicBezTo>
                  <a:cubicBezTo>
                    <a:pt x="304" y="136"/>
                    <a:pt x="306" y="138"/>
                    <a:pt x="307" y="139"/>
                  </a:cubicBezTo>
                  <a:cubicBezTo>
                    <a:pt x="308" y="139"/>
                    <a:pt x="312" y="139"/>
                    <a:pt x="312" y="140"/>
                  </a:cubicBezTo>
                  <a:cubicBezTo>
                    <a:pt x="312" y="141"/>
                    <a:pt x="310" y="143"/>
                    <a:pt x="309" y="144"/>
                  </a:cubicBezTo>
                  <a:cubicBezTo>
                    <a:pt x="308" y="144"/>
                    <a:pt x="307" y="144"/>
                    <a:pt x="306" y="143"/>
                  </a:cubicBezTo>
                  <a:cubicBezTo>
                    <a:pt x="304" y="143"/>
                    <a:pt x="303" y="143"/>
                    <a:pt x="302" y="143"/>
                  </a:cubicBezTo>
                  <a:cubicBezTo>
                    <a:pt x="301" y="142"/>
                    <a:pt x="299" y="140"/>
                    <a:pt x="298" y="139"/>
                  </a:cubicBezTo>
                  <a:cubicBezTo>
                    <a:pt x="297" y="139"/>
                    <a:pt x="294" y="138"/>
                    <a:pt x="294" y="137"/>
                  </a:cubicBezTo>
                  <a:cubicBezTo>
                    <a:pt x="294" y="136"/>
                    <a:pt x="293" y="133"/>
                    <a:pt x="292" y="132"/>
                  </a:cubicBezTo>
                  <a:cubicBezTo>
                    <a:pt x="291" y="131"/>
                    <a:pt x="290" y="131"/>
                    <a:pt x="291" y="130"/>
                  </a:cubicBezTo>
                  <a:cubicBezTo>
                    <a:pt x="292" y="129"/>
                    <a:pt x="294" y="127"/>
                    <a:pt x="294" y="126"/>
                  </a:cubicBezTo>
                  <a:cubicBezTo>
                    <a:pt x="293" y="125"/>
                    <a:pt x="292" y="124"/>
                    <a:pt x="291" y="123"/>
                  </a:cubicBezTo>
                  <a:cubicBezTo>
                    <a:pt x="290" y="122"/>
                    <a:pt x="287" y="121"/>
                    <a:pt x="286" y="121"/>
                  </a:cubicBezTo>
                  <a:cubicBezTo>
                    <a:pt x="284" y="120"/>
                    <a:pt x="286" y="120"/>
                    <a:pt x="285" y="119"/>
                  </a:cubicBezTo>
                  <a:cubicBezTo>
                    <a:pt x="284" y="118"/>
                    <a:pt x="282" y="118"/>
                    <a:pt x="282" y="118"/>
                  </a:cubicBezTo>
                  <a:cubicBezTo>
                    <a:pt x="282" y="118"/>
                    <a:pt x="284" y="118"/>
                    <a:pt x="282" y="117"/>
                  </a:cubicBezTo>
                  <a:cubicBezTo>
                    <a:pt x="281" y="116"/>
                    <a:pt x="280" y="115"/>
                    <a:pt x="279" y="114"/>
                  </a:cubicBezTo>
                  <a:cubicBezTo>
                    <a:pt x="277" y="113"/>
                    <a:pt x="276" y="113"/>
                    <a:pt x="278" y="113"/>
                  </a:cubicBezTo>
                  <a:cubicBezTo>
                    <a:pt x="279" y="113"/>
                    <a:pt x="281" y="113"/>
                    <a:pt x="282" y="115"/>
                  </a:cubicBezTo>
                  <a:cubicBezTo>
                    <a:pt x="283" y="116"/>
                    <a:pt x="285" y="117"/>
                    <a:pt x="286" y="117"/>
                  </a:cubicBezTo>
                  <a:cubicBezTo>
                    <a:pt x="286" y="116"/>
                    <a:pt x="287" y="116"/>
                    <a:pt x="287" y="116"/>
                  </a:cubicBezTo>
                  <a:cubicBezTo>
                    <a:pt x="287" y="117"/>
                    <a:pt x="289" y="117"/>
                    <a:pt x="291" y="118"/>
                  </a:cubicBezTo>
                  <a:cubicBezTo>
                    <a:pt x="293" y="119"/>
                    <a:pt x="298" y="121"/>
                    <a:pt x="301" y="121"/>
                  </a:cubicBezTo>
                  <a:cubicBezTo>
                    <a:pt x="304" y="121"/>
                    <a:pt x="306" y="121"/>
                    <a:pt x="308" y="122"/>
                  </a:cubicBezTo>
                  <a:cubicBezTo>
                    <a:pt x="309" y="123"/>
                    <a:pt x="312" y="124"/>
                    <a:pt x="316" y="123"/>
                  </a:cubicBezTo>
                  <a:cubicBezTo>
                    <a:pt x="320" y="123"/>
                    <a:pt x="326" y="119"/>
                    <a:pt x="327" y="117"/>
                  </a:cubicBezTo>
                  <a:cubicBezTo>
                    <a:pt x="329" y="116"/>
                    <a:pt x="331" y="116"/>
                    <a:pt x="330" y="115"/>
                  </a:cubicBezTo>
                  <a:cubicBezTo>
                    <a:pt x="330" y="113"/>
                    <a:pt x="329" y="112"/>
                    <a:pt x="329" y="110"/>
                  </a:cubicBezTo>
                  <a:cubicBezTo>
                    <a:pt x="329" y="108"/>
                    <a:pt x="330" y="108"/>
                    <a:pt x="327" y="107"/>
                  </a:cubicBezTo>
                  <a:cubicBezTo>
                    <a:pt x="324" y="106"/>
                    <a:pt x="324" y="106"/>
                    <a:pt x="323" y="105"/>
                  </a:cubicBezTo>
                  <a:cubicBezTo>
                    <a:pt x="322" y="104"/>
                    <a:pt x="320" y="104"/>
                    <a:pt x="318" y="103"/>
                  </a:cubicBezTo>
                  <a:cubicBezTo>
                    <a:pt x="317" y="102"/>
                    <a:pt x="317" y="101"/>
                    <a:pt x="315" y="101"/>
                  </a:cubicBezTo>
                  <a:cubicBezTo>
                    <a:pt x="313" y="100"/>
                    <a:pt x="312" y="100"/>
                    <a:pt x="310" y="99"/>
                  </a:cubicBezTo>
                  <a:cubicBezTo>
                    <a:pt x="309" y="98"/>
                    <a:pt x="296" y="92"/>
                    <a:pt x="296" y="93"/>
                  </a:cubicBezTo>
                  <a:cubicBezTo>
                    <a:pt x="295" y="93"/>
                    <a:pt x="295" y="93"/>
                    <a:pt x="294" y="93"/>
                  </a:cubicBezTo>
                  <a:cubicBezTo>
                    <a:pt x="293" y="93"/>
                    <a:pt x="290" y="91"/>
                    <a:pt x="289" y="92"/>
                  </a:cubicBezTo>
                  <a:cubicBezTo>
                    <a:pt x="288" y="92"/>
                    <a:pt x="285" y="94"/>
                    <a:pt x="284" y="95"/>
                  </a:cubicBezTo>
                  <a:cubicBezTo>
                    <a:pt x="283" y="95"/>
                    <a:pt x="283" y="94"/>
                    <a:pt x="284" y="94"/>
                  </a:cubicBezTo>
                  <a:cubicBezTo>
                    <a:pt x="285" y="93"/>
                    <a:pt x="286" y="92"/>
                    <a:pt x="285" y="92"/>
                  </a:cubicBezTo>
                  <a:cubicBezTo>
                    <a:pt x="284" y="91"/>
                    <a:pt x="284" y="91"/>
                    <a:pt x="283" y="91"/>
                  </a:cubicBezTo>
                  <a:cubicBezTo>
                    <a:pt x="281" y="91"/>
                    <a:pt x="279" y="89"/>
                    <a:pt x="279" y="89"/>
                  </a:cubicBezTo>
                  <a:cubicBezTo>
                    <a:pt x="279" y="89"/>
                    <a:pt x="277" y="88"/>
                    <a:pt x="279" y="88"/>
                  </a:cubicBezTo>
                  <a:cubicBezTo>
                    <a:pt x="281" y="88"/>
                    <a:pt x="283" y="89"/>
                    <a:pt x="283" y="89"/>
                  </a:cubicBezTo>
                  <a:cubicBezTo>
                    <a:pt x="283" y="88"/>
                    <a:pt x="284" y="88"/>
                    <a:pt x="282" y="87"/>
                  </a:cubicBezTo>
                  <a:cubicBezTo>
                    <a:pt x="279" y="86"/>
                    <a:pt x="278" y="85"/>
                    <a:pt x="278" y="86"/>
                  </a:cubicBezTo>
                  <a:cubicBezTo>
                    <a:pt x="277" y="86"/>
                    <a:pt x="273" y="89"/>
                    <a:pt x="273" y="89"/>
                  </a:cubicBezTo>
                  <a:cubicBezTo>
                    <a:pt x="273" y="88"/>
                    <a:pt x="274" y="87"/>
                    <a:pt x="273" y="87"/>
                  </a:cubicBezTo>
                  <a:cubicBezTo>
                    <a:pt x="273" y="87"/>
                    <a:pt x="271" y="86"/>
                    <a:pt x="270" y="87"/>
                  </a:cubicBezTo>
                  <a:cubicBezTo>
                    <a:pt x="269" y="88"/>
                    <a:pt x="269" y="89"/>
                    <a:pt x="269" y="88"/>
                  </a:cubicBezTo>
                  <a:cubicBezTo>
                    <a:pt x="269" y="88"/>
                    <a:pt x="269" y="88"/>
                    <a:pt x="268" y="88"/>
                  </a:cubicBezTo>
                  <a:cubicBezTo>
                    <a:pt x="268" y="87"/>
                    <a:pt x="268" y="85"/>
                    <a:pt x="268" y="86"/>
                  </a:cubicBezTo>
                  <a:cubicBezTo>
                    <a:pt x="268" y="87"/>
                    <a:pt x="267" y="88"/>
                    <a:pt x="267" y="88"/>
                  </a:cubicBezTo>
                  <a:cubicBezTo>
                    <a:pt x="266" y="87"/>
                    <a:pt x="265" y="88"/>
                    <a:pt x="264" y="88"/>
                  </a:cubicBezTo>
                  <a:cubicBezTo>
                    <a:pt x="263" y="88"/>
                    <a:pt x="263" y="88"/>
                    <a:pt x="263" y="88"/>
                  </a:cubicBezTo>
                  <a:cubicBezTo>
                    <a:pt x="263" y="88"/>
                    <a:pt x="264" y="87"/>
                    <a:pt x="264" y="87"/>
                  </a:cubicBezTo>
                  <a:cubicBezTo>
                    <a:pt x="265" y="86"/>
                    <a:pt x="265" y="86"/>
                    <a:pt x="264" y="85"/>
                  </a:cubicBezTo>
                  <a:cubicBezTo>
                    <a:pt x="262" y="84"/>
                    <a:pt x="258" y="84"/>
                    <a:pt x="260" y="84"/>
                  </a:cubicBezTo>
                  <a:cubicBezTo>
                    <a:pt x="262" y="83"/>
                    <a:pt x="264" y="85"/>
                    <a:pt x="266" y="84"/>
                  </a:cubicBezTo>
                  <a:cubicBezTo>
                    <a:pt x="269" y="83"/>
                    <a:pt x="270" y="82"/>
                    <a:pt x="271" y="81"/>
                  </a:cubicBezTo>
                  <a:cubicBezTo>
                    <a:pt x="271" y="81"/>
                    <a:pt x="272" y="80"/>
                    <a:pt x="270" y="79"/>
                  </a:cubicBezTo>
                  <a:cubicBezTo>
                    <a:pt x="268" y="78"/>
                    <a:pt x="265" y="77"/>
                    <a:pt x="263" y="77"/>
                  </a:cubicBezTo>
                  <a:cubicBezTo>
                    <a:pt x="262" y="76"/>
                    <a:pt x="261" y="75"/>
                    <a:pt x="260" y="76"/>
                  </a:cubicBezTo>
                  <a:cubicBezTo>
                    <a:pt x="259" y="77"/>
                    <a:pt x="258" y="78"/>
                    <a:pt x="258" y="79"/>
                  </a:cubicBezTo>
                  <a:cubicBezTo>
                    <a:pt x="257" y="80"/>
                    <a:pt x="256" y="81"/>
                    <a:pt x="256" y="81"/>
                  </a:cubicBezTo>
                  <a:cubicBezTo>
                    <a:pt x="256" y="80"/>
                    <a:pt x="257" y="78"/>
                    <a:pt x="256" y="78"/>
                  </a:cubicBezTo>
                  <a:cubicBezTo>
                    <a:pt x="254" y="78"/>
                    <a:pt x="253" y="78"/>
                    <a:pt x="255" y="78"/>
                  </a:cubicBezTo>
                  <a:cubicBezTo>
                    <a:pt x="256" y="78"/>
                    <a:pt x="257" y="78"/>
                    <a:pt x="256" y="77"/>
                  </a:cubicBezTo>
                  <a:cubicBezTo>
                    <a:pt x="254" y="77"/>
                    <a:pt x="252" y="77"/>
                    <a:pt x="254" y="76"/>
                  </a:cubicBezTo>
                  <a:cubicBezTo>
                    <a:pt x="257" y="76"/>
                    <a:pt x="259" y="76"/>
                    <a:pt x="257" y="75"/>
                  </a:cubicBezTo>
                  <a:cubicBezTo>
                    <a:pt x="255" y="74"/>
                    <a:pt x="252" y="73"/>
                    <a:pt x="251" y="74"/>
                  </a:cubicBezTo>
                  <a:cubicBezTo>
                    <a:pt x="251" y="75"/>
                    <a:pt x="253" y="76"/>
                    <a:pt x="252" y="77"/>
                  </a:cubicBezTo>
                  <a:cubicBezTo>
                    <a:pt x="251" y="77"/>
                    <a:pt x="249" y="79"/>
                    <a:pt x="249" y="79"/>
                  </a:cubicBezTo>
                  <a:cubicBezTo>
                    <a:pt x="248" y="80"/>
                    <a:pt x="247" y="81"/>
                    <a:pt x="247" y="80"/>
                  </a:cubicBezTo>
                  <a:cubicBezTo>
                    <a:pt x="247" y="79"/>
                    <a:pt x="246" y="77"/>
                    <a:pt x="247" y="77"/>
                  </a:cubicBezTo>
                  <a:cubicBezTo>
                    <a:pt x="247" y="76"/>
                    <a:pt x="247" y="75"/>
                    <a:pt x="246" y="75"/>
                  </a:cubicBezTo>
                  <a:cubicBezTo>
                    <a:pt x="246" y="76"/>
                    <a:pt x="241" y="83"/>
                    <a:pt x="240" y="83"/>
                  </a:cubicBezTo>
                  <a:cubicBezTo>
                    <a:pt x="238" y="83"/>
                    <a:pt x="238" y="83"/>
                    <a:pt x="238" y="81"/>
                  </a:cubicBezTo>
                  <a:cubicBezTo>
                    <a:pt x="239" y="80"/>
                    <a:pt x="242" y="77"/>
                    <a:pt x="242" y="76"/>
                  </a:cubicBezTo>
                  <a:cubicBezTo>
                    <a:pt x="243" y="75"/>
                    <a:pt x="243" y="75"/>
                    <a:pt x="243" y="74"/>
                  </a:cubicBezTo>
                  <a:cubicBezTo>
                    <a:pt x="243" y="74"/>
                    <a:pt x="242" y="73"/>
                    <a:pt x="241" y="73"/>
                  </a:cubicBezTo>
                  <a:cubicBezTo>
                    <a:pt x="240" y="74"/>
                    <a:pt x="239" y="74"/>
                    <a:pt x="240" y="74"/>
                  </a:cubicBezTo>
                  <a:cubicBezTo>
                    <a:pt x="241" y="74"/>
                    <a:pt x="242" y="75"/>
                    <a:pt x="240" y="75"/>
                  </a:cubicBezTo>
                  <a:cubicBezTo>
                    <a:pt x="239" y="75"/>
                    <a:pt x="237" y="76"/>
                    <a:pt x="237" y="75"/>
                  </a:cubicBezTo>
                  <a:cubicBezTo>
                    <a:pt x="237" y="74"/>
                    <a:pt x="237" y="73"/>
                    <a:pt x="236" y="74"/>
                  </a:cubicBezTo>
                  <a:cubicBezTo>
                    <a:pt x="236" y="74"/>
                    <a:pt x="235" y="75"/>
                    <a:pt x="235" y="76"/>
                  </a:cubicBezTo>
                  <a:cubicBezTo>
                    <a:pt x="234" y="76"/>
                    <a:pt x="235" y="78"/>
                    <a:pt x="235" y="78"/>
                  </a:cubicBezTo>
                  <a:cubicBezTo>
                    <a:pt x="236" y="79"/>
                    <a:pt x="235" y="79"/>
                    <a:pt x="235" y="79"/>
                  </a:cubicBezTo>
                  <a:cubicBezTo>
                    <a:pt x="234" y="78"/>
                    <a:pt x="234" y="78"/>
                    <a:pt x="234" y="79"/>
                  </a:cubicBezTo>
                  <a:cubicBezTo>
                    <a:pt x="234" y="79"/>
                    <a:pt x="234" y="81"/>
                    <a:pt x="233" y="80"/>
                  </a:cubicBezTo>
                  <a:cubicBezTo>
                    <a:pt x="233" y="79"/>
                    <a:pt x="233" y="79"/>
                    <a:pt x="232" y="79"/>
                  </a:cubicBezTo>
                  <a:cubicBezTo>
                    <a:pt x="231" y="80"/>
                    <a:pt x="230" y="80"/>
                    <a:pt x="230" y="79"/>
                  </a:cubicBezTo>
                  <a:cubicBezTo>
                    <a:pt x="231" y="78"/>
                    <a:pt x="233" y="77"/>
                    <a:pt x="232" y="77"/>
                  </a:cubicBezTo>
                  <a:cubicBezTo>
                    <a:pt x="230" y="77"/>
                    <a:pt x="230" y="79"/>
                    <a:pt x="229" y="79"/>
                  </a:cubicBezTo>
                  <a:cubicBezTo>
                    <a:pt x="227" y="79"/>
                    <a:pt x="226" y="79"/>
                    <a:pt x="227" y="80"/>
                  </a:cubicBezTo>
                  <a:cubicBezTo>
                    <a:pt x="227" y="81"/>
                    <a:pt x="228" y="82"/>
                    <a:pt x="229" y="82"/>
                  </a:cubicBezTo>
                  <a:cubicBezTo>
                    <a:pt x="230" y="82"/>
                    <a:pt x="230" y="82"/>
                    <a:pt x="230" y="83"/>
                  </a:cubicBezTo>
                  <a:cubicBezTo>
                    <a:pt x="229" y="83"/>
                    <a:pt x="229" y="85"/>
                    <a:pt x="228" y="85"/>
                  </a:cubicBezTo>
                  <a:cubicBezTo>
                    <a:pt x="227" y="84"/>
                    <a:pt x="227" y="83"/>
                    <a:pt x="226" y="83"/>
                  </a:cubicBezTo>
                  <a:cubicBezTo>
                    <a:pt x="226" y="83"/>
                    <a:pt x="225" y="83"/>
                    <a:pt x="225" y="82"/>
                  </a:cubicBezTo>
                  <a:cubicBezTo>
                    <a:pt x="225" y="81"/>
                    <a:pt x="225" y="81"/>
                    <a:pt x="224" y="82"/>
                  </a:cubicBezTo>
                  <a:cubicBezTo>
                    <a:pt x="224" y="83"/>
                    <a:pt x="224" y="83"/>
                    <a:pt x="223" y="83"/>
                  </a:cubicBezTo>
                  <a:cubicBezTo>
                    <a:pt x="222" y="82"/>
                    <a:pt x="223" y="82"/>
                    <a:pt x="222" y="82"/>
                  </a:cubicBezTo>
                  <a:cubicBezTo>
                    <a:pt x="221" y="81"/>
                    <a:pt x="219" y="82"/>
                    <a:pt x="218" y="82"/>
                  </a:cubicBezTo>
                  <a:cubicBezTo>
                    <a:pt x="216" y="82"/>
                    <a:pt x="216" y="82"/>
                    <a:pt x="219" y="83"/>
                  </a:cubicBezTo>
                  <a:cubicBezTo>
                    <a:pt x="221" y="83"/>
                    <a:pt x="223" y="85"/>
                    <a:pt x="222" y="84"/>
                  </a:cubicBezTo>
                  <a:cubicBezTo>
                    <a:pt x="221" y="84"/>
                    <a:pt x="221" y="84"/>
                    <a:pt x="221" y="85"/>
                  </a:cubicBezTo>
                  <a:cubicBezTo>
                    <a:pt x="221" y="86"/>
                    <a:pt x="222" y="88"/>
                    <a:pt x="221" y="87"/>
                  </a:cubicBezTo>
                  <a:cubicBezTo>
                    <a:pt x="220" y="87"/>
                    <a:pt x="218" y="86"/>
                    <a:pt x="218" y="86"/>
                  </a:cubicBezTo>
                  <a:cubicBezTo>
                    <a:pt x="218" y="85"/>
                    <a:pt x="217" y="86"/>
                    <a:pt x="217" y="86"/>
                  </a:cubicBezTo>
                  <a:cubicBezTo>
                    <a:pt x="217" y="87"/>
                    <a:pt x="216" y="87"/>
                    <a:pt x="216" y="86"/>
                  </a:cubicBezTo>
                  <a:cubicBezTo>
                    <a:pt x="215" y="86"/>
                    <a:pt x="216" y="85"/>
                    <a:pt x="215" y="86"/>
                  </a:cubicBezTo>
                  <a:cubicBezTo>
                    <a:pt x="215" y="86"/>
                    <a:pt x="213" y="87"/>
                    <a:pt x="214" y="88"/>
                  </a:cubicBezTo>
                  <a:cubicBezTo>
                    <a:pt x="214" y="89"/>
                    <a:pt x="215" y="90"/>
                    <a:pt x="214" y="90"/>
                  </a:cubicBezTo>
                  <a:cubicBezTo>
                    <a:pt x="213" y="90"/>
                    <a:pt x="212" y="90"/>
                    <a:pt x="212" y="89"/>
                  </a:cubicBezTo>
                  <a:cubicBezTo>
                    <a:pt x="212" y="88"/>
                    <a:pt x="213" y="86"/>
                    <a:pt x="212" y="86"/>
                  </a:cubicBezTo>
                  <a:cubicBezTo>
                    <a:pt x="211" y="86"/>
                    <a:pt x="212" y="87"/>
                    <a:pt x="210" y="87"/>
                  </a:cubicBezTo>
                  <a:cubicBezTo>
                    <a:pt x="209" y="88"/>
                    <a:pt x="209" y="88"/>
                    <a:pt x="210" y="89"/>
                  </a:cubicBezTo>
                  <a:cubicBezTo>
                    <a:pt x="210" y="89"/>
                    <a:pt x="210" y="88"/>
                    <a:pt x="209" y="89"/>
                  </a:cubicBezTo>
                  <a:cubicBezTo>
                    <a:pt x="208" y="90"/>
                    <a:pt x="207" y="92"/>
                    <a:pt x="208" y="90"/>
                  </a:cubicBezTo>
                  <a:cubicBezTo>
                    <a:pt x="208" y="89"/>
                    <a:pt x="209" y="89"/>
                    <a:pt x="208" y="88"/>
                  </a:cubicBezTo>
                  <a:cubicBezTo>
                    <a:pt x="207" y="87"/>
                    <a:pt x="204" y="87"/>
                    <a:pt x="206" y="86"/>
                  </a:cubicBezTo>
                  <a:cubicBezTo>
                    <a:pt x="207" y="86"/>
                    <a:pt x="209" y="86"/>
                    <a:pt x="207" y="85"/>
                  </a:cubicBezTo>
                  <a:cubicBezTo>
                    <a:pt x="205" y="85"/>
                    <a:pt x="205" y="85"/>
                    <a:pt x="204" y="85"/>
                  </a:cubicBezTo>
                  <a:cubicBezTo>
                    <a:pt x="203" y="84"/>
                    <a:pt x="203" y="84"/>
                    <a:pt x="204" y="85"/>
                  </a:cubicBezTo>
                  <a:cubicBezTo>
                    <a:pt x="204" y="86"/>
                    <a:pt x="205" y="88"/>
                    <a:pt x="204" y="88"/>
                  </a:cubicBezTo>
                  <a:cubicBezTo>
                    <a:pt x="204" y="88"/>
                    <a:pt x="203" y="88"/>
                    <a:pt x="202" y="88"/>
                  </a:cubicBezTo>
                  <a:cubicBezTo>
                    <a:pt x="202" y="88"/>
                    <a:pt x="200" y="89"/>
                    <a:pt x="202" y="89"/>
                  </a:cubicBezTo>
                  <a:cubicBezTo>
                    <a:pt x="203" y="89"/>
                    <a:pt x="204" y="88"/>
                    <a:pt x="203" y="89"/>
                  </a:cubicBezTo>
                  <a:cubicBezTo>
                    <a:pt x="202" y="89"/>
                    <a:pt x="201" y="89"/>
                    <a:pt x="203" y="89"/>
                  </a:cubicBezTo>
                  <a:cubicBezTo>
                    <a:pt x="204" y="90"/>
                    <a:pt x="205" y="90"/>
                    <a:pt x="205" y="90"/>
                  </a:cubicBezTo>
                  <a:cubicBezTo>
                    <a:pt x="205" y="89"/>
                    <a:pt x="205" y="89"/>
                    <a:pt x="205" y="89"/>
                  </a:cubicBezTo>
                  <a:cubicBezTo>
                    <a:pt x="205" y="90"/>
                    <a:pt x="205" y="92"/>
                    <a:pt x="205" y="91"/>
                  </a:cubicBezTo>
                  <a:cubicBezTo>
                    <a:pt x="204" y="91"/>
                    <a:pt x="203" y="90"/>
                    <a:pt x="202" y="90"/>
                  </a:cubicBezTo>
                  <a:cubicBezTo>
                    <a:pt x="202" y="90"/>
                    <a:pt x="202" y="88"/>
                    <a:pt x="201" y="89"/>
                  </a:cubicBezTo>
                  <a:cubicBezTo>
                    <a:pt x="200" y="89"/>
                    <a:pt x="198" y="90"/>
                    <a:pt x="198" y="90"/>
                  </a:cubicBezTo>
                  <a:cubicBezTo>
                    <a:pt x="198" y="89"/>
                    <a:pt x="198" y="89"/>
                    <a:pt x="196" y="90"/>
                  </a:cubicBezTo>
                  <a:cubicBezTo>
                    <a:pt x="195" y="90"/>
                    <a:pt x="194" y="91"/>
                    <a:pt x="194" y="92"/>
                  </a:cubicBezTo>
                  <a:cubicBezTo>
                    <a:pt x="194" y="93"/>
                    <a:pt x="195" y="93"/>
                    <a:pt x="194" y="93"/>
                  </a:cubicBezTo>
                  <a:cubicBezTo>
                    <a:pt x="194" y="94"/>
                    <a:pt x="193" y="95"/>
                    <a:pt x="195" y="94"/>
                  </a:cubicBezTo>
                  <a:cubicBezTo>
                    <a:pt x="196" y="94"/>
                    <a:pt x="196" y="93"/>
                    <a:pt x="197" y="93"/>
                  </a:cubicBezTo>
                  <a:cubicBezTo>
                    <a:pt x="197" y="93"/>
                    <a:pt x="197" y="94"/>
                    <a:pt x="198" y="93"/>
                  </a:cubicBezTo>
                  <a:cubicBezTo>
                    <a:pt x="199" y="93"/>
                    <a:pt x="200" y="93"/>
                    <a:pt x="199" y="94"/>
                  </a:cubicBezTo>
                  <a:cubicBezTo>
                    <a:pt x="198" y="95"/>
                    <a:pt x="197" y="95"/>
                    <a:pt x="197" y="96"/>
                  </a:cubicBezTo>
                  <a:cubicBezTo>
                    <a:pt x="197" y="97"/>
                    <a:pt x="197" y="99"/>
                    <a:pt x="197" y="98"/>
                  </a:cubicBezTo>
                  <a:cubicBezTo>
                    <a:pt x="196" y="98"/>
                    <a:pt x="195" y="96"/>
                    <a:pt x="194" y="97"/>
                  </a:cubicBezTo>
                  <a:cubicBezTo>
                    <a:pt x="194" y="97"/>
                    <a:pt x="193" y="99"/>
                    <a:pt x="193" y="98"/>
                  </a:cubicBezTo>
                  <a:cubicBezTo>
                    <a:pt x="193" y="97"/>
                    <a:pt x="193" y="96"/>
                    <a:pt x="192" y="97"/>
                  </a:cubicBezTo>
                  <a:cubicBezTo>
                    <a:pt x="191" y="97"/>
                    <a:pt x="191" y="99"/>
                    <a:pt x="191" y="97"/>
                  </a:cubicBezTo>
                  <a:cubicBezTo>
                    <a:pt x="191" y="96"/>
                    <a:pt x="192" y="94"/>
                    <a:pt x="191" y="95"/>
                  </a:cubicBezTo>
                  <a:cubicBezTo>
                    <a:pt x="190" y="96"/>
                    <a:pt x="189" y="99"/>
                    <a:pt x="189" y="98"/>
                  </a:cubicBezTo>
                  <a:cubicBezTo>
                    <a:pt x="188" y="97"/>
                    <a:pt x="188" y="95"/>
                    <a:pt x="188" y="94"/>
                  </a:cubicBezTo>
                  <a:cubicBezTo>
                    <a:pt x="189" y="94"/>
                    <a:pt x="190" y="91"/>
                    <a:pt x="189" y="92"/>
                  </a:cubicBezTo>
                  <a:cubicBezTo>
                    <a:pt x="188" y="93"/>
                    <a:pt x="185" y="94"/>
                    <a:pt x="186" y="94"/>
                  </a:cubicBezTo>
                  <a:cubicBezTo>
                    <a:pt x="187" y="95"/>
                    <a:pt x="188" y="96"/>
                    <a:pt x="187" y="96"/>
                  </a:cubicBezTo>
                  <a:cubicBezTo>
                    <a:pt x="185" y="95"/>
                    <a:pt x="185" y="95"/>
                    <a:pt x="185" y="96"/>
                  </a:cubicBezTo>
                  <a:cubicBezTo>
                    <a:pt x="185" y="97"/>
                    <a:pt x="184" y="98"/>
                    <a:pt x="184" y="97"/>
                  </a:cubicBezTo>
                  <a:cubicBezTo>
                    <a:pt x="184" y="96"/>
                    <a:pt x="184" y="96"/>
                    <a:pt x="183" y="96"/>
                  </a:cubicBezTo>
                  <a:cubicBezTo>
                    <a:pt x="182" y="97"/>
                    <a:pt x="181" y="98"/>
                    <a:pt x="182" y="98"/>
                  </a:cubicBezTo>
                  <a:cubicBezTo>
                    <a:pt x="184" y="98"/>
                    <a:pt x="185" y="98"/>
                    <a:pt x="184" y="98"/>
                  </a:cubicBezTo>
                  <a:cubicBezTo>
                    <a:pt x="184" y="98"/>
                    <a:pt x="183" y="99"/>
                    <a:pt x="184" y="99"/>
                  </a:cubicBezTo>
                  <a:cubicBezTo>
                    <a:pt x="185" y="99"/>
                    <a:pt x="185" y="98"/>
                    <a:pt x="185" y="99"/>
                  </a:cubicBezTo>
                  <a:cubicBezTo>
                    <a:pt x="185" y="99"/>
                    <a:pt x="185" y="100"/>
                    <a:pt x="184" y="100"/>
                  </a:cubicBezTo>
                  <a:cubicBezTo>
                    <a:pt x="183" y="100"/>
                    <a:pt x="183" y="98"/>
                    <a:pt x="182" y="99"/>
                  </a:cubicBezTo>
                  <a:cubicBezTo>
                    <a:pt x="181" y="100"/>
                    <a:pt x="181" y="102"/>
                    <a:pt x="179" y="102"/>
                  </a:cubicBezTo>
                  <a:cubicBezTo>
                    <a:pt x="178" y="102"/>
                    <a:pt x="175" y="103"/>
                    <a:pt x="176" y="103"/>
                  </a:cubicBezTo>
                  <a:cubicBezTo>
                    <a:pt x="178" y="103"/>
                    <a:pt x="179" y="104"/>
                    <a:pt x="180" y="103"/>
                  </a:cubicBezTo>
                  <a:cubicBezTo>
                    <a:pt x="182" y="102"/>
                    <a:pt x="183" y="101"/>
                    <a:pt x="184" y="101"/>
                  </a:cubicBezTo>
                  <a:cubicBezTo>
                    <a:pt x="185" y="101"/>
                    <a:pt x="185" y="101"/>
                    <a:pt x="186" y="101"/>
                  </a:cubicBezTo>
                  <a:cubicBezTo>
                    <a:pt x="187" y="100"/>
                    <a:pt x="187" y="101"/>
                    <a:pt x="188" y="100"/>
                  </a:cubicBezTo>
                  <a:cubicBezTo>
                    <a:pt x="190" y="100"/>
                    <a:pt x="189" y="100"/>
                    <a:pt x="188" y="99"/>
                  </a:cubicBezTo>
                  <a:cubicBezTo>
                    <a:pt x="187" y="98"/>
                    <a:pt x="189" y="99"/>
                    <a:pt x="189" y="99"/>
                  </a:cubicBezTo>
                  <a:cubicBezTo>
                    <a:pt x="189" y="99"/>
                    <a:pt x="189" y="100"/>
                    <a:pt x="190" y="100"/>
                  </a:cubicBezTo>
                  <a:cubicBezTo>
                    <a:pt x="191" y="100"/>
                    <a:pt x="192" y="98"/>
                    <a:pt x="192" y="99"/>
                  </a:cubicBezTo>
                  <a:cubicBezTo>
                    <a:pt x="191" y="100"/>
                    <a:pt x="190" y="100"/>
                    <a:pt x="191" y="101"/>
                  </a:cubicBezTo>
                  <a:cubicBezTo>
                    <a:pt x="191" y="101"/>
                    <a:pt x="190" y="101"/>
                    <a:pt x="190" y="101"/>
                  </a:cubicBezTo>
                  <a:cubicBezTo>
                    <a:pt x="190" y="101"/>
                    <a:pt x="190" y="101"/>
                    <a:pt x="190" y="101"/>
                  </a:cubicBezTo>
                  <a:cubicBezTo>
                    <a:pt x="192" y="101"/>
                    <a:pt x="193" y="101"/>
                    <a:pt x="192" y="101"/>
                  </a:cubicBezTo>
                  <a:cubicBezTo>
                    <a:pt x="192" y="102"/>
                    <a:pt x="189" y="103"/>
                    <a:pt x="191" y="103"/>
                  </a:cubicBezTo>
                  <a:cubicBezTo>
                    <a:pt x="192" y="103"/>
                    <a:pt x="192" y="103"/>
                    <a:pt x="193" y="102"/>
                  </a:cubicBezTo>
                  <a:cubicBezTo>
                    <a:pt x="194" y="101"/>
                    <a:pt x="196" y="102"/>
                    <a:pt x="194" y="102"/>
                  </a:cubicBezTo>
                  <a:cubicBezTo>
                    <a:pt x="193" y="102"/>
                    <a:pt x="192" y="103"/>
                    <a:pt x="191" y="104"/>
                  </a:cubicBezTo>
                  <a:cubicBezTo>
                    <a:pt x="190" y="104"/>
                    <a:pt x="191" y="104"/>
                    <a:pt x="190" y="105"/>
                  </a:cubicBezTo>
                  <a:cubicBezTo>
                    <a:pt x="190" y="105"/>
                    <a:pt x="189" y="106"/>
                    <a:pt x="188" y="105"/>
                  </a:cubicBezTo>
                  <a:cubicBezTo>
                    <a:pt x="188" y="104"/>
                    <a:pt x="188" y="102"/>
                    <a:pt x="188" y="103"/>
                  </a:cubicBezTo>
                  <a:cubicBezTo>
                    <a:pt x="187" y="104"/>
                    <a:pt x="188" y="106"/>
                    <a:pt x="187" y="105"/>
                  </a:cubicBezTo>
                  <a:cubicBezTo>
                    <a:pt x="186" y="104"/>
                    <a:pt x="186" y="103"/>
                    <a:pt x="185" y="104"/>
                  </a:cubicBezTo>
                  <a:cubicBezTo>
                    <a:pt x="184" y="105"/>
                    <a:pt x="184" y="105"/>
                    <a:pt x="183" y="106"/>
                  </a:cubicBezTo>
                  <a:cubicBezTo>
                    <a:pt x="182" y="107"/>
                    <a:pt x="181" y="108"/>
                    <a:pt x="182" y="108"/>
                  </a:cubicBezTo>
                  <a:cubicBezTo>
                    <a:pt x="183" y="108"/>
                    <a:pt x="185" y="106"/>
                    <a:pt x="185" y="106"/>
                  </a:cubicBezTo>
                  <a:cubicBezTo>
                    <a:pt x="185" y="107"/>
                    <a:pt x="185" y="107"/>
                    <a:pt x="185" y="107"/>
                  </a:cubicBezTo>
                  <a:cubicBezTo>
                    <a:pt x="186" y="107"/>
                    <a:pt x="188" y="108"/>
                    <a:pt x="186" y="108"/>
                  </a:cubicBezTo>
                  <a:cubicBezTo>
                    <a:pt x="185" y="108"/>
                    <a:pt x="185" y="107"/>
                    <a:pt x="184" y="108"/>
                  </a:cubicBezTo>
                  <a:cubicBezTo>
                    <a:pt x="183" y="109"/>
                    <a:pt x="184" y="109"/>
                    <a:pt x="185" y="109"/>
                  </a:cubicBezTo>
                  <a:cubicBezTo>
                    <a:pt x="186" y="109"/>
                    <a:pt x="187" y="109"/>
                    <a:pt x="187" y="110"/>
                  </a:cubicBezTo>
                  <a:cubicBezTo>
                    <a:pt x="186" y="111"/>
                    <a:pt x="187" y="111"/>
                    <a:pt x="186" y="110"/>
                  </a:cubicBezTo>
                  <a:cubicBezTo>
                    <a:pt x="184" y="109"/>
                    <a:pt x="185" y="109"/>
                    <a:pt x="184" y="109"/>
                  </a:cubicBezTo>
                  <a:cubicBezTo>
                    <a:pt x="183" y="109"/>
                    <a:pt x="183" y="110"/>
                    <a:pt x="182" y="111"/>
                  </a:cubicBezTo>
                  <a:cubicBezTo>
                    <a:pt x="181" y="111"/>
                    <a:pt x="179" y="112"/>
                    <a:pt x="180" y="112"/>
                  </a:cubicBezTo>
                  <a:cubicBezTo>
                    <a:pt x="182" y="112"/>
                    <a:pt x="184" y="111"/>
                    <a:pt x="185" y="112"/>
                  </a:cubicBezTo>
                  <a:cubicBezTo>
                    <a:pt x="186" y="112"/>
                    <a:pt x="186" y="113"/>
                    <a:pt x="184" y="112"/>
                  </a:cubicBezTo>
                  <a:cubicBezTo>
                    <a:pt x="183" y="112"/>
                    <a:pt x="183" y="112"/>
                    <a:pt x="182" y="112"/>
                  </a:cubicBezTo>
                  <a:cubicBezTo>
                    <a:pt x="181" y="112"/>
                    <a:pt x="181" y="113"/>
                    <a:pt x="182" y="113"/>
                  </a:cubicBezTo>
                  <a:cubicBezTo>
                    <a:pt x="183" y="113"/>
                    <a:pt x="182" y="114"/>
                    <a:pt x="181" y="113"/>
                  </a:cubicBezTo>
                  <a:cubicBezTo>
                    <a:pt x="180" y="112"/>
                    <a:pt x="180" y="112"/>
                    <a:pt x="178" y="113"/>
                  </a:cubicBezTo>
                  <a:cubicBezTo>
                    <a:pt x="177" y="114"/>
                    <a:pt x="178" y="113"/>
                    <a:pt x="179" y="113"/>
                  </a:cubicBezTo>
                  <a:cubicBezTo>
                    <a:pt x="180" y="113"/>
                    <a:pt x="181" y="114"/>
                    <a:pt x="179" y="114"/>
                  </a:cubicBezTo>
                  <a:cubicBezTo>
                    <a:pt x="177" y="114"/>
                    <a:pt x="177" y="115"/>
                    <a:pt x="177" y="116"/>
                  </a:cubicBezTo>
                  <a:cubicBezTo>
                    <a:pt x="176" y="116"/>
                    <a:pt x="177" y="116"/>
                    <a:pt x="177" y="117"/>
                  </a:cubicBezTo>
                  <a:cubicBezTo>
                    <a:pt x="177" y="117"/>
                    <a:pt x="177" y="117"/>
                    <a:pt x="176" y="117"/>
                  </a:cubicBezTo>
                  <a:cubicBezTo>
                    <a:pt x="175" y="117"/>
                    <a:pt x="175" y="118"/>
                    <a:pt x="174" y="118"/>
                  </a:cubicBezTo>
                  <a:cubicBezTo>
                    <a:pt x="173" y="119"/>
                    <a:pt x="173" y="120"/>
                    <a:pt x="174" y="120"/>
                  </a:cubicBezTo>
                  <a:cubicBezTo>
                    <a:pt x="174" y="120"/>
                    <a:pt x="174" y="120"/>
                    <a:pt x="173" y="120"/>
                  </a:cubicBezTo>
                  <a:cubicBezTo>
                    <a:pt x="173" y="120"/>
                    <a:pt x="172" y="121"/>
                    <a:pt x="173" y="121"/>
                  </a:cubicBezTo>
                  <a:cubicBezTo>
                    <a:pt x="174" y="121"/>
                    <a:pt x="175" y="120"/>
                    <a:pt x="174" y="121"/>
                  </a:cubicBezTo>
                  <a:cubicBezTo>
                    <a:pt x="174" y="122"/>
                    <a:pt x="173" y="122"/>
                    <a:pt x="175" y="122"/>
                  </a:cubicBezTo>
                  <a:cubicBezTo>
                    <a:pt x="176" y="122"/>
                    <a:pt x="177" y="122"/>
                    <a:pt x="178" y="122"/>
                  </a:cubicBezTo>
                  <a:cubicBezTo>
                    <a:pt x="178" y="122"/>
                    <a:pt x="177" y="122"/>
                    <a:pt x="177" y="122"/>
                  </a:cubicBezTo>
                  <a:cubicBezTo>
                    <a:pt x="176" y="123"/>
                    <a:pt x="176" y="123"/>
                    <a:pt x="175" y="123"/>
                  </a:cubicBezTo>
                  <a:cubicBezTo>
                    <a:pt x="174" y="123"/>
                    <a:pt x="174" y="123"/>
                    <a:pt x="173" y="123"/>
                  </a:cubicBezTo>
                  <a:cubicBezTo>
                    <a:pt x="172" y="123"/>
                    <a:pt x="172" y="123"/>
                    <a:pt x="171" y="123"/>
                  </a:cubicBezTo>
                  <a:cubicBezTo>
                    <a:pt x="169" y="123"/>
                    <a:pt x="168" y="123"/>
                    <a:pt x="169" y="124"/>
                  </a:cubicBezTo>
                  <a:cubicBezTo>
                    <a:pt x="170" y="124"/>
                    <a:pt x="171" y="125"/>
                    <a:pt x="170" y="125"/>
                  </a:cubicBezTo>
                  <a:cubicBezTo>
                    <a:pt x="169" y="125"/>
                    <a:pt x="168" y="125"/>
                    <a:pt x="169" y="125"/>
                  </a:cubicBezTo>
                  <a:cubicBezTo>
                    <a:pt x="171" y="125"/>
                    <a:pt x="172" y="124"/>
                    <a:pt x="172" y="125"/>
                  </a:cubicBezTo>
                  <a:cubicBezTo>
                    <a:pt x="172" y="126"/>
                    <a:pt x="172" y="126"/>
                    <a:pt x="171" y="126"/>
                  </a:cubicBezTo>
                  <a:cubicBezTo>
                    <a:pt x="170" y="126"/>
                    <a:pt x="170" y="127"/>
                    <a:pt x="169" y="127"/>
                  </a:cubicBezTo>
                  <a:cubicBezTo>
                    <a:pt x="168" y="128"/>
                    <a:pt x="170" y="127"/>
                    <a:pt x="170" y="128"/>
                  </a:cubicBezTo>
                  <a:cubicBezTo>
                    <a:pt x="170" y="129"/>
                    <a:pt x="169" y="128"/>
                    <a:pt x="168" y="129"/>
                  </a:cubicBezTo>
                  <a:cubicBezTo>
                    <a:pt x="167" y="129"/>
                    <a:pt x="169" y="129"/>
                    <a:pt x="170" y="129"/>
                  </a:cubicBezTo>
                  <a:cubicBezTo>
                    <a:pt x="170" y="129"/>
                    <a:pt x="170" y="130"/>
                    <a:pt x="169" y="130"/>
                  </a:cubicBezTo>
                  <a:cubicBezTo>
                    <a:pt x="168" y="130"/>
                    <a:pt x="168" y="130"/>
                    <a:pt x="168" y="131"/>
                  </a:cubicBezTo>
                  <a:cubicBezTo>
                    <a:pt x="169" y="132"/>
                    <a:pt x="170" y="132"/>
                    <a:pt x="170" y="132"/>
                  </a:cubicBezTo>
                  <a:cubicBezTo>
                    <a:pt x="170" y="132"/>
                    <a:pt x="169" y="132"/>
                    <a:pt x="168" y="132"/>
                  </a:cubicBezTo>
                  <a:cubicBezTo>
                    <a:pt x="166" y="132"/>
                    <a:pt x="166" y="132"/>
                    <a:pt x="165" y="133"/>
                  </a:cubicBezTo>
                  <a:cubicBezTo>
                    <a:pt x="164" y="135"/>
                    <a:pt x="165" y="135"/>
                    <a:pt x="163" y="135"/>
                  </a:cubicBezTo>
                  <a:cubicBezTo>
                    <a:pt x="162" y="134"/>
                    <a:pt x="159" y="134"/>
                    <a:pt x="161" y="135"/>
                  </a:cubicBezTo>
                  <a:cubicBezTo>
                    <a:pt x="162" y="135"/>
                    <a:pt x="163" y="136"/>
                    <a:pt x="164" y="136"/>
                  </a:cubicBezTo>
                  <a:cubicBezTo>
                    <a:pt x="165" y="136"/>
                    <a:pt x="165" y="134"/>
                    <a:pt x="167" y="134"/>
                  </a:cubicBezTo>
                  <a:cubicBezTo>
                    <a:pt x="168" y="134"/>
                    <a:pt x="169" y="134"/>
                    <a:pt x="167" y="134"/>
                  </a:cubicBezTo>
                  <a:cubicBezTo>
                    <a:pt x="166" y="134"/>
                    <a:pt x="166" y="136"/>
                    <a:pt x="165" y="136"/>
                  </a:cubicBezTo>
                  <a:cubicBezTo>
                    <a:pt x="165" y="136"/>
                    <a:pt x="163" y="136"/>
                    <a:pt x="164" y="137"/>
                  </a:cubicBezTo>
                  <a:cubicBezTo>
                    <a:pt x="164" y="138"/>
                    <a:pt x="165" y="138"/>
                    <a:pt x="164" y="139"/>
                  </a:cubicBezTo>
                  <a:cubicBezTo>
                    <a:pt x="163" y="139"/>
                    <a:pt x="163" y="139"/>
                    <a:pt x="162" y="139"/>
                  </a:cubicBezTo>
                  <a:cubicBezTo>
                    <a:pt x="161" y="138"/>
                    <a:pt x="160" y="138"/>
                    <a:pt x="160" y="138"/>
                  </a:cubicBezTo>
                  <a:cubicBezTo>
                    <a:pt x="159" y="139"/>
                    <a:pt x="157" y="141"/>
                    <a:pt x="156" y="142"/>
                  </a:cubicBezTo>
                  <a:cubicBezTo>
                    <a:pt x="156" y="142"/>
                    <a:pt x="155" y="143"/>
                    <a:pt x="156" y="143"/>
                  </a:cubicBezTo>
                  <a:cubicBezTo>
                    <a:pt x="157" y="143"/>
                    <a:pt x="157" y="143"/>
                    <a:pt x="156" y="143"/>
                  </a:cubicBezTo>
                  <a:cubicBezTo>
                    <a:pt x="155" y="144"/>
                    <a:pt x="155" y="144"/>
                    <a:pt x="154" y="144"/>
                  </a:cubicBezTo>
                  <a:cubicBezTo>
                    <a:pt x="154" y="144"/>
                    <a:pt x="152" y="145"/>
                    <a:pt x="153" y="145"/>
                  </a:cubicBezTo>
                  <a:cubicBezTo>
                    <a:pt x="154" y="145"/>
                    <a:pt x="154" y="145"/>
                    <a:pt x="154" y="147"/>
                  </a:cubicBezTo>
                  <a:cubicBezTo>
                    <a:pt x="154" y="148"/>
                    <a:pt x="156" y="147"/>
                    <a:pt x="157" y="146"/>
                  </a:cubicBezTo>
                  <a:cubicBezTo>
                    <a:pt x="159" y="146"/>
                    <a:pt x="162" y="146"/>
                    <a:pt x="161" y="145"/>
                  </a:cubicBezTo>
                  <a:cubicBezTo>
                    <a:pt x="161" y="144"/>
                    <a:pt x="161" y="145"/>
                    <a:pt x="160" y="144"/>
                  </a:cubicBezTo>
                  <a:cubicBezTo>
                    <a:pt x="160" y="143"/>
                    <a:pt x="160" y="143"/>
                    <a:pt x="161" y="144"/>
                  </a:cubicBezTo>
                  <a:cubicBezTo>
                    <a:pt x="162" y="145"/>
                    <a:pt x="164" y="145"/>
                    <a:pt x="163" y="145"/>
                  </a:cubicBezTo>
                  <a:cubicBezTo>
                    <a:pt x="162" y="145"/>
                    <a:pt x="163" y="146"/>
                    <a:pt x="162" y="147"/>
                  </a:cubicBezTo>
                  <a:cubicBezTo>
                    <a:pt x="160" y="147"/>
                    <a:pt x="160" y="148"/>
                    <a:pt x="159" y="148"/>
                  </a:cubicBezTo>
                  <a:cubicBezTo>
                    <a:pt x="159" y="148"/>
                    <a:pt x="158" y="149"/>
                    <a:pt x="158" y="148"/>
                  </a:cubicBezTo>
                  <a:cubicBezTo>
                    <a:pt x="157" y="148"/>
                    <a:pt x="157" y="147"/>
                    <a:pt x="156" y="148"/>
                  </a:cubicBezTo>
                  <a:cubicBezTo>
                    <a:pt x="156" y="148"/>
                    <a:pt x="155" y="149"/>
                    <a:pt x="155" y="149"/>
                  </a:cubicBezTo>
                  <a:cubicBezTo>
                    <a:pt x="154" y="149"/>
                    <a:pt x="154" y="148"/>
                    <a:pt x="153" y="148"/>
                  </a:cubicBezTo>
                  <a:cubicBezTo>
                    <a:pt x="153" y="147"/>
                    <a:pt x="153" y="146"/>
                    <a:pt x="152" y="147"/>
                  </a:cubicBezTo>
                  <a:cubicBezTo>
                    <a:pt x="152" y="148"/>
                    <a:pt x="152" y="149"/>
                    <a:pt x="151" y="149"/>
                  </a:cubicBezTo>
                  <a:cubicBezTo>
                    <a:pt x="150" y="149"/>
                    <a:pt x="149" y="149"/>
                    <a:pt x="149" y="148"/>
                  </a:cubicBezTo>
                  <a:cubicBezTo>
                    <a:pt x="150" y="147"/>
                    <a:pt x="150" y="146"/>
                    <a:pt x="149" y="147"/>
                  </a:cubicBezTo>
                  <a:cubicBezTo>
                    <a:pt x="149" y="148"/>
                    <a:pt x="149" y="148"/>
                    <a:pt x="148" y="149"/>
                  </a:cubicBezTo>
                  <a:cubicBezTo>
                    <a:pt x="148" y="150"/>
                    <a:pt x="149" y="151"/>
                    <a:pt x="147" y="151"/>
                  </a:cubicBezTo>
                  <a:cubicBezTo>
                    <a:pt x="146" y="150"/>
                    <a:pt x="145" y="150"/>
                    <a:pt x="145" y="151"/>
                  </a:cubicBezTo>
                  <a:cubicBezTo>
                    <a:pt x="144" y="152"/>
                    <a:pt x="145" y="152"/>
                    <a:pt x="145" y="153"/>
                  </a:cubicBezTo>
                  <a:cubicBezTo>
                    <a:pt x="145" y="154"/>
                    <a:pt x="144" y="154"/>
                    <a:pt x="144" y="153"/>
                  </a:cubicBezTo>
                  <a:cubicBezTo>
                    <a:pt x="144" y="152"/>
                    <a:pt x="145" y="152"/>
                    <a:pt x="144" y="151"/>
                  </a:cubicBezTo>
                  <a:cubicBezTo>
                    <a:pt x="143" y="151"/>
                    <a:pt x="142" y="151"/>
                    <a:pt x="141" y="152"/>
                  </a:cubicBezTo>
                  <a:cubicBezTo>
                    <a:pt x="140" y="152"/>
                    <a:pt x="139" y="152"/>
                    <a:pt x="139" y="153"/>
                  </a:cubicBezTo>
                  <a:cubicBezTo>
                    <a:pt x="139" y="154"/>
                    <a:pt x="138" y="154"/>
                    <a:pt x="140" y="154"/>
                  </a:cubicBezTo>
                  <a:cubicBezTo>
                    <a:pt x="141" y="154"/>
                    <a:pt x="141" y="155"/>
                    <a:pt x="143" y="155"/>
                  </a:cubicBezTo>
                  <a:cubicBezTo>
                    <a:pt x="144" y="154"/>
                    <a:pt x="144" y="154"/>
                    <a:pt x="145" y="154"/>
                  </a:cubicBezTo>
                  <a:cubicBezTo>
                    <a:pt x="145" y="154"/>
                    <a:pt x="146" y="155"/>
                    <a:pt x="147" y="154"/>
                  </a:cubicBezTo>
                  <a:cubicBezTo>
                    <a:pt x="147" y="154"/>
                    <a:pt x="148" y="153"/>
                    <a:pt x="147" y="154"/>
                  </a:cubicBezTo>
                  <a:cubicBezTo>
                    <a:pt x="147" y="155"/>
                    <a:pt x="146" y="155"/>
                    <a:pt x="145" y="155"/>
                  </a:cubicBezTo>
                  <a:cubicBezTo>
                    <a:pt x="144" y="155"/>
                    <a:pt x="143" y="154"/>
                    <a:pt x="142" y="155"/>
                  </a:cubicBezTo>
                  <a:cubicBezTo>
                    <a:pt x="141" y="155"/>
                    <a:pt x="141" y="156"/>
                    <a:pt x="139" y="156"/>
                  </a:cubicBezTo>
                  <a:cubicBezTo>
                    <a:pt x="138" y="155"/>
                    <a:pt x="135" y="155"/>
                    <a:pt x="135" y="156"/>
                  </a:cubicBezTo>
                  <a:cubicBezTo>
                    <a:pt x="135" y="157"/>
                    <a:pt x="135" y="156"/>
                    <a:pt x="137" y="157"/>
                  </a:cubicBezTo>
                  <a:cubicBezTo>
                    <a:pt x="138" y="157"/>
                    <a:pt x="139" y="158"/>
                    <a:pt x="139" y="159"/>
                  </a:cubicBezTo>
                  <a:cubicBezTo>
                    <a:pt x="139" y="160"/>
                    <a:pt x="139" y="162"/>
                    <a:pt x="138" y="160"/>
                  </a:cubicBezTo>
                  <a:cubicBezTo>
                    <a:pt x="138" y="158"/>
                    <a:pt x="139" y="158"/>
                    <a:pt x="137" y="158"/>
                  </a:cubicBezTo>
                  <a:cubicBezTo>
                    <a:pt x="136" y="157"/>
                    <a:pt x="135" y="157"/>
                    <a:pt x="135" y="158"/>
                  </a:cubicBezTo>
                  <a:cubicBezTo>
                    <a:pt x="135" y="159"/>
                    <a:pt x="135" y="161"/>
                    <a:pt x="135" y="159"/>
                  </a:cubicBezTo>
                  <a:cubicBezTo>
                    <a:pt x="135" y="158"/>
                    <a:pt x="135" y="158"/>
                    <a:pt x="135" y="157"/>
                  </a:cubicBezTo>
                  <a:cubicBezTo>
                    <a:pt x="134" y="156"/>
                    <a:pt x="135" y="155"/>
                    <a:pt x="134" y="156"/>
                  </a:cubicBezTo>
                  <a:cubicBezTo>
                    <a:pt x="134" y="157"/>
                    <a:pt x="133" y="157"/>
                    <a:pt x="133" y="158"/>
                  </a:cubicBezTo>
                  <a:cubicBezTo>
                    <a:pt x="133" y="159"/>
                    <a:pt x="132" y="160"/>
                    <a:pt x="133" y="160"/>
                  </a:cubicBezTo>
                  <a:cubicBezTo>
                    <a:pt x="134" y="160"/>
                    <a:pt x="134" y="161"/>
                    <a:pt x="133" y="160"/>
                  </a:cubicBezTo>
                  <a:cubicBezTo>
                    <a:pt x="132" y="160"/>
                    <a:pt x="132" y="160"/>
                    <a:pt x="131" y="159"/>
                  </a:cubicBezTo>
                  <a:cubicBezTo>
                    <a:pt x="131" y="158"/>
                    <a:pt x="131" y="158"/>
                    <a:pt x="131" y="159"/>
                  </a:cubicBezTo>
                  <a:cubicBezTo>
                    <a:pt x="130" y="159"/>
                    <a:pt x="130" y="160"/>
                    <a:pt x="129" y="160"/>
                  </a:cubicBezTo>
                  <a:cubicBezTo>
                    <a:pt x="128" y="160"/>
                    <a:pt x="127" y="161"/>
                    <a:pt x="127" y="162"/>
                  </a:cubicBezTo>
                  <a:cubicBezTo>
                    <a:pt x="127" y="162"/>
                    <a:pt x="128" y="162"/>
                    <a:pt x="127" y="163"/>
                  </a:cubicBezTo>
                  <a:cubicBezTo>
                    <a:pt x="126" y="163"/>
                    <a:pt x="126" y="164"/>
                    <a:pt x="127" y="164"/>
                  </a:cubicBezTo>
                  <a:cubicBezTo>
                    <a:pt x="127" y="164"/>
                    <a:pt x="129" y="164"/>
                    <a:pt x="129" y="164"/>
                  </a:cubicBezTo>
                  <a:cubicBezTo>
                    <a:pt x="130" y="165"/>
                    <a:pt x="131" y="166"/>
                    <a:pt x="130" y="165"/>
                  </a:cubicBezTo>
                  <a:cubicBezTo>
                    <a:pt x="129" y="165"/>
                    <a:pt x="129" y="166"/>
                    <a:pt x="128" y="166"/>
                  </a:cubicBezTo>
                  <a:cubicBezTo>
                    <a:pt x="127" y="166"/>
                    <a:pt x="126" y="167"/>
                    <a:pt x="127" y="168"/>
                  </a:cubicBezTo>
                  <a:cubicBezTo>
                    <a:pt x="127" y="168"/>
                    <a:pt x="128" y="168"/>
                    <a:pt x="129" y="168"/>
                  </a:cubicBezTo>
                  <a:cubicBezTo>
                    <a:pt x="130" y="169"/>
                    <a:pt x="130" y="169"/>
                    <a:pt x="131" y="168"/>
                  </a:cubicBezTo>
                  <a:cubicBezTo>
                    <a:pt x="132" y="168"/>
                    <a:pt x="134" y="168"/>
                    <a:pt x="132" y="168"/>
                  </a:cubicBezTo>
                  <a:cubicBezTo>
                    <a:pt x="130" y="169"/>
                    <a:pt x="131" y="169"/>
                    <a:pt x="129" y="169"/>
                  </a:cubicBezTo>
                  <a:cubicBezTo>
                    <a:pt x="128" y="170"/>
                    <a:pt x="127" y="170"/>
                    <a:pt x="127" y="171"/>
                  </a:cubicBezTo>
                  <a:cubicBezTo>
                    <a:pt x="126" y="171"/>
                    <a:pt x="127" y="171"/>
                    <a:pt x="128" y="172"/>
                  </a:cubicBezTo>
                  <a:cubicBezTo>
                    <a:pt x="129" y="172"/>
                    <a:pt x="130" y="172"/>
                    <a:pt x="131" y="173"/>
                  </a:cubicBezTo>
                  <a:cubicBezTo>
                    <a:pt x="131" y="174"/>
                    <a:pt x="131" y="175"/>
                    <a:pt x="130" y="174"/>
                  </a:cubicBezTo>
                  <a:cubicBezTo>
                    <a:pt x="130" y="173"/>
                    <a:pt x="130" y="172"/>
                    <a:pt x="129" y="172"/>
                  </a:cubicBezTo>
                  <a:cubicBezTo>
                    <a:pt x="128" y="173"/>
                    <a:pt x="128" y="173"/>
                    <a:pt x="127" y="174"/>
                  </a:cubicBezTo>
                  <a:cubicBezTo>
                    <a:pt x="127" y="174"/>
                    <a:pt x="127" y="175"/>
                    <a:pt x="128" y="176"/>
                  </a:cubicBezTo>
                  <a:cubicBezTo>
                    <a:pt x="128" y="176"/>
                    <a:pt x="129" y="176"/>
                    <a:pt x="130" y="176"/>
                  </a:cubicBezTo>
                  <a:cubicBezTo>
                    <a:pt x="131" y="176"/>
                    <a:pt x="131" y="177"/>
                    <a:pt x="131" y="177"/>
                  </a:cubicBezTo>
                  <a:cubicBezTo>
                    <a:pt x="132" y="177"/>
                    <a:pt x="132" y="177"/>
                    <a:pt x="133" y="177"/>
                  </a:cubicBezTo>
                  <a:cubicBezTo>
                    <a:pt x="134" y="177"/>
                    <a:pt x="134" y="177"/>
                    <a:pt x="134" y="176"/>
                  </a:cubicBezTo>
                  <a:cubicBezTo>
                    <a:pt x="135" y="175"/>
                    <a:pt x="135" y="174"/>
                    <a:pt x="136" y="175"/>
                  </a:cubicBezTo>
                  <a:cubicBezTo>
                    <a:pt x="136" y="175"/>
                    <a:pt x="136" y="175"/>
                    <a:pt x="136" y="175"/>
                  </a:cubicBezTo>
                  <a:cubicBezTo>
                    <a:pt x="136" y="175"/>
                    <a:pt x="135" y="175"/>
                    <a:pt x="135" y="175"/>
                  </a:cubicBezTo>
                  <a:cubicBezTo>
                    <a:pt x="134" y="177"/>
                    <a:pt x="133" y="178"/>
                    <a:pt x="133" y="178"/>
                  </a:cubicBezTo>
                  <a:cubicBezTo>
                    <a:pt x="132" y="178"/>
                    <a:pt x="132" y="178"/>
                    <a:pt x="131" y="178"/>
                  </a:cubicBezTo>
                  <a:cubicBezTo>
                    <a:pt x="131" y="178"/>
                    <a:pt x="133" y="179"/>
                    <a:pt x="133" y="179"/>
                  </a:cubicBezTo>
                  <a:cubicBezTo>
                    <a:pt x="134" y="180"/>
                    <a:pt x="134" y="180"/>
                    <a:pt x="132" y="179"/>
                  </a:cubicBezTo>
                  <a:cubicBezTo>
                    <a:pt x="131" y="179"/>
                    <a:pt x="131" y="179"/>
                    <a:pt x="131" y="180"/>
                  </a:cubicBezTo>
                  <a:cubicBezTo>
                    <a:pt x="132" y="181"/>
                    <a:pt x="133" y="181"/>
                    <a:pt x="134" y="181"/>
                  </a:cubicBezTo>
                  <a:cubicBezTo>
                    <a:pt x="134" y="181"/>
                    <a:pt x="136" y="182"/>
                    <a:pt x="134" y="182"/>
                  </a:cubicBezTo>
                  <a:cubicBezTo>
                    <a:pt x="133" y="182"/>
                    <a:pt x="132" y="182"/>
                    <a:pt x="132" y="181"/>
                  </a:cubicBezTo>
                  <a:cubicBezTo>
                    <a:pt x="131" y="181"/>
                    <a:pt x="130" y="182"/>
                    <a:pt x="130" y="181"/>
                  </a:cubicBezTo>
                  <a:cubicBezTo>
                    <a:pt x="129" y="180"/>
                    <a:pt x="130" y="177"/>
                    <a:pt x="129" y="178"/>
                  </a:cubicBezTo>
                  <a:cubicBezTo>
                    <a:pt x="128" y="180"/>
                    <a:pt x="128" y="180"/>
                    <a:pt x="128" y="181"/>
                  </a:cubicBezTo>
                  <a:cubicBezTo>
                    <a:pt x="128" y="182"/>
                    <a:pt x="130" y="182"/>
                    <a:pt x="129" y="182"/>
                  </a:cubicBezTo>
                  <a:cubicBezTo>
                    <a:pt x="128" y="183"/>
                    <a:pt x="128" y="183"/>
                    <a:pt x="128" y="184"/>
                  </a:cubicBezTo>
                  <a:cubicBezTo>
                    <a:pt x="128" y="185"/>
                    <a:pt x="128" y="185"/>
                    <a:pt x="129" y="184"/>
                  </a:cubicBezTo>
                  <a:cubicBezTo>
                    <a:pt x="130" y="183"/>
                    <a:pt x="131" y="184"/>
                    <a:pt x="131" y="183"/>
                  </a:cubicBezTo>
                  <a:cubicBezTo>
                    <a:pt x="131" y="182"/>
                    <a:pt x="131" y="182"/>
                    <a:pt x="131" y="183"/>
                  </a:cubicBezTo>
                  <a:cubicBezTo>
                    <a:pt x="131" y="183"/>
                    <a:pt x="132" y="183"/>
                    <a:pt x="132" y="183"/>
                  </a:cubicBezTo>
                  <a:cubicBezTo>
                    <a:pt x="133" y="183"/>
                    <a:pt x="133" y="183"/>
                    <a:pt x="133" y="183"/>
                  </a:cubicBezTo>
                  <a:cubicBezTo>
                    <a:pt x="134" y="183"/>
                    <a:pt x="134" y="182"/>
                    <a:pt x="134" y="183"/>
                  </a:cubicBezTo>
                  <a:cubicBezTo>
                    <a:pt x="134" y="184"/>
                    <a:pt x="134" y="183"/>
                    <a:pt x="134" y="184"/>
                  </a:cubicBezTo>
                  <a:cubicBezTo>
                    <a:pt x="134" y="184"/>
                    <a:pt x="134" y="185"/>
                    <a:pt x="133" y="185"/>
                  </a:cubicBezTo>
                  <a:cubicBezTo>
                    <a:pt x="132" y="185"/>
                    <a:pt x="132" y="186"/>
                    <a:pt x="133" y="187"/>
                  </a:cubicBezTo>
                  <a:cubicBezTo>
                    <a:pt x="133" y="187"/>
                    <a:pt x="134" y="187"/>
                    <a:pt x="134" y="187"/>
                  </a:cubicBezTo>
                  <a:cubicBezTo>
                    <a:pt x="134" y="186"/>
                    <a:pt x="135" y="187"/>
                    <a:pt x="134" y="187"/>
                  </a:cubicBezTo>
                  <a:cubicBezTo>
                    <a:pt x="134" y="188"/>
                    <a:pt x="133" y="188"/>
                    <a:pt x="132" y="188"/>
                  </a:cubicBezTo>
                  <a:cubicBezTo>
                    <a:pt x="131" y="188"/>
                    <a:pt x="131" y="189"/>
                    <a:pt x="130" y="189"/>
                  </a:cubicBezTo>
                  <a:cubicBezTo>
                    <a:pt x="130" y="190"/>
                    <a:pt x="131" y="190"/>
                    <a:pt x="131" y="190"/>
                  </a:cubicBezTo>
                  <a:cubicBezTo>
                    <a:pt x="132" y="191"/>
                    <a:pt x="133" y="192"/>
                    <a:pt x="135" y="192"/>
                  </a:cubicBezTo>
                  <a:cubicBezTo>
                    <a:pt x="137" y="193"/>
                    <a:pt x="137" y="192"/>
                    <a:pt x="137" y="193"/>
                  </a:cubicBezTo>
                  <a:cubicBezTo>
                    <a:pt x="138" y="193"/>
                    <a:pt x="138" y="194"/>
                    <a:pt x="139" y="194"/>
                  </a:cubicBezTo>
                  <a:cubicBezTo>
                    <a:pt x="140" y="194"/>
                    <a:pt x="143" y="194"/>
                    <a:pt x="144" y="194"/>
                  </a:cubicBezTo>
                  <a:cubicBezTo>
                    <a:pt x="146" y="193"/>
                    <a:pt x="149" y="190"/>
                    <a:pt x="151" y="189"/>
                  </a:cubicBezTo>
                  <a:cubicBezTo>
                    <a:pt x="153" y="188"/>
                    <a:pt x="152" y="187"/>
                    <a:pt x="154" y="186"/>
                  </a:cubicBezTo>
                  <a:cubicBezTo>
                    <a:pt x="156" y="185"/>
                    <a:pt x="157" y="186"/>
                    <a:pt x="158" y="184"/>
                  </a:cubicBezTo>
                  <a:cubicBezTo>
                    <a:pt x="158" y="183"/>
                    <a:pt x="158" y="182"/>
                    <a:pt x="158" y="181"/>
                  </a:cubicBezTo>
                  <a:cubicBezTo>
                    <a:pt x="159" y="181"/>
                    <a:pt x="159" y="181"/>
                    <a:pt x="159" y="183"/>
                  </a:cubicBezTo>
                  <a:cubicBezTo>
                    <a:pt x="160" y="185"/>
                    <a:pt x="161" y="184"/>
                    <a:pt x="162" y="185"/>
                  </a:cubicBezTo>
                  <a:cubicBezTo>
                    <a:pt x="162" y="186"/>
                    <a:pt x="161" y="185"/>
                    <a:pt x="162" y="187"/>
                  </a:cubicBezTo>
                  <a:cubicBezTo>
                    <a:pt x="162" y="187"/>
                    <a:pt x="162" y="187"/>
                    <a:pt x="162" y="187"/>
                  </a:cubicBezTo>
                  <a:cubicBezTo>
                    <a:pt x="162" y="189"/>
                    <a:pt x="162" y="188"/>
                    <a:pt x="162" y="190"/>
                  </a:cubicBezTo>
                  <a:cubicBezTo>
                    <a:pt x="162" y="191"/>
                    <a:pt x="166" y="192"/>
                    <a:pt x="166" y="194"/>
                  </a:cubicBezTo>
                  <a:cubicBezTo>
                    <a:pt x="166" y="195"/>
                    <a:pt x="165" y="195"/>
                    <a:pt x="166" y="196"/>
                  </a:cubicBezTo>
                  <a:cubicBezTo>
                    <a:pt x="166" y="197"/>
                    <a:pt x="168" y="203"/>
                    <a:pt x="169" y="204"/>
                  </a:cubicBezTo>
                  <a:cubicBezTo>
                    <a:pt x="169" y="204"/>
                    <a:pt x="171" y="205"/>
                    <a:pt x="171" y="206"/>
                  </a:cubicBezTo>
                  <a:cubicBezTo>
                    <a:pt x="171" y="207"/>
                    <a:pt x="171" y="209"/>
                    <a:pt x="171" y="210"/>
                  </a:cubicBezTo>
                  <a:cubicBezTo>
                    <a:pt x="171" y="211"/>
                    <a:pt x="172" y="212"/>
                    <a:pt x="172" y="213"/>
                  </a:cubicBezTo>
                  <a:cubicBezTo>
                    <a:pt x="172" y="215"/>
                    <a:pt x="171" y="216"/>
                    <a:pt x="174" y="216"/>
                  </a:cubicBezTo>
                  <a:cubicBezTo>
                    <a:pt x="176" y="216"/>
                    <a:pt x="179" y="217"/>
                    <a:pt x="179" y="215"/>
                  </a:cubicBezTo>
                  <a:cubicBezTo>
                    <a:pt x="178" y="213"/>
                    <a:pt x="178" y="211"/>
                    <a:pt x="180" y="211"/>
                  </a:cubicBezTo>
                  <a:cubicBezTo>
                    <a:pt x="182" y="211"/>
                    <a:pt x="182" y="209"/>
                    <a:pt x="183" y="209"/>
                  </a:cubicBezTo>
                  <a:cubicBezTo>
                    <a:pt x="185" y="209"/>
                    <a:pt x="187" y="211"/>
                    <a:pt x="188" y="210"/>
                  </a:cubicBezTo>
                  <a:cubicBezTo>
                    <a:pt x="189" y="209"/>
                    <a:pt x="189" y="208"/>
                    <a:pt x="189" y="207"/>
                  </a:cubicBezTo>
                  <a:cubicBezTo>
                    <a:pt x="190" y="206"/>
                    <a:pt x="192" y="199"/>
                    <a:pt x="192" y="197"/>
                  </a:cubicBezTo>
                  <a:cubicBezTo>
                    <a:pt x="192" y="195"/>
                    <a:pt x="192" y="193"/>
                    <a:pt x="191" y="192"/>
                  </a:cubicBezTo>
                  <a:cubicBezTo>
                    <a:pt x="191" y="191"/>
                    <a:pt x="190" y="190"/>
                    <a:pt x="191" y="190"/>
                  </a:cubicBezTo>
                  <a:cubicBezTo>
                    <a:pt x="193" y="190"/>
                    <a:pt x="197" y="188"/>
                    <a:pt x="197" y="187"/>
                  </a:cubicBezTo>
                  <a:cubicBezTo>
                    <a:pt x="198" y="186"/>
                    <a:pt x="198" y="186"/>
                    <a:pt x="198" y="186"/>
                  </a:cubicBezTo>
                  <a:cubicBezTo>
                    <a:pt x="198" y="185"/>
                    <a:pt x="199" y="186"/>
                    <a:pt x="200" y="185"/>
                  </a:cubicBezTo>
                  <a:cubicBezTo>
                    <a:pt x="201" y="185"/>
                    <a:pt x="202" y="184"/>
                    <a:pt x="201" y="183"/>
                  </a:cubicBezTo>
                  <a:cubicBezTo>
                    <a:pt x="200" y="183"/>
                    <a:pt x="200" y="183"/>
                    <a:pt x="201" y="182"/>
                  </a:cubicBezTo>
                  <a:cubicBezTo>
                    <a:pt x="202" y="181"/>
                    <a:pt x="205" y="180"/>
                    <a:pt x="204" y="178"/>
                  </a:cubicBezTo>
                  <a:cubicBezTo>
                    <a:pt x="203" y="177"/>
                    <a:pt x="199" y="174"/>
                    <a:pt x="197" y="173"/>
                  </a:cubicBezTo>
                  <a:cubicBezTo>
                    <a:pt x="195" y="172"/>
                    <a:pt x="195" y="172"/>
                    <a:pt x="194" y="170"/>
                  </a:cubicBezTo>
                  <a:cubicBezTo>
                    <a:pt x="194" y="168"/>
                    <a:pt x="194" y="164"/>
                    <a:pt x="195" y="161"/>
                  </a:cubicBezTo>
                  <a:cubicBezTo>
                    <a:pt x="197" y="159"/>
                    <a:pt x="197" y="159"/>
                    <a:pt x="196" y="158"/>
                  </a:cubicBezTo>
                  <a:cubicBezTo>
                    <a:pt x="195" y="157"/>
                    <a:pt x="194" y="157"/>
                    <a:pt x="196" y="156"/>
                  </a:cubicBezTo>
                  <a:cubicBezTo>
                    <a:pt x="197" y="155"/>
                    <a:pt x="199" y="154"/>
                    <a:pt x="200" y="152"/>
                  </a:cubicBezTo>
                  <a:cubicBezTo>
                    <a:pt x="202" y="150"/>
                    <a:pt x="203" y="150"/>
                    <a:pt x="205" y="149"/>
                  </a:cubicBezTo>
                  <a:cubicBezTo>
                    <a:pt x="207" y="148"/>
                    <a:pt x="210" y="146"/>
                    <a:pt x="212" y="144"/>
                  </a:cubicBezTo>
                  <a:cubicBezTo>
                    <a:pt x="213" y="143"/>
                    <a:pt x="214" y="143"/>
                    <a:pt x="215" y="142"/>
                  </a:cubicBezTo>
                  <a:cubicBezTo>
                    <a:pt x="217" y="141"/>
                    <a:pt x="218" y="139"/>
                    <a:pt x="218" y="138"/>
                  </a:cubicBezTo>
                  <a:cubicBezTo>
                    <a:pt x="218" y="138"/>
                    <a:pt x="218" y="138"/>
                    <a:pt x="216" y="136"/>
                  </a:cubicBezTo>
                  <a:cubicBezTo>
                    <a:pt x="215" y="134"/>
                    <a:pt x="216" y="134"/>
                    <a:pt x="217" y="133"/>
                  </a:cubicBezTo>
                  <a:cubicBezTo>
                    <a:pt x="217" y="133"/>
                    <a:pt x="221" y="132"/>
                    <a:pt x="220" y="131"/>
                  </a:cubicBezTo>
                  <a:cubicBezTo>
                    <a:pt x="219" y="130"/>
                    <a:pt x="218" y="129"/>
                    <a:pt x="220" y="128"/>
                  </a:cubicBezTo>
                  <a:cubicBezTo>
                    <a:pt x="223" y="127"/>
                    <a:pt x="223" y="127"/>
                    <a:pt x="224" y="126"/>
                  </a:cubicBezTo>
                  <a:cubicBezTo>
                    <a:pt x="226" y="125"/>
                    <a:pt x="226" y="125"/>
                    <a:pt x="227" y="125"/>
                  </a:cubicBezTo>
                  <a:cubicBezTo>
                    <a:pt x="228" y="126"/>
                    <a:pt x="228" y="126"/>
                    <a:pt x="229" y="126"/>
                  </a:cubicBezTo>
                  <a:cubicBezTo>
                    <a:pt x="231" y="125"/>
                    <a:pt x="231" y="125"/>
                    <a:pt x="233" y="125"/>
                  </a:cubicBezTo>
                  <a:cubicBezTo>
                    <a:pt x="233" y="125"/>
                    <a:pt x="233" y="125"/>
                    <a:pt x="233" y="126"/>
                  </a:cubicBezTo>
                  <a:cubicBezTo>
                    <a:pt x="235" y="126"/>
                    <a:pt x="237" y="128"/>
                    <a:pt x="238" y="128"/>
                  </a:cubicBezTo>
                  <a:cubicBezTo>
                    <a:pt x="240" y="128"/>
                    <a:pt x="238" y="131"/>
                    <a:pt x="239" y="132"/>
                  </a:cubicBezTo>
                  <a:cubicBezTo>
                    <a:pt x="240" y="133"/>
                    <a:pt x="241" y="134"/>
                    <a:pt x="240" y="134"/>
                  </a:cubicBezTo>
                  <a:cubicBezTo>
                    <a:pt x="239" y="134"/>
                    <a:pt x="238" y="135"/>
                    <a:pt x="237" y="134"/>
                  </a:cubicBezTo>
                  <a:cubicBezTo>
                    <a:pt x="237" y="134"/>
                    <a:pt x="237" y="134"/>
                    <a:pt x="236" y="134"/>
                  </a:cubicBezTo>
                  <a:cubicBezTo>
                    <a:pt x="236" y="135"/>
                    <a:pt x="234" y="137"/>
                    <a:pt x="233" y="138"/>
                  </a:cubicBezTo>
                  <a:cubicBezTo>
                    <a:pt x="232" y="139"/>
                    <a:pt x="232" y="141"/>
                    <a:pt x="230" y="142"/>
                  </a:cubicBezTo>
                  <a:cubicBezTo>
                    <a:pt x="229" y="142"/>
                    <a:pt x="229" y="142"/>
                    <a:pt x="228" y="143"/>
                  </a:cubicBezTo>
                  <a:cubicBezTo>
                    <a:pt x="227" y="144"/>
                    <a:pt x="224" y="146"/>
                    <a:pt x="223" y="147"/>
                  </a:cubicBezTo>
                  <a:cubicBezTo>
                    <a:pt x="222" y="149"/>
                    <a:pt x="221" y="149"/>
                    <a:pt x="219" y="149"/>
                  </a:cubicBezTo>
                  <a:cubicBezTo>
                    <a:pt x="217" y="149"/>
                    <a:pt x="219" y="150"/>
                    <a:pt x="218" y="151"/>
                  </a:cubicBezTo>
                  <a:cubicBezTo>
                    <a:pt x="217" y="152"/>
                    <a:pt x="216" y="152"/>
                    <a:pt x="216" y="155"/>
                  </a:cubicBezTo>
                  <a:cubicBezTo>
                    <a:pt x="217" y="158"/>
                    <a:pt x="216" y="158"/>
                    <a:pt x="217" y="160"/>
                  </a:cubicBezTo>
                  <a:cubicBezTo>
                    <a:pt x="218" y="161"/>
                    <a:pt x="219" y="160"/>
                    <a:pt x="219" y="162"/>
                  </a:cubicBezTo>
                  <a:cubicBezTo>
                    <a:pt x="219" y="164"/>
                    <a:pt x="219" y="169"/>
                    <a:pt x="218" y="171"/>
                  </a:cubicBezTo>
                  <a:cubicBezTo>
                    <a:pt x="218" y="173"/>
                    <a:pt x="217" y="172"/>
                    <a:pt x="219" y="173"/>
                  </a:cubicBezTo>
                  <a:cubicBezTo>
                    <a:pt x="221" y="174"/>
                    <a:pt x="222" y="174"/>
                    <a:pt x="221" y="175"/>
                  </a:cubicBezTo>
                  <a:cubicBezTo>
                    <a:pt x="221" y="175"/>
                    <a:pt x="218" y="178"/>
                    <a:pt x="220" y="177"/>
                  </a:cubicBezTo>
                  <a:cubicBezTo>
                    <a:pt x="222" y="176"/>
                    <a:pt x="223" y="173"/>
                    <a:pt x="223" y="174"/>
                  </a:cubicBezTo>
                  <a:cubicBezTo>
                    <a:pt x="224" y="174"/>
                    <a:pt x="224" y="176"/>
                    <a:pt x="223" y="177"/>
                  </a:cubicBezTo>
                  <a:cubicBezTo>
                    <a:pt x="223" y="177"/>
                    <a:pt x="222" y="179"/>
                    <a:pt x="224" y="178"/>
                  </a:cubicBezTo>
                  <a:cubicBezTo>
                    <a:pt x="226" y="176"/>
                    <a:pt x="227" y="175"/>
                    <a:pt x="227" y="176"/>
                  </a:cubicBezTo>
                  <a:cubicBezTo>
                    <a:pt x="228" y="177"/>
                    <a:pt x="225" y="179"/>
                    <a:pt x="227" y="178"/>
                  </a:cubicBezTo>
                  <a:cubicBezTo>
                    <a:pt x="229" y="178"/>
                    <a:pt x="232" y="178"/>
                    <a:pt x="235" y="177"/>
                  </a:cubicBezTo>
                  <a:cubicBezTo>
                    <a:pt x="237" y="176"/>
                    <a:pt x="242" y="175"/>
                    <a:pt x="245" y="174"/>
                  </a:cubicBezTo>
                  <a:cubicBezTo>
                    <a:pt x="247" y="174"/>
                    <a:pt x="252" y="173"/>
                    <a:pt x="254" y="173"/>
                  </a:cubicBezTo>
                  <a:cubicBezTo>
                    <a:pt x="255" y="173"/>
                    <a:pt x="255" y="173"/>
                    <a:pt x="255" y="173"/>
                  </a:cubicBezTo>
                  <a:cubicBezTo>
                    <a:pt x="257" y="172"/>
                    <a:pt x="258" y="172"/>
                    <a:pt x="258" y="173"/>
                  </a:cubicBezTo>
                  <a:cubicBezTo>
                    <a:pt x="258" y="173"/>
                    <a:pt x="259" y="175"/>
                    <a:pt x="260" y="175"/>
                  </a:cubicBezTo>
                  <a:cubicBezTo>
                    <a:pt x="261" y="176"/>
                    <a:pt x="266" y="177"/>
                    <a:pt x="266" y="177"/>
                  </a:cubicBezTo>
                  <a:cubicBezTo>
                    <a:pt x="265" y="178"/>
                    <a:pt x="265" y="178"/>
                    <a:pt x="263" y="178"/>
                  </a:cubicBezTo>
                  <a:cubicBezTo>
                    <a:pt x="261" y="178"/>
                    <a:pt x="257" y="179"/>
                    <a:pt x="256" y="180"/>
                  </a:cubicBezTo>
                  <a:cubicBezTo>
                    <a:pt x="255" y="180"/>
                    <a:pt x="255" y="181"/>
                    <a:pt x="255" y="181"/>
                  </a:cubicBezTo>
                  <a:cubicBezTo>
                    <a:pt x="254" y="181"/>
                    <a:pt x="254" y="182"/>
                    <a:pt x="253" y="182"/>
                  </a:cubicBezTo>
                  <a:cubicBezTo>
                    <a:pt x="252" y="183"/>
                    <a:pt x="245" y="182"/>
                    <a:pt x="243" y="181"/>
                  </a:cubicBezTo>
                  <a:cubicBezTo>
                    <a:pt x="241" y="181"/>
                    <a:pt x="235" y="181"/>
                    <a:pt x="234" y="182"/>
                  </a:cubicBezTo>
                  <a:cubicBezTo>
                    <a:pt x="232" y="183"/>
                    <a:pt x="230" y="185"/>
                    <a:pt x="229" y="185"/>
                  </a:cubicBezTo>
                  <a:cubicBezTo>
                    <a:pt x="228" y="185"/>
                    <a:pt x="227" y="187"/>
                    <a:pt x="228" y="187"/>
                  </a:cubicBezTo>
                  <a:cubicBezTo>
                    <a:pt x="230" y="187"/>
                    <a:pt x="230" y="187"/>
                    <a:pt x="230" y="188"/>
                  </a:cubicBezTo>
                  <a:cubicBezTo>
                    <a:pt x="230" y="189"/>
                    <a:pt x="229" y="189"/>
                    <a:pt x="230" y="190"/>
                  </a:cubicBezTo>
                  <a:cubicBezTo>
                    <a:pt x="230" y="191"/>
                    <a:pt x="230" y="192"/>
                    <a:pt x="232" y="192"/>
                  </a:cubicBezTo>
                  <a:cubicBezTo>
                    <a:pt x="235" y="192"/>
                    <a:pt x="237" y="191"/>
                    <a:pt x="236" y="192"/>
                  </a:cubicBezTo>
                  <a:cubicBezTo>
                    <a:pt x="235" y="193"/>
                    <a:pt x="234" y="194"/>
                    <a:pt x="234" y="195"/>
                  </a:cubicBezTo>
                  <a:cubicBezTo>
                    <a:pt x="234" y="196"/>
                    <a:pt x="234" y="196"/>
                    <a:pt x="234" y="197"/>
                  </a:cubicBezTo>
                  <a:cubicBezTo>
                    <a:pt x="234" y="198"/>
                    <a:pt x="234" y="200"/>
                    <a:pt x="233" y="201"/>
                  </a:cubicBezTo>
                  <a:cubicBezTo>
                    <a:pt x="232" y="201"/>
                    <a:pt x="230" y="203"/>
                    <a:pt x="229" y="202"/>
                  </a:cubicBezTo>
                  <a:cubicBezTo>
                    <a:pt x="228" y="201"/>
                    <a:pt x="226" y="199"/>
                    <a:pt x="225" y="198"/>
                  </a:cubicBezTo>
                  <a:cubicBezTo>
                    <a:pt x="223" y="197"/>
                    <a:pt x="223" y="197"/>
                    <a:pt x="222" y="197"/>
                  </a:cubicBezTo>
                  <a:cubicBezTo>
                    <a:pt x="221" y="197"/>
                    <a:pt x="219" y="198"/>
                    <a:pt x="218" y="200"/>
                  </a:cubicBezTo>
                  <a:cubicBezTo>
                    <a:pt x="217" y="202"/>
                    <a:pt x="216" y="203"/>
                    <a:pt x="215" y="205"/>
                  </a:cubicBezTo>
                  <a:cubicBezTo>
                    <a:pt x="215" y="207"/>
                    <a:pt x="215" y="208"/>
                    <a:pt x="215" y="210"/>
                  </a:cubicBezTo>
                  <a:cubicBezTo>
                    <a:pt x="215" y="212"/>
                    <a:pt x="215" y="213"/>
                    <a:pt x="216" y="214"/>
                  </a:cubicBezTo>
                  <a:cubicBezTo>
                    <a:pt x="216" y="214"/>
                    <a:pt x="216" y="216"/>
                    <a:pt x="216" y="217"/>
                  </a:cubicBezTo>
                  <a:cubicBezTo>
                    <a:pt x="216" y="218"/>
                    <a:pt x="216" y="219"/>
                    <a:pt x="216" y="219"/>
                  </a:cubicBezTo>
                  <a:cubicBezTo>
                    <a:pt x="215" y="219"/>
                    <a:pt x="214" y="220"/>
                    <a:pt x="214" y="219"/>
                  </a:cubicBezTo>
                  <a:cubicBezTo>
                    <a:pt x="214" y="219"/>
                    <a:pt x="214" y="218"/>
                    <a:pt x="213" y="218"/>
                  </a:cubicBezTo>
                  <a:cubicBezTo>
                    <a:pt x="212" y="219"/>
                    <a:pt x="212" y="219"/>
                    <a:pt x="211" y="219"/>
                  </a:cubicBezTo>
                  <a:cubicBezTo>
                    <a:pt x="210" y="219"/>
                    <a:pt x="208" y="219"/>
                    <a:pt x="208" y="221"/>
                  </a:cubicBezTo>
                  <a:cubicBezTo>
                    <a:pt x="208" y="222"/>
                    <a:pt x="208" y="223"/>
                    <a:pt x="207" y="222"/>
                  </a:cubicBezTo>
                  <a:cubicBezTo>
                    <a:pt x="207" y="221"/>
                    <a:pt x="207" y="221"/>
                    <a:pt x="207" y="223"/>
                  </a:cubicBezTo>
                  <a:cubicBezTo>
                    <a:pt x="207" y="223"/>
                    <a:pt x="207" y="223"/>
                    <a:pt x="206" y="223"/>
                  </a:cubicBezTo>
                  <a:cubicBezTo>
                    <a:pt x="206" y="224"/>
                    <a:pt x="206" y="225"/>
                    <a:pt x="204" y="224"/>
                  </a:cubicBezTo>
                  <a:cubicBezTo>
                    <a:pt x="203" y="223"/>
                    <a:pt x="202" y="222"/>
                    <a:pt x="202" y="221"/>
                  </a:cubicBezTo>
                  <a:cubicBezTo>
                    <a:pt x="201" y="221"/>
                    <a:pt x="199" y="220"/>
                    <a:pt x="198" y="220"/>
                  </a:cubicBezTo>
                  <a:cubicBezTo>
                    <a:pt x="197" y="220"/>
                    <a:pt x="192" y="223"/>
                    <a:pt x="190" y="224"/>
                  </a:cubicBezTo>
                  <a:cubicBezTo>
                    <a:pt x="189" y="224"/>
                    <a:pt x="183" y="227"/>
                    <a:pt x="181" y="227"/>
                  </a:cubicBezTo>
                  <a:cubicBezTo>
                    <a:pt x="179" y="227"/>
                    <a:pt x="182" y="228"/>
                    <a:pt x="180" y="228"/>
                  </a:cubicBezTo>
                  <a:cubicBezTo>
                    <a:pt x="180" y="228"/>
                    <a:pt x="179" y="229"/>
                    <a:pt x="179" y="228"/>
                  </a:cubicBezTo>
                  <a:cubicBezTo>
                    <a:pt x="179" y="228"/>
                    <a:pt x="179" y="228"/>
                    <a:pt x="178" y="227"/>
                  </a:cubicBezTo>
                  <a:cubicBezTo>
                    <a:pt x="177" y="226"/>
                    <a:pt x="175" y="225"/>
                    <a:pt x="175" y="225"/>
                  </a:cubicBezTo>
                  <a:cubicBezTo>
                    <a:pt x="176" y="224"/>
                    <a:pt x="176" y="222"/>
                    <a:pt x="175" y="222"/>
                  </a:cubicBezTo>
                  <a:cubicBezTo>
                    <a:pt x="174" y="223"/>
                    <a:pt x="174" y="225"/>
                    <a:pt x="174" y="225"/>
                  </a:cubicBezTo>
                  <a:cubicBezTo>
                    <a:pt x="173" y="225"/>
                    <a:pt x="172" y="224"/>
                    <a:pt x="171" y="224"/>
                  </a:cubicBezTo>
                  <a:cubicBezTo>
                    <a:pt x="170" y="224"/>
                    <a:pt x="167" y="225"/>
                    <a:pt x="166" y="225"/>
                  </a:cubicBezTo>
                  <a:cubicBezTo>
                    <a:pt x="165" y="226"/>
                    <a:pt x="165" y="227"/>
                    <a:pt x="163" y="227"/>
                  </a:cubicBezTo>
                  <a:cubicBezTo>
                    <a:pt x="161" y="227"/>
                    <a:pt x="159" y="227"/>
                    <a:pt x="160" y="226"/>
                  </a:cubicBezTo>
                  <a:cubicBezTo>
                    <a:pt x="161" y="225"/>
                    <a:pt x="162" y="224"/>
                    <a:pt x="160" y="224"/>
                  </a:cubicBezTo>
                  <a:cubicBezTo>
                    <a:pt x="158" y="225"/>
                    <a:pt x="156" y="225"/>
                    <a:pt x="156" y="224"/>
                  </a:cubicBezTo>
                  <a:cubicBezTo>
                    <a:pt x="156" y="223"/>
                    <a:pt x="156" y="222"/>
                    <a:pt x="156" y="221"/>
                  </a:cubicBezTo>
                  <a:cubicBezTo>
                    <a:pt x="156" y="221"/>
                    <a:pt x="156" y="220"/>
                    <a:pt x="155" y="220"/>
                  </a:cubicBezTo>
                  <a:cubicBezTo>
                    <a:pt x="154" y="219"/>
                    <a:pt x="152" y="218"/>
                    <a:pt x="152" y="217"/>
                  </a:cubicBezTo>
                  <a:cubicBezTo>
                    <a:pt x="152" y="216"/>
                    <a:pt x="153" y="217"/>
                    <a:pt x="154" y="216"/>
                  </a:cubicBezTo>
                  <a:cubicBezTo>
                    <a:pt x="155" y="214"/>
                    <a:pt x="154" y="214"/>
                    <a:pt x="155" y="213"/>
                  </a:cubicBezTo>
                  <a:cubicBezTo>
                    <a:pt x="156" y="212"/>
                    <a:pt x="156" y="210"/>
                    <a:pt x="156" y="211"/>
                  </a:cubicBezTo>
                  <a:cubicBezTo>
                    <a:pt x="157" y="212"/>
                    <a:pt x="157" y="213"/>
                    <a:pt x="158" y="212"/>
                  </a:cubicBezTo>
                  <a:cubicBezTo>
                    <a:pt x="158" y="211"/>
                    <a:pt x="158" y="211"/>
                    <a:pt x="160" y="210"/>
                  </a:cubicBezTo>
                  <a:cubicBezTo>
                    <a:pt x="161" y="209"/>
                    <a:pt x="162" y="208"/>
                    <a:pt x="160" y="207"/>
                  </a:cubicBezTo>
                  <a:cubicBezTo>
                    <a:pt x="158" y="206"/>
                    <a:pt x="157" y="206"/>
                    <a:pt x="157" y="205"/>
                  </a:cubicBezTo>
                  <a:cubicBezTo>
                    <a:pt x="156" y="203"/>
                    <a:pt x="156" y="203"/>
                    <a:pt x="156" y="202"/>
                  </a:cubicBezTo>
                  <a:cubicBezTo>
                    <a:pt x="156" y="202"/>
                    <a:pt x="158" y="202"/>
                    <a:pt x="158" y="202"/>
                  </a:cubicBezTo>
                  <a:cubicBezTo>
                    <a:pt x="158" y="201"/>
                    <a:pt x="158" y="198"/>
                    <a:pt x="158" y="198"/>
                  </a:cubicBezTo>
                  <a:cubicBezTo>
                    <a:pt x="158" y="197"/>
                    <a:pt x="158" y="198"/>
                    <a:pt x="157" y="198"/>
                  </a:cubicBezTo>
                  <a:cubicBezTo>
                    <a:pt x="155" y="198"/>
                    <a:pt x="155" y="197"/>
                    <a:pt x="154" y="199"/>
                  </a:cubicBezTo>
                  <a:cubicBezTo>
                    <a:pt x="153" y="201"/>
                    <a:pt x="153" y="202"/>
                    <a:pt x="152" y="202"/>
                  </a:cubicBezTo>
                  <a:cubicBezTo>
                    <a:pt x="151" y="202"/>
                    <a:pt x="149" y="202"/>
                    <a:pt x="148" y="202"/>
                  </a:cubicBezTo>
                  <a:cubicBezTo>
                    <a:pt x="147" y="202"/>
                    <a:pt x="145" y="204"/>
                    <a:pt x="146" y="205"/>
                  </a:cubicBezTo>
                  <a:cubicBezTo>
                    <a:pt x="147" y="205"/>
                    <a:pt x="147" y="205"/>
                    <a:pt x="148" y="205"/>
                  </a:cubicBezTo>
                  <a:cubicBezTo>
                    <a:pt x="149" y="204"/>
                    <a:pt x="149" y="204"/>
                    <a:pt x="150" y="203"/>
                  </a:cubicBezTo>
                  <a:cubicBezTo>
                    <a:pt x="150" y="203"/>
                    <a:pt x="151" y="203"/>
                    <a:pt x="151" y="204"/>
                  </a:cubicBezTo>
                  <a:cubicBezTo>
                    <a:pt x="151" y="204"/>
                    <a:pt x="152" y="206"/>
                    <a:pt x="151" y="206"/>
                  </a:cubicBezTo>
                  <a:cubicBezTo>
                    <a:pt x="150" y="205"/>
                    <a:pt x="149" y="204"/>
                    <a:pt x="149" y="205"/>
                  </a:cubicBezTo>
                  <a:cubicBezTo>
                    <a:pt x="149" y="205"/>
                    <a:pt x="148" y="207"/>
                    <a:pt x="148" y="207"/>
                  </a:cubicBezTo>
                  <a:cubicBezTo>
                    <a:pt x="148" y="207"/>
                    <a:pt x="147" y="206"/>
                    <a:pt x="147" y="206"/>
                  </a:cubicBezTo>
                  <a:cubicBezTo>
                    <a:pt x="146" y="206"/>
                    <a:pt x="147" y="206"/>
                    <a:pt x="146" y="206"/>
                  </a:cubicBezTo>
                  <a:cubicBezTo>
                    <a:pt x="145" y="207"/>
                    <a:pt x="145" y="206"/>
                    <a:pt x="145" y="206"/>
                  </a:cubicBezTo>
                  <a:cubicBezTo>
                    <a:pt x="144" y="207"/>
                    <a:pt x="144" y="207"/>
                    <a:pt x="144" y="209"/>
                  </a:cubicBezTo>
                  <a:cubicBezTo>
                    <a:pt x="144" y="211"/>
                    <a:pt x="144" y="213"/>
                    <a:pt x="145" y="214"/>
                  </a:cubicBezTo>
                  <a:cubicBezTo>
                    <a:pt x="146" y="215"/>
                    <a:pt x="147" y="214"/>
                    <a:pt x="147" y="216"/>
                  </a:cubicBezTo>
                  <a:cubicBezTo>
                    <a:pt x="147" y="217"/>
                    <a:pt x="147" y="217"/>
                    <a:pt x="147" y="218"/>
                  </a:cubicBezTo>
                  <a:cubicBezTo>
                    <a:pt x="146" y="219"/>
                    <a:pt x="145" y="219"/>
                    <a:pt x="147" y="220"/>
                  </a:cubicBezTo>
                  <a:cubicBezTo>
                    <a:pt x="147" y="220"/>
                    <a:pt x="147" y="220"/>
                    <a:pt x="147" y="220"/>
                  </a:cubicBezTo>
                  <a:cubicBezTo>
                    <a:pt x="148" y="221"/>
                    <a:pt x="148" y="221"/>
                    <a:pt x="148" y="222"/>
                  </a:cubicBezTo>
                  <a:cubicBezTo>
                    <a:pt x="148" y="224"/>
                    <a:pt x="147" y="223"/>
                    <a:pt x="147" y="225"/>
                  </a:cubicBezTo>
                  <a:cubicBezTo>
                    <a:pt x="148" y="226"/>
                    <a:pt x="149" y="226"/>
                    <a:pt x="149" y="227"/>
                  </a:cubicBezTo>
                  <a:cubicBezTo>
                    <a:pt x="149" y="228"/>
                    <a:pt x="150" y="227"/>
                    <a:pt x="151" y="227"/>
                  </a:cubicBezTo>
                  <a:cubicBezTo>
                    <a:pt x="152" y="228"/>
                    <a:pt x="155" y="230"/>
                    <a:pt x="154" y="230"/>
                  </a:cubicBezTo>
                  <a:cubicBezTo>
                    <a:pt x="153" y="230"/>
                    <a:pt x="152" y="229"/>
                    <a:pt x="151" y="229"/>
                  </a:cubicBezTo>
                  <a:cubicBezTo>
                    <a:pt x="150" y="228"/>
                    <a:pt x="150" y="228"/>
                    <a:pt x="149" y="229"/>
                  </a:cubicBezTo>
                  <a:cubicBezTo>
                    <a:pt x="148" y="229"/>
                    <a:pt x="147" y="229"/>
                    <a:pt x="147" y="230"/>
                  </a:cubicBezTo>
                  <a:cubicBezTo>
                    <a:pt x="147" y="231"/>
                    <a:pt x="147" y="231"/>
                    <a:pt x="146" y="231"/>
                  </a:cubicBezTo>
                  <a:cubicBezTo>
                    <a:pt x="144" y="231"/>
                    <a:pt x="144" y="230"/>
                    <a:pt x="142" y="230"/>
                  </a:cubicBezTo>
                  <a:cubicBezTo>
                    <a:pt x="141" y="230"/>
                    <a:pt x="139" y="229"/>
                    <a:pt x="139" y="230"/>
                  </a:cubicBezTo>
                  <a:cubicBezTo>
                    <a:pt x="139" y="231"/>
                    <a:pt x="139" y="231"/>
                    <a:pt x="139" y="231"/>
                  </a:cubicBezTo>
                  <a:cubicBezTo>
                    <a:pt x="138" y="232"/>
                    <a:pt x="138" y="232"/>
                    <a:pt x="138" y="232"/>
                  </a:cubicBezTo>
                  <a:cubicBezTo>
                    <a:pt x="137" y="232"/>
                    <a:pt x="136" y="231"/>
                    <a:pt x="136" y="231"/>
                  </a:cubicBezTo>
                  <a:cubicBezTo>
                    <a:pt x="135" y="231"/>
                    <a:pt x="135" y="232"/>
                    <a:pt x="134" y="232"/>
                  </a:cubicBezTo>
                  <a:cubicBezTo>
                    <a:pt x="133" y="232"/>
                    <a:pt x="131" y="232"/>
                    <a:pt x="131" y="232"/>
                  </a:cubicBezTo>
                  <a:cubicBezTo>
                    <a:pt x="131" y="232"/>
                    <a:pt x="129" y="234"/>
                    <a:pt x="129" y="234"/>
                  </a:cubicBezTo>
                  <a:cubicBezTo>
                    <a:pt x="128" y="235"/>
                    <a:pt x="129" y="235"/>
                    <a:pt x="129" y="235"/>
                  </a:cubicBezTo>
                  <a:cubicBezTo>
                    <a:pt x="130" y="236"/>
                    <a:pt x="131" y="238"/>
                    <a:pt x="130" y="238"/>
                  </a:cubicBezTo>
                  <a:cubicBezTo>
                    <a:pt x="128" y="238"/>
                    <a:pt x="127" y="238"/>
                    <a:pt x="127" y="237"/>
                  </a:cubicBezTo>
                  <a:cubicBezTo>
                    <a:pt x="128" y="236"/>
                    <a:pt x="129" y="234"/>
                    <a:pt x="128" y="235"/>
                  </a:cubicBezTo>
                  <a:cubicBezTo>
                    <a:pt x="127" y="237"/>
                    <a:pt x="126" y="236"/>
                    <a:pt x="125" y="237"/>
                  </a:cubicBezTo>
                  <a:cubicBezTo>
                    <a:pt x="124" y="238"/>
                    <a:pt x="125" y="239"/>
                    <a:pt x="124" y="240"/>
                  </a:cubicBezTo>
                  <a:cubicBezTo>
                    <a:pt x="123" y="240"/>
                    <a:pt x="123" y="240"/>
                    <a:pt x="122" y="242"/>
                  </a:cubicBezTo>
                  <a:cubicBezTo>
                    <a:pt x="122" y="243"/>
                    <a:pt x="122" y="242"/>
                    <a:pt x="122" y="243"/>
                  </a:cubicBezTo>
                  <a:cubicBezTo>
                    <a:pt x="121" y="244"/>
                    <a:pt x="121" y="245"/>
                    <a:pt x="122" y="245"/>
                  </a:cubicBezTo>
                  <a:cubicBezTo>
                    <a:pt x="122" y="245"/>
                    <a:pt x="124" y="245"/>
                    <a:pt x="122" y="245"/>
                  </a:cubicBezTo>
                  <a:cubicBezTo>
                    <a:pt x="121" y="245"/>
                    <a:pt x="120" y="245"/>
                    <a:pt x="120" y="245"/>
                  </a:cubicBezTo>
                  <a:cubicBezTo>
                    <a:pt x="120" y="245"/>
                    <a:pt x="120" y="245"/>
                    <a:pt x="120" y="245"/>
                  </a:cubicBezTo>
                  <a:cubicBezTo>
                    <a:pt x="121" y="245"/>
                    <a:pt x="122" y="245"/>
                    <a:pt x="122" y="245"/>
                  </a:cubicBezTo>
                  <a:cubicBezTo>
                    <a:pt x="121" y="245"/>
                    <a:pt x="120" y="245"/>
                    <a:pt x="120" y="245"/>
                  </a:cubicBezTo>
                  <a:cubicBezTo>
                    <a:pt x="120" y="245"/>
                    <a:pt x="120" y="245"/>
                    <a:pt x="120" y="245"/>
                  </a:cubicBezTo>
                  <a:cubicBezTo>
                    <a:pt x="120" y="245"/>
                    <a:pt x="121" y="246"/>
                    <a:pt x="121" y="247"/>
                  </a:cubicBezTo>
                  <a:cubicBezTo>
                    <a:pt x="122" y="247"/>
                    <a:pt x="121" y="246"/>
                    <a:pt x="120" y="246"/>
                  </a:cubicBezTo>
                  <a:cubicBezTo>
                    <a:pt x="120" y="246"/>
                    <a:pt x="118" y="246"/>
                    <a:pt x="119" y="246"/>
                  </a:cubicBezTo>
                  <a:cubicBezTo>
                    <a:pt x="121" y="247"/>
                    <a:pt x="121" y="248"/>
                    <a:pt x="120" y="247"/>
                  </a:cubicBezTo>
                  <a:cubicBezTo>
                    <a:pt x="118" y="246"/>
                    <a:pt x="118" y="247"/>
                    <a:pt x="118" y="247"/>
                  </a:cubicBezTo>
                  <a:cubicBezTo>
                    <a:pt x="119" y="247"/>
                    <a:pt x="120" y="248"/>
                    <a:pt x="119" y="248"/>
                  </a:cubicBezTo>
                  <a:cubicBezTo>
                    <a:pt x="119" y="248"/>
                    <a:pt x="119" y="247"/>
                    <a:pt x="118" y="247"/>
                  </a:cubicBezTo>
                  <a:cubicBezTo>
                    <a:pt x="118" y="247"/>
                    <a:pt x="117" y="247"/>
                    <a:pt x="117" y="247"/>
                  </a:cubicBezTo>
                  <a:cubicBezTo>
                    <a:pt x="117" y="248"/>
                    <a:pt x="117" y="248"/>
                    <a:pt x="117" y="248"/>
                  </a:cubicBezTo>
                  <a:cubicBezTo>
                    <a:pt x="116" y="248"/>
                    <a:pt x="115" y="248"/>
                    <a:pt x="114" y="249"/>
                  </a:cubicBezTo>
                  <a:cubicBezTo>
                    <a:pt x="114" y="249"/>
                    <a:pt x="114" y="250"/>
                    <a:pt x="113" y="250"/>
                  </a:cubicBezTo>
                  <a:cubicBezTo>
                    <a:pt x="113" y="250"/>
                    <a:pt x="113" y="250"/>
                    <a:pt x="113" y="250"/>
                  </a:cubicBezTo>
                  <a:cubicBezTo>
                    <a:pt x="112" y="250"/>
                    <a:pt x="111" y="250"/>
                    <a:pt x="110" y="250"/>
                  </a:cubicBezTo>
                  <a:cubicBezTo>
                    <a:pt x="108" y="251"/>
                    <a:pt x="107" y="253"/>
                    <a:pt x="107" y="254"/>
                  </a:cubicBezTo>
                  <a:cubicBezTo>
                    <a:pt x="107" y="256"/>
                    <a:pt x="107" y="256"/>
                    <a:pt x="106" y="257"/>
                  </a:cubicBezTo>
                  <a:cubicBezTo>
                    <a:pt x="105" y="258"/>
                    <a:pt x="103" y="259"/>
                    <a:pt x="102" y="259"/>
                  </a:cubicBezTo>
                  <a:cubicBezTo>
                    <a:pt x="100" y="260"/>
                    <a:pt x="100" y="260"/>
                    <a:pt x="100" y="261"/>
                  </a:cubicBezTo>
                  <a:cubicBezTo>
                    <a:pt x="100" y="262"/>
                    <a:pt x="99" y="263"/>
                    <a:pt x="98" y="263"/>
                  </a:cubicBezTo>
                  <a:cubicBezTo>
                    <a:pt x="97" y="263"/>
                    <a:pt x="93" y="263"/>
                    <a:pt x="92" y="262"/>
                  </a:cubicBezTo>
                  <a:cubicBezTo>
                    <a:pt x="91" y="262"/>
                    <a:pt x="91" y="260"/>
                    <a:pt x="89" y="260"/>
                  </a:cubicBezTo>
                  <a:cubicBezTo>
                    <a:pt x="88" y="260"/>
                    <a:pt x="87" y="260"/>
                    <a:pt x="88" y="261"/>
                  </a:cubicBezTo>
                  <a:cubicBezTo>
                    <a:pt x="89" y="263"/>
                    <a:pt x="90" y="266"/>
                    <a:pt x="90" y="267"/>
                  </a:cubicBezTo>
                  <a:cubicBezTo>
                    <a:pt x="90" y="267"/>
                    <a:pt x="89" y="268"/>
                    <a:pt x="88" y="268"/>
                  </a:cubicBezTo>
                  <a:cubicBezTo>
                    <a:pt x="87" y="268"/>
                    <a:pt x="85" y="268"/>
                    <a:pt x="85" y="268"/>
                  </a:cubicBezTo>
                  <a:cubicBezTo>
                    <a:pt x="85" y="268"/>
                    <a:pt x="83" y="268"/>
                    <a:pt x="82" y="268"/>
                  </a:cubicBezTo>
                  <a:cubicBezTo>
                    <a:pt x="81" y="267"/>
                    <a:pt x="79" y="266"/>
                    <a:pt x="79" y="266"/>
                  </a:cubicBezTo>
                  <a:cubicBezTo>
                    <a:pt x="78" y="266"/>
                    <a:pt x="74" y="268"/>
                    <a:pt x="73" y="268"/>
                  </a:cubicBezTo>
                  <a:cubicBezTo>
                    <a:pt x="71" y="269"/>
                    <a:pt x="70" y="269"/>
                    <a:pt x="71" y="269"/>
                  </a:cubicBezTo>
                  <a:cubicBezTo>
                    <a:pt x="72" y="270"/>
                    <a:pt x="73" y="271"/>
                    <a:pt x="73" y="271"/>
                  </a:cubicBezTo>
                  <a:cubicBezTo>
                    <a:pt x="72" y="272"/>
                    <a:pt x="71" y="272"/>
                    <a:pt x="71" y="272"/>
                  </a:cubicBezTo>
                  <a:cubicBezTo>
                    <a:pt x="72" y="273"/>
                    <a:pt x="74" y="274"/>
                    <a:pt x="77" y="274"/>
                  </a:cubicBezTo>
                  <a:cubicBezTo>
                    <a:pt x="79" y="275"/>
                    <a:pt x="82" y="276"/>
                    <a:pt x="83" y="276"/>
                  </a:cubicBezTo>
                  <a:cubicBezTo>
                    <a:pt x="84" y="276"/>
                    <a:pt x="86" y="277"/>
                    <a:pt x="87" y="277"/>
                  </a:cubicBezTo>
                  <a:cubicBezTo>
                    <a:pt x="88" y="278"/>
                    <a:pt x="87" y="278"/>
                    <a:pt x="86" y="279"/>
                  </a:cubicBezTo>
                  <a:cubicBezTo>
                    <a:pt x="86" y="279"/>
                    <a:pt x="86" y="280"/>
                    <a:pt x="87" y="282"/>
                  </a:cubicBezTo>
                  <a:cubicBezTo>
                    <a:pt x="87" y="283"/>
                    <a:pt x="89" y="284"/>
                    <a:pt x="91" y="284"/>
                  </a:cubicBezTo>
                  <a:cubicBezTo>
                    <a:pt x="92" y="284"/>
                    <a:pt x="93" y="286"/>
                    <a:pt x="92" y="287"/>
                  </a:cubicBezTo>
                  <a:cubicBezTo>
                    <a:pt x="92" y="288"/>
                    <a:pt x="91" y="289"/>
                    <a:pt x="92" y="290"/>
                  </a:cubicBezTo>
                  <a:cubicBezTo>
                    <a:pt x="94" y="290"/>
                    <a:pt x="95" y="294"/>
                    <a:pt x="94" y="293"/>
                  </a:cubicBezTo>
                  <a:cubicBezTo>
                    <a:pt x="93" y="292"/>
                    <a:pt x="92" y="289"/>
                    <a:pt x="92" y="290"/>
                  </a:cubicBezTo>
                  <a:cubicBezTo>
                    <a:pt x="92" y="292"/>
                    <a:pt x="90" y="302"/>
                    <a:pt x="90" y="303"/>
                  </a:cubicBezTo>
                  <a:cubicBezTo>
                    <a:pt x="90" y="304"/>
                    <a:pt x="89" y="305"/>
                    <a:pt x="88" y="305"/>
                  </a:cubicBezTo>
                  <a:cubicBezTo>
                    <a:pt x="88" y="306"/>
                    <a:pt x="87" y="306"/>
                    <a:pt x="87" y="306"/>
                  </a:cubicBezTo>
                  <a:cubicBezTo>
                    <a:pt x="85" y="306"/>
                    <a:pt x="84" y="305"/>
                    <a:pt x="83" y="305"/>
                  </a:cubicBezTo>
                  <a:cubicBezTo>
                    <a:pt x="82" y="305"/>
                    <a:pt x="80" y="306"/>
                    <a:pt x="79" y="305"/>
                  </a:cubicBezTo>
                  <a:cubicBezTo>
                    <a:pt x="77" y="305"/>
                    <a:pt x="71" y="305"/>
                    <a:pt x="67" y="305"/>
                  </a:cubicBezTo>
                  <a:cubicBezTo>
                    <a:pt x="63" y="304"/>
                    <a:pt x="58" y="304"/>
                    <a:pt x="55" y="303"/>
                  </a:cubicBezTo>
                  <a:cubicBezTo>
                    <a:pt x="53" y="303"/>
                    <a:pt x="51" y="305"/>
                    <a:pt x="51" y="305"/>
                  </a:cubicBezTo>
                  <a:cubicBezTo>
                    <a:pt x="50" y="305"/>
                    <a:pt x="48" y="306"/>
                    <a:pt x="46" y="307"/>
                  </a:cubicBezTo>
                  <a:cubicBezTo>
                    <a:pt x="45" y="308"/>
                    <a:pt x="45" y="309"/>
                    <a:pt x="46" y="310"/>
                  </a:cubicBezTo>
                  <a:cubicBezTo>
                    <a:pt x="47" y="310"/>
                    <a:pt x="48" y="313"/>
                    <a:pt x="48" y="314"/>
                  </a:cubicBezTo>
                  <a:cubicBezTo>
                    <a:pt x="48" y="315"/>
                    <a:pt x="48" y="315"/>
                    <a:pt x="48" y="315"/>
                  </a:cubicBezTo>
                  <a:cubicBezTo>
                    <a:pt x="48" y="317"/>
                    <a:pt x="48" y="318"/>
                    <a:pt x="48" y="319"/>
                  </a:cubicBezTo>
                  <a:cubicBezTo>
                    <a:pt x="48" y="320"/>
                    <a:pt x="47" y="328"/>
                    <a:pt x="47" y="330"/>
                  </a:cubicBezTo>
                  <a:cubicBezTo>
                    <a:pt x="46" y="332"/>
                    <a:pt x="45" y="334"/>
                    <a:pt x="45" y="335"/>
                  </a:cubicBezTo>
                  <a:cubicBezTo>
                    <a:pt x="45" y="336"/>
                    <a:pt x="46" y="339"/>
                    <a:pt x="46" y="338"/>
                  </a:cubicBezTo>
                  <a:cubicBezTo>
                    <a:pt x="47" y="337"/>
                    <a:pt x="48" y="339"/>
                    <a:pt x="48" y="341"/>
                  </a:cubicBezTo>
                  <a:cubicBezTo>
                    <a:pt x="48" y="343"/>
                    <a:pt x="47" y="348"/>
                    <a:pt x="48" y="348"/>
                  </a:cubicBezTo>
                  <a:cubicBezTo>
                    <a:pt x="49" y="348"/>
                    <a:pt x="52" y="349"/>
                    <a:pt x="54" y="348"/>
                  </a:cubicBezTo>
                  <a:cubicBezTo>
                    <a:pt x="55" y="347"/>
                    <a:pt x="55" y="347"/>
                    <a:pt x="56" y="347"/>
                  </a:cubicBezTo>
                  <a:cubicBezTo>
                    <a:pt x="57" y="346"/>
                    <a:pt x="58" y="346"/>
                    <a:pt x="59" y="347"/>
                  </a:cubicBezTo>
                  <a:cubicBezTo>
                    <a:pt x="60" y="348"/>
                    <a:pt x="64" y="354"/>
                    <a:pt x="65" y="355"/>
                  </a:cubicBezTo>
                  <a:cubicBezTo>
                    <a:pt x="66" y="355"/>
                    <a:pt x="67" y="356"/>
                    <a:pt x="67" y="355"/>
                  </a:cubicBezTo>
                  <a:cubicBezTo>
                    <a:pt x="68" y="354"/>
                    <a:pt x="69" y="352"/>
                    <a:pt x="70" y="352"/>
                  </a:cubicBezTo>
                  <a:cubicBezTo>
                    <a:pt x="71" y="352"/>
                    <a:pt x="74" y="350"/>
                    <a:pt x="76" y="351"/>
                  </a:cubicBezTo>
                  <a:cubicBezTo>
                    <a:pt x="78" y="351"/>
                    <a:pt x="83" y="350"/>
                    <a:pt x="84" y="350"/>
                  </a:cubicBezTo>
                  <a:cubicBezTo>
                    <a:pt x="86" y="349"/>
                    <a:pt x="87" y="349"/>
                    <a:pt x="88" y="348"/>
                  </a:cubicBezTo>
                  <a:cubicBezTo>
                    <a:pt x="88" y="346"/>
                    <a:pt x="93" y="345"/>
                    <a:pt x="94" y="343"/>
                  </a:cubicBezTo>
                  <a:cubicBezTo>
                    <a:pt x="94" y="342"/>
                    <a:pt x="96" y="339"/>
                    <a:pt x="98" y="338"/>
                  </a:cubicBezTo>
                  <a:cubicBezTo>
                    <a:pt x="99" y="337"/>
                    <a:pt x="99" y="337"/>
                    <a:pt x="98" y="336"/>
                  </a:cubicBezTo>
                  <a:cubicBezTo>
                    <a:pt x="98" y="335"/>
                    <a:pt x="96" y="333"/>
                    <a:pt x="97" y="331"/>
                  </a:cubicBezTo>
                  <a:cubicBezTo>
                    <a:pt x="98" y="329"/>
                    <a:pt x="100" y="326"/>
                    <a:pt x="101" y="325"/>
                  </a:cubicBezTo>
                  <a:cubicBezTo>
                    <a:pt x="102" y="324"/>
                    <a:pt x="103" y="323"/>
                    <a:pt x="103" y="322"/>
                  </a:cubicBezTo>
                  <a:cubicBezTo>
                    <a:pt x="103" y="322"/>
                    <a:pt x="109" y="320"/>
                    <a:pt x="111" y="319"/>
                  </a:cubicBezTo>
                  <a:cubicBezTo>
                    <a:pt x="112" y="318"/>
                    <a:pt x="117" y="316"/>
                    <a:pt x="117" y="314"/>
                  </a:cubicBezTo>
                  <a:cubicBezTo>
                    <a:pt x="116" y="313"/>
                    <a:pt x="116" y="313"/>
                    <a:pt x="116" y="312"/>
                  </a:cubicBezTo>
                  <a:cubicBezTo>
                    <a:pt x="115" y="310"/>
                    <a:pt x="115" y="309"/>
                    <a:pt x="115" y="308"/>
                  </a:cubicBezTo>
                  <a:cubicBezTo>
                    <a:pt x="116" y="306"/>
                    <a:pt x="118" y="304"/>
                    <a:pt x="120" y="304"/>
                  </a:cubicBezTo>
                  <a:cubicBezTo>
                    <a:pt x="122" y="304"/>
                    <a:pt x="122" y="304"/>
                    <a:pt x="125" y="304"/>
                  </a:cubicBezTo>
                  <a:cubicBezTo>
                    <a:pt x="127" y="305"/>
                    <a:pt x="129" y="307"/>
                    <a:pt x="132" y="307"/>
                  </a:cubicBezTo>
                  <a:cubicBezTo>
                    <a:pt x="134" y="307"/>
                    <a:pt x="137" y="305"/>
                    <a:pt x="138" y="304"/>
                  </a:cubicBezTo>
                  <a:cubicBezTo>
                    <a:pt x="139" y="304"/>
                    <a:pt x="140" y="303"/>
                    <a:pt x="142" y="303"/>
                  </a:cubicBezTo>
                  <a:cubicBezTo>
                    <a:pt x="143" y="302"/>
                    <a:pt x="145" y="301"/>
                    <a:pt x="146" y="301"/>
                  </a:cubicBezTo>
                  <a:cubicBezTo>
                    <a:pt x="147" y="299"/>
                    <a:pt x="148" y="298"/>
                    <a:pt x="149" y="298"/>
                  </a:cubicBezTo>
                  <a:cubicBezTo>
                    <a:pt x="151" y="298"/>
                    <a:pt x="153" y="301"/>
                    <a:pt x="155" y="301"/>
                  </a:cubicBezTo>
                  <a:cubicBezTo>
                    <a:pt x="156" y="301"/>
                    <a:pt x="156" y="303"/>
                    <a:pt x="157" y="304"/>
                  </a:cubicBezTo>
                  <a:cubicBezTo>
                    <a:pt x="158" y="305"/>
                    <a:pt x="158" y="307"/>
                    <a:pt x="158" y="308"/>
                  </a:cubicBezTo>
                  <a:cubicBezTo>
                    <a:pt x="159" y="309"/>
                    <a:pt x="164" y="312"/>
                    <a:pt x="165" y="313"/>
                  </a:cubicBezTo>
                  <a:cubicBezTo>
                    <a:pt x="167" y="315"/>
                    <a:pt x="171" y="319"/>
                    <a:pt x="172" y="319"/>
                  </a:cubicBezTo>
                  <a:cubicBezTo>
                    <a:pt x="173" y="319"/>
                    <a:pt x="175" y="320"/>
                    <a:pt x="177" y="322"/>
                  </a:cubicBezTo>
                  <a:cubicBezTo>
                    <a:pt x="180" y="324"/>
                    <a:pt x="181" y="324"/>
                    <a:pt x="183" y="326"/>
                  </a:cubicBezTo>
                  <a:cubicBezTo>
                    <a:pt x="184" y="328"/>
                    <a:pt x="186" y="327"/>
                    <a:pt x="187" y="328"/>
                  </a:cubicBezTo>
                  <a:cubicBezTo>
                    <a:pt x="187" y="329"/>
                    <a:pt x="188" y="333"/>
                    <a:pt x="188" y="334"/>
                  </a:cubicBezTo>
                  <a:cubicBezTo>
                    <a:pt x="189" y="335"/>
                    <a:pt x="187" y="337"/>
                    <a:pt x="187" y="338"/>
                  </a:cubicBezTo>
                  <a:cubicBezTo>
                    <a:pt x="187" y="339"/>
                    <a:pt x="187" y="342"/>
                    <a:pt x="187" y="342"/>
                  </a:cubicBezTo>
                  <a:cubicBezTo>
                    <a:pt x="187" y="341"/>
                    <a:pt x="190" y="338"/>
                    <a:pt x="190" y="337"/>
                  </a:cubicBezTo>
                  <a:cubicBezTo>
                    <a:pt x="191" y="336"/>
                    <a:pt x="192" y="335"/>
                    <a:pt x="193" y="335"/>
                  </a:cubicBezTo>
                  <a:cubicBezTo>
                    <a:pt x="193" y="335"/>
                    <a:pt x="194" y="334"/>
                    <a:pt x="194" y="333"/>
                  </a:cubicBezTo>
                  <a:cubicBezTo>
                    <a:pt x="193" y="332"/>
                    <a:pt x="191" y="330"/>
                    <a:pt x="190" y="329"/>
                  </a:cubicBezTo>
                  <a:cubicBezTo>
                    <a:pt x="190" y="328"/>
                    <a:pt x="190" y="327"/>
                    <a:pt x="191" y="326"/>
                  </a:cubicBezTo>
                  <a:cubicBezTo>
                    <a:pt x="192" y="325"/>
                    <a:pt x="194" y="324"/>
                    <a:pt x="195" y="325"/>
                  </a:cubicBezTo>
                  <a:cubicBezTo>
                    <a:pt x="196" y="326"/>
                    <a:pt x="198" y="326"/>
                    <a:pt x="198" y="327"/>
                  </a:cubicBezTo>
                  <a:cubicBezTo>
                    <a:pt x="199" y="328"/>
                    <a:pt x="200" y="329"/>
                    <a:pt x="200" y="329"/>
                  </a:cubicBezTo>
                  <a:cubicBezTo>
                    <a:pt x="201" y="328"/>
                    <a:pt x="201" y="326"/>
                    <a:pt x="199" y="325"/>
                  </a:cubicBezTo>
                  <a:cubicBezTo>
                    <a:pt x="197" y="323"/>
                    <a:pt x="194" y="321"/>
                    <a:pt x="193" y="321"/>
                  </a:cubicBezTo>
                  <a:cubicBezTo>
                    <a:pt x="192" y="320"/>
                    <a:pt x="187" y="319"/>
                    <a:pt x="187" y="318"/>
                  </a:cubicBezTo>
                  <a:cubicBezTo>
                    <a:pt x="187" y="317"/>
                    <a:pt x="189" y="316"/>
                    <a:pt x="188" y="315"/>
                  </a:cubicBezTo>
                  <a:cubicBezTo>
                    <a:pt x="188" y="315"/>
                    <a:pt x="187" y="315"/>
                    <a:pt x="185" y="315"/>
                  </a:cubicBezTo>
                  <a:cubicBezTo>
                    <a:pt x="183" y="315"/>
                    <a:pt x="182" y="314"/>
                    <a:pt x="181" y="313"/>
                  </a:cubicBezTo>
                  <a:cubicBezTo>
                    <a:pt x="180" y="312"/>
                    <a:pt x="177" y="309"/>
                    <a:pt x="176" y="307"/>
                  </a:cubicBezTo>
                  <a:cubicBezTo>
                    <a:pt x="175" y="305"/>
                    <a:pt x="175" y="304"/>
                    <a:pt x="174" y="303"/>
                  </a:cubicBezTo>
                  <a:cubicBezTo>
                    <a:pt x="172" y="302"/>
                    <a:pt x="169" y="300"/>
                    <a:pt x="168" y="299"/>
                  </a:cubicBezTo>
                  <a:cubicBezTo>
                    <a:pt x="168" y="297"/>
                    <a:pt x="169" y="296"/>
                    <a:pt x="169" y="295"/>
                  </a:cubicBezTo>
                  <a:cubicBezTo>
                    <a:pt x="169" y="295"/>
                    <a:pt x="170" y="294"/>
                    <a:pt x="169" y="293"/>
                  </a:cubicBezTo>
                  <a:cubicBezTo>
                    <a:pt x="169" y="292"/>
                    <a:pt x="168" y="291"/>
                    <a:pt x="169" y="290"/>
                  </a:cubicBezTo>
                  <a:cubicBezTo>
                    <a:pt x="170" y="290"/>
                    <a:pt x="172" y="290"/>
                    <a:pt x="172" y="290"/>
                  </a:cubicBezTo>
                  <a:cubicBezTo>
                    <a:pt x="172" y="289"/>
                    <a:pt x="172" y="288"/>
                    <a:pt x="173" y="288"/>
                  </a:cubicBezTo>
                  <a:cubicBezTo>
                    <a:pt x="174" y="288"/>
                    <a:pt x="175" y="288"/>
                    <a:pt x="176" y="289"/>
                  </a:cubicBezTo>
                  <a:cubicBezTo>
                    <a:pt x="176" y="289"/>
                    <a:pt x="176" y="290"/>
                    <a:pt x="176" y="291"/>
                  </a:cubicBezTo>
                  <a:cubicBezTo>
                    <a:pt x="176" y="291"/>
                    <a:pt x="176" y="291"/>
                    <a:pt x="176" y="292"/>
                  </a:cubicBezTo>
                  <a:cubicBezTo>
                    <a:pt x="176" y="293"/>
                    <a:pt x="177" y="296"/>
                    <a:pt x="177" y="295"/>
                  </a:cubicBezTo>
                  <a:cubicBezTo>
                    <a:pt x="177" y="294"/>
                    <a:pt x="179" y="294"/>
                    <a:pt x="179" y="295"/>
                  </a:cubicBezTo>
                  <a:cubicBezTo>
                    <a:pt x="179" y="296"/>
                    <a:pt x="179" y="297"/>
                    <a:pt x="180" y="296"/>
                  </a:cubicBezTo>
                  <a:cubicBezTo>
                    <a:pt x="180" y="296"/>
                    <a:pt x="179" y="294"/>
                    <a:pt x="180" y="294"/>
                  </a:cubicBezTo>
                  <a:cubicBezTo>
                    <a:pt x="180" y="293"/>
                    <a:pt x="181" y="293"/>
                    <a:pt x="182" y="294"/>
                  </a:cubicBezTo>
                  <a:cubicBezTo>
                    <a:pt x="182" y="296"/>
                    <a:pt x="183" y="297"/>
                    <a:pt x="184" y="298"/>
                  </a:cubicBezTo>
                  <a:cubicBezTo>
                    <a:pt x="185" y="299"/>
                    <a:pt x="186" y="301"/>
                    <a:pt x="187" y="302"/>
                  </a:cubicBezTo>
                  <a:cubicBezTo>
                    <a:pt x="189" y="303"/>
                    <a:pt x="189" y="304"/>
                    <a:pt x="190" y="304"/>
                  </a:cubicBezTo>
                  <a:cubicBezTo>
                    <a:pt x="192" y="305"/>
                    <a:pt x="192" y="305"/>
                    <a:pt x="195" y="307"/>
                  </a:cubicBezTo>
                  <a:cubicBezTo>
                    <a:pt x="196" y="308"/>
                    <a:pt x="199" y="310"/>
                    <a:pt x="201" y="311"/>
                  </a:cubicBezTo>
                  <a:cubicBezTo>
                    <a:pt x="202" y="312"/>
                    <a:pt x="202" y="312"/>
                    <a:pt x="203" y="313"/>
                  </a:cubicBezTo>
                  <a:cubicBezTo>
                    <a:pt x="204" y="314"/>
                    <a:pt x="205" y="315"/>
                    <a:pt x="206" y="315"/>
                  </a:cubicBezTo>
                  <a:cubicBezTo>
                    <a:pt x="207" y="316"/>
                    <a:pt x="207" y="316"/>
                    <a:pt x="207" y="316"/>
                  </a:cubicBezTo>
                  <a:cubicBezTo>
                    <a:pt x="206" y="318"/>
                    <a:pt x="206" y="322"/>
                    <a:pt x="206" y="324"/>
                  </a:cubicBezTo>
                  <a:cubicBezTo>
                    <a:pt x="207" y="326"/>
                    <a:pt x="207" y="327"/>
                    <a:pt x="208" y="327"/>
                  </a:cubicBezTo>
                  <a:cubicBezTo>
                    <a:pt x="209" y="327"/>
                    <a:pt x="209" y="327"/>
                    <a:pt x="209" y="329"/>
                  </a:cubicBezTo>
                  <a:cubicBezTo>
                    <a:pt x="210" y="330"/>
                    <a:pt x="210" y="330"/>
                    <a:pt x="210" y="331"/>
                  </a:cubicBezTo>
                  <a:cubicBezTo>
                    <a:pt x="211" y="331"/>
                    <a:pt x="212" y="332"/>
                    <a:pt x="212" y="333"/>
                  </a:cubicBezTo>
                  <a:cubicBezTo>
                    <a:pt x="214" y="334"/>
                    <a:pt x="215" y="334"/>
                    <a:pt x="215" y="335"/>
                  </a:cubicBezTo>
                  <a:cubicBezTo>
                    <a:pt x="215" y="337"/>
                    <a:pt x="216" y="340"/>
                    <a:pt x="216" y="341"/>
                  </a:cubicBezTo>
                  <a:cubicBezTo>
                    <a:pt x="216" y="342"/>
                    <a:pt x="217" y="343"/>
                    <a:pt x="218" y="344"/>
                  </a:cubicBezTo>
                  <a:cubicBezTo>
                    <a:pt x="219" y="345"/>
                    <a:pt x="219" y="345"/>
                    <a:pt x="218" y="346"/>
                  </a:cubicBezTo>
                  <a:cubicBezTo>
                    <a:pt x="218" y="346"/>
                    <a:pt x="217" y="348"/>
                    <a:pt x="218" y="348"/>
                  </a:cubicBezTo>
                  <a:cubicBezTo>
                    <a:pt x="219" y="349"/>
                    <a:pt x="219" y="348"/>
                    <a:pt x="220" y="348"/>
                  </a:cubicBezTo>
                  <a:cubicBezTo>
                    <a:pt x="221" y="348"/>
                    <a:pt x="221" y="348"/>
                    <a:pt x="221" y="349"/>
                  </a:cubicBezTo>
                  <a:cubicBezTo>
                    <a:pt x="222" y="350"/>
                    <a:pt x="222" y="351"/>
                    <a:pt x="223" y="351"/>
                  </a:cubicBezTo>
                  <a:cubicBezTo>
                    <a:pt x="223" y="350"/>
                    <a:pt x="224" y="349"/>
                    <a:pt x="224" y="350"/>
                  </a:cubicBezTo>
                  <a:cubicBezTo>
                    <a:pt x="225" y="350"/>
                    <a:pt x="226" y="352"/>
                    <a:pt x="226" y="351"/>
                  </a:cubicBezTo>
                  <a:cubicBezTo>
                    <a:pt x="226" y="350"/>
                    <a:pt x="227" y="350"/>
                    <a:pt x="226" y="348"/>
                  </a:cubicBezTo>
                  <a:cubicBezTo>
                    <a:pt x="225" y="347"/>
                    <a:pt x="226" y="347"/>
                    <a:pt x="225" y="345"/>
                  </a:cubicBezTo>
                  <a:cubicBezTo>
                    <a:pt x="225" y="344"/>
                    <a:pt x="226" y="345"/>
                    <a:pt x="227" y="345"/>
                  </a:cubicBezTo>
                  <a:cubicBezTo>
                    <a:pt x="228" y="345"/>
                    <a:pt x="230" y="346"/>
                    <a:pt x="229" y="345"/>
                  </a:cubicBezTo>
                  <a:cubicBezTo>
                    <a:pt x="228" y="343"/>
                    <a:pt x="227" y="343"/>
                    <a:pt x="227" y="342"/>
                  </a:cubicBezTo>
                  <a:cubicBezTo>
                    <a:pt x="226" y="341"/>
                    <a:pt x="227" y="342"/>
                    <a:pt x="227" y="341"/>
                  </a:cubicBezTo>
                  <a:cubicBezTo>
                    <a:pt x="228" y="341"/>
                    <a:pt x="228" y="341"/>
                    <a:pt x="229" y="341"/>
                  </a:cubicBezTo>
                  <a:cubicBezTo>
                    <a:pt x="230" y="342"/>
                    <a:pt x="231" y="343"/>
                    <a:pt x="231" y="343"/>
                  </a:cubicBezTo>
                  <a:cubicBezTo>
                    <a:pt x="231" y="342"/>
                    <a:pt x="231" y="342"/>
                    <a:pt x="231" y="341"/>
                  </a:cubicBezTo>
                  <a:cubicBezTo>
                    <a:pt x="231" y="341"/>
                    <a:pt x="231" y="340"/>
                    <a:pt x="232" y="340"/>
                  </a:cubicBezTo>
                  <a:cubicBezTo>
                    <a:pt x="233" y="341"/>
                    <a:pt x="234" y="342"/>
                    <a:pt x="234" y="341"/>
                  </a:cubicBezTo>
                  <a:cubicBezTo>
                    <a:pt x="234" y="341"/>
                    <a:pt x="234" y="341"/>
                    <a:pt x="233" y="339"/>
                  </a:cubicBezTo>
                  <a:cubicBezTo>
                    <a:pt x="232" y="337"/>
                    <a:pt x="233" y="338"/>
                    <a:pt x="231" y="337"/>
                  </a:cubicBezTo>
                  <a:cubicBezTo>
                    <a:pt x="229" y="336"/>
                    <a:pt x="227" y="335"/>
                    <a:pt x="227" y="334"/>
                  </a:cubicBezTo>
                  <a:cubicBezTo>
                    <a:pt x="227" y="333"/>
                    <a:pt x="229" y="334"/>
                    <a:pt x="227" y="333"/>
                  </a:cubicBezTo>
                  <a:cubicBezTo>
                    <a:pt x="226" y="331"/>
                    <a:pt x="224" y="330"/>
                    <a:pt x="224" y="328"/>
                  </a:cubicBezTo>
                  <a:cubicBezTo>
                    <a:pt x="223" y="326"/>
                    <a:pt x="224" y="325"/>
                    <a:pt x="224" y="325"/>
                  </a:cubicBezTo>
                  <a:cubicBezTo>
                    <a:pt x="225" y="325"/>
                    <a:pt x="226" y="325"/>
                    <a:pt x="227" y="327"/>
                  </a:cubicBezTo>
                  <a:cubicBezTo>
                    <a:pt x="228" y="328"/>
                    <a:pt x="229" y="328"/>
                    <a:pt x="229" y="328"/>
                  </a:cubicBezTo>
                  <a:cubicBezTo>
                    <a:pt x="229" y="327"/>
                    <a:pt x="229" y="326"/>
                    <a:pt x="230" y="327"/>
                  </a:cubicBezTo>
                  <a:cubicBezTo>
                    <a:pt x="231" y="327"/>
                    <a:pt x="232" y="328"/>
                    <a:pt x="231" y="327"/>
                  </a:cubicBezTo>
                  <a:cubicBezTo>
                    <a:pt x="231" y="327"/>
                    <a:pt x="229" y="326"/>
                    <a:pt x="231" y="326"/>
                  </a:cubicBezTo>
                  <a:cubicBezTo>
                    <a:pt x="232" y="326"/>
                    <a:pt x="235" y="328"/>
                    <a:pt x="233" y="326"/>
                  </a:cubicBezTo>
                  <a:cubicBezTo>
                    <a:pt x="232" y="325"/>
                    <a:pt x="229" y="325"/>
                    <a:pt x="231" y="323"/>
                  </a:cubicBezTo>
                  <a:cubicBezTo>
                    <a:pt x="232" y="322"/>
                    <a:pt x="232" y="323"/>
                    <a:pt x="233" y="322"/>
                  </a:cubicBezTo>
                  <a:cubicBezTo>
                    <a:pt x="234" y="322"/>
                    <a:pt x="235" y="321"/>
                    <a:pt x="235" y="322"/>
                  </a:cubicBezTo>
                  <a:cubicBezTo>
                    <a:pt x="235" y="322"/>
                    <a:pt x="234" y="325"/>
                    <a:pt x="235" y="324"/>
                  </a:cubicBezTo>
                  <a:cubicBezTo>
                    <a:pt x="236" y="323"/>
                    <a:pt x="236" y="322"/>
                    <a:pt x="238" y="322"/>
                  </a:cubicBezTo>
                  <a:cubicBezTo>
                    <a:pt x="240" y="322"/>
                    <a:pt x="241" y="322"/>
                    <a:pt x="242" y="323"/>
                  </a:cubicBezTo>
                  <a:cubicBezTo>
                    <a:pt x="243" y="323"/>
                    <a:pt x="243" y="324"/>
                    <a:pt x="243" y="324"/>
                  </a:cubicBezTo>
                  <a:cubicBezTo>
                    <a:pt x="244" y="324"/>
                    <a:pt x="244" y="324"/>
                    <a:pt x="246" y="324"/>
                  </a:cubicBezTo>
                  <a:cubicBezTo>
                    <a:pt x="248" y="324"/>
                    <a:pt x="250" y="323"/>
                    <a:pt x="251" y="322"/>
                  </a:cubicBezTo>
                  <a:cubicBezTo>
                    <a:pt x="252" y="321"/>
                    <a:pt x="256" y="321"/>
                    <a:pt x="257" y="321"/>
                  </a:cubicBezTo>
                  <a:cubicBezTo>
                    <a:pt x="258" y="321"/>
                    <a:pt x="259" y="321"/>
                    <a:pt x="259" y="320"/>
                  </a:cubicBezTo>
                  <a:cubicBezTo>
                    <a:pt x="259" y="320"/>
                    <a:pt x="260" y="320"/>
                    <a:pt x="258" y="319"/>
                  </a:cubicBezTo>
                  <a:cubicBezTo>
                    <a:pt x="256" y="318"/>
                    <a:pt x="254" y="318"/>
                    <a:pt x="254" y="316"/>
                  </a:cubicBezTo>
                  <a:cubicBezTo>
                    <a:pt x="254" y="315"/>
                    <a:pt x="253" y="315"/>
                    <a:pt x="253" y="315"/>
                  </a:cubicBezTo>
                  <a:cubicBezTo>
                    <a:pt x="253" y="313"/>
                    <a:pt x="253" y="313"/>
                    <a:pt x="253" y="312"/>
                  </a:cubicBezTo>
                  <a:cubicBezTo>
                    <a:pt x="252" y="312"/>
                    <a:pt x="253" y="309"/>
                    <a:pt x="254" y="308"/>
                  </a:cubicBezTo>
                  <a:cubicBezTo>
                    <a:pt x="254" y="306"/>
                    <a:pt x="255" y="306"/>
                    <a:pt x="256" y="305"/>
                  </a:cubicBezTo>
                  <a:cubicBezTo>
                    <a:pt x="256" y="304"/>
                    <a:pt x="257" y="304"/>
                    <a:pt x="257" y="303"/>
                  </a:cubicBezTo>
                  <a:cubicBezTo>
                    <a:pt x="257" y="301"/>
                    <a:pt x="257" y="299"/>
                    <a:pt x="258" y="298"/>
                  </a:cubicBezTo>
                  <a:cubicBezTo>
                    <a:pt x="258" y="296"/>
                    <a:pt x="258" y="295"/>
                    <a:pt x="259" y="295"/>
                  </a:cubicBezTo>
                  <a:cubicBezTo>
                    <a:pt x="260" y="294"/>
                    <a:pt x="261" y="295"/>
                    <a:pt x="263" y="294"/>
                  </a:cubicBezTo>
                  <a:cubicBezTo>
                    <a:pt x="263" y="293"/>
                    <a:pt x="264" y="293"/>
                    <a:pt x="264" y="292"/>
                  </a:cubicBezTo>
                  <a:cubicBezTo>
                    <a:pt x="264" y="291"/>
                    <a:pt x="264" y="291"/>
                    <a:pt x="264" y="290"/>
                  </a:cubicBezTo>
                  <a:cubicBezTo>
                    <a:pt x="263" y="289"/>
                    <a:pt x="262" y="289"/>
                    <a:pt x="263" y="289"/>
                  </a:cubicBezTo>
                  <a:cubicBezTo>
                    <a:pt x="264" y="288"/>
                    <a:pt x="266" y="286"/>
                    <a:pt x="268" y="285"/>
                  </a:cubicBezTo>
                  <a:cubicBezTo>
                    <a:pt x="268" y="285"/>
                    <a:pt x="268" y="285"/>
                    <a:pt x="268" y="285"/>
                  </a:cubicBezTo>
                  <a:cubicBezTo>
                    <a:pt x="269" y="284"/>
                    <a:pt x="269" y="282"/>
                    <a:pt x="271" y="282"/>
                  </a:cubicBezTo>
                  <a:cubicBezTo>
                    <a:pt x="273" y="282"/>
                    <a:pt x="273" y="282"/>
                    <a:pt x="274" y="283"/>
                  </a:cubicBezTo>
                  <a:cubicBezTo>
                    <a:pt x="275" y="284"/>
                    <a:pt x="275" y="285"/>
                    <a:pt x="277" y="285"/>
                  </a:cubicBezTo>
                  <a:cubicBezTo>
                    <a:pt x="279" y="285"/>
                    <a:pt x="280" y="286"/>
                    <a:pt x="282" y="286"/>
                  </a:cubicBezTo>
                  <a:cubicBezTo>
                    <a:pt x="284" y="286"/>
                    <a:pt x="287" y="286"/>
                    <a:pt x="287" y="286"/>
                  </a:cubicBezTo>
                  <a:cubicBezTo>
                    <a:pt x="287" y="287"/>
                    <a:pt x="282" y="289"/>
                    <a:pt x="281" y="289"/>
                  </a:cubicBezTo>
                  <a:cubicBezTo>
                    <a:pt x="280" y="290"/>
                    <a:pt x="279" y="290"/>
                    <a:pt x="281" y="291"/>
                  </a:cubicBezTo>
                  <a:cubicBezTo>
                    <a:pt x="282" y="291"/>
                    <a:pt x="285" y="292"/>
                    <a:pt x="285" y="293"/>
                  </a:cubicBezTo>
                  <a:cubicBezTo>
                    <a:pt x="285" y="294"/>
                    <a:pt x="283" y="295"/>
                    <a:pt x="284" y="296"/>
                  </a:cubicBezTo>
                  <a:cubicBezTo>
                    <a:pt x="285" y="297"/>
                    <a:pt x="287" y="298"/>
                    <a:pt x="288" y="298"/>
                  </a:cubicBezTo>
                  <a:cubicBezTo>
                    <a:pt x="288" y="297"/>
                    <a:pt x="290" y="295"/>
                    <a:pt x="292" y="295"/>
                  </a:cubicBezTo>
                  <a:cubicBezTo>
                    <a:pt x="293" y="295"/>
                    <a:pt x="295" y="293"/>
                    <a:pt x="297" y="293"/>
                  </a:cubicBezTo>
                  <a:cubicBezTo>
                    <a:pt x="299" y="293"/>
                    <a:pt x="302" y="293"/>
                    <a:pt x="302" y="293"/>
                  </a:cubicBezTo>
                  <a:cubicBezTo>
                    <a:pt x="303" y="292"/>
                    <a:pt x="304" y="292"/>
                    <a:pt x="303" y="292"/>
                  </a:cubicBezTo>
                  <a:cubicBezTo>
                    <a:pt x="303" y="291"/>
                    <a:pt x="305" y="291"/>
                    <a:pt x="304" y="291"/>
                  </a:cubicBezTo>
                  <a:cubicBezTo>
                    <a:pt x="303" y="290"/>
                    <a:pt x="301" y="290"/>
                    <a:pt x="300" y="290"/>
                  </a:cubicBezTo>
                  <a:cubicBezTo>
                    <a:pt x="299" y="290"/>
                    <a:pt x="296" y="292"/>
                    <a:pt x="295" y="291"/>
                  </a:cubicBezTo>
                  <a:cubicBezTo>
                    <a:pt x="293" y="289"/>
                    <a:pt x="292" y="288"/>
                    <a:pt x="293" y="287"/>
                  </a:cubicBezTo>
                  <a:cubicBezTo>
                    <a:pt x="294" y="285"/>
                    <a:pt x="296" y="283"/>
                    <a:pt x="297" y="283"/>
                  </a:cubicBezTo>
                  <a:cubicBezTo>
                    <a:pt x="299" y="282"/>
                    <a:pt x="302" y="282"/>
                    <a:pt x="304" y="281"/>
                  </a:cubicBezTo>
                  <a:cubicBezTo>
                    <a:pt x="306" y="280"/>
                    <a:pt x="308" y="279"/>
                    <a:pt x="311" y="278"/>
                  </a:cubicBezTo>
                  <a:cubicBezTo>
                    <a:pt x="311" y="278"/>
                    <a:pt x="312" y="278"/>
                    <a:pt x="312" y="278"/>
                  </a:cubicBezTo>
                  <a:cubicBezTo>
                    <a:pt x="315" y="278"/>
                    <a:pt x="317" y="278"/>
                    <a:pt x="316" y="279"/>
                  </a:cubicBezTo>
                  <a:cubicBezTo>
                    <a:pt x="315" y="279"/>
                    <a:pt x="312" y="282"/>
                    <a:pt x="311" y="282"/>
                  </a:cubicBezTo>
                  <a:cubicBezTo>
                    <a:pt x="310" y="282"/>
                    <a:pt x="310" y="283"/>
                    <a:pt x="312" y="284"/>
                  </a:cubicBezTo>
                  <a:cubicBezTo>
                    <a:pt x="313" y="284"/>
                    <a:pt x="313" y="286"/>
                    <a:pt x="312" y="286"/>
                  </a:cubicBezTo>
                  <a:cubicBezTo>
                    <a:pt x="311" y="286"/>
                    <a:pt x="309" y="288"/>
                    <a:pt x="308" y="289"/>
                  </a:cubicBezTo>
                  <a:cubicBezTo>
                    <a:pt x="308" y="291"/>
                    <a:pt x="308" y="291"/>
                    <a:pt x="307" y="292"/>
                  </a:cubicBezTo>
                  <a:cubicBezTo>
                    <a:pt x="305" y="292"/>
                    <a:pt x="305" y="292"/>
                    <a:pt x="305" y="292"/>
                  </a:cubicBezTo>
                  <a:cubicBezTo>
                    <a:pt x="304" y="293"/>
                    <a:pt x="303" y="293"/>
                    <a:pt x="305" y="294"/>
                  </a:cubicBezTo>
                  <a:cubicBezTo>
                    <a:pt x="306" y="294"/>
                    <a:pt x="305" y="295"/>
                    <a:pt x="306" y="296"/>
                  </a:cubicBezTo>
                  <a:cubicBezTo>
                    <a:pt x="307" y="296"/>
                    <a:pt x="310" y="296"/>
                    <a:pt x="311" y="297"/>
                  </a:cubicBezTo>
                  <a:cubicBezTo>
                    <a:pt x="312" y="298"/>
                    <a:pt x="316" y="301"/>
                    <a:pt x="318" y="303"/>
                  </a:cubicBezTo>
                  <a:cubicBezTo>
                    <a:pt x="319" y="303"/>
                    <a:pt x="320" y="304"/>
                    <a:pt x="321" y="304"/>
                  </a:cubicBezTo>
                  <a:cubicBezTo>
                    <a:pt x="322" y="306"/>
                    <a:pt x="323" y="307"/>
                    <a:pt x="324" y="307"/>
                  </a:cubicBezTo>
                  <a:cubicBezTo>
                    <a:pt x="326" y="308"/>
                    <a:pt x="330" y="311"/>
                    <a:pt x="331" y="312"/>
                  </a:cubicBezTo>
                  <a:cubicBezTo>
                    <a:pt x="331" y="313"/>
                    <a:pt x="331" y="316"/>
                    <a:pt x="331" y="317"/>
                  </a:cubicBezTo>
                  <a:cubicBezTo>
                    <a:pt x="331" y="318"/>
                    <a:pt x="330" y="318"/>
                    <a:pt x="330" y="318"/>
                  </a:cubicBezTo>
                  <a:cubicBezTo>
                    <a:pt x="329" y="319"/>
                    <a:pt x="324" y="322"/>
                    <a:pt x="323" y="322"/>
                  </a:cubicBezTo>
                  <a:cubicBezTo>
                    <a:pt x="321" y="322"/>
                    <a:pt x="318" y="321"/>
                    <a:pt x="317" y="321"/>
                  </a:cubicBezTo>
                  <a:cubicBezTo>
                    <a:pt x="315" y="321"/>
                    <a:pt x="309" y="321"/>
                    <a:pt x="307" y="321"/>
                  </a:cubicBezTo>
                  <a:cubicBezTo>
                    <a:pt x="306" y="321"/>
                    <a:pt x="304" y="319"/>
                    <a:pt x="304" y="319"/>
                  </a:cubicBezTo>
                  <a:cubicBezTo>
                    <a:pt x="303" y="319"/>
                    <a:pt x="303" y="320"/>
                    <a:pt x="301" y="319"/>
                  </a:cubicBezTo>
                  <a:cubicBezTo>
                    <a:pt x="300" y="319"/>
                    <a:pt x="301" y="318"/>
                    <a:pt x="299" y="317"/>
                  </a:cubicBezTo>
                  <a:cubicBezTo>
                    <a:pt x="297" y="317"/>
                    <a:pt x="296" y="317"/>
                    <a:pt x="295" y="316"/>
                  </a:cubicBezTo>
                  <a:cubicBezTo>
                    <a:pt x="294" y="315"/>
                    <a:pt x="294" y="314"/>
                    <a:pt x="293" y="314"/>
                  </a:cubicBezTo>
                  <a:cubicBezTo>
                    <a:pt x="293" y="315"/>
                    <a:pt x="284" y="314"/>
                    <a:pt x="283" y="315"/>
                  </a:cubicBezTo>
                  <a:cubicBezTo>
                    <a:pt x="281" y="315"/>
                    <a:pt x="276" y="319"/>
                    <a:pt x="274" y="320"/>
                  </a:cubicBezTo>
                  <a:cubicBezTo>
                    <a:pt x="272" y="320"/>
                    <a:pt x="266" y="320"/>
                    <a:pt x="264" y="320"/>
                  </a:cubicBezTo>
                  <a:cubicBezTo>
                    <a:pt x="262" y="320"/>
                    <a:pt x="261" y="320"/>
                    <a:pt x="261" y="320"/>
                  </a:cubicBezTo>
                  <a:cubicBezTo>
                    <a:pt x="260" y="321"/>
                    <a:pt x="259" y="321"/>
                    <a:pt x="260" y="321"/>
                  </a:cubicBezTo>
                  <a:cubicBezTo>
                    <a:pt x="261" y="322"/>
                    <a:pt x="262" y="322"/>
                    <a:pt x="261" y="323"/>
                  </a:cubicBezTo>
                  <a:cubicBezTo>
                    <a:pt x="260" y="323"/>
                    <a:pt x="259" y="323"/>
                    <a:pt x="259" y="323"/>
                  </a:cubicBezTo>
                  <a:cubicBezTo>
                    <a:pt x="259" y="324"/>
                    <a:pt x="259" y="325"/>
                    <a:pt x="259" y="325"/>
                  </a:cubicBezTo>
                  <a:cubicBezTo>
                    <a:pt x="258" y="325"/>
                    <a:pt x="253" y="324"/>
                    <a:pt x="252" y="325"/>
                  </a:cubicBezTo>
                  <a:cubicBezTo>
                    <a:pt x="251" y="325"/>
                    <a:pt x="250" y="325"/>
                    <a:pt x="249" y="325"/>
                  </a:cubicBezTo>
                  <a:cubicBezTo>
                    <a:pt x="248" y="325"/>
                    <a:pt x="245" y="325"/>
                    <a:pt x="245" y="325"/>
                  </a:cubicBezTo>
                  <a:cubicBezTo>
                    <a:pt x="244" y="325"/>
                    <a:pt x="245" y="327"/>
                    <a:pt x="244" y="328"/>
                  </a:cubicBezTo>
                  <a:cubicBezTo>
                    <a:pt x="243" y="329"/>
                    <a:pt x="242" y="330"/>
                    <a:pt x="243" y="331"/>
                  </a:cubicBezTo>
                  <a:cubicBezTo>
                    <a:pt x="243" y="331"/>
                    <a:pt x="244" y="332"/>
                    <a:pt x="245" y="332"/>
                  </a:cubicBezTo>
                  <a:cubicBezTo>
                    <a:pt x="245" y="331"/>
                    <a:pt x="247" y="330"/>
                    <a:pt x="247" y="331"/>
                  </a:cubicBezTo>
                  <a:cubicBezTo>
                    <a:pt x="247" y="332"/>
                    <a:pt x="247" y="332"/>
                    <a:pt x="247" y="332"/>
                  </a:cubicBezTo>
                  <a:cubicBezTo>
                    <a:pt x="246" y="333"/>
                    <a:pt x="244" y="334"/>
                    <a:pt x="245" y="334"/>
                  </a:cubicBezTo>
                  <a:cubicBezTo>
                    <a:pt x="245" y="334"/>
                    <a:pt x="246" y="334"/>
                    <a:pt x="247" y="334"/>
                  </a:cubicBezTo>
                  <a:cubicBezTo>
                    <a:pt x="247" y="334"/>
                    <a:pt x="247" y="335"/>
                    <a:pt x="247" y="336"/>
                  </a:cubicBezTo>
                  <a:cubicBezTo>
                    <a:pt x="247" y="337"/>
                    <a:pt x="249" y="338"/>
                    <a:pt x="247" y="338"/>
                  </a:cubicBezTo>
                  <a:cubicBezTo>
                    <a:pt x="245" y="338"/>
                    <a:pt x="245" y="336"/>
                    <a:pt x="245" y="337"/>
                  </a:cubicBezTo>
                  <a:cubicBezTo>
                    <a:pt x="244" y="338"/>
                    <a:pt x="244" y="339"/>
                    <a:pt x="244" y="340"/>
                  </a:cubicBezTo>
                  <a:cubicBezTo>
                    <a:pt x="245" y="340"/>
                    <a:pt x="245" y="340"/>
                    <a:pt x="246" y="340"/>
                  </a:cubicBezTo>
                  <a:cubicBezTo>
                    <a:pt x="247" y="341"/>
                    <a:pt x="246" y="341"/>
                    <a:pt x="246" y="342"/>
                  </a:cubicBezTo>
                  <a:cubicBezTo>
                    <a:pt x="246" y="343"/>
                    <a:pt x="245" y="343"/>
                    <a:pt x="247" y="344"/>
                  </a:cubicBezTo>
                  <a:cubicBezTo>
                    <a:pt x="250" y="345"/>
                    <a:pt x="250" y="345"/>
                    <a:pt x="250" y="346"/>
                  </a:cubicBezTo>
                  <a:cubicBezTo>
                    <a:pt x="251" y="346"/>
                    <a:pt x="251" y="347"/>
                    <a:pt x="250" y="347"/>
                  </a:cubicBezTo>
                  <a:cubicBezTo>
                    <a:pt x="249" y="348"/>
                    <a:pt x="248" y="349"/>
                    <a:pt x="249" y="349"/>
                  </a:cubicBezTo>
                  <a:cubicBezTo>
                    <a:pt x="249" y="349"/>
                    <a:pt x="251" y="348"/>
                    <a:pt x="251" y="348"/>
                  </a:cubicBezTo>
                  <a:cubicBezTo>
                    <a:pt x="252" y="348"/>
                    <a:pt x="253" y="349"/>
                    <a:pt x="252" y="349"/>
                  </a:cubicBezTo>
                  <a:cubicBezTo>
                    <a:pt x="251" y="349"/>
                    <a:pt x="249" y="350"/>
                    <a:pt x="250" y="350"/>
                  </a:cubicBezTo>
                  <a:cubicBezTo>
                    <a:pt x="251" y="350"/>
                    <a:pt x="253" y="349"/>
                    <a:pt x="253" y="349"/>
                  </a:cubicBezTo>
                  <a:cubicBezTo>
                    <a:pt x="253" y="349"/>
                    <a:pt x="253" y="351"/>
                    <a:pt x="253" y="352"/>
                  </a:cubicBezTo>
                  <a:cubicBezTo>
                    <a:pt x="252" y="353"/>
                    <a:pt x="251" y="355"/>
                    <a:pt x="252" y="354"/>
                  </a:cubicBezTo>
                  <a:cubicBezTo>
                    <a:pt x="253" y="354"/>
                    <a:pt x="254" y="355"/>
                    <a:pt x="254" y="353"/>
                  </a:cubicBezTo>
                  <a:cubicBezTo>
                    <a:pt x="255" y="351"/>
                    <a:pt x="254" y="350"/>
                    <a:pt x="256" y="350"/>
                  </a:cubicBezTo>
                  <a:cubicBezTo>
                    <a:pt x="257" y="349"/>
                    <a:pt x="260" y="352"/>
                    <a:pt x="261" y="353"/>
                  </a:cubicBezTo>
                  <a:cubicBezTo>
                    <a:pt x="263" y="353"/>
                    <a:pt x="267" y="353"/>
                    <a:pt x="268" y="352"/>
                  </a:cubicBezTo>
                  <a:cubicBezTo>
                    <a:pt x="268" y="350"/>
                    <a:pt x="267" y="348"/>
                    <a:pt x="271" y="350"/>
                  </a:cubicBezTo>
                  <a:cubicBezTo>
                    <a:pt x="274" y="351"/>
                    <a:pt x="278" y="355"/>
                    <a:pt x="280" y="354"/>
                  </a:cubicBezTo>
                  <a:cubicBezTo>
                    <a:pt x="282" y="354"/>
                    <a:pt x="288" y="352"/>
                    <a:pt x="289" y="351"/>
                  </a:cubicBezTo>
                  <a:cubicBezTo>
                    <a:pt x="290" y="349"/>
                    <a:pt x="291" y="349"/>
                    <a:pt x="293" y="349"/>
                  </a:cubicBezTo>
                  <a:cubicBezTo>
                    <a:pt x="295" y="350"/>
                    <a:pt x="295" y="351"/>
                    <a:pt x="296" y="350"/>
                  </a:cubicBezTo>
                  <a:cubicBezTo>
                    <a:pt x="297" y="349"/>
                    <a:pt x="299" y="349"/>
                    <a:pt x="299" y="349"/>
                  </a:cubicBezTo>
                  <a:cubicBezTo>
                    <a:pt x="299" y="350"/>
                    <a:pt x="299" y="351"/>
                    <a:pt x="298" y="352"/>
                  </a:cubicBezTo>
                  <a:cubicBezTo>
                    <a:pt x="298" y="352"/>
                    <a:pt x="299" y="353"/>
                    <a:pt x="299" y="354"/>
                  </a:cubicBezTo>
                  <a:cubicBezTo>
                    <a:pt x="299" y="354"/>
                    <a:pt x="299" y="354"/>
                    <a:pt x="298" y="355"/>
                  </a:cubicBezTo>
                  <a:cubicBezTo>
                    <a:pt x="298" y="355"/>
                    <a:pt x="298" y="355"/>
                    <a:pt x="297" y="355"/>
                  </a:cubicBezTo>
                  <a:cubicBezTo>
                    <a:pt x="297" y="357"/>
                    <a:pt x="298" y="357"/>
                    <a:pt x="298" y="358"/>
                  </a:cubicBezTo>
                  <a:cubicBezTo>
                    <a:pt x="298" y="360"/>
                    <a:pt x="298" y="362"/>
                    <a:pt x="298" y="363"/>
                  </a:cubicBezTo>
                  <a:cubicBezTo>
                    <a:pt x="298" y="363"/>
                    <a:pt x="298" y="364"/>
                    <a:pt x="297" y="364"/>
                  </a:cubicBezTo>
                  <a:cubicBezTo>
                    <a:pt x="296" y="365"/>
                    <a:pt x="295" y="370"/>
                    <a:pt x="294" y="371"/>
                  </a:cubicBezTo>
                  <a:cubicBezTo>
                    <a:pt x="294" y="372"/>
                    <a:pt x="294" y="372"/>
                    <a:pt x="293" y="373"/>
                  </a:cubicBezTo>
                  <a:cubicBezTo>
                    <a:pt x="293" y="373"/>
                    <a:pt x="293" y="374"/>
                    <a:pt x="292" y="375"/>
                  </a:cubicBezTo>
                  <a:cubicBezTo>
                    <a:pt x="291" y="377"/>
                    <a:pt x="290" y="380"/>
                    <a:pt x="290" y="381"/>
                  </a:cubicBezTo>
                  <a:cubicBezTo>
                    <a:pt x="289" y="382"/>
                    <a:pt x="289" y="383"/>
                    <a:pt x="288" y="384"/>
                  </a:cubicBezTo>
                  <a:cubicBezTo>
                    <a:pt x="287" y="384"/>
                    <a:pt x="287" y="385"/>
                    <a:pt x="286" y="385"/>
                  </a:cubicBezTo>
                  <a:cubicBezTo>
                    <a:pt x="285" y="385"/>
                    <a:pt x="283" y="385"/>
                    <a:pt x="282" y="385"/>
                  </a:cubicBezTo>
                  <a:cubicBezTo>
                    <a:pt x="281" y="385"/>
                    <a:pt x="279" y="386"/>
                    <a:pt x="278" y="385"/>
                  </a:cubicBezTo>
                  <a:cubicBezTo>
                    <a:pt x="278" y="385"/>
                    <a:pt x="276" y="383"/>
                    <a:pt x="271" y="383"/>
                  </a:cubicBezTo>
                  <a:cubicBezTo>
                    <a:pt x="269" y="383"/>
                    <a:pt x="268" y="383"/>
                    <a:pt x="265" y="385"/>
                  </a:cubicBezTo>
                  <a:cubicBezTo>
                    <a:pt x="262" y="387"/>
                    <a:pt x="260" y="388"/>
                    <a:pt x="258" y="387"/>
                  </a:cubicBezTo>
                  <a:cubicBezTo>
                    <a:pt x="255" y="386"/>
                    <a:pt x="244" y="384"/>
                    <a:pt x="241" y="383"/>
                  </a:cubicBezTo>
                  <a:cubicBezTo>
                    <a:pt x="239" y="383"/>
                    <a:pt x="238" y="382"/>
                    <a:pt x="238" y="382"/>
                  </a:cubicBezTo>
                  <a:cubicBezTo>
                    <a:pt x="237" y="381"/>
                    <a:pt x="237" y="381"/>
                    <a:pt x="236" y="381"/>
                  </a:cubicBezTo>
                  <a:cubicBezTo>
                    <a:pt x="234" y="380"/>
                    <a:pt x="230" y="380"/>
                    <a:pt x="228" y="379"/>
                  </a:cubicBezTo>
                  <a:cubicBezTo>
                    <a:pt x="226" y="377"/>
                    <a:pt x="225" y="374"/>
                    <a:pt x="219" y="375"/>
                  </a:cubicBezTo>
                  <a:cubicBezTo>
                    <a:pt x="212" y="375"/>
                    <a:pt x="209" y="379"/>
                    <a:pt x="208" y="381"/>
                  </a:cubicBezTo>
                  <a:cubicBezTo>
                    <a:pt x="208" y="383"/>
                    <a:pt x="210" y="385"/>
                    <a:pt x="209" y="386"/>
                  </a:cubicBezTo>
                  <a:cubicBezTo>
                    <a:pt x="208" y="387"/>
                    <a:pt x="207" y="391"/>
                    <a:pt x="204" y="391"/>
                  </a:cubicBezTo>
                  <a:cubicBezTo>
                    <a:pt x="202" y="390"/>
                    <a:pt x="197" y="387"/>
                    <a:pt x="193" y="386"/>
                  </a:cubicBezTo>
                  <a:cubicBezTo>
                    <a:pt x="189" y="385"/>
                    <a:pt x="187" y="386"/>
                    <a:pt x="185" y="384"/>
                  </a:cubicBezTo>
                  <a:cubicBezTo>
                    <a:pt x="184" y="381"/>
                    <a:pt x="185" y="380"/>
                    <a:pt x="183" y="379"/>
                  </a:cubicBezTo>
                  <a:cubicBezTo>
                    <a:pt x="182" y="378"/>
                    <a:pt x="179" y="377"/>
                    <a:pt x="177" y="376"/>
                  </a:cubicBezTo>
                  <a:cubicBezTo>
                    <a:pt x="175" y="376"/>
                    <a:pt x="174" y="375"/>
                    <a:pt x="172" y="375"/>
                  </a:cubicBezTo>
                  <a:cubicBezTo>
                    <a:pt x="170" y="375"/>
                    <a:pt x="168" y="375"/>
                    <a:pt x="166" y="374"/>
                  </a:cubicBezTo>
                  <a:cubicBezTo>
                    <a:pt x="165" y="373"/>
                    <a:pt x="165" y="373"/>
                    <a:pt x="164" y="373"/>
                  </a:cubicBezTo>
                  <a:cubicBezTo>
                    <a:pt x="163" y="373"/>
                    <a:pt x="162" y="373"/>
                    <a:pt x="161" y="372"/>
                  </a:cubicBezTo>
                  <a:cubicBezTo>
                    <a:pt x="161" y="370"/>
                    <a:pt x="161" y="369"/>
                    <a:pt x="160" y="370"/>
                  </a:cubicBezTo>
                  <a:cubicBezTo>
                    <a:pt x="159" y="370"/>
                    <a:pt x="157" y="370"/>
                    <a:pt x="156" y="369"/>
                  </a:cubicBezTo>
                  <a:cubicBezTo>
                    <a:pt x="155" y="368"/>
                    <a:pt x="155" y="367"/>
                    <a:pt x="156" y="366"/>
                  </a:cubicBezTo>
                  <a:cubicBezTo>
                    <a:pt x="158" y="365"/>
                    <a:pt x="161" y="364"/>
                    <a:pt x="161" y="360"/>
                  </a:cubicBezTo>
                  <a:cubicBezTo>
                    <a:pt x="161" y="357"/>
                    <a:pt x="157" y="355"/>
                    <a:pt x="158" y="354"/>
                  </a:cubicBezTo>
                  <a:cubicBezTo>
                    <a:pt x="158" y="352"/>
                    <a:pt x="161" y="352"/>
                    <a:pt x="161" y="350"/>
                  </a:cubicBezTo>
                  <a:cubicBezTo>
                    <a:pt x="161" y="349"/>
                    <a:pt x="162" y="347"/>
                    <a:pt x="160" y="348"/>
                  </a:cubicBezTo>
                  <a:cubicBezTo>
                    <a:pt x="159" y="349"/>
                    <a:pt x="157" y="351"/>
                    <a:pt x="157" y="350"/>
                  </a:cubicBezTo>
                  <a:cubicBezTo>
                    <a:pt x="157" y="349"/>
                    <a:pt x="156" y="347"/>
                    <a:pt x="154" y="346"/>
                  </a:cubicBezTo>
                  <a:cubicBezTo>
                    <a:pt x="152" y="346"/>
                    <a:pt x="148" y="349"/>
                    <a:pt x="147" y="349"/>
                  </a:cubicBezTo>
                  <a:cubicBezTo>
                    <a:pt x="147" y="349"/>
                    <a:pt x="147" y="349"/>
                    <a:pt x="147" y="349"/>
                  </a:cubicBezTo>
                  <a:cubicBezTo>
                    <a:pt x="145" y="350"/>
                    <a:pt x="145" y="349"/>
                    <a:pt x="145" y="349"/>
                  </a:cubicBezTo>
                  <a:cubicBezTo>
                    <a:pt x="144" y="349"/>
                    <a:pt x="144" y="349"/>
                    <a:pt x="143" y="349"/>
                  </a:cubicBezTo>
                  <a:cubicBezTo>
                    <a:pt x="142" y="349"/>
                    <a:pt x="142" y="347"/>
                    <a:pt x="141" y="347"/>
                  </a:cubicBezTo>
                  <a:cubicBezTo>
                    <a:pt x="140" y="348"/>
                    <a:pt x="140" y="349"/>
                    <a:pt x="138" y="349"/>
                  </a:cubicBezTo>
                  <a:cubicBezTo>
                    <a:pt x="136" y="348"/>
                    <a:pt x="136" y="347"/>
                    <a:pt x="135" y="348"/>
                  </a:cubicBezTo>
                  <a:cubicBezTo>
                    <a:pt x="134" y="348"/>
                    <a:pt x="133" y="349"/>
                    <a:pt x="132" y="349"/>
                  </a:cubicBezTo>
                  <a:cubicBezTo>
                    <a:pt x="131" y="349"/>
                    <a:pt x="129" y="351"/>
                    <a:pt x="128" y="350"/>
                  </a:cubicBezTo>
                  <a:cubicBezTo>
                    <a:pt x="127" y="350"/>
                    <a:pt x="127" y="349"/>
                    <a:pt x="126" y="349"/>
                  </a:cubicBezTo>
                  <a:cubicBezTo>
                    <a:pt x="125" y="349"/>
                    <a:pt x="120" y="349"/>
                    <a:pt x="119" y="349"/>
                  </a:cubicBezTo>
                  <a:cubicBezTo>
                    <a:pt x="117" y="350"/>
                    <a:pt x="106" y="351"/>
                    <a:pt x="104" y="352"/>
                  </a:cubicBezTo>
                  <a:cubicBezTo>
                    <a:pt x="102" y="353"/>
                    <a:pt x="100" y="354"/>
                    <a:pt x="99" y="355"/>
                  </a:cubicBezTo>
                  <a:cubicBezTo>
                    <a:pt x="98" y="355"/>
                    <a:pt x="98" y="356"/>
                    <a:pt x="97" y="356"/>
                  </a:cubicBezTo>
                  <a:cubicBezTo>
                    <a:pt x="96" y="356"/>
                    <a:pt x="92" y="357"/>
                    <a:pt x="92" y="358"/>
                  </a:cubicBezTo>
                  <a:cubicBezTo>
                    <a:pt x="91" y="358"/>
                    <a:pt x="89" y="361"/>
                    <a:pt x="87" y="361"/>
                  </a:cubicBezTo>
                  <a:cubicBezTo>
                    <a:pt x="87" y="361"/>
                    <a:pt x="87" y="361"/>
                    <a:pt x="87" y="361"/>
                  </a:cubicBezTo>
                  <a:cubicBezTo>
                    <a:pt x="85" y="361"/>
                    <a:pt x="82" y="359"/>
                    <a:pt x="81" y="359"/>
                  </a:cubicBezTo>
                  <a:cubicBezTo>
                    <a:pt x="81" y="360"/>
                    <a:pt x="80" y="360"/>
                    <a:pt x="79" y="360"/>
                  </a:cubicBezTo>
                  <a:cubicBezTo>
                    <a:pt x="78" y="360"/>
                    <a:pt x="78" y="359"/>
                    <a:pt x="77" y="359"/>
                  </a:cubicBezTo>
                  <a:cubicBezTo>
                    <a:pt x="76" y="360"/>
                    <a:pt x="73" y="361"/>
                    <a:pt x="72" y="360"/>
                  </a:cubicBezTo>
                  <a:cubicBezTo>
                    <a:pt x="70" y="359"/>
                    <a:pt x="68" y="357"/>
                    <a:pt x="67" y="356"/>
                  </a:cubicBezTo>
                  <a:cubicBezTo>
                    <a:pt x="67" y="356"/>
                    <a:pt x="66" y="356"/>
                    <a:pt x="65" y="356"/>
                  </a:cubicBezTo>
                  <a:cubicBezTo>
                    <a:pt x="64" y="356"/>
                    <a:pt x="63" y="363"/>
                    <a:pt x="60" y="366"/>
                  </a:cubicBezTo>
                  <a:cubicBezTo>
                    <a:pt x="57" y="369"/>
                    <a:pt x="55" y="371"/>
                    <a:pt x="52" y="371"/>
                  </a:cubicBezTo>
                  <a:cubicBezTo>
                    <a:pt x="50" y="372"/>
                    <a:pt x="46" y="375"/>
                    <a:pt x="46" y="377"/>
                  </a:cubicBezTo>
                  <a:cubicBezTo>
                    <a:pt x="45" y="379"/>
                    <a:pt x="45" y="381"/>
                    <a:pt x="44" y="382"/>
                  </a:cubicBezTo>
                  <a:cubicBezTo>
                    <a:pt x="43" y="382"/>
                    <a:pt x="42" y="387"/>
                    <a:pt x="43" y="388"/>
                  </a:cubicBezTo>
                  <a:cubicBezTo>
                    <a:pt x="43" y="390"/>
                    <a:pt x="44" y="390"/>
                    <a:pt x="43" y="392"/>
                  </a:cubicBezTo>
                  <a:cubicBezTo>
                    <a:pt x="42" y="393"/>
                    <a:pt x="40" y="399"/>
                    <a:pt x="38" y="399"/>
                  </a:cubicBezTo>
                  <a:cubicBezTo>
                    <a:pt x="36" y="400"/>
                    <a:pt x="34" y="401"/>
                    <a:pt x="33" y="402"/>
                  </a:cubicBezTo>
                  <a:cubicBezTo>
                    <a:pt x="32" y="403"/>
                    <a:pt x="29" y="405"/>
                    <a:pt x="27" y="406"/>
                  </a:cubicBezTo>
                  <a:cubicBezTo>
                    <a:pt x="26" y="406"/>
                    <a:pt x="25" y="407"/>
                    <a:pt x="25" y="408"/>
                  </a:cubicBezTo>
                  <a:cubicBezTo>
                    <a:pt x="23" y="410"/>
                    <a:pt x="22" y="413"/>
                    <a:pt x="21" y="413"/>
                  </a:cubicBezTo>
                  <a:cubicBezTo>
                    <a:pt x="20" y="414"/>
                    <a:pt x="16" y="416"/>
                    <a:pt x="15" y="419"/>
                  </a:cubicBezTo>
                  <a:cubicBezTo>
                    <a:pt x="13" y="423"/>
                    <a:pt x="13" y="427"/>
                    <a:pt x="12" y="427"/>
                  </a:cubicBezTo>
                  <a:cubicBezTo>
                    <a:pt x="12" y="428"/>
                    <a:pt x="11" y="429"/>
                    <a:pt x="8" y="432"/>
                  </a:cubicBezTo>
                  <a:cubicBezTo>
                    <a:pt x="6" y="435"/>
                    <a:pt x="5" y="440"/>
                    <a:pt x="4" y="440"/>
                  </a:cubicBezTo>
                  <a:cubicBezTo>
                    <a:pt x="3" y="441"/>
                    <a:pt x="2" y="444"/>
                    <a:pt x="1" y="446"/>
                  </a:cubicBezTo>
                  <a:cubicBezTo>
                    <a:pt x="1" y="446"/>
                    <a:pt x="1" y="446"/>
                    <a:pt x="1" y="446"/>
                  </a:cubicBezTo>
                  <a:cubicBezTo>
                    <a:pt x="1" y="448"/>
                    <a:pt x="2" y="449"/>
                    <a:pt x="3" y="450"/>
                  </a:cubicBezTo>
                  <a:cubicBezTo>
                    <a:pt x="4" y="451"/>
                    <a:pt x="5" y="452"/>
                    <a:pt x="5" y="454"/>
                  </a:cubicBezTo>
                  <a:cubicBezTo>
                    <a:pt x="5" y="455"/>
                    <a:pt x="4" y="458"/>
                    <a:pt x="4" y="459"/>
                  </a:cubicBezTo>
                  <a:cubicBezTo>
                    <a:pt x="4" y="460"/>
                    <a:pt x="9" y="464"/>
                    <a:pt x="7" y="467"/>
                  </a:cubicBezTo>
                  <a:cubicBezTo>
                    <a:pt x="6" y="470"/>
                    <a:pt x="5" y="473"/>
                    <a:pt x="5" y="474"/>
                  </a:cubicBezTo>
                  <a:cubicBezTo>
                    <a:pt x="4" y="475"/>
                    <a:pt x="4" y="476"/>
                    <a:pt x="4" y="477"/>
                  </a:cubicBezTo>
                  <a:cubicBezTo>
                    <a:pt x="4" y="478"/>
                    <a:pt x="3" y="479"/>
                    <a:pt x="3" y="480"/>
                  </a:cubicBezTo>
                  <a:cubicBezTo>
                    <a:pt x="2" y="481"/>
                    <a:pt x="4" y="482"/>
                    <a:pt x="4" y="483"/>
                  </a:cubicBezTo>
                  <a:cubicBezTo>
                    <a:pt x="4" y="484"/>
                    <a:pt x="3" y="484"/>
                    <a:pt x="2" y="485"/>
                  </a:cubicBezTo>
                  <a:cubicBezTo>
                    <a:pt x="2" y="486"/>
                    <a:pt x="0" y="485"/>
                    <a:pt x="2" y="486"/>
                  </a:cubicBezTo>
                  <a:cubicBezTo>
                    <a:pt x="3" y="487"/>
                    <a:pt x="5" y="488"/>
                    <a:pt x="4" y="489"/>
                  </a:cubicBezTo>
                  <a:cubicBezTo>
                    <a:pt x="3" y="490"/>
                    <a:pt x="2" y="489"/>
                    <a:pt x="3" y="490"/>
                  </a:cubicBezTo>
                  <a:cubicBezTo>
                    <a:pt x="4" y="491"/>
                    <a:pt x="3" y="491"/>
                    <a:pt x="4" y="492"/>
                  </a:cubicBezTo>
                  <a:cubicBezTo>
                    <a:pt x="5" y="492"/>
                    <a:pt x="5" y="492"/>
                    <a:pt x="5" y="492"/>
                  </a:cubicBezTo>
                  <a:cubicBezTo>
                    <a:pt x="4" y="493"/>
                    <a:pt x="3" y="493"/>
                    <a:pt x="3" y="494"/>
                  </a:cubicBezTo>
                  <a:cubicBezTo>
                    <a:pt x="3" y="494"/>
                    <a:pt x="3" y="494"/>
                    <a:pt x="3" y="495"/>
                  </a:cubicBezTo>
                  <a:cubicBezTo>
                    <a:pt x="3" y="496"/>
                    <a:pt x="3" y="497"/>
                    <a:pt x="4" y="498"/>
                  </a:cubicBezTo>
                  <a:cubicBezTo>
                    <a:pt x="4" y="498"/>
                    <a:pt x="4" y="498"/>
                    <a:pt x="4" y="499"/>
                  </a:cubicBezTo>
                  <a:cubicBezTo>
                    <a:pt x="5" y="500"/>
                    <a:pt x="5" y="502"/>
                    <a:pt x="7" y="502"/>
                  </a:cubicBezTo>
                  <a:cubicBezTo>
                    <a:pt x="8" y="502"/>
                    <a:pt x="11" y="502"/>
                    <a:pt x="12" y="502"/>
                  </a:cubicBezTo>
                  <a:cubicBezTo>
                    <a:pt x="12" y="502"/>
                    <a:pt x="11" y="502"/>
                    <a:pt x="11" y="503"/>
                  </a:cubicBezTo>
                  <a:cubicBezTo>
                    <a:pt x="11" y="504"/>
                    <a:pt x="12" y="505"/>
                    <a:pt x="14" y="507"/>
                  </a:cubicBezTo>
                  <a:cubicBezTo>
                    <a:pt x="14" y="507"/>
                    <a:pt x="14" y="507"/>
                    <a:pt x="14" y="507"/>
                  </a:cubicBezTo>
                  <a:cubicBezTo>
                    <a:pt x="16" y="509"/>
                    <a:pt x="16" y="510"/>
                    <a:pt x="19" y="513"/>
                  </a:cubicBezTo>
                  <a:cubicBezTo>
                    <a:pt x="20" y="514"/>
                    <a:pt x="22" y="516"/>
                    <a:pt x="23" y="518"/>
                  </a:cubicBezTo>
                  <a:cubicBezTo>
                    <a:pt x="23" y="519"/>
                    <a:pt x="24" y="520"/>
                    <a:pt x="24" y="521"/>
                  </a:cubicBezTo>
                  <a:cubicBezTo>
                    <a:pt x="24" y="523"/>
                    <a:pt x="24" y="523"/>
                    <a:pt x="26" y="524"/>
                  </a:cubicBezTo>
                  <a:cubicBezTo>
                    <a:pt x="28" y="526"/>
                    <a:pt x="27" y="527"/>
                    <a:pt x="29" y="528"/>
                  </a:cubicBezTo>
                  <a:cubicBezTo>
                    <a:pt x="30" y="529"/>
                    <a:pt x="31" y="529"/>
                    <a:pt x="32" y="530"/>
                  </a:cubicBezTo>
                  <a:cubicBezTo>
                    <a:pt x="34" y="531"/>
                    <a:pt x="36" y="532"/>
                    <a:pt x="38" y="533"/>
                  </a:cubicBezTo>
                  <a:cubicBezTo>
                    <a:pt x="40" y="535"/>
                    <a:pt x="43" y="538"/>
                    <a:pt x="45" y="540"/>
                  </a:cubicBezTo>
                  <a:cubicBezTo>
                    <a:pt x="48" y="542"/>
                    <a:pt x="51" y="545"/>
                    <a:pt x="55" y="544"/>
                  </a:cubicBezTo>
                  <a:cubicBezTo>
                    <a:pt x="55" y="544"/>
                    <a:pt x="56" y="544"/>
                    <a:pt x="56" y="544"/>
                  </a:cubicBezTo>
                  <a:cubicBezTo>
                    <a:pt x="60" y="543"/>
                    <a:pt x="65" y="540"/>
                    <a:pt x="73" y="540"/>
                  </a:cubicBezTo>
                  <a:cubicBezTo>
                    <a:pt x="77" y="540"/>
                    <a:pt x="80" y="540"/>
                    <a:pt x="82" y="541"/>
                  </a:cubicBezTo>
                  <a:cubicBezTo>
                    <a:pt x="84" y="541"/>
                    <a:pt x="85" y="542"/>
                    <a:pt x="86" y="542"/>
                  </a:cubicBezTo>
                  <a:cubicBezTo>
                    <a:pt x="87" y="542"/>
                    <a:pt x="94" y="539"/>
                    <a:pt x="99" y="537"/>
                  </a:cubicBezTo>
                  <a:cubicBezTo>
                    <a:pt x="101" y="536"/>
                    <a:pt x="103" y="536"/>
                    <a:pt x="105" y="535"/>
                  </a:cubicBezTo>
                  <a:cubicBezTo>
                    <a:pt x="106" y="535"/>
                    <a:pt x="107" y="534"/>
                    <a:pt x="108" y="534"/>
                  </a:cubicBezTo>
                  <a:cubicBezTo>
                    <a:pt x="110" y="534"/>
                    <a:pt x="111" y="533"/>
                    <a:pt x="112" y="533"/>
                  </a:cubicBezTo>
                  <a:cubicBezTo>
                    <a:pt x="113" y="533"/>
                    <a:pt x="114" y="533"/>
                    <a:pt x="115" y="533"/>
                  </a:cubicBezTo>
                  <a:cubicBezTo>
                    <a:pt x="116" y="533"/>
                    <a:pt x="117" y="533"/>
                    <a:pt x="118" y="533"/>
                  </a:cubicBezTo>
                  <a:cubicBezTo>
                    <a:pt x="120" y="533"/>
                    <a:pt x="121" y="533"/>
                    <a:pt x="123" y="534"/>
                  </a:cubicBezTo>
                  <a:cubicBezTo>
                    <a:pt x="126" y="535"/>
                    <a:pt x="130" y="537"/>
                    <a:pt x="130" y="538"/>
                  </a:cubicBezTo>
                  <a:cubicBezTo>
                    <a:pt x="130" y="539"/>
                    <a:pt x="128" y="539"/>
                    <a:pt x="130" y="542"/>
                  </a:cubicBezTo>
                  <a:cubicBezTo>
                    <a:pt x="132" y="544"/>
                    <a:pt x="132" y="545"/>
                    <a:pt x="134" y="545"/>
                  </a:cubicBezTo>
                  <a:cubicBezTo>
                    <a:pt x="137" y="544"/>
                    <a:pt x="139" y="543"/>
                    <a:pt x="139" y="543"/>
                  </a:cubicBezTo>
                  <a:cubicBezTo>
                    <a:pt x="140" y="543"/>
                    <a:pt x="138" y="544"/>
                    <a:pt x="139" y="544"/>
                  </a:cubicBezTo>
                  <a:cubicBezTo>
                    <a:pt x="140" y="544"/>
                    <a:pt x="141" y="543"/>
                    <a:pt x="142" y="543"/>
                  </a:cubicBezTo>
                  <a:cubicBezTo>
                    <a:pt x="144" y="543"/>
                    <a:pt x="146" y="542"/>
                    <a:pt x="146" y="542"/>
                  </a:cubicBezTo>
                  <a:cubicBezTo>
                    <a:pt x="145" y="542"/>
                    <a:pt x="146" y="541"/>
                    <a:pt x="147" y="541"/>
                  </a:cubicBezTo>
                  <a:cubicBezTo>
                    <a:pt x="147" y="541"/>
                    <a:pt x="147" y="542"/>
                    <a:pt x="147" y="542"/>
                  </a:cubicBezTo>
                  <a:cubicBezTo>
                    <a:pt x="148" y="543"/>
                    <a:pt x="148" y="544"/>
                    <a:pt x="149" y="544"/>
                  </a:cubicBezTo>
                  <a:cubicBezTo>
                    <a:pt x="149" y="544"/>
                    <a:pt x="151" y="546"/>
                    <a:pt x="151" y="546"/>
                  </a:cubicBezTo>
                  <a:cubicBezTo>
                    <a:pt x="151" y="546"/>
                    <a:pt x="152" y="545"/>
                    <a:pt x="152" y="546"/>
                  </a:cubicBezTo>
                  <a:cubicBezTo>
                    <a:pt x="153" y="547"/>
                    <a:pt x="153" y="547"/>
                    <a:pt x="154" y="549"/>
                  </a:cubicBezTo>
                  <a:cubicBezTo>
                    <a:pt x="155" y="550"/>
                    <a:pt x="155" y="554"/>
                    <a:pt x="155" y="555"/>
                  </a:cubicBezTo>
                  <a:cubicBezTo>
                    <a:pt x="154" y="556"/>
                    <a:pt x="155" y="557"/>
                    <a:pt x="155" y="557"/>
                  </a:cubicBezTo>
                  <a:cubicBezTo>
                    <a:pt x="155" y="558"/>
                    <a:pt x="155" y="558"/>
                    <a:pt x="154" y="559"/>
                  </a:cubicBezTo>
                  <a:cubicBezTo>
                    <a:pt x="153" y="560"/>
                    <a:pt x="151" y="562"/>
                    <a:pt x="152" y="562"/>
                  </a:cubicBezTo>
                  <a:cubicBezTo>
                    <a:pt x="153" y="562"/>
                    <a:pt x="153" y="563"/>
                    <a:pt x="153" y="564"/>
                  </a:cubicBezTo>
                  <a:cubicBezTo>
                    <a:pt x="153" y="564"/>
                    <a:pt x="153" y="564"/>
                    <a:pt x="153" y="564"/>
                  </a:cubicBezTo>
                  <a:cubicBezTo>
                    <a:pt x="153" y="565"/>
                    <a:pt x="152" y="565"/>
                    <a:pt x="152" y="566"/>
                  </a:cubicBezTo>
                  <a:cubicBezTo>
                    <a:pt x="151" y="567"/>
                    <a:pt x="152" y="567"/>
                    <a:pt x="152" y="567"/>
                  </a:cubicBezTo>
                  <a:cubicBezTo>
                    <a:pt x="153" y="568"/>
                    <a:pt x="153" y="568"/>
                    <a:pt x="152" y="568"/>
                  </a:cubicBezTo>
                  <a:cubicBezTo>
                    <a:pt x="152" y="569"/>
                    <a:pt x="152" y="571"/>
                    <a:pt x="151" y="571"/>
                  </a:cubicBezTo>
                  <a:cubicBezTo>
                    <a:pt x="151" y="572"/>
                    <a:pt x="150" y="573"/>
                    <a:pt x="149" y="574"/>
                  </a:cubicBezTo>
                  <a:cubicBezTo>
                    <a:pt x="149" y="575"/>
                    <a:pt x="150" y="577"/>
                    <a:pt x="151" y="579"/>
                  </a:cubicBezTo>
                  <a:cubicBezTo>
                    <a:pt x="153" y="581"/>
                    <a:pt x="158" y="587"/>
                    <a:pt x="159" y="588"/>
                  </a:cubicBezTo>
                  <a:cubicBezTo>
                    <a:pt x="159" y="589"/>
                    <a:pt x="160" y="590"/>
                    <a:pt x="162" y="592"/>
                  </a:cubicBezTo>
                  <a:cubicBezTo>
                    <a:pt x="164" y="594"/>
                    <a:pt x="166" y="597"/>
                    <a:pt x="167" y="598"/>
                  </a:cubicBezTo>
                  <a:cubicBezTo>
                    <a:pt x="167" y="598"/>
                    <a:pt x="167" y="598"/>
                    <a:pt x="167" y="598"/>
                  </a:cubicBezTo>
                  <a:cubicBezTo>
                    <a:pt x="168" y="599"/>
                    <a:pt x="167" y="601"/>
                    <a:pt x="168" y="602"/>
                  </a:cubicBezTo>
                  <a:cubicBezTo>
                    <a:pt x="168" y="603"/>
                    <a:pt x="168" y="604"/>
                    <a:pt x="168" y="605"/>
                  </a:cubicBezTo>
                  <a:cubicBezTo>
                    <a:pt x="168" y="605"/>
                    <a:pt x="168" y="605"/>
                    <a:pt x="168" y="605"/>
                  </a:cubicBezTo>
                  <a:cubicBezTo>
                    <a:pt x="169" y="608"/>
                    <a:pt x="172" y="614"/>
                    <a:pt x="173" y="616"/>
                  </a:cubicBezTo>
                  <a:cubicBezTo>
                    <a:pt x="174" y="618"/>
                    <a:pt x="174" y="619"/>
                    <a:pt x="173" y="620"/>
                  </a:cubicBezTo>
                  <a:cubicBezTo>
                    <a:pt x="172" y="621"/>
                    <a:pt x="170" y="620"/>
                    <a:pt x="173" y="624"/>
                  </a:cubicBezTo>
                  <a:cubicBezTo>
                    <a:pt x="175" y="629"/>
                    <a:pt x="177" y="632"/>
                    <a:pt x="176" y="636"/>
                  </a:cubicBezTo>
                  <a:cubicBezTo>
                    <a:pt x="175" y="640"/>
                    <a:pt x="173" y="641"/>
                    <a:pt x="172" y="643"/>
                  </a:cubicBezTo>
                  <a:cubicBezTo>
                    <a:pt x="171" y="644"/>
                    <a:pt x="171" y="645"/>
                    <a:pt x="170" y="646"/>
                  </a:cubicBezTo>
                  <a:cubicBezTo>
                    <a:pt x="169" y="647"/>
                    <a:pt x="167" y="658"/>
                    <a:pt x="166" y="660"/>
                  </a:cubicBezTo>
                  <a:cubicBezTo>
                    <a:pt x="165" y="661"/>
                    <a:pt x="165" y="666"/>
                    <a:pt x="165" y="669"/>
                  </a:cubicBezTo>
                  <a:cubicBezTo>
                    <a:pt x="165" y="670"/>
                    <a:pt x="165" y="672"/>
                    <a:pt x="165" y="672"/>
                  </a:cubicBezTo>
                  <a:cubicBezTo>
                    <a:pt x="165" y="674"/>
                    <a:pt x="170" y="680"/>
                    <a:pt x="171" y="682"/>
                  </a:cubicBezTo>
                  <a:cubicBezTo>
                    <a:pt x="172" y="684"/>
                    <a:pt x="174" y="690"/>
                    <a:pt x="176" y="693"/>
                  </a:cubicBezTo>
                  <a:cubicBezTo>
                    <a:pt x="177" y="695"/>
                    <a:pt x="180" y="700"/>
                    <a:pt x="179" y="701"/>
                  </a:cubicBezTo>
                  <a:cubicBezTo>
                    <a:pt x="179" y="702"/>
                    <a:pt x="179" y="709"/>
                    <a:pt x="180" y="712"/>
                  </a:cubicBezTo>
                  <a:cubicBezTo>
                    <a:pt x="181" y="715"/>
                    <a:pt x="181" y="721"/>
                    <a:pt x="182" y="724"/>
                  </a:cubicBezTo>
                  <a:cubicBezTo>
                    <a:pt x="183" y="728"/>
                    <a:pt x="186" y="732"/>
                    <a:pt x="189" y="736"/>
                  </a:cubicBezTo>
                  <a:cubicBezTo>
                    <a:pt x="189" y="736"/>
                    <a:pt x="189" y="737"/>
                    <a:pt x="189" y="737"/>
                  </a:cubicBezTo>
                  <a:cubicBezTo>
                    <a:pt x="192" y="741"/>
                    <a:pt x="194" y="748"/>
                    <a:pt x="195" y="749"/>
                  </a:cubicBezTo>
                  <a:cubicBezTo>
                    <a:pt x="195" y="751"/>
                    <a:pt x="199" y="755"/>
                    <a:pt x="199" y="758"/>
                  </a:cubicBezTo>
                  <a:cubicBezTo>
                    <a:pt x="199" y="761"/>
                    <a:pt x="199" y="762"/>
                    <a:pt x="198" y="763"/>
                  </a:cubicBezTo>
                  <a:cubicBezTo>
                    <a:pt x="197" y="763"/>
                    <a:pt x="197" y="765"/>
                    <a:pt x="198" y="766"/>
                  </a:cubicBezTo>
                  <a:cubicBezTo>
                    <a:pt x="199" y="767"/>
                    <a:pt x="200" y="769"/>
                    <a:pt x="199" y="771"/>
                  </a:cubicBezTo>
                  <a:cubicBezTo>
                    <a:pt x="199" y="772"/>
                    <a:pt x="199" y="773"/>
                    <a:pt x="200" y="772"/>
                  </a:cubicBezTo>
                  <a:cubicBezTo>
                    <a:pt x="200" y="772"/>
                    <a:pt x="200" y="770"/>
                    <a:pt x="201" y="771"/>
                  </a:cubicBezTo>
                  <a:cubicBezTo>
                    <a:pt x="202" y="773"/>
                    <a:pt x="202" y="773"/>
                    <a:pt x="204" y="774"/>
                  </a:cubicBezTo>
                  <a:cubicBezTo>
                    <a:pt x="205" y="774"/>
                    <a:pt x="205" y="775"/>
                    <a:pt x="206" y="775"/>
                  </a:cubicBezTo>
                  <a:cubicBezTo>
                    <a:pt x="208" y="776"/>
                    <a:pt x="211" y="773"/>
                    <a:pt x="213" y="773"/>
                  </a:cubicBezTo>
                  <a:cubicBezTo>
                    <a:pt x="216" y="773"/>
                    <a:pt x="216" y="774"/>
                    <a:pt x="218" y="773"/>
                  </a:cubicBezTo>
                  <a:cubicBezTo>
                    <a:pt x="220" y="771"/>
                    <a:pt x="218" y="770"/>
                    <a:pt x="222" y="771"/>
                  </a:cubicBezTo>
                  <a:cubicBezTo>
                    <a:pt x="225" y="771"/>
                    <a:pt x="232" y="771"/>
                    <a:pt x="234" y="771"/>
                  </a:cubicBezTo>
                  <a:cubicBezTo>
                    <a:pt x="235" y="771"/>
                    <a:pt x="234" y="769"/>
                    <a:pt x="235" y="769"/>
                  </a:cubicBezTo>
                  <a:cubicBezTo>
                    <a:pt x="236" y="769"/>
                    <a:pt x="236" y="768"/>
                    <a:pt x="237" y="769"/>
                  </a:cubicBezTo>
                  <a:cubicBezTo>
                    <a:pt x="237" y="771"/>
                    <a:pt x="238" y="772"/>
                    <a:pt x="239" y="771"/>
                  </a:cubicBezTo>
                  <a:cubicBezTo>
                    <a:pt x="239" y="770"/>
                    <a:pt x="238" y="768"/>
                    <a:pt x="240" y="768"/>
                  </a:cubicBezTo>
                  <a:cubicBezTo>
                    <a:pt x="242" y="768"/>
                    <a:pt x="243" y="770"/>
                    <a:pt x="247" y="767"/>
                  </a:cubicBezTo>
                  <a:cubicBezTo>
                    <a:pt x="252" y="763"/>
                    <a:pt x="260" y="756"/>
                    <a:pt x="261" y="754"/>
                  </a:cubicBezTo>
                  <a:cubicBezTo>
                    <a:pt x="263" y="752"/>
                    <a:pt x="263" y="752"/>
                    <a:pt x="265" y="750"/>
                  </a:cubicBezTo>
                  <a:cubicBezTo>
                    <a:pt x="266" y="748"/>
                    <a:pt x="269" y="742"/>
                    <a:pt x="271" y="740"/>
                  </a:cubicBezTo>
                  <a:cubicBezTo>
                    <a:pt x="273" y="738"/>
                    <a:pt x="275" y="737"/>
                    <a:pt x="276" y="735"/>
                  </a:cubicBezTo>
                  <a:cubicBezTo>
                    <a:pt x="277" y="734"/>
                    <a:pt x="278" y="730"/>
                    <a:pt x="279" y="726"/>
                  </a:cubicBezTo>
                  <a:cubicBezTo>
                    <a:pt x="279" y="725"/>
                    <a:pt x="280" y="724"/>
                    <a:pt x="280" y="723"/>
                  </a:cubicBezTo>
                  <a:cubicBezTo>
                    <a:pt x="280" y="721"/>
                    <a:pt x="279" y="722"/>
                    <a:pt x="278" y="722"/>
                  </a:cubicBezTo>
                  <a:cubicBezTo>
                    <a:pt x="277" y="721"/>
                    <a:pt x="277" y="721"/>
                    <a:pt x="278" y="720"/>
                  </a:cubicBezTo>
                  <a:cubicBezTo>
                    <a:pt x="280" y="718"/>
                    <a:pt x="279" y="717"/>
                    <a:pt x="282" y="716"/>
                  </a:cubicBezTo>
                  <a:cubicBezTo>
                    <a:pt x="284" y="715"/>
                    <a:pt x="288" y="714"/>
                    <a:pt x="290" y="712"/>
                  </a:cubicBezTo>
                  <a:cubicBezTo>
                    <a:pt x="292" y="711"/>
                    <a:pt x="293" y="710"/>
                    <a:pt x="293" y="708"/>
                  </a:cubicBezTo>
                  <a:cubicBezTo>
                    <a:pt x="293" y="707"/>
                    <a:pt x="293" y="703"/>
                    <a:pt x="294" y="702"/>
                  </a:cubicBezTo>
                  <a:cubicBezTo>
                    <a:pt x="294" y="700"/>
                    <a:pt x="292" y="694"/>
                    <a:pt x="292" y="692"/>
                  </a:cubicBezTo>
                  <a:cubicBezTo>
                    <a:pt x="291" y="691"/>
                    <a:pt x="290" y="688"/>
                    <a:pt x="290" y="686"/>
                  </a:cubicBezTo>
                  <a:cubicBezTo>
                    <a:pt x="289" y="683"/>
                    <a:pt x="287" y="680"/>
                    <a:pt x="289" y="682"/>
                  </a:cubicBezTo>
                  <a:cubicBezTo>
                    <a:pt x="291" y="683"/>
                    <a:pt x="291" y="683"/>
                    <a:pt x="293" y="681"/>
                  </a:cubicBezTo>
                  <a:cubicBezTo>
                    <a:pt x="295" y="678"/>
                    <a:pt x="297" y="678"/>
                    <a:pt x="299" y="677"/>
                  </a:cubicBezTo>
                  <a:cubicBezTo>
                    <a:pt x="300" y="676"/>
                    <a:pt x="302" y="671"/>
                    <a:pt x="303" y="670"/>
                  </a:cubicBezTo>
                  <a:cubicBezTo>
                    <a:pt x="305" y="669"/>
                    <a:pt x="305" y="671"/>
                    <a:pt x="309" y="669"/>
                  </a:cubicBezTo>
                  <a:cubicBezTo>
                    <a:pt x="313" y="666"/>
                    <a:pt x="315" y="666"/>
                    <a:pt x="318" y="663"/>
                  </a:cubicBezTo>
                  <a:cubicBezTo>
                    <a:pt x="320" y="661"/>
                    <a:pt x="325" y="654"/>
                    <a:pt x="324" y="653"/>
                  </a:cubicBezTo>
                  <a:cubicBezTo>
                    <a:pt x="324" y="652"/>
                    <a:pt x="323" y="647"/>
                    <a:pt x="322" y="645"/>
                  </a:cubicBezTo>
                  <a:cubicBezTo>
                    <a:pt x="322" y="643"/>
                    <a:pt x="322" y="634"/>
                    <a:pt x="322" y="632"/>
                  </a:cubicBezTo>
                  <a:cubicBezTo>
                    <a:pt x="322" y="630"/>
                    <a:pt x="322" y="629"/>
                    <a:pt x="322" y="629"/>
                  </a:cubicBezTo>
                  <a:cubicBezTo>
                    <a:pt x="321" y="628"/>
                    <a:pt x="321" y="628"/>
                    <a:pt x="321" y="628"/>
                  </a:cubicBezTo>
                  <a:cubicBezTo>
                    <a:pt x="319" y="626"/>
                    <a:pt x="318" y="625"/>
                    <a:pt x="318" y="623"/>
                  </a:cubicBezTo>
                  <a:cubicBezTo>
                    <a:pt x="317" y="621"/>
                    <a:pt x="316" y="620"/>
                    <a:pt x="316" y="619"/>
                  </a:cubicBezTo>
                  <a:cubicBezTo>
                    <a:pt x="316" y="617"/>
                    <a:pt x="316" y="614"/>
                    <a:pt x="316" y="613"/>
                  </a:cubicBezTo>
                  <a:cubicBezTo>
                    <a:pt x="316" y="613"/>
                    <a:pt x="315" y="612"/>
                    <a:pt x="316" y="611"/>
                  </a:cubicBezTo>
                  <a:cubicBezTo>
                    <a:pt x="317" y="610"/>
                    <a:pt x="318" y="610"/>
                    <a:pt x="316" y="609"/>
                  </a:cubicBezTo>
                  <a:cubicBezTo>
                    <a:pt x="315" y="607"/>
                    <a:pt x="312" y="606"/>
                    <a:pt x="313" y="603"/>
                  </a:cubicBezTo>
                  <a:cubicBezTo>
                    <a:pt x="313" y="600"/>
                    <a:pt x="314" y="598"/>
                    <a:pt x="316" y="596"/>
                  </a:cubicBezTo>
                  <a:cubicBezTo>
                    <a:pt x="316" y="595"/>
                    <a:pt x="317" y="594"/>
                    <a:pt x="317" y="593"/>
                  </a:cubicBezTo>
                  <a:cubicBezTo>
                    <a:pt x="320" y="590"/>
                    <a:pt x="320" y="586"/>
                    <a:pt x="321" y="584"/>
                  </a:cubicBezTo>
                  <a:cubicBezTo>
                    <a:pt x="323" y="583"/>
                    <a:pt x="323" y="584"/>
                    <a:pt x="324" y="582"/>
                  </a:cubicBezTo>
                  <a:cubicBezTo>
                    <a:pt x="325" y="581"/>
                    <a:pt x="324" y="581"/>
                    <a:pt x="327" y="580"/>
                  </a:cubicBezTo>
                  <a:cubicBezTo>
                    <a:pt x="329" y="579"/>
                    <a:pt x="332" y="573"/>
                    <a:pt x="334" y="571"/>
                  </a:cubicBezTo>
                  <a:cubicBezTo>
                    <a:pt x="337" y="569"/>
                    <a:pt x="343" y="562"/>
                    <a:pt x="347" y="559"/>
                  </a:cubicBezTo>
                  <a:cubicBezTo>
                    <a:pt x="352" y="556"/>
                    <a:pt x="359" y="553"/>
                    <a:pt x="364" y="545"/>
                  </a:cubicBezTo>
                  <a:cubicBezTo>
                    <a:pt x="369" y="538"/>
                    <a:pt x="372" y="531"/>
                    <a:pt x="374" y="529"/>
                  </a:cubicBezTo>
                  <a:cubicBezTo>
                    <a:pt x="375" y="526"/>
                    <a:pt x="380" y="520"/>
                    <a:pt x="381" y="518"/>
                  </a:cubicBezTo>
                  <a:cubicBezTo>
                    <a:pt x="382" y="515"/>
                    <a:pt x="383" y="511"/>
                    <a:pt x="384" y="508"/>
                  </a:cubicBezTo>
                  <a:cubicBezTo>
                    <a:pt x="384" y="505"/>
                    <a:pt x="383" y="503"/>
                    <a:pt x="384" y="503"/>
                  </a:cubicBezTo>
                  <a:cubicBezTo>
                    <a:pt x="384" y="502"/>
                    <a:pt x="385" y="502"/>
                    <a:pt x="383" y="502"/>
                  </a:cubicBezTo>
                  <a:cubicBezTo>
                    <a:pt x="381" y="502"/>
                    <a:pt x="381" y="501"/>
                    <a:pt x="379" y="503"/>
                  </a:cubicBezTo>
                  <a:cubicBezTo>
                    <a:pt x="378" y="504"/>
                    <a:pt x="377" y="505"/>
                    <a:pt x="372" y="505"/>
                  </a:cubicBezTo>
                  <a:cubicBezTo>
                    <a:pt x="367" y="505"/>
                    <a:pt x="366" y="506"/>
                    <a:pt x="364" y="506"/>
                  </a:cubicBezTo>
                  <a:cubicBezTo>
                    <a:pt x="363" y="506"/>
                    <a:pt x="364" y="504"/>
                    <a:pt x="362" y="505"/>
                  </a:cubicBezTo>
                  <a:cubicBezTo>
                    <a:pt x="359" y="507"/>
                    <a:pt x="359" y="508"/>
                    <a:pt x="357" y="508"/>
                  </a:cubicBezTo>
                  <a:cubicBezTo>
                    <a:pt x="355" y="508"/>
                    <a:pt x="356" y="506"/>
                    <a:pt x="352" y="508"/>
                  </a:cubicBezTo>
                  <a:cubicBezTo>
                    <a:pt x="349" y="509"/>
                    <a:pt x="348" y="510"/>
                    <a:pt x="346" y="510"/>
                  </a:cubicBezTo>
                  <a:cubicBezTo>
                    <a:pt x="345" y="509"/>
                    <a:pt x="342" y="509"/>
                    <a:pt x="341" y="507"/>
                  </a:cubicBezTo>
                  <a:cubicBezTo>
                    <a:pt x="340" y="506"/>
                    <a:pt x="340" y="505"/>
                    <a:pt x="340" y="504"/>
                  </a:cubicBezTo>
                  <a:cubicBezTo>
                    <a:pt x="339" y="503"/>
                    <a:pt x="339" y="503"/>
                    <a:pt x="338" y="503"/>
                  </a:cubicBezTo>
                  <a:cubicBezTo>
                    <a:pt x="335" y="503"/>
                    <a:pt x="333" y="503"/>
                    <a:pt x="336" y="502"/>
                  </a:cubicBezTo>
                  <a:cubicBezTo>
                    <a:pt x="338" y="501"/>
                    <a:pt x="340" y="500"/>
                    <a:pt x="340" y="499"/>
                  </a:cubicBezTo>
                  <a:cubicBezTo>
                    <a:pt x="339" y="498"/>
                    <a:pt x="338" y="497"/>
                    <a:pt x="337" y="496"/>
                  </a:cubicBezTo>
                  <a:cubicBezTo>
                    <a:pt x="336" y="496"/>
                    <a:pt x="336" y="496"/>
                    <a:pt x="336" y="495"/>
                  </a:cubicBezTo>
                  <a:cubicBezTo>
                    <a:pt x="334" y="494"/>
                    <a:pt x="331" y="491"/>
                    <a:pt x="329" y="489"/>
                  </a:cubicBezTo>
                  <a:cubicBezTo>
                    <a:pt x="328" y="487"/>
                    <a:pt x="328" y="485"/>
                    <a:pt x="325" y="484"/>
                  </a:cubicBezTo>
                  <a:cubicBezTo>
                    <a:pt x="322" y="483"/>
                    <a:pt x="323" y="484"/>
                    <a:pt x="322" y="483"/>
                  </a:cubicBezTo>
                  <a:cubicBezTo>
                    <a:pt x="321" y="482"/>
                    <a:pt x="319" y="480"/>
                    <a:pt x="319" y="481"/>
                  </a:cubicBezTo>
                  <a:cubicBezTo>
                    <a:pt x="319" y="482"/>
                    <a:pt x="320" y="483"/>
                    <a:pt x="319" y="483"/>
                  </a:cubicBezTo>
                  <a:cubicBezTo>
                    <a:pt x="319" y="482"/>
                    <a:pt x="316" y="477"/>
                    <a:pt x="315" y="473"/>
                  </a:cubicBezTo>
                  <a:cubicBezTo>
                    <a:pt x="315" y="470"/>
                    <a:pt x="315" y="467"/>
                    <a:pt x="313" y="466"/>
                  </a:cubicBezTo>
                  <a:cubicBezTo>
                    <a:pt x="313" y="466"/>
                    <a:pt x="312" y="465"/>
                    <a:pt x="312" y="465"/>
                  </a:cubicBezTo>
                  <a:cubicBezTo>
                    <a:pt x="310" y="464"/>
                    <a:pt x="306" y="460"/>
                    <a:pt x="305" y="458"/>
                  </a:cubicBezTo>
                  <a:cubicBezTo>
                    <a:pt x="304" y="455"/>
                    <a:pt x="305" y="449"/>
                    <a:pt x="305" y="448"/>
                  </a:cubicBezTo>
                  <a:cubicBezTo>
                    <a:pt x="305" y="447"/>
                    <a:pt x="306" y="447"/>
                    <a:pt x="305" y="447"/>
                  </a:cubicBezTo>
                  <a:cubicBezTo>
                    <a:pt x="305" y="446"/>
                    <a:pt x="303" y="445"/>
                    <a:pt x="303" y="444"/>
                  </a:cubicBezTo>
                  <a:cubicBezTo>
                    <a:pt x="303" y="443"/>
                    <a:pt x="303" y="442"/>
                    <a:pt x="302" y="440"/>
                  </a:cubicBezTo>
                  <a:cubicBezTo>
                    <a:pt x="301" y="439"/>
                    <a:pt x="297" y="437"/>
                    <a:pt x="296" y="436"/>
                  </a:cubicBezTo>
                  <a:cubicBezTo>
                    <a:pt x="296" y="436"/>
                    <a:pt x="296" y="435"/>
                    <a:pt x="296" y="435"/>
                  </a:cubicBezTo>
                  <a:cubicBezTo>
                    <a:pt x="295" y="433"/>
                    <a:pt x="295" y="430"/>
                    <a:pt x="295" y="430"/>
                  </a:cubicBezTo>
                  <a:cubicBezTo>
                    <a:pt x="295" y="429"/>
                    <a:pt x="297" y="430"/>
                    <a:pt x="297" y="429"/>
                  </a:cubicBezTo>
                  <a:cubicBezTo>
                    <a:pt x="296" y="429"/>
                    <a:pt x="293" y="425"/>
                    <a:pt x="292" y="423"/>
                  </a:cubicBezTo>
                  <a:cubicBezTo>
                    <a:pt x="291" y="422"/>
                    <a:pt x="290" y="419"/>
                    <a:pt x="288" y="416"/>
                  </a:cubicBezTo>
                  <a:cubicBezTo>
                    <a:pt x="287" y="412"/>
                    <a:pt x="286" y="410"/>
                    <a:pt x="285" y="409"/>
                  </a:cubicBezTo>
                  <a:cubicBezTo>
                    <a:pt x="285" y="408"/>
                    <a:pt x="285" y="408"/>
                    <a:pt x="284" y="407"/>
                  </a:cubicBezTo>
                  <a:cubicBezTo>
                    <a:pt x="284" y="406"/>
                    <a:pt x="281" y="403"/>
                    <a:pt x="281" y="401"/>
                  </a:cubicBezTo>
                  <a:cubicBezTo>
                    <a:pt x="281" y="400"/>
                    <a:pt x="280" y="400"/>
                    <a:pt x="279" y="399"/>
                  </a:cubicBezTo>
                  <a:cubicBezTo>
                    <a:pt x="278" y="398"/>
                    <a:pt x="278" y="395"/>
                    <a:pt x="278" y="394"/>
                  </a:cubicBezTo>
                  <a:cubicBezTo>
                    <a:pt x="278" y="393"/>
                    <a:pt x="277" y="390"/>
                    <a:pt x="278" y="391"/>
                  </a:cubicBezTo>
                  <a:cubicBezTo>
                    <a:pt x="278" y="392"/>
                    <a:pt x="283" y="399"/>
                    <a:pt x="283" y="400"/>
                  </a:cubicBezTo>
                  <a:cubicBezTo>
                    <a:pt x="283" y="402"/>
                    <a:pt x="284" y="403"/>
                    <a:pt x="286" y="404"/>
                  </a:cubicBezTo>
                  <a:cubicBezTo>
                    <a:pt x="287" y="405"/>
                    <a:pt x="288" y="408"/>
                    <a:pt x="288" y="406"/>
                  </a:cubicBezTo>
                  <a:cubicBezTo>
                    <a:pt x="289" y="405"/>
                    <a:pt x="290" y="404"/>
                    <a:pt x="290" y="403"/>
                  </a:cubicBezTo>
                  <a:cubicBezTo>
                    <a:pt x="290" y="403"/>
                    <a:pt x="290" y="402"/>
                    <a:pt x="290" y="402"/>
                  </a:cubicBezTo>
                  <a:cubicBezTo>
                    <a:pt x="291" y="401"/>
                    <a:pt x="291" y="401"/>
                    <a:pt x="291" y="402"/>
                  </a:cubicBezTo>
                  <a:cubicBezTo>
                    <a:pt x="291" y="402"/>
                    <a:pt x="291" y="402"/>
                    <a:pt x="291" y="402"/>
                  </a:cubicBezTo>
                  <a:cubicBezTo>
                    <a:pt x="290" y="403"/>
                    <a:pt x="291" y="404"/>
                    <a:pt x="292" y="404"/>
                  </a:cubicBezTo>
                  <a:cubicBezTo>
                    <a:pt x="292" y="403"/>
                    <a:pt x="294" y="405"/>
                    <a:pt x="296" y="408"/>
                  </a:cubicBezTo>
                  <a:cubicBezTo>
                    <a:pt x="297" y="410"/>
                    <a:pt x="303" y="421"/>
                    <a:pt x="304" y="421"/>
                  </a:cubicBezTo>
                  <a:cubicBezTo>
                    <a:pt x="304" y="422"/>
                    <a:pt x="305" y="424"/>
                    <a:pt x="305" y="425"/>
                  </a:cubicBezTo>
                  <a:cubicBezTo>
                    <a:pt x="306" y="427"/>
                    <a:pt x="309" y="429"/>
                    <a:pt x="311" y="430"/>
                  </a:cubicBezTo>
                  <a:cubicBezTo>
                    <a:pt x="312" y="431"/>
                    <a:pt x="314" y="435"/>
                    <a:pt x="315" y="438"/>
                  </a:cubicBezTo>
                  <a:cubicBezTo>
                    <a:pt x="316" y="441"/>
                    <a:pt x="315" y="444"/>
                    <a:pt x="317" y="447"/>
                  </a:cubicBezTo>
                  <a:cubicBezTo>
                    <a:pt x="318" y="450"/>
                    <a:pt x="323" y="454"/>
                    <a:pt x="324" y="454"/>
                  </a:cubicBezTo>
                  <a:cubicBezTo>
                    <a:pt x="325" y="455"/>
                    <a:pt x="328" y="462"/>
                    <a:pt x="331" y="465"/>
                  </a:cubicBezTo>
                  <a:cubicBezTo>
                    <a:pt x="333" y="469"/>
                    <a:pt x="335" y="471"/>
                    <a:pt x="336" y="472"/>
                  </a:cubicBezTo>
                  <a:cubicBezTo>
                    <a:pt x="336" y="473"/>
                    <a:pt x="336" y="474"/>
                    <a:pt x="337" y="475"/>
                  </a:cubicBezTo>
                  <a:cubicBezTo>
                    <a:pt x="337" y="476"/>
                    <a:pt x="336" y="477"/>
                    <a:pt x="336" y="478"/>
                  </a:cubicBezTo>
                  <a:cubicBezTo>
                    <a:pt x="335" y="480"/>
                    <a:pt x="337" y="486"/>
                    <a:pt x="339" y="491"/>
                  </a:cubicBezTo>
                  <a:cubicBezTo>
                    <a:pt x="340" y="496"/>
                    <a:pt x="339" y="496"/>
                    <a:pt x="341" y="496"/>
                  </a:cubicBezTo>
                  <a:cubicBezTo>
                    <a:pt x="344" y="497"/>
                    <a:pt x="347" y="498"/>
                    <a:pt x="350" y="495"/>
                  </a:cubicBezTo>
                  <a:cubicBezTo>
                    <a:pt x="354" y="492"/>
                    <a:pt x="353" y="493"/>
                    <a:pt x="357" y="493"/>
                  </a:cubicBezTo>
                  <a:cubicBezTo>
                    <a:pt x="361" y="492"/>
                    <a:pt x="361" y="490"/>
                    <a:pt x="365" y="489"/>
                  </a:cubicBezTo>
                  <a:cubicBezTo>
                    <a:pt x="368" y="488"/>
                    <a:pt x="372" y="487"/>
                    <a:pt x="375" y="485"/>
                  </a:cubicBezTo>
                  <a:cubicBezTo>
                    <a:pt x="377" y="484"/>
                    <a:pt x="386" y="483"/>
                    <a:pt x="388" y="481"/>
                  </a:cubicBezTo>
                  <a:cubicBezTo>
                    <a:pt x="391" y="478"/>
                    <a:pt x="389" y="478"/>
                    <a:pt x="391" y="476"/>
                  </a:cubicBezTo>
                  <a:cubicBezTo>
                    <a:pt x="392" y="475"/>
                    <a:pt x="394" y="474"/>
                    <a:pt x="396" y="473"/>
                  </a:cubicBezTo>
                  <a:cubicBezTo>
                    <a:pt x="398" y="472"/>
                    <a:pt x="400" y="471"/>
                    <a:pt x="402" y="472"/>
                  </a:cubicBezTo>
                  <a:cubicBezTo>
                    <a:pt x="406" y="472"/>
                    <a:pt x="409" y="471"/>
                    <a:pt x="408" y="470"/>
                  </a:cubicBezTo>
                  <a:cubicBezTo>
                    <a:pt x="408" y="469"/>
                    <a:pt x="407" y="469"/>
                    <a:pt x="409" y="468"/>
                  </a:cubicBezTo>
                  <a:cubicBezTo>
                    <a:pt x="410" y="467"/>
                    <a:pt x="414" y="467"/>
                    <a:pt x="415" y="465"/>
                  </a:cubicBezTo>
                  <a:cubicBezTo>
                    <a:pt x="417" y="463"/>
                    <a:pt x="417" y="461"/>
                    <a:pt x="420" y="461"/>
                  </a:cubicBezTo>
                  <a:cubicBezTo>
                    <a:pt x="422" y="461"/>
                    <a:pt x="423" y="460"/>
                    <a:pt x="422" y="456"/>
                  </a:cubicBezTo>
                  <a:cubicBezTo>
                    <a:pt x="422" y="453"/>
                    <a:pt x="421" y="452"/>
                    <a:pt x="424" y="451"/>
                  </a:cubicBezTo>
                  <a:cubicBezTo>
                    <a:pt x="427" y="451"/>
                    <a:pt x="428" y="451"/>
                    <a:pt x="429" y="449"/>
                  </a:cubicBezTo>
                  <a:cubicBezTo>
                    <a:pt x="429" y="447"/>
                    <a:pt x="432" y="444"/>
                    <a:pt x="434" y="442"/>
                  </a:cubicBezTo>
                  <a:cubicBezTo>
                    <a:pt x="435" y="440"/>
                    <a:pt x="435" y="439"/>
                    <a:pt x="434" y="439"/>
                  </a:cubicBezTo>
                  <a:cubicBezTo>
                    <a:pt x="433" y="439"/>
                    <a:pt x="431" y="437"/>
                    <a:pt x="429" y="435"/>
                  </a:cubicBezTo>
                  <a:cubicBezTo>
                    <a:pt x="428" y="433"/>
                    <a:pt x="429" y="433"/>
                    <a:pt x="427" y="432"/>
                  </a:cubicBezTo>
                  <a:cubicBezTo>
                    <a:pt x="425" y="432"/>
                    <a:pt x="419" y="431"/>
                    <a:pt x="417" y="428"/>
                  </a:cubicBezTo>
                  <a:cubicBezTo>
                    <a:pt x="415" y="425"/>
                    <a:pt x="413" y="422"/>
                    <a:pt x="414" y="421"/>
                  </a:cubicBezTo>
                  <a:cubicBezTo>
                    <a:pt x="414" y="419"/>
                    <a:pt x="416" y="416"/>
                    <a:pt x="415" y="417"/>
                  </a:cubicBezTo>
                  <a:cubicBezTo>
                    <a:pt x="413" y="419"/>
                    <a:pt x="411" y="421"/>
                    <a:pt x="409" y="423"/>
                  </a:cubicBezTo>
                  <a:cubicBezTo>
                    <a:pt x="407" y="425"/>
                    <a:pt x="403" y="428"/>
                    <a:pt x="401" y="429"/>
                  </a:cubicBezTo>
                  <a:cubicBezTo>
                    <a:pt x="399" y="430"/>
                    <a:pt x="398" y="429"/>
                    <a:pt x="396" y="429"/>
                  </a:cubicBezTo>
                  <a:cubicBezTo>
                    <a:pt x="395" y="428"/>
                    <a:pt x="395" y="429"/>
                    <a:pt x="393" y="430"/>
                  </a:cubicBezTo>
                  <a:cubicBezTo>
                    <a:pt x="391" y="430"/>
                    <a:pt x="391" y="432"/>
                    <a:pt x="389" y="430"/>
                  </a:cubicBezTo>
                  <a:cubicBezTo>
                    <a:pt x="389" y="430"/>
                    <a:pt x="389" y="430"/>
                    <a:pt x="389" y="430"/>
                  </a:cubicBezTo>
                  <a:cubicBezTo>
                    <a:pt x="388" y="429"/>
                    <a:pt x="387" y="428"/>
                    <a:pt x="386" y="427"/>
                  </a:cubicBezTo>
                  <a:cubicBezTo>
                    <a:pt x="385" y="427"/>
                    <a:pt x="385" y="427"/>
                    <a:pt x="386" y="426"/>
                  </a:cubicBezTo>
                  <a:cubicBezTo>
                    <a:pt x="386" y="426"/>
                    <a:pt x="387" y="425"/>
                    <a:pt x="387" y="424"/>
                  </a:cubicBezTo>
                  <a:cubicBezTo>
                    <a:pt x="387" y="422"/>
                    <a:pt x="387" y="421"/>
                    <a:pt x="387" y="420"/>
                  </a:cubicBezTo>
                  <a:cubicBezTo>
                    <a:pt x="387" y="419"/>
                    <a:pt x="386" y="417"/>
                    <a:pt x="385" y="418"/>
                  </a:cubicBezTo>
                  <a:cubicBezTo>
                    <a:pt x="384" y="418"/>
                    <a:pt x="383" y="418"/>
                    <a:pt x="383" y="420"/>
                  </a:cubicBezTo>
                  <a:cubicBezTo>
                    <a:pt x="383" y="421"/>
                    <a:pt x="383" y="423"/>
                    <a:pt x="382" y="423"/>
                  </a:cubicBezTo>
                  <a:cubicBezTo>
                    <a:pt x="382" y="424"/>
                    <a:pt x="382" y="424"/>
                    <a:pt x="382" y="424"/>
                  </a:cubicBezTo>
                  <a:cubicBezTo>
                    <a:pt x="382" y="423"/>
                    <a:pt x="378" y="418"/>
                    <a:pt x="378" y="417"/>
                  </a:cubicBezTo>
                  <a:cubicBezTo>
                    <a:pt x="377" y="416"/>
                    <a:pt x="379" y="416"/>
                    <a:pt x="379" y="415"/>
                  </a:cubicBezTo>
                  <a:cubicBezTo>
                    <a:pt x="380" y="414"/>
                    <a:pt x="380" y="414"/>
                    <a:pt x="379" y="413"/>
                  </a:cubicBezTo>
                  <a:cubicBezTo>
                    <a:pt x="378" y="412"/>
                    <a:pt x="376" y="412"/>
                    <a:pt x="376" y="411"/>
                  </a:cubicBezTo>
                  <a:cubicBezTo>
                    <a:pt x="376" y="410"/>
                    <a:pt x="375" y="411"/>
                    <a:pt x="374" y="410"/>
                  </a:cubicBezTo>
                  <a:cubicBezTo>
                    <a:pt x="373" y="409"/>
                    <a:pt x="371" y="405"/>
                    <a:pt x="369" y="402"/>
                  </a:cubicBezTo>
                  <a:cubicBezTo>
                    <a:pt x="369" y="402"/>
                    <a:pt x="369" y="402"/>
                    <a:pt x="369" y="402"/>
                  </a:cubicBezTo>
                  <a:cubicBezTo>
                    <a:pt x="368" y="399"/>
                    <a:pt x="366" y="398"/>
                    <a:pt x="366" y="397"/>
                  </a:cubicBezTo>
                  <a:cubicBezTo>
                    <a:pt x="366" y="395"/>
                    <a:pt x="367" y="397"/>
                    <a:pt x="368" y="396"/>
                  </a:cubicBezTo>
                  <a:cubicBezTo>
                    <a:pt x="368" y="396"/>
                    <a:pt x="369" y="396"/>
                    <a:pt x="367" y="394"/>
                  </a:cubicBezTo>
                  <a:cubicBezTo>
                    <a:pt x="367" y="394"/>
                    <a:pt x="366" y="393"/>
                    <a:pt x="366" y="393"/>
                  </a:cubicBezTo>
                  <a:cubicBezTo>
                    <a:pt x="366" y="393"/>
                    <a:pt x="366" y="393"/>
                    <a:pt x="367" y="393"/>
                  </a:cubicBezTo>
                  <a:cubicBezTo>
                    <a:pt x="368" y="394"/>
                    <a:pt x="370" y="395"/>
                    <a:pt x="371" y="394"/>
                  </a:cubicBezTo>
                  <a:cubicBezTo>
                    <a:pt x="371" y="394"/>
                    <a:pt x="371" y="394"/>
                    <a:pt x="371" y="394"/>
                  </a:cubicBezTo>
                  <a:cubicBezTo>
                    <a:pt x="371" y="393"/>
                    <a:pt x="372" y="393"/>
                    <a:pt x="372" y="393"/>
                  </a:cubicBezTo>
                  <a:cubicBezTo>
                    <a:pt x="372" y="392"/>
                    <a:pt x="372" y="390"/>
                    <a:pt x="372" y="390"/>
                  </a:cubicBezTo>
                  <a:cubicBezTo>
                    <a:pt x="373" y="391"/>
                    <a:pt x="374" y="392"/>
                    <a:pt x="375" y="392"/>
                  </a:cubicBezTo>
                  <a:cubicBezTo>
                    <a:pt x="375" y="392"/>
                    <a:pt x="374" y="393"/>
                    <a:pt x="375" y="393"/>
                  </a:cubicBezTo>
                  <a:cubicBezTo>
                    <a:pt x="377" y="392"/>
                    <a:pt x="377" y="391"/>
                    <a:pt x="378" y="392"/>
                  </a:cubicBezTo>
                  <a:cubicBezTo>
                    <a:pt x="378" y="392"/>
                    <a:pt x="378" y="392"/>
                    <a:pt x="379" y="394"/>
                  </a:cubicBezTo>
                  <a:cubicBezTo>
                    <a:pt x="381" y="395"/>
                    <a:pt x="384" y="402"/>
                    <a:pt x="385" y="403"/>
                  </a:cubicBezTo>
                  <a:cubicBezTo>
                    <a:pt x="385" y="404"/>
                    <a:pt x="386" y="406"/>
                    <a:pt x="388" y="406"/>
                  </a:cubicBezTo>
                  <a:cubicBezTo>
                    <a:pt x="389" y="407"/>
                    <a:pt x="393" y="410"/>
                    <a:pt x="396" y="411"/>
                  </a:cubicBezTo>
                  <a:cubicBezTo>
                    <a:pt x="399" y="413"/>
                    <a:pt x="405" y="415"/>
                    <a:pt x="406" y="415"/>
                  </a:cubicBezTo>
                  <a:cubicBezTo>
                    <a:pt x="407" y="414"/>
                    <a:pt x="409" y="413"/>
                    <a:pt x="409" y="414"/>
                  </a:cubicBezTo>
                  <a:cubicBezTo>
                    <a:pt x="409" y="414"/>
                    <a:pt x="408" y="415"/>
                    <a:pt x="409" y="415"/>
                  </a:cubicBezTo>
                  <a:cubicBezTo>
                    <a:pt x="411" y="414"/>
                    <a:pt x="413" y="413"/>
                    <a:pt x="414" y="412"/>
                  </a:cubicBezTo>
                  <a:cubicBezTo>
                    <a:pt x="414" y="411"/>
                    <a:pt x="414" y="412"/>
                    <a:pt x="413" y="411"/>
                  </a:cubicBezTo>
                  <a:cubicBezTo>
                    <a:pt x="413" y="411"/>
                    <a:pt x="413" y="411"/>
                    <a:pt x="414" y="411"/>
                  </a:cubicBezTo>
                  <a:cubicBezTo>
                    <a:pt x="415" y="411"/>
                    <a:pt x="417" y="411"/>
                    <a:pt x="418" y="413"/>
                  </a:cubicBezTo>
                  <a:cubicBezTo>
                    <a:pt x="419" y="414"/>
                    <a:pt x="419" y="418"/>
                    <a:pt x="421" y="419"/>
                  </a:cubicBezTo>
                  <a:cubicBezTo>
                    <a:pt x="422" y="420"/>
                    <a:pt x="433" y="422"/>
                    <a:pt x="437" y="422"/>
                  </a:cubicBezTo>
                  <a:cubicBezTo>
                    <a:pt x="441" y="422"/>
                    <a:pt x="443" y="423"/>
                    <a:pt x="445" y="424"/>
                  </a:cubicBezTo>
                  <a:cubicBezTo>
                    <a:pt x="446" y="424"/>
                    <a:pt x="446" y="424"/>
                    <a:pt x="447" y="424"/>
                  </a:cubicBezTo>
                  <a:cubicBezTo>
                    <a:pt x="450" y="424"/>
                    <a:pt x="457" y="422"/>
                    <a:pt x="458" y="422"/>
                  </a:cubicBezTo>
                  <a:cubicBezTo>
                    <a:pt x="458" y="421"/>
                    <a:pt x="459" y="422"/>
                    <a:pt x="461" y="422"/>
                  </a:cubicBezTo>
                  <a:cubicBezTo>
                    <a:pt x="463" y="422"/>
                    <a:pt x="468" y="423"/>
                    <a:pt x="470" y="422"/>
                  </a:cubicBezTo>
                  <a:cubicBezTo>
                    <a:pt x="472" y="422"/>
                    <a:pt x="474" y="421"/>
                    <a:pt x="474" y="422"/>
                  </a:cubicBezTo>
                  <a:cubicBezTo>
                    <a:pt x="475" y="423"/>
                    <a:pt x="475" y="425"/>
                    <a:pt x="475" y="425"/>
                  </a:cubicBezTo>
                  <a:cubicBezTo>
                    <a:pt x="476" y="425"/>
                    <a:pt x="477" y="426"/>
                    <a:pt x="478" y="427"/>
                  </a:cubicBezTo>
                  <a:cubicBezTo>
                    <a:pt x="478" y="428"/>
                    <a:pt x="479" y="431"/>
                    <a:pt x="480" y="431"/>
                  </a:cubicBezTo>
                  <a:cubicBezTo>
                    <a:pt x="481" y="432"/>
                    <a:pt x="481" y="432"/>
                    <a:pt x="481" y="431"/>
                  </a:cubicBezTo>
                  <a:cubicBezTo>
                    <a:pt x="481" y="430"/>
                    <a:pt x="481" y="430"/>
                    <a:pt x="482" y="430"/>
                  </a:cubicBezTo>
                  <a:cubicBezTo>
                    <a:pt x="482" y="431"/>
                    <a:pt x="481" y="430"/>
                    <a:pt x="483" y="432"/>
                  </a:cubicBezTo>
                  <a:cubicBezTo>
                    <a:pt x="483" y="432"/>
                    <a:pt x="483" y="432"/>
                    <a:pt x="483" y="432"/>
                  </a:cubicBezTo>
                  <a:cubicBezTo>
                    <a:pt x="484" y="434"/>
                    <a:pt x="485" y="435"/>
                    <a:pt x="486" y="436"/>
                  </a:cubicBezTo>
                  <a:cubicBezTo>
                    <a:pt x="488" y="436"/>
                    <a:pt x="488" y="438"/>
                    <a:pt x="490" y="438"/>
                  </a:cubicBezTo>
                  <a:cubicBezTo>
                    <a:pt x="491" y="438"/>
                    <a:pt x="492" y="437"/>
                    <a:pt x="494" y="437"/>
                  </a:cubicBezTo>
                  <a:cubicBezTo>
                    <a:pt x="496" y="437"/>
                    <a:pt x="496" y="437"/>
                    <a:pt x="495" y="438"/>
                  </a:cubicBezTo>
                  <a:cubicBezTo>
                    <a:pt x="494" y="438"/>
                    <a:pt x="493" y="440"/>
                    <a:pt x="491" y="440"/>
                  </a:cubicBezTo>
                  <a:cubicBezTo>
                    <a:pt x="490" y="441"/>
                    <a:pt x="489" y="440"/>
                    <a:pt x="488" y="440"/>
                  </a:cubicBezTo>
                  <a:cubicBezTo>
                    <a:pt x="488" y="440"/>
                    <a:pt x="488" y="441"/>
                    <a:pt x="488" y="442"/>
                  </a:cubicBezTo>
                  <a:cubicBezTo>
                    <a:pt x="488" y="443"/>
                    <a:pt x="493" y="447"/>
                    <a:pt x="494" y="448"/>
                  </a:cubicBezTo>
                  <a:cubicBezTo>
                    <a:pt x="496" y="450"/>
                    <a:pt x="497" y="451"/>
                    <a:pt x="499" y="450"/>
                  </a:cubicBezTo>
                  <a:cubicBezTo>
                    <a:pt x="501" y="450"/>
                    <a:pt x="502" y="449"/>
                    <a:pt x="504" y="448"/>
                  </a:cubicBezTo>
                  <a:cubicBezTo>
                    <a:pt x="506" y="447"/>
                    <a:pt x="507" y="446"/>
                    <a:pt x="506" y="445"/>
                  </a:cubicBezTo>
                  <a:cubicBezTo>
                    <a:pt x="506" y="444"/>
                    <a:pt x="505" y="444"/>
                    <a:pt x="505" y="444"/>
                  </a:cubicBezTo>
                  <a:cubicBezTo>
                    <a:pt x="506" y="443"/>
                    <a:pt x="506" y="443"/>
                    <a:pt x="506" y="442"/>
                  </a:cubicBezTo>
                  <a:cubicBezTo>
                    <a:pt x="506" y="441"/>
                    <a:pt x="507" y="441"/>
                    <a:pt x="508" y="441"/>
                  </a:cubicBezTo>
                  <a:cubicBezTo>
                    <a:pt x="509" y="441"/>
                    <a:pt x="509" y="441"/>
                    <a:pt x="508" y="442"/>
                  </a:cubicBezTo>
                  <a:cubicBezTo>
                    <a:pt x="508" y="442"/>
                    <a:pt x="508" y="443"/>
                    <a:pt x="509" y="443"/>
                  </a:cubicBezTo>
                  <a:cubicBezTo>
                    <a:pt x="509" y="443"/>
                    <a:pt x="510" y="443"/>
                    <a:pt x="509" y="444"/>
                  </a:cubicBezTo>
                  <a:cubicBezTo>
                    <a:pt x="508" y="444"/>
                    <a:pt x="507" y="445"/>
                    <a:pt x="508" y="445"/>
                  </a:cubicBezTo>
                  <a:cubicBezTo>
                    <a:pt x="509" y="445"/>
                    <a:pt x="510" y="444"/>
                    <a:pt x="509" y="445"/>
                  </a:cubicBezTo>
                  <a:cubicBezTo>
                    <a:pt x="508" y="446"/>
                    <a:pt x="507" y="446"/>
                    <a:pt x="508" y="447"/>
                  </a:cubicBezTo>
                  <a:cubicBezTo>
                    <a:pt x="510" y="448"/>
                    <a:pt x="510" y="449"/>
                    <a:pt x="510" y="450"/>
                  </a:cubicBezTo>
                  <a:cubicBezTo>
                    <a:pt x="510" y="451"/>
                    <a:pt x="509" y="452"/>
                    <a:pt x="509" y="453"/>
                  </a:cubicBezTo>
                  <a:cubicBezTo>
                    <a:pt x="509" y="454"/>
                    <a:pt x="507" y="454"/>
                    <a:pt x="509" y="456"/>
                  </a:cubicBezTo>
                  <a:cubicBezTo>
                    <a:pt x="511" y="458"/>
                    <a:pt x="510" y="461"/>
                    <a:pt x="510" y="464"/>
                  </a:cubicBezTo>
                  <a:cubicBezTo>
                    <a:pt x="510" y="466"/>
                    <a:pt x="510" y="466"/>
                    <a:pt x="510" y="468"/>
                  </a:cubicBezTo>
                  <a:cubicBezTo>
                    <a:pt x="510" y="470"/>
                    <a:pt x="509" y="472"/>
                    <a:pt x="510" y="471"/>
                  </a:cubicBezTo>
                  <a:cubicBezTo>
                    <a:pt x="510" y="470"/>
                    <a:pt x="510" y="468"/>
                    <a:pt x="511" y="469"/>
                  </a:cubicBezTo>
                  <a:cubicBezTo>
                    <a:pt x="511" y="471"/>
                    <a:pt x="512" y="477"/>
                    <a:pt x="514" y="479"/>
                  </a:cubicBezTo>
                  <a:cubicBezTo>
                    <a:pt x="515" y="481"/>
                    <a:pt x="518" y="487"/>
                    <a:pt x="519" y="492"/>
                  </a:cubicBezTo>
                  <a:cubicBezTo>
                    <a:pt x="520" y="497"/>
                    <a:pt x="519" y="497"/>
                    <a:pt x="522" y="500"/>
                  </a:cubicBezTo>
                  <a:cubicBezTo>
                    <a:pt x="525" y="503"/>
                    <a:pt x="526" y="506"/>
                    <a:pt x="528" y="510"/>
                  </a:cubicBezTo>
                  <a:cubicBezTo>
                    <a:pt x="529" y="514"/>
                    <a:pt x="527" y="515"/>
                    <a:pt x="529" y="518"/>
                  </a:cubicBezTo>
                  <a:cubicBezTo>
                    <a:pt x="531" y="520"/>
                    <a:pt x="531" y="522"/>
                    <a:pt x="533" y="523"/>
                  </a:cubicBezTo>
                  <a:cubicBezTo>
                    <a:pt x="535" y="525"/>
                    <a:pt x="539" y="522"/>
                    <a:pt x="540" y="521"/>
                  </a:cubicBezTo>
                  <a:cubicBezTo>
                    <a:pt x="540" y="519"/>
                    <a:pt x="540" y="518"/>
                    <a:pt x="541" y="517"/>
                  </a:cubicBezTo>
                  <a:cubicBezTo>
                    <a:pt x="542" y="516"/>
                    <a:pt x="543" y="514"/>
                    <a:pt x="545" y="514"/>
                  </a:cubicBezTo>
                  <a:cubicBezTo>
                    <a:pt x="546" y="513"/>
                    <a:pt x="549" y="512"/>
                    <a:pt x="549" y="511"/>
                  </a:cubicBezTo>
                  <a:cubicBezTo>
                    <a:pt x="548" y="509"/>
                    <a:pt x="548" y="506"/>
                    <a:pt x="548" y="504"/>
                  </a:cubicBezTo>
                  <a:cubicBezTo>
                    <a:pt x="548" y="502"/>
                    <a:pt x="549" y="500"/>
                    <a:pt x="550" y="498"/>
                  </a:cubicBezTo>
                  <a:cubicBezTo>
                    <a:pt x="552" y="496"/>
                    <a:pt x="551" y="495"/>
                    <a:pt x="551" y="493"/>
                  </a:cubicBezTo>
                  <a:cubicBezTo>
                    <a:pt x="550" y="491"/>
                    <a:pt x="549" y="485"/>
                    <a:pt x="549" y="483"/>
                  </a:cubicBezTo>
                  <a:cubicBezTo>
                    <a:pt x="550" y="482"/>
                    <a:pt x="551" y="480"/>
                    <a:pt x="552" y="479"/>
                  </a:cubicBezTo>
                  <a:cubicBezTo>
                    <a:pt x="554" y="479"/>
                    <a:pt x="555" y="478"/>
                    <a:pt x="557" y="477"/>
                  </a:cubicBezTo>
                  <a:cubicBezTo>
                    <a:pt x="559" y="476"/>
                    <a:pt x="560" y="477"/>
                    <a:pt x="561" y="476"/>
                  </a:cubicBezTo>
                  <a:cubicBezTo>
                    <a:pt x="562" y="475"/>
                    <a:pt x="561" y="473"/>
                    <a:pt x="563" y="473"/>
                  </a:cubicBezTo>
                  <a:cubicBezTo>
                    <a:pt x="565" y="472"/>
                    <a:pt x="566" y="469"/>
                    <a:pt x="569" y="467"/>
                  </a:cubicBezTo>
                  <a:cubicBezTo>
                    <a:pt x="571" y="465"/>
                    <a:pt x="575" y="461"/>
                    <a:pt x="576" y="460"/>
                  </a:cubicBezTo>
                  <a:cubicBezTo>
                    <a:pt x="578" y="458"/>
                    <a:pt x="578" y="457"/>
                    <a:pt x="581" y="456"/>
                  </a:cubicBezTo>
                  <a:cubicBezTo>
                    <a:pt x="583" y="456"/>
                    <a:pt x="587" y="452"/>
                    <a:pt x="587" y="451"/>
                  </a:cubicBezTo>
                  <a:cubicBezTo>
                    <a:pt x="587" y="449"/>
                    <a:pt x="585" y="448"/>
                    <a:pt x="587" y="447"/>
                  </a:cubicBezTo>
                  <a:cubicBezTo>
                    <a:pt x="589" y="446"/>
                    <a:pt x="591" y="445"/>
                    <a:pt x="592" y="444"/>
                  </a:cubicBezTo>
                  <a:cubicBezTo>
                    <a:pt x="594" y="442"/>
                    <a:pt x="595" y="439"/>
                    <a:pt x="595" y="441"/>
                  </a:cubicBezTo>
                  <a:cubicBezTo>
                    <a:pt x="594" y="442"/>
                    <a:pt x="592" y="444"/>
                    <a:pt x="594" y="444"/>
                  </a:cubicBezTo>
                  <a:cubicBezTo>
                    <a:pt x="595" y="444"/>
                    <a:pt x="594" y="446"/>
                    <a:pt x="596" y="444"/>
                  </a:cubicBezTo>
                  <a:cubicBezTo>
                    <a:pt x="598" y="442"/>
                    <a:pt x="598" y="442"/>
                    <a:pt x="598" y="443"/>
                  </a:cubicBezTo>
                  <a:cubicBezTo>
                    <a:pt x="598" y="444"/>
                    <a:pt x="598" y="445"/>
                    <a:pt x="598" y="445"/>
                  </a:cubicBezTo>
                  <a:cubicBezTo>
                    <a:pt x="599" y="445"/>
                    <a:pt x="599" y="445"/>
                    <a:pt x="599" y="444"/>
                  </a:cubicBezTo>
                  <a:cubicBezTo>
                    <a:pt x="599" y="443"/>
                    <a:pt x="599" y="440"/>
                    <a:pt x="599" y="442"/>
                  </a:cubicBezTo>
                  <a:cubicBezTo>
                    <a:pt x="600" y="444"/>
                    <a:pt x="600" y="443"/>
                    <a:pt x="600" y="443"/>
                  </a:cubicBezTo>
                  <a:cubicBezTo>
                    <a:pt x="600" y="442"/>
                    <a:pt x="600" y="441"/>
                    <a:pt x="601" y="442"/>
                  </a:cubicBezTo>
                  <a:cubicBezTo>
                    <a:pt x="601" y="444"/>
                    <a:pt x="602" y="444"/>
                    <a:pt x="602" y="443"/>
                  </a:cubicBezTo>
                  <a:cubicBezTo>
                    <a:pt x="603" y="441"/>
                    <a:pt x="602" y="438"/>
                    <a:pt x="603" y="440"/>
                  </a:cubicBezTo>
                  <a:cubicBezTo>
                    <a:pt x="604" y="443"/>
                    <a:pt x="605" y="443"/>
                    <a:pt x="607" y="442"/>
                  </a:cubicBezTo>
                  <a:cubicBezTo>
                    <a:pt x="608" y="441"/>
                    <a:pt x="606" y="438"/>
                    <a:pt x="606" y="437"/>
                  </a:cubicBezTo>
                  <a:cubicBezTo>
                    <a:pt x="606" y="435"/>
                    <a:pt x="606" y="435"/>
                    <a:pt x="605" y="434"/>
                  </a:cubicBezTo>
                  <a:cubicBezTo>
                    <a:pt x="604" y="433"/>
                    <a:pt x="606" y="435"/>
                    <a:pt x="607" y="436"/>
                  </a:cubicBezTo>
                  <a:cubicBezTo>
                    <a:pt x="607" y="436"/>
                    <a:pt x="607" y="438"/>
                    <a:pt x="608" y="438"/>
                  </a:cubicBezTo>
                  <a:cubicBezTo>
                    <a:pt x="609" y="438"/>
                    <a:pt x="610" y="438"/>
                    <a:pt x="611" y="438"/>
                  </a:cubicBezTo>
                  <a:cubicBezTo>
                    <a:pt x="611" y="438"/>
                    <a:pt x="612" y="437"/>
                    <a:pt x="612" y="438"/>
                  </a:cubicBezTo>
                  <a:cubicBezTo>
                    <a:pt x="612" y="439"/>
                    <a:pt x="613" y="439"/>
                    <a:pt x="613" y="441"/>
                  </a:cubicBezTo>
                  <a:cubicBezTo>
                    <a:pt x="613" y="443"/>
                    <a:pt x="613" y="444"/>
                    <a:pt x="613" y="445"/>
                  </a:cubicBezTo>
                  <a:cubicBezTo>
                    <a:pt x="614" y="446"/>
                    <a:pt x="614" y="447"/>
                    <a:pt x="614" y="448"/>
                  </a:cubicBezTo>
                  <a:cubicBezTo>
                    <a:pt x="615" y="449"/>
                    <a:pt x="615" y="450"/>
                    <a:pt x="616" y="451"/>
                  </a:cubicBezTo>
                  <a:cubicBezTo>
                    <a:pt x="618" y="453"/>
                    <a:pt x="619" y="456"/>
                    <a:pt x="619" y="455"/>
                  </a:cubicBezTo>
                  <a:cubicBezTo>
                    <a:pt x="619" y="454"/>
                    <a:pt x="618" y="452"/>
                    <a:pt x="619" y="453"/>
                  </a:cubicBezTo>
                  <a:cubicBezTo>
                    <a:pt x="620" y="454"/>
                    <a:pt x="624" y="458"/>
                    <a:pt x="623" y="459"/>
                  </a:cubicBezTo>
                  <a:cubicBezTo>
                    <a:pt x="622" y="461"/>
                    <a:pt x="621" y="463"/>
                    <a:pt x="622" y="462"/>
                  </a:cubicBezTo>
                  <a:cubicBezTo>
                    <a:pt x="622" y="461"/>
                    <a:pt x="623" y="460"/>
                    <a:pt x="624" y="461"/>
                  </a:cubicBezTo>
                  <a:cubicBezTo>
                    <a:pt x="625" y="463"/>
                    <a:pt x="627" y="468"/>
                    <a:pt x="626" y="470"/>
                  </a:cubicBezTo>
                  <a:cubicBezTo>
                    <a:pt x="625" y="472"/>
                    <a:pt x="626" y="476"/>
                    <a:pt x="625" y="477"/>
                  </a:cubicBezTo>
                  <a:cubicBezTo>
                    <a:pt x="625" y="479"/>
                    <a:pt x="626" y="479"/>
                    <a:pt x="626" y="478"/>
                  </a:cubicBezTo>
                  <a:cubicBezTo>
                    <a:pt x="627" y="476"/>
                    <a:pt x="627" y="475"/>
                    <a:pt x="627" y="476"/>
                  </a:cubicBezTo>
                  <a:cubicBezTo>
                    <a:pt x="627" y="477"/>
                    <a:pt x="627" y="479"/>
                    <a:pt x="627" y="479"/>
                  </a:cubicBezTo>
                  <a:cubicBezTo>
                    <a:pt x="627" y="478"/>
                    <a:pt x="628" y="477"/>
                    <a:pt x="628" y="478"/>
                  </a:cubicBezTo>
                  <a:cubicBezTo>
                    <a:pt x="628" y="479"/>
                    <a:pt x="628" y="481"/>
                    <a:pt x="629" y="480"/>
                  </a:cubicBezTo>
                  <a:cubicBezTo>
                    <a:pt x="629" y="479"/>
                    <a:pt x="630" y="477"/>
                    <a:pt x="630" y="478"/>
                  </a:cubicBezTo>
                  <a:cubicBezTo>
                    <a:pt x="630" y="479"/>
                    <a:pt x="629" y="480"/>
                    <a:pt x="631" y="479"/>
                  </a:cubicBezTo>
                  <a:cubicBezTo>
                    <a:pt x="632" y="478"/>
                    <a:pt x="631" y="478"/>
                    <a:pt x="632" y="477"/>
                  </a:cubicBezTo>
                  <a:cubicBezTo>
                    <a:pt x="634" y="477"/>
                    <a:pt x="636" y="476"/>
                    <a:pt x="637" y="475"/>
                  </a:cubicBezTo>
                  <a:cubicBezTo>
                    <a:pt x="637" y="474"/>
                    <a:pt x="638" y="473"/>
                    <a:pt x="638" y="473"/>
                  </a:cubicBezTo>
                  <a:cubicBezTo>
                    <a:pt x="639" y="472"/>
                    <a:pt x="638" y="471"/>
                    <a:pt x="639" y="472"/>
                  </a:cubicBezTo>
                  <a:cubicBezTo>
                    <a:pt x="639" y="473"/>
                    <a:pt x="639" y="475"/>
                    <a:pt x="640" y="475"/>
                  </a:cubicBezTo>
                  <a:cubicBezTo>
                    <a:pt x="640" y="475"/>
                    <a:pt x="642" y="474"/>
                    <a:pt x="642" y="476"/>
                  </a:cubicBezTo>
                  <a:cubicBezTo>
                    <a:pt x="642" y="478"/>
                    <a:pt x="643" y="489"/>
                    <a:pt x="645" y="491"/>
                  </a:cubicBezTo>
                  <a:cubicBezTo>
                    <a:pt x="647" y="493"/>
                    <a:pt x="647" y="493"/>
                    <a:pt x="647" y="494"/>
                  </a:cubicBezTo>
                  <a:cubicBezTo>
                    <a:pt x="647" y="495"/>
                    <a:pt x="649" y="497"/>
                    <a:pt x="649" y="496"/>
                  </a:cubicBezTo>
                  <a:cubicBezTo>
                    <a:pt x="649" y="495"/>
                    <a:pt x="649" y="496"/>
                    <a:pt x="649" y="497"/>
                  </a:cubicBezTo>
                  <a:cubicBezTo>
                    <a:pt x="648" y="497"/>
                    <a:pt x="648" y="498"/>
                    <a:pt x="648" y="499"/>
                  </a:cubicBezTo>
                  <a:cubicBezTo>
                    <a:pt x="648" y="500"/>
                    <a:pt x="648" y="500"/>
                    <a:pt x="649" y="499"/>
                  </a:cubicBezTo>
                  <a:cubicBezTo>
                    <a:pt x="649" y="499"/>
                    <a:pt x="649" y="500"/>
                    <a:pt x="649" y="500"/>
                  </a:cubicBezTo>
                  <a:cubicBezTo>
                    <a:pt x="648" y="501"/>
                    <a:pt x="647" y="502"/>
                    <a:pt x="647" y="503"/>
                  </a:cubicBezTo>
                  <a:cubicBezTo>
                    <a:pt x="647" y="504"/>
                    <a:pt x="648" y="505"/>
                    <a:pt x="648" y="504"/>
                  </a:cubicBezTo>
                  <a:cubicBezTo>
                    <a:pt x="648" y="504"/>
                    <a:pt x="650" y="503"/>
                    <a:pt x="649" y="504"/>
                  </a:cubicBezTo>
                  <a:cubicBezTo>
                    <a:pt x="649" y="504"/>
                    <a:pt x="649" y="506"/>
                    <a:pt x="648" y="507"/>
                  </a:cubicBezTo>
                  <a:cubicBezTo>
                    <a:pt x="648" y="508"/>
                    <a:pt x="647" y="508"/>
                    <a:pt x="647" y="509"/>
                  </a:cubicBezTo>
                  <a:cubicBezTo>
                    <a:pt x="647" y="510"/>
                    <a:pt x="647" y="512"/>
                    <a:pt x="647" y="514"/>
                  </a:cubicBezTo>
                  <a:cubicBezTo>
                    <a:pt x="647" y="516"/>
                    <a:pt x="647" y="518"/>
                    <a:pt x="646" y="519"/>
                  </a:cubicBezTo>
                  <a:cubicBezTo>
                    <a:pt x="646" y="520"/>
                    <a:pt x="646" y="521"/>
                    <a:pt x="646" y="522"/>
                  </a:cubicBezTo>
                  <a:cubicBezTo>
                    <a:pt x="647" y="523"/>
                    <a:pt x="648" y="522"/>
                    <a:pt x="649" y="523"/>
                  </a:cubicBezTo>
                  <a:cubicBezTo>
                    <a:pt x="650" y="524"/>
                    <a:pt x="652" y="528"/>
                    <a:pt x="653" y="529"/>
                  </a:cubicBezTo>
                  <a:cubicBezTo>
                    <a:pt x="654" y="530"/>
                    <a:pt x="655" y="532"/>
                    <a:pt x="656" y="533"/>
                  </a:cubicBezTo>
                  <a:cubicBezTo>
                    <a:pt x="657" y="533"/>
                    <a:pt x="657" y="533"/>
                    <a:pt x="657" y="533"/>
                  </a:cubicBezTo>
                  <a:cubicBezTo>
                    <a:pt x="658" y="535"/>
                    <a:pt x="658" y="540"/>
                    <a:pt x="658" y="543"/>
                  </a:cubicBezTo>
                  <a:cubicBezTo>
                    <a:pt x="659" y="545"/>
                    <a:pt x="660" y="548"/>
                    <a:pt x="661" y="549"/>
                  </a:cubicBezTo>
                  <a:cubicBezTo>
                    <a:pt x="662" y="550"/>
                    <a:pt x="663" y="552"/>
                    <a:pt x="664" y="554"/>
                  </a:cubicBezTo>
                  <a:cubicBezTo>
                    <a:pt x="664" y="556"/>
                    <a:pt x="667" y="557"/>
                    <a:pt x="669" y="559"/>
                  </a:cubicBezTo>
                  <a:cubicBezTo>
                    <a:pt x="672" y="561"/>
                    <a:pt x="675" y="563"/>
                    <a:pt x="677" y="563"/>
                  </a:cubicBezTo>
                  <a:cubicBezTo>
                    <a:pt x="678" y="564"/>
                    <a:pt x="680" y="563"/>
                    <a:pt x="680" y="563"/>
                  </a:cubicBezTo>
                  <a:cubicBezTo>
                    <a:pt x="681" y="563"/>
                    <a:pt x="681" y="563"/>
                    <a:pt x="680" y="561"/>
                  </a:cubicBezTo>
                  <a:cubicBezTo>
                    <a:pt x="679" y="559"/>
                    <a:pt x="677" y="557"/>
                    <a:pt x="676" y="555"/>
                  </a:cubicBezTo>
                  <a:cubicBezTo>
                    <a:pt x="675" y="554"/>
                    <a:pt x="674" y="550"/>
                    <a:pt x="675" y="548"/>
                  </a:cubicBezTo>
                  <a:cubicBezTo>
                    <a:pt x="675" y="546"/>
                    <a:pt x="676" y="543"/>
                    <a:pt x="675" y="541"/>
                  </a:cubicBezTo>
                  <a:cubicBezTo>
                    <a:pt x="674" y="540"/>
                    <a:pt x="670" y="537"/>
                    <a:pt x="668" y="535"/>
                  </a:cubicBezTo>
                  <a:cubicBezTo>
                    <a:pt x="668" y="535"/>
                    <a:pt x="668" y="535"/>
                    <a:pt x="668" y="535"/>
                  </a:cubicBezTo>
                  <a:cubicBezTo>
                    <a:pt x="666" y="533"/>
                    <a:pt x="665" y="531"/>
                    <a:pt x="663" y="531"/>
                  </a:cubicBezTo>
                  <a:cubicBezTo>
                    <a:pt x="661" y="530"/>
                    <a:pt x="658" y="530"/>
                    <a:pt x="657" y="528"/>
                  </a:cubicBezTo>
                  <a:cubicBezTo>
                    <a:pt x="656" y="527"/>
                    <a:pt x="657" y="526"/>
                    <a:pt x="658" y="527"/>
                  </a:cubicBezTo>
                  <a:cubicBezTo>
                    <a:pt x="658" y="528"/>
                    <a:pt x="659" y="528"/>
                    <a:pt x="658" y="526"/>
                  </a:cubicBezTo>
                  <a:cubicBezTo>
                    <a:pt x="657" y="524"/>
                    <a:pt x="656" y="521"/>
                    <a:pt x="655" y="520"/>
                  </a:cubicBezTo>
                  <a:cubicBezTo>
                    <a:pt x="655" y="518"/>
                    <a:pt x="656" y="518"/>
                    <a:pt x="654" y="518"/>
                  </a:cubicBezTo>
                  <a:cubicBezTo>
                    <a:pt x="653" y="517"/>
                    <a:pt x="651" y="517"/>
                    <a:pt x="651" y="515"/>
                  </a:cubicBezTo>
                  <a:cubicBezTo>
                    <a:pt x="651" y="514"/>
                    <a:pt x="651" y="511"/>
                    <a:pt x="652" y="509"/>
                  </a:cubicBezTo>
                  <a:cubicBezTo>
                    <a:pt x="653" y="507"/>
                    <a:pt x="654" y="506"/>
                    <a:pt x="654" y="504"/>
                  </a:cubicBezTo>
                  <a:cubicBezTo>
                    <a:pt x="655" y="502"/>
                    <a:pt x="656" y="503"/>
                    <a:pt x="656" y="500"/>
                  </a:cubicBezTo>
                  <a:cubicBezTo>
                    <a:pt x="656" y="497"/>
                    <a:pt x="656" y="493"/>
                    <a:pt x="656" y="493"/>
                  </a:cubicBezTo>
                  <a:cubicBezTo>
                    <a:pt x="657" y="492"/>
                    <a:pt x="661" y="492"/>
                    <a:pt x="661" y="494"/>
                  </a:cubicBezTo>
                  <a:cubicBezTo>
                    <a:pt x="661" y="496"/>
                    <a:pt x="660" y="498"/>
                    <a:pt x="661" y="498"/>
                  </a:cubicBezTo>
                  <a:cubicBezTo>
                    <a:pt x="663" y="498"/>
                    <a:pt x="666" y="498"/>
                    <a:pt x="668" y="499"/>
                  </a:cubicBezTo>
                  <a:cubicBezTo>
                    <a:pt x="670" y="500"/>
                    <a:pt x="671" y="500"/>
                    <a:pt x="672" y="501"/>
                  </a:cubicBezTo>
                  <a:cubicBezTo>
                    <a:pt x="672" y="502"/>
                    <a:pt x="672" y="502"/>
                    <a:pt x="672" y="502"/>
                  </a:cubicBezTo>
                  <a:cubicBezTo>
                    <a:pt x="673" y="503"/>
                    <a:pt x="674" y="505"/>
                    <a:pt x="674" y="507"/>
                  </a:cubicBezTo>
                  <a:cubicBezTo>
                    <a:pt x="674" y="508"/>
                    <a:pt x="675" y="508"/>
                    <a:pt x="675" y="508"/>
                  </a:cubicBezTo>
                  <a:cubicBezTo>
                    <a:pt x="676" y="507"/>
                    <a:pt x="676" y="508"/>
                    <a:pt x="676" y="509"/>
                  </a:cubicBezTo>
                  <a:cubicBezTo>
                    <a:pt x="676" y="510"/>
                    <a:pt x="676" y="510"/>
                    <a:pt x="677" y="510"/>
                  </a:cubicBezTo>
                  <a:cubicBezTo>
                    <a:pt x="678" y="510"/>
                    <a:pt x="678" y="511"/>
                    <a:pt x="678" y="512"/>
                  </a:cubicBezTo>
                  <a:cubicBezTo>
                    <a:pt x="678" y="512"/>
                    <a:pt x="678" y="514"/>
                    <a:pt x="679" y="513"/>
                  </a:cubicBezTo>
                  <a:cubicBezTo>
                    <a:pt x="679" y="512"/>
                    <a:pt x="680" y="510"/>
                    <a:pt x="681" y="511"/>
                  </a:cubicBezTo>
                  <a:cubicBezTo>
                    <a:pt x="681" y="511"/>
                    <a:pt x="681" y="511"/>
                    <a:pt x="681" y="511"/>
                  </a:cubicBezTo>
                  <a:cubicBezTo>
                    <a:pt x="682" y="511"/>
                    <a:pt x="681" y="512"/>
                    <a:pt x="682" y="512"/>
                  </a:cubicBezTo>
                  <a:cubicBezTo>
                    <a:pt x="684" y="512"/>
                    <a:pt x="685" y="512"/>
                    <a:pt x="685" y="513"/>
                  </a:cubicBezTo>
                  <a:cubicBezTo>
                    <a:pt x="685" y="514"/>
                    <a:pt x="684" y="515"/>
                    <a:pt x="683" y="516"/>
                  </a:cubicBezTo>
                  <a:cubicBezTo>
                    <a:pt x="683" y="518"/>
                    <a:pt x="683" y="521"/>
                    <a:pt x="684" y="521"/>
                  </a:cubicBezTo>
                  <a:cubicBezTo>
                    <a:pt x="684" y="521"/>
                    <a:pt x="686" y="520"/>
                    <a:pt x="687" y="519"/>
                  </a:cubicBezTo>
                  <a:cubicBezTo>
                    <a:pt x="688" y="518"/>
                    <a:pt x="688" y="519"/>
                    <a:pt x="690" y="518"/>
                  </a:cubicBezTo>
                  <a:cubicBezTo>
                    <a:pt x="691" y="517"/>
                    <a:pt x="692" y="516"/>
                    <a:pt x="691" y="516"/>
                  </a:cubicBezTo>
                  <a:cubicBezTo>
                    <a:pt x="691" y="515"/>
                    <a:pt x="689" y="513"/>
                    <a:pt x="690" y="514"/>
                  </a:cubicBezTo>
                  <a:cubicBezTo>
                    <a:pt x="691" y="514"/>
                    <a:pt x="692" y="516"/>
                    <a:pt x="693" y="515"/>
                  </a:cubicBezTo>
                  <a:cubicBezTo>
                    <a:pt x="693" y="515"/>
                    <a:pt x="694" y="515"/>
                    <a:pt x="693" y="514"/>
                  </a:cubicBezTo>
                  <a:cubicBezTo>
                    <a:pt x="692" y="513"/>
                    <a:pt x="691" y="512"/>
                    <a:pt x="692" y="513"/>
                  </a:cubicBezTo>
                  <a:cubicBezTo>
                    <a:pt x="693" y="513"/>
                    <a:pt x="694" y="515"/>
                    <a:pt x="694" y="514"/>
                  </a:cubicBezTo>
                  <a:cubicBezTo>
                    <a:pt x="694" y="512"/>
                    <a:pt x="693" y="512"/>
                    <a:pt x="694" y="512"/>
                  </a:cubicBezTo>
                  <a:cubicBezTo>
                    <a:pt x="694" y="511"/>
                    <a:pt x="694" y="511"/>
                    <a:pt x="694" y="511"/>
                  </a:cubicBezTo>
                  <a:cubicBezTo>
                    <a:pt x="694" y="511"/>
                    <a:pt x="694" y="510"/>
                    <a:pt x="695" y="510"/>
                  </a:cubicBezTo>
                  <a:cubicBezTo>
                    <a:pt x="695" y="509"/>
                    <a:pt x="695" y="509"/>
                    <a:pt x="696" y="510"/>
                  </a:cubicBezTo>
                  <a:cubicBezTo>
                    <a:pt x="697" y="510"/>
                    <a:pt x="696" y="511"/>
                    <a:pt x="698" y="511"/>
                  </a:cubicBezTo>
                  <a:cubicBezTo>
                    <a:pt x="699" y="511"/>
                    <a:pt x="702" y="508"/>
                    <a:pt x="705" y="505"/>
                  </a:cubicBezTo>
                  <a:cubicBezTo>
                    <a:pt x="709" y="503"/>
                    <a:pt x="709" y="504"/>
                    <a:pt x="709" y="502"/>
                  </a:cubicBezTo>
                  <a:cubicBezTo>
                    <a:pt x="709" y="499"/>
                    <a:pt x="708" y="499"/>
                    <a:pt x="709" y="498"/>
                  </a:cubicBezTo>
                  <a:cubicBezTo>
                    <a:pt x="710" y="497"/>
                    <a:pt x="711" y="497"/>
                    <a:pt x="710" y="496"/>
                  </a:cubicBezTo>
                  <a:cubicBezTo>
                    <a:pt x="709" y="495"/>
                    <a:pt x="709" y="496"/>
                    <a:pt x="709" y="494"/>
                  </a:cubicBezTo>
                  <a:cubicBezTo>
                    <a:pt x="709" y="492"/>
                    <a:pt x="709" y="488"/>
                    <a:pt x="707" y="485"/>
                  </a:cubicBezTo>
                  <a:cubicBezTo>
                    <a:pt x="706" y="483"/>
                    <a:pt x="704" y="480"/>
                    <a:pt x="703" y="478"/>
                  </a:cubicBezTo>
                  <a:cubicBezTo>
                    <a:pt x="702" y="476"/>
                    <a:pt x="702" y="477"/>
                    <a:pt x="700" y="475"/>
                  </a:cubicBezTo>
                  <a:cubicBezTo>
                    <a:pt x="698" y="473"/>
                    <a:pt x="695" y="472"/>
                    <a:pt x="694" y="470"/>
                  </a:cubicBezTo>
                  <a:cubicBezTo>
                    <a:pt x="693" y="468"/>
                    <a:pt x="694" y="468"/>
                    <a:pt x="692" y="467"/>
                  </a:cubicBezTo>
                  <a:cubicBezTo>
                    <a:pt x="691" y="466"/>
                    <a:pt x="690" y="464"/>
                    <a:pt x="689" y="463"/>
                  </a:cubicBezTo>
                  <a:cubicBezTo>
                    <a:pt x="688" y="462"/>
                    <a:pt x="689" y="459"/>
                    <a:pt x="689" y="457"/>
                  </a:cubicBezTo>
                  <a:cubicBezTo>
                    <a:pt x="689" y="456"/>
                    <a:pt x="691" y="456"/>
                    <a:pt x="692" y="454"/>
                  </a:cubicBezTo>
                  <a:cubicBezTo>
                    <a:pt x="693" y="453"/>
                    <a:pt x="694" y="451"/>
                    <a:pt x="695" y="450"/>
                  </a:cubicBezTo>
                  <a:cubicBezTo>
                    <a:pt x="695" y="449"/>
                    <a:pt x="696" y="449"/>
                    <a:pt x="697" y="448"/>
                  </a:cubicBezTo>
                  <a:cubicBezTo>
                    <a:pt x="698" y="448"/>
                    <a:pt x="700" y="446"/>
                    <a:pt x="701" y="446"/>
                  </a:cubicBezTo>
                  <a:cubicBezTo>
                    <a:pt x="701" y="445"/>
                    <a:pt x="701" y="445"/>
                    <a:pt x="702" y="445"/>
                  </a:cubicBezTo>
                  <a:cubicBezTo>
                    <a:pt x="703" y="445"/>
                    <a:pt x="704" y="445"/>
                    <a:pt x="705" y="444"/>
                  </a:cubicBezTo>
                  <a:cubicBezTo>
                    <a:pt x="705" y="444"/>
                    <a:pt x="705" y="443"/>
                    <a:pt x="706" y="444"/>
                  </a:cubicBezTo>
                  <a:cubicBezTo>
                    <a:pt x="707" y="445"/>
                    <a:pt x="707" y="446"/>
                    <a:pt x="708" y="446"/>
                  </a:cubicBezTo>
                  <a:cubicBezTo>
                    <a:pt x="710" y="446"/>
                    <a:pt x="711" y="445"/>
                    <a:pt x="711" y="446"/>
                  </a:cubicBezTo>
                  <a:cubicBezTo>
                    <a:pt x="712" y="446"/>
                    <a:pt x="713" y="446"/>
                    <a:pt x="712" y="447"/>
                  </a:cubicBezTo>
                  <a:cubicBezTo>
                    <a:pt x="711" y="448"/>
                    <a:pt x="711" y="449"/>
                    <a:pt x="712" y="450"/>
                  </a:cubicBezTo>
                  <a:cubicBezTo>
                    <a:pt x="712" y="451"/>
                    <a:pt x="713" y="453"/>
                    <a:pt x="714" y="453"/>
                  </a:cubicBezTo>
                  <a:cubicBezTo>
                    <a:pt x="715" y="453"/>
                    <a:pt x="717" y="452"/>
                    <a:pt x="716" y="451"/>
                  </a:cubicBezTo>
                  <a:cubicBezTo>
                    <a:pt x="716" y="451"/>
                    <a:pt x="714" y="450"/>
                    <a:pt x="714" y="449"/>
                  </a:cubicBezTo>
                  <a:cubicBezTo>
                    <a:pt x="715" y="448"/>
                    <a:pt x="716" y="447"/>
                    <a:pt x="717" y="446"/>
                  </a:cubicBezTo>
                  <a:cubicBezTo>
                    <a:pt x="719" y="445"/>
                    <a:pt x="722" y="445"/>
                    <a:pt x="723" y="444"/>
                  </a:cubicBezTo>
                  <a:cubicBezTo>
                    <a:pt x="724" y="443"/>
                    <a:pt x="725" y="443"/>
                    <a:pt x="725" y="444"/>
                  </a:cubicBezTo>
                  <a:cubicBezTo>
                    <a:pt x="726" y="444"/>
                    <a:pt x="726" y="443"/>
                    <a:pt x="727" y="443"/>
                  </a:cubicBezTo>
                  <a:cubicBezTo>
                    <a:pt x="728" y="443"/>
                    <a:pt x="729" y="444"/>
                    <a:pt x="730" y="443"/>
                  </a:cubicBezTo>
                  <a:cubicBezTo>
                    <a:pt x="731" y="442"/>
                    <a:pt x="731" y="441"/>
                    <a:pt x="732" y="441"/>
                  </a:cubicBezTo>
                  <a:cubicBezTo>
                    <a:pt x="733" y="441"/>
                    <a:pt x="733" y="441"/>
                    <a:pt x="733" y="441"/>
                  </a:cubicBezTo>
                  <a:cubicBezTo>
                    <a:pt x="733" y="440"/>
                    <a:pt x="733" y="438"/>
                    <a:pt x="733" y="439"/>
                  </a:cubicBezTo>
                  <a:cubicBezTo>
                    <a:pt x="734" y="440"/>
                    <a:pt x="734" y="440"/>
                    <a:pt x="735" y="440"/>
                  </a:cubicBezTo>
                  <a:cubicBezTo>
                    <a:pt x="736" y="440"/>
                    <a:pt x="737" y="439"/>
                    <a:pt x="739" y="438"/>
                  </a:cubicBezTo>
                  <a:cubicBezTo>
                    <a:pt x="740" y="438"/>
                    <a:pt x="739" y="439"/>
                    <a:pt x="741" y="439"/>
                  </a:cubicBezTo>
                  <a:cubicBezTo>
                    <a:pt x="743" y="439"/>
                    <a:pt x="744" y="439"/>
                    <a:pt x="745" y="439"/>
                  </a:cubicBezTo>
                  <a:cubicBezTo>
                    <a:pt x="746" y="439"/>
                    <a:pt x="746" y="438"/>
                    <a:pt x="747" y="438"/>
                  </a:cubicBezTo>
                  <a:cubicBezTo>
                    <a:pt x="748" y="437"/>
                    <a:pt x="749" y="437"/>
                    <a:pt x="749" y="437"/>
                  </a:cubicBezTo>
                  <a:cubicBezTo>
                    <a:pt x="750" y="437"/>
                    <a:pt x="750" y="436"/>
                    <a:pt x="750" y="436"/>
                  </a:cubicBezTo>
                  <a:cubicBezTo>
                    <a:pt x="751" y="435"/>
                    <a:pt x="752" y="434"/>
                    <a:pt x="752" y="433"/>
                  </a:cubicBezTo>
                  <a:cubicBezTo>
                    <a:pt x="752" y="433"/>
                    <a:pt x="752" y="433"/>
                    <a:pt x="752" y="433"/>
                  </a:cubicBezTo>
                  <a:cubicBezTo>
                    <a:pt x="752" y="433"/>
                    <a:pt x="753" y="433"/>
                    <a:pt x="754" y="433"/>
                  </a:cubicBezTo>
                  <a:cubicBezTo>
                    <a:pt x="756" y="432"/>
                    <a:pt x="757" y="431"/>
                    <a:pt x="758" y="431"/>
                  </a:cubicBezTo>
                  <a:cubicBezTo>
                    <a:pt x="758" y="430"/>
                    <a:pt x="759" y="429"/>
                    <a:pt x="759" y="429"/>
                  </a:cubicBezTo>
                  <a:cubicBezTo>
                    <a:pt x="758" y="428"/>
                    <a:pt x="760" y="428"/>
                    <a:pt x="761" y="428"/>
                  </a:cubicBezTo>
                  <a:cubicBezTo>
                    <a:pt x="763" y="427"/>
                    <a:pt x="763" y="427"/>
                    <a:pt x="763" y="426"/>
                  </a:cubicBezTo>
                  <a:cubicBezTo>
                    <a:pt x="764" y="425"/>
                    <a:pt x="765" y="424"/>
                    <a:pt x="765" y="424"/>
                  </a:cubicBezTo>
                  <a:cubicBezTo>
                    <a:pt x="766" y="423"/>
                    <a:pt x="767" y="422"/>
                    <a:pt x="767" y="421"/>
                  </a:cubicBezTo>
                  <a:cubicBezTo>
                    <a:pt x="767" y="420"/>
                    <a:pt x="768" y="419"/>
                    <a:pt x="767" y="419"/>
                  </a:cubicBezTo>
                  <a:cubicBezTo>
                    <a:pt x="765" y="419"/>
                    <a:pt x="765" y="418"/>
                    <a:pt x="766" y="418"/>
                  </a:cubicBezTo>
                  <a:cubicBezTo>
                    <a:pt x="767" y="418"/>
                    <a:pt x="769" y="418"/>
                    <a:pt x="769" y="417"/>
                  </a:cubicBezTo>
                  <a:cubicBezTo>
                    <a:pt x="769" y="415"/>
                    <a:pt x="767" y="415"/>
                    <a:pt x="767" y="415"/>
                  </a:cubicBezTo>
                  <a:cubicBezTo>
                    <a:pt x="768" y="414"/>
                    <a:pt x="769" y="415"/>
                    <a:pt x="770" y="414"/>
                  </a:cubicBezTo>
                  <a:cubicBezTo>
                    <a:pt x="771" y="414"/>
                    <a:pt x="774" y="410"/>
                    <a:pt x="774" y="408"/>
                  </a:cubicBezTo>
                  <a:cubicBezTo>
                    <a:pt x="774" y="407"/>
                    <a:pt x="772" y="407"/>
                    <a:pt x="774" y="407"/>
                  </a:cubicBezTo>
                  <a:cubicBezTo>
                    <a:pt x="776" y="406"/>
                    <a:pt x="778" y="405"/>
                    <a:pt x="778" y="404"/>
                  </a:cubicBezTo>
                  <a:cubicBezTo>
                    <a:pt x="778" y="403"/>
                    <a:pt x="778" y="403"/>
                    <a:pt x="777" y="402"/>
                  </a:cubicBezTo>
                  <a:cubicBezTo>
                    <a:pt x="777" y="402"/>
                    <a:pt x="778" y="402"/>
                    <a:pt x="778" y="402"/>
                  </a:cubicBezTo>
                  <a:cubicBezTo>
                    <a:pt x="779" y="401"/>
                    <a:pt x="779" y="402"/>
                    <a:pt x="779" y="400"/>
                  </a:cubicBezTo>
                  <a:cubicBezTo>
                    <a:pt x="779" y="399"/>
                    <a:pt x="778" y="398"/>
                    <a:pt x="779" y="399"/>
                  </a:cubicBezTo>
                  <a:cubicBezTo>
                    <a:pt x="780" y="399"/>
                    <a:pt x="780" y="400"/>
                    <a:pt x="780" y="400"/>
                  </a:cubicBezTo>
                  <a:cubicBezTo>
                    <a:pt x="781" y="399"/>
                    <a:pt x="783" y="399"/>
                    <a:pt x="782" y="398"/>
                  </a:cubicBezTo>
                  <a:cubicBezTo>
                    <a:pt x="780" y="397"/>
                    <a:pt x="779" y="397"/>
                    <a:pt x="780" y="396"/>
                  </a:cubicBezTo>
                  <a:cubicBezTo>
                    <a:pt x="781" y="396"/>
                    <a:pt x="784" y="394"/>
                    <a:pt x="783" y="394"/>
                  </a:cubicBezTo>
                  <a:cubicBezTo>
                    <a:pt x="782" y="394"/>
                    <a:pt x="781" y="395"/>
                    <a:pt x="780" y="394"/>
                  </a:cubicBezTo>
                  <a:cubicBezTo>
                    <a:pt x="778" y="393"/>
                    <a:pt x="778" y="392"/>
                    <a:pt x="777" y="392"/>
                  </a:cubicBezTo>
                  <a:cubicBezTo>
                    <a:pt x="776" y="393"/>
                    <a:pt x="776" y="393"/>
                    <a:pt x="775" y="393"/>
                  </a:cubicBezTo>
                  <a:cubicBezTo>
                    <a:pt x="774" y="394"/>
                    <a:pt x="773" y="393"/>
                    <a:pt x="772" y="393"/>
                  </a:cubicBezTo>
                  <a:cubicBezTo>
                    <a:pt x="771" y="393"/>
                    <a:pt x="773" y="393"/>
                    <a:pt x="774" y="392"/>
                  </a:cubicBezTo>
                  <a:cubicBezTo>
                    <a:pt x="775" y="391"/>
                    <a:pt x="776" y="390"/>
                    <a:pt x="778" y="389"/>
                  </a:cubicBezTo>
                  <a:cubicBezTo>
                    <a:pt x="779" y="389"/>
                    <a:pt x="781" y="389"/>
                    <a:pt x="780" y="388"/>
                  </a:cubicBezTo>
                  <a:cubicBezTo>
                    <a:pt x="780" y="386"/>
                    <a:pt x="780" y="387"/>
                    <a:pt x="778" y="386"/>
                  </a:cubicBezTo>
                  <a:cubicBezTo>
                    <a:pt x="777" y="385"/>
                    <a:pt x="777" y="385"/>
                    <a:pt x="776" y="383"/>
                  </a:cubicBezTo>
                  <a:cubicBezTo>
                    <a:pt x="774" y="382"/>
                    <a:pt x="774" y="382"/>
                    <a:pt x="773" y="382"/>
                  </a:cubicBezTo>
                  <a:cubicBezTo>
                    <a:pt x="772" y="382"/>
                    <a:pt x="771" y="382"/>
                    <a:pt x="770" y="381"/>
                  </a:cubicBezTo>
                  <a:cubicBezTo>
                    <a:pt x="769" y="380"/>
                    <a:pt x="768" y="379"/>
                    <a:pt x="769" y="380"/>
                  </a:cubicBezTo>
                  <a:cubicBezTo>
                    <a:pt x="770" y="381"/>
                    <a:pt x="771" y="382"/>
                    <a:pt x="772" y="381"/>
                  </a:cubicBezTo>
                  <a:cubicBezTo>
                    <a:pt x="773" y="381"/>
                    <a:pt x="775" y="381"/>
                    <a:pt x="776" y="382"/>
                  </a:cubicBezTo>
                  <a:cubicBezTo>
                    <a:pt x="778" y="383"/>
                    <a:pt x="778" y="383"/>
                    <a:pt x="779" y="383"/>
                  </a:cubicBezTo>
                  <a:cubicBezTo>
                    <a:pt x="780" y="383"/>
                    <a:pt x="781" y="384"/>
                    <a:pt x="780" y="383"/>
                  </a:cubicBezTo>
                  <a:cubicBezTo>
                    <a:pt x="779" y="382"/>
                    <a:pt x="779" y="380"/>
                    <a:pt x="777" y="379"/>
                  </a:cubicBezTo>
                  <a:cubicBezTo>
                    <a:pt x="775" y="378"/>
                    <a:pt x="775" y="377"/>
                    <a:pt x="775" y="377"/>
                  </a:cubicBezTo>
                  <a:cubicBezTo>
                    <a:pt x="774" y="376"/>
                    <a:pt x="774" y="373"/>
                    <a:pt x="773" y="370"/>
                  </a:cubicBezTo>
                  <a:cubicBezTo>
                    <a:pt x="772" y="368"/>
                    <a:pt x="773" y="368"/>
                    <a:pt x="770" y="367"/>
                  </a:cubicBezTo>
                  <a:cubicBezTo>
                    <a:pt x="768" y="365"/>
                    <a:pt x="765" y="365"/>
                    <a:pt x="766" y="363"/>
                  </a:cubicBezTo>
                  <a:cubicBezTo>
                    <a:pt x="766" y="361"/>
                    <a:pt x="769" y="359"/>
                    <a:pt x="770" y="358"/>
                  </a:cubicBezTo>
                  <a:cubicBezTo>
                    <a:pt x="771" y="357"/>
                    <a:pt x="771" y="356"/>
                    <a:pt x="771" y="356"/>
                  </a:cubicBezTo>
                  <a:cubicBezTo>
                    <a:pt x="770" y="355"/>
                    <a:pt x="770" y="355"/>
                    <a:pt x="771" y="355"/>
                  </a:cubicBezTo>
                  <a:cubicBezTo>
                    <a:pt x="773" y="355"/>
                    <a:pt x="774" y="355"/>
                    <a:pt x="774" y="355"/>
                  </a:cubicBezTo>
                  <a:cubicBezTo>
                    <a:pt x="774" y="354"/>
                    <a:pt x="773" y="353"/>
                    <a:pt x="774" y="353"/>
                  </a:cubicBezTo>
                  <a:cubicBezTo>
                    <a:pt x="775" y="352"/>
                    <a:pt x="776" y="352"/>
                    <a:pt x="777" y="351"/>
                  </a:cubicBezTo>
                  <a:cubicBezTo>
                    <a:pt x="779" y="351"/>
                    <a:pt x="783" y="349"/>
                    <a:pt x="783" y="350"/>
                  </a:cubicBezTo>
                  <a:cubicBezTo>
                    <a:pt x="782" y="351"/>
                    <a:pt x="782" y="351"/>
                    <a:pt x="783" y="351"/>
                  </a:cubicBezTo>
                  <a:cubicBezTo>
                    <a:pt x="784" y="350"/>
                    <a:pt x="786" y="349"/>
                    <a:pt x="785" y="349"/>
                  </a:cubicBezTo>
                  <a:cubicBezTo>
                    <a:pt x="785" y="348"/>
                    <a:pt x="784" y="346"/>
                    <a:pt x="783" y="346"/>
                  </a:cubicBezTo>
                  <a:cubicBezTo>
                    <a:pt x="782" y="346"/>
                    <a:pt x="780" y="347"/>
                    <a:pt x="778" y="346"/>
                  </a:cubicBezTo>
                  <a:cubicBezTo>
                    <a:pt x="776" y="345"/>
                    <a:pt x="776" y="344"/>
                    <a:pt x="774" y="345"/>
                  </a:cubicBezTo>
                  <a:cubicBezTo>
                    <a:pt x="773" y="345"/>
                    <a:pt x="771" y="348"/>
                    <a:pt x="769" y="348"/>
                  </a:cubicBezTo>
                  <a:cubicBezTo>
                    <a:pt x="767" y="349"/>
                    <a:pt x="765" y="348"/>
                    <a:pt x="765" y="348"/>
                  </a:cubicBezTo>
                  <a:cubicBezTo>
                    <a:pt x="764" y="347"/>
                    <a:pt x="765" y="345"/>
                    <a:pt x="765" y="344"/>
                  </a:cubicBezTo>
                  <a:cubicBezTo>
                    <a:pt x="765" y="343"/>
                    <a:pt x="763" y="342"/>
                    <a:pt x="761" y="342"/>
                  </a:cubicBezTo>
                  <a:cubicBezTo>
                    <a:pt x="759" y="342"/>
                    <a:pt x="756" y="340"/>
                    <a:pt x="756" y="338"/>
                  </a:cubicBezTo>
                  <a:cubicBezTo>
                    <a:pt x="756" y="337"/>
                    <a:pt x="758" y="335"/>
                    <a:pt x="759" y="335"/>
                  </a:cubicBezTo>
                  <a:cubicBezTo>
                    <a:pt x="760" y="336"/>
                    <a:pt x="761" y="336"/>
                    <a:pt x="762" y="335"/>
                  </a:cubicBezTo>
                  <a:cubicBezTo>
                    <a:pt x="763" y="335"/>
                    <a:pt x="764" y="335"/>
                    <a:pt x="766" y="334"/>
                  </a:cubicBezTo>
                  <a:cubicBezTo>
                    <a:pt x="767" y="332"/>
                    <a:pt x="769" y="330"/>
                    <a:pt x="770" y="330"/>
                  </a:cubicBezTo>
                  <a:cubicBezTo>
                    <a:pt x="772" y="329"/>
                    <a:pt x="774" y="326"/>
                    <a:pt x="775" y="325"/>
                  </a:cubicBezTo>
                  <a:cubicBezTo>
                    <a:pt x="776" y="324"/>
                    <a:pt x="777" y="323"/>
                    <a:pt x="779" y="324"/>
                  </a:cubicBezTo>
                  <a:cubicBezTo>
                    <a:pt x="782" y="325"/>
                    <a:pt x="783" y="325"/>
                    <a:pt x="783" y="326"/>
                  </a:cubicBezTo>
                  <a:cubicBezTo>
                    <a:pt x="782" y="327"/>
                    <a:pt x="781" y="330"/>
                    <a:pt x="780" y="331"/>
                  </a:cubicBezTo>
                  <a:cubicBezTo>
                    <a:pt x="779" y="331"/>
                    <a:pt x="776" y="333"/>
                    <a:pt x="778" y="333"/>
                  </a:cubicBezTo>
                  <a:cubicBezTo>
                    <a:pt x="779" y="333"/>
                    <a:pt x="779" y="334"/>
                    <a:pt x="780" y="333"/>
                  </a:cubicBezTo>
                  <a:cubicBezTo>
                    <a:pt x="781" y="333"/>
                    <a:pt x="781" y="334"/>
                    <a:pt x="780" y="334"/>
                  </a:cubicBezTo>
                  <a:cubicBezTo>
                    <a:pt x="779" y="335"/>
                    <a:pt x="778" y="336"/>
                    <a:pt x="777" y="337"/>
                  </a:cubicBezTo>
                  <a:cubicBezTo>
                    <a:pt x="777" y="337"/>
                    <a:pt x="777" y="338"/>
                    <a:pt x="778" y="338"/>
                  </a:cubicBezTo>
                  <a:cubicBezTo>
                    <a:pt x="779" y="337"/>
                    <a:pt x="780" y="336"/>
                    <a:pt x="781" y="335"/>
                  </a:cubicBezTo>
                  <a:cubicBezTo>
                    <a:pt x="782" y="335"/>
                    <a:pt x="784" y="333"/>
                    <a:pt x="786" y="332"/>
                  </a:cubicBezTo>
                  <a:cubicBezTo>
                    <a:pt x="787" y="332"/>
                    <a:pt x="791" y="330"/>
                    <a:pt x="794" y="331"/>
                  </a:cubicBezTo>
                  <a:cubicBezTo>
                    <a:pt x="794" y="331"/>
                    <a:pt x="794" y="331"/>
                    <a:pt x="794" y="331"/>
                  </a:cubicBezTo>
                  <a:cubicBezTo>
                    <a:pt x="797" y="331"/>
                    <a:pt x="799" y="332"/>
                    <a:pt x="800" y="332"/>
                  </a:cubicBezTo>
                  <a:cubicBezTo>
                    <a:pt x="801" y="332"/>
                    <a:pt x="801" y="332"/>
                    <a:pt x="801" y="333"/>
                  </a:cubicBezTo>
                  <a:cubicBezTo>
                    <a:pt x="801" y="335"/>
                    <a:pt x="800" y="337"/>
                    <a:pt x="800" y="337"/>
                  </a:cubicBezTo>
                  <a:cubicBezTo>
                    <a:pt x="800" y="338"/>
                    <a:pt x="800" y="338"/>
                    <a:pt x="801" y="338"/>
                  </a:cubicBezTo>
                  <a:cubicBezTo>
                    <a:pt x="802" y="338"/>
                    <a:pt x="802" y="338"/>
                    <a:pt x="800" y="338"/>
                  </a:cubicBezTo>
                  <a:cubicBezTo>
                    <a:pt x="799" y="338"/>
                    <a:pt x="798" y="340"/>
                    <a:pt x="798" y="341"/>
                  </a:cubicBezTo>
                  <a:cubicBezTo>
                    <a:pt x="798" y="342"/>
                    <a:pt x="797" y="342"/>
                    <a:pt x="798" y="342"/>
                  </a:cubicBezTo>
                  <a:cubicBezTo>
                    <a:pt x="799" y="342"/>
                    <a:pt x="799" y="343"/>
                    <a:pt x="799" y="343"/>
                  </a:cubicBezTo>
                  <a:cubicBezTo>
                    <a:pt x="799" y="344"/>
                    <a:pt x="800" y="343"/>
                    <a:pt x="800" y="343"/>
                  </a:cubicBezTo>
                  <a:cubicBezTo>
                    <a:pt x="801" y="343"/>
                    <a:pt x="801" y="343"/>
                    <a:pt x="801" y="344"/>
                  </a:cubicBezTo>
                  <a:cubicBezTo>
                    <a:pt x="801" y="344"/>
                    <a:pt x="800" y="344"/>
                    <a:pt x="801" y="344"/>
                  </a:cubicBezTo>
                  <a:cubicBezTo>
                    <a:pt x="802" y="344"/>
                    <a:pt x="802" y="343"/>
                    <a:pt x="803" y="343"/>
                  </a:cubicBezTo>
                  <a:cubicBezTo>
                    <a:pt x="805" y="344"/>
                    <a:pt x="805" y="344"/>
                    <a:pt x="806" y="344"/>
                  </a:cubicBezTo>
                  <a:cubicBezTo>
                    <a:pt x="807" y="344"/>
                    <a:pt x="807" y="344"/>
                    <a:pt x="808" y="344"/>
                  </a:cubicBezTo>
                  <a:cubicBezTo>
                    <a:pt x="808" y="345"/>
                    <a:pt x="808" y="345"/>
                    <a:pt x="808" y="345"/>
                  </a:cubicBezTo>
                  <a:cubicBezTo>
                    <a:pt x="809" y="347"/>
                    <a:pt x="808" y="347"/>
                    <a:pt x="809" y="348"/>
                  </a:cubicBezTo>
                  <a:cubicBezTo>
                    <a:pt x="810" y="349"/>
                    <a:pt x="810" y="350"/>
                    <a:pt x="809" y="350"/>
                  </a:cubicBezTo>
                  <a:cubicBezTo>
                    <a:pt x="808" y="350"/>
                    <a:pt x="805" y="350"/>
                    <a:pt x="806" y="350"/>
                  </a:cubicBezTo>
                  <a:cubicBezTo>
                    <a:pt x="806" y="351"/>
                    <a:pt x="807" y="351"/>
                    <a:pt x="808" y="352"/>
                  </a:cubicBezTo>
                  <a:cubicBezTo>
                    <a:pt x="808" y="353"/>
                    <a:pt x="809" y="355"/>
                    <a:pt x="808" y="355"/>
                  </a:cubicBezTo>
                  <a:cubicBezTo>
                    <a:pt x="807" y="355"/>
                    <a:pt x="807" y="355"/>
                    <a:pt x="808" y="356"/>
                  </a:cubicBezTo>
                  <a:cubicBezTo>
                    <a:pt x="808" y="356"/>
                    <a:pt x="809" y="357"/>
                    <a:pt x="808" y="358"/>
                  </a:cubicBezTo>
                  <a:cubicBezTo>
                    <a:pt x="807" y="358"/>
                    <a:pt x="807" y="359"/>
                    <a:pt x="807" y="360"/>
                  </a:cubicBezTo>
                  <a:cubicBezTo>
                    <a:pt x="806" y="362"/>
                    <a:pt x="805" y="363"/>
                    <a:pt x="806" y="363"/>
                  </a:cubicBezTo>
                  <a:cubicBezTo>
                    <a:pt x="807" y="362"/>
                    <a:pt x="806" y="363"/>
                    <a:pt x="807" y="363"/>
                  </a:cubicBezTo>
                  <a:cubicBezTo>
                    <a:pt x="808" y="363"/>
                    <a:pt x="808" y="363"/>
                    <a:pt x="808" y="363"/>
                  </a:cubicBezTo>
                  <a:cubicBezTo>
                    <a:pt x="807" y="363"/>
                    <a:pt x="807" y="364"/>
                    <a:pt x="807" y="364"/>
                  </a:cubicBezTo>
                  <a:cubicBezTo>
                    <a:pt x="808" y="364"/>
                    <a:pt x="807" y="364"/>
                    <a:pt x="807" y="365"/>
                  </a:cubicBezTo>
                  <a:cubicBezTo>
                    <a:pt x="807" y="365"/>
                    <a:pt x="806" y="366"/>
                    <a:pt x="806" y="366"/>
                  </a:cubicBezTo>
                  <a:cubicBezTo>
                    <a:pt x="805" y="366"/>
                    <a:pt x="804" y="368"/>
                    <a:pt x="805" y="367"/>
                  </a:cubicBezTo>
                  <a:cubicBezTo>
                    <a:pt x="806" y="366"/>
                    <a:pt x="806" y="365"/>
                    <a:pt x="807" y="366"/>
                  </a:cubicBezTo>
                  <a:cubicBezTo>
                    <a:pt x="807" y="367"/>
                    <a:pt x="807" y="367"/>
                    <a:pt x="808" y="367"/>
                  </a:cubicBezTo>
                  <a:cubicBezTo>
                    <a:pt x="809" y="366"/>
                    <a:pt x="810" y="366"/>
                    <a:pt x="810" y="365"/>
                  </a:cubicBezTo>
                  <a:cubicBezTo>
                    <a:pt x="811" y="365"/>
                    <a:pt x="811" y="364"/>
                    <a:pt x="812" y="365"/>
                  </a:cubicBezTo>
                  <a:cubicBezTo>
                    <a:pt x="812" y="365"/>
                    <a:pt x="812" y="366"/>
                    <a:pt x="813" y="366"/>
                  </a:cubicBezTo>
                  <a:cubicBezTo>
                    <a:pt x="813" y="365"/>
                    <a:pt x="813" y="364"/>
                    <a:pt x="814" y="364"/>
                  </a:cubicBezTo>
                  <a:cubicBezTo>
                    <a:pt x="814" y="363"/>
                    <a:pt x="815" y="363"/>
                    <a:pt x="815" y="364"/>
                  </a:cubicBezTo>
                  <a:cubicBezTo>
                    <a:pt x="815" y="364"/>
                    <a:pt x="815" y="365"/>
                    <a:pt x="816" y="365"/>
                  </a:cubicBezTo>
                  <a:cubicBezTo>
                    <a:pt x="816" y="364"/>
                    <a:pt x="816" y="364"/>
                    <a:pt x="817" y="364"/>
                  </a:cubicBezTo>
                  <a:cubicBezTo>
                    <a:pt x="817" y="364"/>
                    <a:pt x="819" y="364"/>
                    <a:pt x="819" y="364"/>
                  </a:cubicBezTo>
                  <a:cubicBezTo>
                    <a:pt x="820" y="364"/>
                    <a:pt x="820" y="364"/>
                    <a:pt x="820" y="363"/>
                  </a:cubicBezTo>
                  <a:cubicBezTo>
                    <a:pt x="820" y="363"/>
                    <a:pt x="820" y="362"/>
                    <a:pt x="820" y="362"/>
                  </a:cubicBezTo>
                  <a:cubicBezTo>
                    <a:pt x="821" y="362"/>
                    <a:pt x="823" y="362"/>
                    <a:pt x="824" y="361"/>
                  </a:cubicBezTo>
                  <a:cubicBezTo>
                    <a:pt x="824" y="361"/>
                    <a:pt x="824" y="360"/>
                    <a:pt x="825" y="360"/>
                  </a:cubicBezTo>
                  <a:cubicBezTo>
                    <a:pt x="826" y="360"/>
                    <a:pt x="826" y="359"/>
                    <a:pt x="826" y="360"/>
                  </a:cubicBezTo>
                  <a:cubicBezTo>
                    <a:pt x="827" y="362"/>
                    <a:pt x="827" y="362"/>
                    <a:pt x="827" y="362"/>
                  </a:cubicBezTo>
                  <a:cubicBezTo>
                    <a:pt x="827" y="361"/>
                    <a:pt x="828" y="361"/>
                    <a:pt x="827" y="360"/>
                  </a:cubicBezTo>
                  <a:cubicBezTo>
                    <a:pt x="826" y="359"/>
                    <a:pt x="825" y="357"/>
                    <a:pt x="825" y="356"/>
                  </a:cubicBezTo>
                  <a:cubicBezTo>
                    <a:pt x="824" y="355"/>
                    <a:pt x="824" y="355"/>
                    <a:pt x="824" y="354"/>
                  </a:cubicBezTo>
                  <a:cubicBezTo>
                    <a:pt x="824" y="353"/>
                    <a:pt x="824" y="350"/>
                    <a:pt x="823" y="347"/>
                  </a:cubicBezTo>
                  <a:cubicBezTo>
                    <a:pt x="822" y="344"/>
                    <a:pt x="820" y="342"/>
                    <a:pt x="819" y="341"/>
                  </a:cubicBezTo>
                  <a:cubicBezTo>
                    <a:pt x="819" y="340"/>
                    <a:pt x="818" y="340"/>
                    <a:pt x="818" y="339"/>
                  </a:cubicBezTo>
                  <a:cubicBezTo>
                    <a:pt x="817" y="338"/>
                    <a:pt x="816" y="336"/>
                    <a:pt x="814" y="336"/>
                  </a:cubicBezTo>
                  <a:cubicBezTo>
                    <a:pt x="812" y="334"/>
                    <a:pt x="812" y="335"/>
                    <a:pt x="813" y="334"/>
                  </a:cubicBezTo>
                  <a:cubicBezTo>
                    <a:pt x="814" y="332"/>
                    <a:pt x="813" y="332"/>
                    <a:pt x="815" y="331"/>
                  </a:cubicBezTo>
                  <a:cubicBezTo>
                    <a:pt x="817" y="330"/>
                    <a:pt x="819" y="330"/>
                    <a:pt x="820" y="328"/>
                  </a:cubicBezTo>
                  <a:cubicBezTo>
                    <a:pt x="821" y="326"/>
                    <a:pt x="824" y="325"/>
                    <a:pt x="825" y="324"/>
                  </a:cubicBezTo>
                  <a:cubicBezTo>
                    <a:pt x="826" y="323"/>
                    <a:pt x="826" y="320"/>
                    <a:pt x="826" y="319"/>
                  </a:cubicBezTo>
                  <a:cubicBezTo>
                    <a:pt x="825" y="318"/>
                    <a:pt x="826" y="317"/>
                    <a:pt x="826" y="317"/>
                  </a:cubicBezTo>
                  <a:cubicBezTo>
                    <a:pt x="827" y="316"/>
                    <a:pt x="829" y="314"/>
                    <a:pt x="831" y="313"/>
                  </a:cubicBezTo>
                  <a:cubicBezTo>
                    <a:pt x="831" y="313"/>
                    <a:pt x="831" y="313"/>
                    <a:pt x="831" y="312"/>
                  </a:cubicBezTo>
                  <a:cubicBezTo>
                    <a:pt x="832" y="311"/>
                    <a:pt x="834" y="312"/>
                    <a:pt x="835" y="311"/>
                  </a:cubicBezTo>
                  <a:cubicBezTo>
                    <a:pt x="836" y="310"/>
                    <a:pt x="836" y="309"/>
                    <a:pt x="838" y="309"/>
                  </a:cubicBezTo>
                  <a:cubicBezTo>
                    <a:pt x="840" y="309"/>
                    <a:pt x="840" y="309"/>
                    <a:pt x="842" y="310"/>
                  </a:cubicBezTo>
                  <a:cubicBezTo>
                    <a:pt x="843" y="311"/>
                    <a:pt x="845" y="312"/>
                    <a:pt x="848" y="310"/>
                  </a:cubicBezTo>
                  <a:cubicBezTo>
                    <a:pt x="851" y="309"/>
                    <a:pt x="854" y="307"/>
                    <a:pt x="858" y="304"/>
                  </a:cubicBezTo>
                  <a:cubicBezTo>
                    <a:pt x="861" y="300"/>
                    <a:pt x="864" y="297"/>
                    <a:pt x="865" y="296"/>
                  </a:cubicBezTo>
                  <a:cubicBezTo>
                    <a:pt x="866" y="294"/>
                    <a:pt x="870" y="291"/>
                    <a:pt x="874" y="285"/>
                  </a:cubicBezTo>
                  <a:cubicBezTo>
                    <a:pt x="877" y="280"/>
                    <a:pt x="881" y="275"/>
                    <a:pt x="883" y="273"/>
                  </a:cubicBezTo>
                  <a:cubicBezTo>
                    <a:pt x="885" y="271"/>
                    <a:pt x="887" y="266"/>
                    <a:pt x="887" y="263"/>
                  </a:cubicBezTo>
                  <a:cubicBezTo>
                    <a:pt x="888" y="261"/>
                    <a:pt x="887" y="254"/>
                    <a:pt x="887" y="252"/>
                  </a:cubicBezTo>
                  <a:cubicBezTo>
                    <a:pt x="888" y="251"/>
                    <a:pt x="892" y="245"/>
                    <a:pt x="892" y="243"/>
                  </a:cubicBezTo>
                  <a:cubicBezTo>
                    <a:pt x="892" y="241"/>
                    <a:pt x="893" y="239"/>
                    <a:pt x="892" y="238"/>
                  </a:cubicBezTo>
                  <a:cubicBezTo>
                    <a:pt x="891" y="237"/>
                    <a:pt x="890" y="236"/>
                    <a:pt x="890" y="236"/>
                  </a:cubicBezTo>
                  <a:cubicBezTo>
                    <a:pt x="890" y="236"/>
                    <a:pt x="892" y="237"/>
                    <a:pt x="892" y="236"/>
                  </a:cubicBezTo>
                  <a:cubicBezTo>
                    <a:pt x="892" y="234"/>
                    <a:pt x="892" y="234"/>
                    <a:pt x="891" y="233"/>
                  </a:cubicBezTo>
                  <a:cubicBezTo>
                    <a:pt x="890" y="233"/>
                    <a:pt x="888" y="231"/>
                    <a:pt x="887" y="230"/>
                  </a:cubicBezTo>
                  <a:cubicBezTo>
                    <a:pt x="885" y="228"/>
                    <a:pt x="886" y="228"/>
                    <a:pt x="883" y="228"/>
                  </a:cubicBezTo>
                  <a:cubicBezTo>
                    <a:pt x="880" y="227"/>
                    <a:pt x="879" y="226"/>
                    <a:pt x="878" y="226"/>
                  </a:cubicBezTo>
                  <a:cubicBezTo>
                    <a:pt x="878" y="227"/>
                    <a:pt x="879" y="229"/>
                    <a:pt x="878" y="229"/>
                  </a:cubicBezTo>
                  <a:cubicBezTo>
                    <a:pt x="876" y="229"/>
                    <a:pt x="876" y="229"/>
                    <a:pt x="875" y="230"/>
                  </a:cubicBezTo>
                  <a:cubicBezTo>
                    <a:pt x="875" y="231"/>
                    <a:pt x="873" y="232"/>
                    <a:pt x="872" y="232"/>
                  </a:cubicBezTo>
                  <a:cubicBezTo>
                    <a:pt x="871" y="231"/>
                    <a:pt x="871" y="230"/>
                    <a:pt x="871" y="230"/>
                  </a:cubicBezTo>
                  <a:cubicBezTo>
                    <a:pt x="872" y="229"/>
                    <a:pt x="871" y="230"/>
                    <a:pt x="871" y="229"/>
                  </a:cubicBezTo>
                  <a:cubicBezTo>
                    <a:pt x="871" y="227"/>
                    <a:pt x="872" y="227"/>
                    <a:pt x="872" y="226"/>
                  </a:cubicBezTo>
                  <a:cubicBezTo>
                    <a:pt x="872" y="225"/>
                    <a:pt x="872" y="226"/>
                    <a:pt x="871" y="226"/>
                  </a:cubicBezTo>
                  <a:cubicBezTo>
                    <a:pt x="870" y="226"/>
                    <a:pt x="868" y="227"/>
                    <a:pt x="868" y="227"/>
                  </a:cubicBezTo>
                  <a:cubicBezTo>
                    <a:pt x="868" y="228"/>
                    <a:pt x="870" y="229"/>
                    <a:pt x="868" y="229"/>
                  </a:cubicBezTo>
                  <a:cubicBezTo>
                    <a:pt x="866" y="230"/>
                    <a:pt x="866" y="230"/>
                    <a:pt x="866" y="229"/>
                  </a:cubicBezTo>
                  <a:cubicBezTo>
                    <a:pt x="866" y="228"/>
                    <a:pt x="867" y="224"/>
                    <a:pt x="866" y="224"/>
                  </a:cubicBezTo>
                  <a:cubicBezTo>
                    <a:pt x="866" y="224"/>
                    <a:pt x="866" y="224"/>
                    <a:pt x="866" y="224"/>
                  </a:cubicBezTo>
                  <a:cubicBezTo>
                    <a:pt x="866" y="224"/>
                    <a:pt x="866" y="224"/>
                    <a:pt x="864" y="224"/>
                  </a:cubicBezTo>
                  <a:cubicBezTo>
                    <a:pt x="861" y="224"/>
                    <a:pt x="861" y="224"/>
                    <a:pt x="860" y="223"/>
                  </a:cubicBezTo>
                  <a:cubicBezTo>
                    <a:pt x="858" y="222"/>
                    <a:pt x="857" y="222"/>
                    <a:pt x="859" y="221"/>
                  </a:cubicBezTo>
                  <a:cubicBezTo>
                    <a:pt x="860" y="220"/>
                    <a:pt x="863" y="218"/>
                    <a:pt x="865" y="217"/>
                  </a:cubicBezTo>
                  <a:cubicBezTo>
                    <a:pt x="866" y="215"/>
                    <a:pt x="873" y="211"/>
                    <a:pt x="874" y="209"/>
                  </a:cubicBezTo>
                  <a:cubicBezTo>
                    <a:pt x="875" y="207"/>
                    <a:pt x="880" y="203"/>
                    <a:pt x="884" y="201"/>
                  </a:cubicBezTo>
                  <a:cubicBezTo>
                    <a:pt x="887" y="198"/>
                    <a:pt x="886" y="198"/>
                    <a:pt x="888" y="196"/>
                  </a:cubicBezTo>
                  <a:cubicBezTo>
                    <a:pt x="890" y="194"/>
                    <a:pt x="894" y="192"/>
                    <a:pt x="896" y="190"/>
                  </a:cubicBezTo>
                  <a:cubicBezTo>
                    <a:pt x="897" y="188"/>
                    <a:pt x="900" y="186"/>
                    <a:pt x="902" y="185"/>
                  </a:cubicBezTo>
                  <a:cubicBezTo>
                    <a:pt x="904" y="185"/>
                    <a:pt x="906" y="184"/>
                    <a:pt x="911" y="184"/>
                  </a:cubicBezTo>
                  <a:cubicBezTo>
                    <a:pt x="915" y="184"/>
                    <a:pt x="917" y="184"/>
                    <a:pt x="918" y="185"/>
                  </a:cubicBezTo>
                  <a:cubicBezTo>
                    <a:pt x="919" y="186"/>
                    <a:pt x="919" y="187"/>
                    <a:pt x="920" y="186"/>
                  </a:cubicBezTo>
                  <a:cubicBezTo>
                    <a:pt x="922" y="186"/>
                    <a:pt x="924" y="185"/>
                    <a:pt x="925" y="185"/>
                  </a:cubicBezTo>
                  <a:cubicBezTo>
                    <a:pt x="926" y="185"/>
                    <a:pt x="927" y="186"/>
                    <a:pt x="927" y="186"/>
                  </a:cubicBezTo>
                  <a:cubicBezTo>
                    <a:pt x="928" y="186"/>
                    <a:pt x="930" y="185"/>
                    <a:pt x="931" y="185"/>
                  </a:cubicBezTo>
                  <a:cubicBezTo>
                    <a:pt x="932" y="185"/>
                    <a:pt x="932" y="186"/>
                    <a:pt x="933" y="186"/>
                  </a:cubicBezTo>
                  <a:cubicBezTo>
                    <a:pt x="935" y="186"/>
                    <a:pt x="936" y="186"/>
                    <a:pt x="936" y="185"/>
                  </a:cubicBezTo>
                  <a:cubicBezTo>
                    <a:pt x="936" y="184"/>
                    <a:pt x="936" y="183"/>
                    <a:pt x="938" y="183"/>
                  </a:cubicBezTo>
                  <a:cubicBezTo>
                    <a:pt x="939" y="182"/>
                    <a:pt x="943" y="182"/>
                    <a:pt x="944" y="183"/>
                  </a:cubicBezTo>
                  <a:cubicBezTo>
                    <a:pt x="945" y="184"/>
                    <a:pt x="947" y="185"/>
                    <a:pt x="947" y="184"/>
                  </a:cubicBezTo>
                  <a:cubicBezTo>
                    <a:pt x="948" y="184"/>
                    <a:pt x="951" y="184"/>
                    <a:pt x="952" y="185"/>
                  </a:cubicBezTo>
                  <a:cubicBezTo>
                    <a:pt x="953" y="186"/>
                    <a:pt x="954" y="187"/>
                    <a:pt x="953" y="187"/>
                  </a:cubicBezTo>
                  <a:cubicBezTo>
                    <a:pt x="952" y="187"/>
                    <a:pt x="950" y="187"/>
                    <a:pt x="950" y="187"/>
                  </a:cubicBezTo>
                  <a:cubicBezTo>
                    <a:pt x="949" y="188"/>
                    <a:pt x="948" y="189"/>
                    <a:pt x="951" y="189"/>
                  </a:cubicBezTo>
                  <a:cubicBezTo>
                    <a:pt x="954" y="189"/>
                    <a:pt x="954" y="189"/>
                    <a:pt x="955" y="189"/>
                  </a:cubicBezTo>
                  <a:cubicBezTo>
                    <a:pt x="956" y="188"/>
                    <a:pt x="957" y="189"/>
                    <a:pt x="959" y="189"/>
                  </a:cubicBezTo>
                  <a:cubicBezTo>
                    <a:pt x="960" y="188"/>
                    <a:pt x="960" y="187"/>
                    <a:pt x="962" y="187"/>
                  </a:cubicBezTo>
                  <a:cubicBezTo>
                    <a:pt x="963" y="187"/>
                    <a:pt x="964" y="188"/>
                    <a:pt x="965" y="188"/>
                  </a:cubicBezTo>
                  <a:cubicBezTo>
                    <a:pt x="967" y="188"/>
                    <a:pt x="971" y="187"/>
                    <a:pt x="971" y="186"/>
                  </a:cubicBezTo>
                  <a:cubicBezTo>
                    <a:pt x="972" y="186"/>
                    <a:pt x="973" y="185"/>
                    <a:pt x="970" y="185"/>
                  </a:cubicBezTo>
                  <a:cubicBezTo>
                    <a:pt x="968" y="184"/>
                    <a:pt x="966" y="185"/>
                    <a:pt x="967" y="183"/>
                  </a:cubicBezTo>
                  <a:cubicBezTo>
                    <a:pt x="967" y="182"/>
                    <a:pt x="967" y="181"/>
                    <a:pt x="968" y="179"/>
                  </a:cubicBezTo>
                  <a:cubicBezTo>
                    <a:pt x="970" y="177"/>
                    <a:pt x="969" y="176"/>
                    <a:pt x="971" y="176"/>
                  </a:cubicBezTo>
                  <a:cubicBezTo>
                    <a:pt x="973" y="176"/>
                    <a:pt x="975" y="173"/>
                    <a:pt x="977" y="172"/>
                  </a:cubicBezTo>
                  <a:cubicBezTo>
                    <a:pt x="979" y="170"/>
                    <a:pt x="980" y="170"/>
                    <a:pt x="980" y="169"/>
                  </a:cubicBezTo>
                  <a:cubicBezTo>
                    <a:pt x="981" y="167"/>
                    <a:pt x="981" y="166"/>
                    <a:pt x="983" y="165"/>
                  </a:cubicBezTo>
                  <a:cubicBezTo>
                    <a:pt x="985" y="164"/>
                    <a:pt x="987" y="165"/>
                    <a:pt x="989" y="165"/>
                  </a:cubicBezTo>
                  <a:cubicBezTo>
                    <a:pt x="991" y="164"/>
                    <a:pt x="994" y="163"/>
                    <a:pt x="995" y="164"/>
                  </a:cubicBezTo>
                  <a:cubicBezTo>
                    <a:pt x="996" y="165"/>
                    <a:pt x="997" y="166"/>
                    <a:pt x="997" y="166"/>
                  </a:cubicBezTo>
                  <a:cubicBezTo>
                    <a:pt x="998" y="165"/>
                    <a:pt x="1000" y="164"/>
                    <a:pt x="1001" y="164"/>
                  </a:cubicBezTo>
                  <a:cubicBezTo>
                    <a:pt x="1001" y="164"/>
                    <a:pt x="1002" y="164"/>
                    <a:pt x="1001" y="165"/>
                  </a:cubicBezTo>
                  <a:cubicBezTo>
                    <a:pt x="1000" y="167"/>
                    <a:pt x="999" y="168"/>
                    <a:pt x="999" y="169"/>
                  </a:cubicBezTo>
                  <a:cubicBezTo>
                    <a:pt x="999" y="171"/>
                    <a:pt x="998" y="171"/>
                    <a:pt x="999" y="171"/>
                  </a:cubicBezTo>
                  <a:cubicBezTo>
                    <a:pt x="1001" y="171"/>
                    <a:pt x="1003" y="170"/>
                    <a:pt x="1002" y="171"/>
                  </a:cubicBezTo>
                  <a:cubicBezTo>
                    <a:pt x="1001" y="172"/>
                    <a:pt x="999" y="174"/>
                    <a:pt x="1000" y="174"/>
                  </a:cubicBezTo>
                  <a:cubicBezTo>
                    <a:pt x="1002" y="174"/>
                    <a:pt x="1002" y="174"/>
                    <a:pt x="1005" y="172"/>
                  </a:cubicBezTo>
                  <a:cubicBezTo>
                    <a:pt x="1007" y="170"/>
                    <a:pt x="1011" y="166"/>
                    <a:pt x="1013" y="166"/>
                  </a:cubicBezTo>
                  <a:cubicBezTo>
                    <a:pt x="1015" y="166"/>
                    <a:pt x="1016" y="167"/>
                    <a:pt x="1017" y="166"/>
                  </a:cubicBezTo>
                  <a:cubicBezTo>
                    <a:pt x="1017" y="165"/>
                    <a:pt x="1016" y="164"/>
                    <a:pt x="1017" y="163"/>
                  </a:cubicBezTo>
                  <a:cubicBezTo>
                    <a:pt x="1017" y="162"/>
                    <a:pt x="1016" y="161"/>
                    <a:pt x="1018" y="160"/>
                  </a:cubicBezTo>
                  <a:cubicBezTo>
                    <a:pt x="1019" y="158"/>
                    <a:pt x="1017" y="159"/>
                    <a:pt x="1020" y="158"/>
                  </a:cubicBezTo>
                  <a:cubicBezTo>
                    <a:pt x="1023" y="157"/>
                    <a:pt x="1024" y="156"/>
                    <a:pt x="1025" y="157"/>
                  </a:cubicBezTo>
                  <a:cubicBezTo>
                    <a:pt x="1026" y="157"/>
                    <a:pt x="1027" y="158"/>
                    <a:pt x="1028" y="158"/>
                  </a:cubicBezTo>
                  <a:cubicBezTo>
                    <a:pt x="1030" y="158"/>
                    <a:pt x="1029" y="158"/>
                    <a:pt x="1027" y="159"/>
                  </a:cubicBezTo>
                  <a:cubicBezTo>
                    <a:pt x="1024" y="159"/>
                    <a:pt x="1023" y="160"/>
                    <a:pt x="1023" y="162"/>
                  </a:cubicBezTo>
                  <a:cubicBezTo>
                    <a:pt x="1022" y="163"/>
                    <a:pt x="1023" y="166"/>
                    <a:pt x="1022" y="166"/>
                  </a:cubicBezTo>
                  <a:cubicBezTo>
                    <a:pt x="1022" y="166"/>
                    <a:pt x="1021" y="166"/>
                    <a:pt x="1021" y="167"/>
                  </a:cubicBezTo>
                  <a:cubicBezTo>
                    <a:pt x="1022" y="168"/>
                    <a:pt x="1023" y="168"/>
                    <a:pt x="1022" y="169"/>
                  </a:cubicBezTo>
                  <a:cubicBezTo>
                    <a:pt x="1021" y="170"/>
                    <a:pt x="1019" y="171"/>
                    <a:pt x="1019" y="171"/>
                  </a:cubicBezTo>
                  <a:cubicBezTo>
                    <a:pt x="1020" y="172"/>
                    <a:pt x="1021" y="172"/>
                    <a:pt x="1018" y="173"/>
                  </a:cubicBezTo>
                  <a:cubicBezTo>
                    <a:pt x="1014" y="174"/>
                    <a:pt x="1012" y="176"/>
                    <a:pt x="1011" y="177"/>
                  </a:cubicBezTo>
                  <a:cubicBezTo>
                    <a:pt x="1010" y="177"/>
                    <a:pt x="1010" y="177"/>
                    <a:pt x="1009" y="179"/>
                  </a:cubicBezTo>
                  <a:cubicBezTo>
                    <a:pt x="1007" y="180"/>
                    <a:pt x="1006" y="181"/>
                    <a:pt x="1005" y="183"/>
                  </a:cubicBezTo>
                  <a:cubicBezTo>
                    <a:pt x="1003" y="184"/>
                    <a:pt x="1004" y="182"/>
                    <a:pt x="1002" y="184"/>
                  </a:cubicBezTo>
                  <a:cubicBezTo>
                    <a:pt x="1000" y="186"/>
                    <a:pt x="1000" y="186"/>
                    <a:pt x="998" y="187"/>
                  </a:cubicBezTo>
                  <a:cubicBezTo>
                    <a:pt x="997" y="189"/>
                    <a:pt x="996" y="192"/>
                    <a:pt x="993" y="194"/>
                  </a:cubicBezTo>
                  <a:cubicBezTo>
                    <a:pt x="990" y="196"/>
                    <a:pt x="989" y="197"/>
                    <a:pt x="987" y="197"/>
                  </a:cubicBezTo>
                  <a:cubicBezTo>
                    <a:pt x="985" y="197"/>
                    <a:pt x="984" y="199"/>
                    <a:pt x="983" y="198"/>
                  </a:cubicBezTo>
                  <a:cubicBezTo>
                    <a:pt x="982" y="198"/>
                    <a:pt x="981" y="198"/>
                    <a:pt x="981" y="199"/>
                  </a:cubicBezTo>
                  <a:cubicBezTo>
                    <a:pt x="981" y="199"/>
                    <a:pt x="982" y="203"/>
                    <a:pt x="980" y="204"/>
                  </a:cubicBezTo>
                  <a:cubicBezTo>
                    <a:pt x="979" y="205"/>
                    <a:pt x="976" y="207"/>
                    <a:pt x="975" y="209"/>
                  </a:cubicBezTo>
                  <a:cubicBezTo>
                    <a:pt x="974" y="211"/>
                    <a:pt x="973" y="217"/>
                    <a:pt x="974" y="221"/>
                  </a:cubicBezTo>
                  <a:cubicBezTo>
                    <a:pt x="975" y="225"/>
                    <a:pt x="976" y="234"/>
                    <a:pt x="976" y="237"/>
                  </a:cubicBezTo>
                  <a:cubicBezTo>
                    <a:pt x="977" y="239"/>
                    <a:pt x="979" y="240"/>
                    <a:pt x="979" y="242"/>
                  </a:cubicBezTo>
                  <a:cubicBezTo>
                    <a:pt x="979" y="244"/>
                    <a:pt x="980" y="247"/>
                    <a:pt x="980" y="248"/>
                  </a:cubicBezTo>
                  <a:cubicBezTo>
                    <a:pt x="980" y="250"/>
                    <a:pt x="980" y="248"/>
                    <a:pt x="980" y="250"/>
                  </a:cubicBezTo>
                  <a:cubicBezTo>
                    <a:pt x="981" y="251"/>
                    <a:pt x="979" y="253"/>
                    <a:pt x="981" y="253"/>
                  </a:cubicBezTo>
                  <a:cubicBezTo>
                    <a:pt x="982" y="252"/>
                    <a:pt x="985" y="248"/>
                    <a:pt x="988" y="246"/>
                  </a:cubicBezTo>
                  <a:cubicBezTo>
                    <a:pt x="990" y="244"/>
                    <a:pt x="990" y="243"/>
                    <a:pt x="990" y="240"/>
                  </a:cubicBezTo>
                  <a:cubicBezTo>
                    <a:pt x="991" y="238"/>
                    <a:pt x="990" y="238"/>
                    <a:pt x="993" y="237"/>
                  </a:cubicBezTo>
                  <a:cubicBezTo>
                    <a:pt x="995" y="236"/>
                    <a:pt x="997" y="235"/>
                    <a:pt x="998" y="235"/>
                  </a:cubicBezTo>
                  <a:cubicBezTo>
                    <a:pt x="999" y="236"/>
                    <a:pt x="999" y="236"/>
                    <a:pt x="999" y="235"/>
                  </a:cubicBezTo>
                  <a:cubicBezTo>
                    <a:pt x="999" y="234"/>
                    <a:pt x="997" y="231"/>
                    <a:pt x="999" y="228"/>
                  </a:cubicBezTo>
                  <a:cubicBezTo>
                    <a:pt x="1000" y="226"/>
                    <a:pt x="1002" y="224"/>
                    <a:pt x="1004" y="224"/>
                  </a:cubicBezTo>
                  <a:cubicBezTo>
                    <a:pt x="1007" y="224"/>
                    <a:pt x="1009" y="225"/>
                    <a:pt x="1010" y="224"/>
                  </a:cubicBezTo>
                  <a:cubicBezTo>
                    <a:pt x="1011" y="223"/>
                    <a:pt x="1013" y="224"/>
                    <a:pt x="1012" y="222"/>
                  </a:cubicBezTo>
                  <a:cubicBezTo>
                    <a:pt x="1010" y="220"/>
                    <a:pt x="1009" y="219"/>
                    <a:pt x="1009" y="218"/>
                  </a:cubicBezTo>
                  <a:cubicBezTo>
                    <a:pt x="1009" y="216"/>
                    <a:pt x="1011" y="213"/>
                    <a:pt x="1012" y="212"/>
                  </a:cubicBezTo>
                  <a:cubicBezTo>
                    <a:pt x="1013" y="212"/>
                    <a:pt x="1014" y="211"/>
                    <a:pt x="1014" y="212"/>
                  </a:cubicBezTo>
                  <a:cubicBezTo>
                    <a:pt x="1015" y="212"/>
                    <a:pt x="1016" y="213"/>
                    <a:pt x="1017" y="212"/>
                  </a:cubicBezTo>
                  <a:cubicBezTo>
                    <a:pt x="1018" y="212"/>
                    <a:pt x="1018" y="211"/>
                    <a:pt x="1018" y="209"/>
                  </a:cubicBezTo>
                  <a:cubicBezTo>
                    <a:pt x="1018" y="208"/>
                    <a:pt x="1016" y="208"/>
                    <a:pt x="1016" y="206"/>
                  </a:cubicBezTo>
                  <a:cubicBezTo>
                    <a:pt x="1015" y="205"/>
                    <a:pt x="1014" y="202"/>
                    <a:pt x="1016" y="201"/>
                  </a:cubicBezTo>
                  <a:cubicBezTo>
                    <a:pt x="1017" y="200"/>
                    <a:pt x="1019" y="200"/>
                    <a:pt x="1018" y="199"/>
                  </a:cubicBezTo>
                  <a:cubicBezTo>
                    <a:pt x="1017" y="198"/>
                    <a:pt x="1015" y="197"/>
                    <a:pt x="1015" y="197"/>
                  </a:cubicBezTo>
                  <a:cubicBezTo>
                    <a:pt x="1014" y="197"/>
                    <a:pt x="1014" y="198"/>
                    <a:pt x="1013" y="198"/>
                  </a:cubicBezTo>
                  <a:cubicBezTo>
                    <a:pt x="1012" y="198"/>
                    <a:pt x="1011" y="198"/>
                    <a:pt x="1011" y="196"/>
                  </a:cubicBezTo>
                  <a:cubicBezTo>
                    <a:pt x="1011" y="195"/>
                    <a:pt x="1012" y="192"/>
                    <a:pt x="1014" y="191"/>
                  </a:cubicBezTo>
                  <a:cubicBezTo>
                    <a:pt x="1016" y="189"/>
                    <a:pt x="1016" y="189"/>
                    <a:pt x="1017" y="187"/>
                  </a:cubicBezTo>
                  <a:cubicBezTo>
                    <a:pt x="1018" y="185"/>
                    <a:pt x="1018" y="183"/>
                    <a:pt x="1019" y="182"/>
                  </a:cubicBezTo>
                  <a:cubicBezTo>
                    <a:pt x="1020" y="181"/>
                    <a:pt x="1021" y="179"/>
                    <a:pt x="1022" y="180"/>
                  </a:cubicBezTo>
                  <a:cubicBezTo>
                    <a:pt x="1023" y="181"/>
                    <a:pt x="1023" y="181"/>
                    <a:pt x="1024" y="180"/>
                  </a:cubicBezTo>
                  <a:cubicBezTo>
                    <a:pt x="1025" y="180"/>
                    <a:pt x="1025" y="178"/>
                    <a:pt x="1026" y="179"/>
                  </a:cubicBezTo>
                  <a:cubicBezTo>
                    <a:pt x="1027" y="180"/>
                    <a:pt x="1027" y="181"/>
                    <a:pt x="1028" y="181"/>
                  </a:cubicBezTo>
                  <a:cubicBezTo>
                    <a:pt x="1029" y="180"/>
                    <a:pt x="1030" y="178"/>
                    <a:pt x="1032" y="177"/>
                  </a:cubicBezTo>
                  <a:cubicBezTo>
                    <a:pt x="1034" y="176"/>
                    <a:pt x="1036" y="176"/>
                    <a:pt x="1035" y="177"/>
                  </a:cubicBezTo>
                  <a:cubicBezTo>
                    <a:pt x="1035" y="178"/>
                    <a:pt x="1034" y="182"/>
                    <a:pt x="1035" y="181"/>
                  </a:cubicBezTo>
                  <a:cubicBezTo>
                    <a:pt x="1036" y="180"/>
                    <a:pt x="1040" y="178"/>
                    <a:pt x="1041" y="177"/>
                  </a:cubicBezTo>
                  <a:cubicBezTo>
                    <a:pt x="1042" y="176"/>
                    <a:pt x="1045" y="175"/>
                    <a:pt x="1047" y="175"/>
                  </a:cubicBezTo>
                  <a:cubicBezTo>
                    <a:pt x="1048" y="175"/>
                    <a:pt x="1052" y="175"/>
                    <a:pt x="1053" y="176"/>
                  </a:cubicBezTo>
                  <a:cubicBezTo>
                    <a:pt x="1054" y="176"/>
                    <a:pt x="1057" y="180"/>
                    <a:pt x="1058" y="180"/>
                  </a:cubicBezTo>
                  <a:cubicBezTo>
                    <a:pt x="1059" y="180"/>
                    <a:pt x="1059" y="179"/>
                    <a:pt x="1060" y="178"/>
                  </a:cubicBezTo>
                  <a:cubicBezTo>
                    <a:pt x="1060" y="177"/>
                    <a:pt x="1065" y="175"/>
                    <a:pt x="1067" y="172"/>
                  </a:cubicBezTo>
                  <a:cubicBezTo>
                    <a:pt x="1069" y="170"/>
                    <a:pt x="1072" y="169"/>
                    <a:pt x="1075" y="168"/>
                  </a:cubicBezTo>
                  <a:cubicBezTo>
                    <a:pt x="1077" y="167"/>
                    <a:pt x="1088" y="162"/>
                    <a:pt x="1091" y="161"/>
                  </a:cubicBezTo>
                  <a:cubicBezTo>
                    <a:pt x="1095" y="159"/>
                    <a:pt x="1097" y="158"/>
                    <a:pt x="1097" y="157"/>
                  </a:cubicBezTo>
                  <a:cubicBezTo>
                    <a:pt x="1097" y="156"/>
                    <a:pt x="1097" y="156"/>
                    <a:pt x="1098" y="156"/>
                  </a:cubicBezTo>
                  <a:cubicBezTo>
                    <a:pt x="1099" y="157"/>
                    <a:pt x="1099" y="158"/>
                    <a:pt x="1100" y="158"/>
                  </a:cubicBezTo>
                  <a:cubicBezTo>
                    <a:pt x="1102" y="158"/>
                    <a:pt x="1105" y="158"/>
                    <a:pt x="1106" y="159"/>
                  </a:cubicBezTo>
                  <a:cubicBezTo>
                    <a:pt x="1108" y="160"/>
                    <a:pt x="1108" y="160"/>
                    <a:pt x="1109" y="160"/>
                  </a:cubicBezTo>
                  <a:cubicBezTo>
                    <a:pt x="1110" y="159"/>
                    <a:pt x="1112" y="157"/>
                    <a:pt x="1111" y="156"/>
                  </a:cubicBezTo>
                  <a:cubicBezTo>
                    <a:pt x="1111" y="155"/>
                    <a:pt x="1111" y="154"/>
                    <a:pt x="1110" y="153"/>
                  </a:cubicBezTo>
                  <a:cubicBezTo>
                    <a:pt x="1109" y="152"/>
                    <a:pt x="1108" y="151"/>
                    <a:pt x="1107" y="150"/>
                  </a:cubicBezTo>
                  <a:cubicBezTo>
                    <a:pt x="1105" y="149"/>
                    <a:pt x="1107" y="149"/>
                    <a:pt x="1107" y="148"/>
                  </a:cubicBezTo>
                  <a:cubicBezTo>
                    <a:pt x="1107" y="147"/>
                    <a:pt x="1106" y="144"/>
                    <a:pt x="1105" y="143"/>
                  </a:cubicBezTo>
                  <a:cubicBezTo>
                    <a:pt x="1104" y="142"/>
                    <a:pt x="1104" y="144"/>
                    <a:pt x="1103" y="143"/>
                  </a:cubicBezTo>
                  <a:cubicBezTo>
                    <a:pt x="1101" y="142"/>
                    <a:pt x="1100" y="141"/>
                    <a:pt x="1099" y="140"/>
                  </a:cubicBezTo>
                  <a:cubicBezTo>
                    <a:pt x="1099" y="139"/>
                    <a:pt x="1100" y="138"/>
                    <a:pt x="1099" y="138"/>
                  </a:cubicBezTo>
                  <a:cubicBezTo>
                    <a:pt x="1098" y="138"/>
                    <a:pt x="1098" y="139"/>
                    <a:pt x="1097" y="139"/>
                  </a:cubicBezTo>
                  <a:cubicBezTo>
                    <a:pt x="1096" y="139"/>
                    <a:pt x="1094" y="140"/>
                    <a:pt x="1093" y="139"/>
                  </a:cubicBezTo>
                  <a:cubicBezTo>
                    <a:pt x="1093" y="138"/>
                    <a:pt x="1091" y="137"/>
                    <a:pt x="1092" y="137"/>
                  </a:cubicBezTo>
                  <a:cubicBezTo>
                    <a:pt x="1094" y="137"/>
                    <a:pt x="1097" y="138"/>
                    <a:pt x="1096" y="137"/>
                  </a:cubicBezTo>
                  <a:cubicBezTo>
                    <a:pt x="1095" y="137"/>
                    <a:pt x="1092" y="136"/>
                    <a:pt x="1093" y="136"/>
                  </a:cubicBezTo>
                  <a:cubicBezTo>
                    <a:pt x="1095" y="136"/>
                    <a:pt x="1097" y="135"/>
                    <a:pt x="1099" y="136"/>
                  </a:cubicBezTo>
                  <a:cubicBezTo>
                    <a:pt x="1100" y="137"/>
                    <a:pt x="1101" y="138"/>
                    <a:pt x="1102" y="138"/>
                  </a:cubicBezTo>
                  <a:cubicBezTo>
                    <a:pt x="1104" y="138"/>
                    <a:pt x="1104" y="139"/>
                    <a:pt x="1107" y="138"/>
                  </a:cubicBezTo>
                  <a:cubicBezTo>
                    <a:pt x="1111" y="137"/>
                    <a:pt x="1116" y="136"/>
                    <a:pt x="1115" y="135"/>
                  </a:cubicBezTo>
                  <a:cubicBezTo>
                    <a:pt x="1114" y="134"/>
                    <a:pt x="1113" y="134"/>
                    <a:pt x="1114" y="133"/>
                  </a:cubicBezTo>
                  <a:cubicBezTo>
                    <a:pt x="1116" y="132"/>
                    <a:pt x="1118" y="132"/>
                    <a:pt x="1118" y="131"/>
                  </a:cubicBezTo>
                  <a:cubicBezTo>
                    <a:pt x="1118" y="130"/>
                    <a:pt x="1115" y="128"/>
                    <a:pt x="1115" y="127"/>
                  </a:cubicBezTo>
                  <a:cubicBezTo>
                    <a:pt x="1115" y="126"/>
                    <a:pt x="1118" y="125"/>
                    <a:pt x="1118" y="124"/>
                  </a:cubicBezTo>
                  <a:cubicBezTo>
                    <a:pt x="1119" y="123"/>
                    <a:pt x="1119" y="125"/>
                    <a:pt x="1120" y="124"/>
                  </a:cubicBezTo>
                  <a:cubicBezTo>
                    <a:pt x="1122" y="124"/>
                    <a:pt x="1125" y="124"/>
                    <a:pt x="1123" y="125"/>
                  </a:cubicBezTo>
                  <a:cubicBezTo>
                    <a:pt x="1122" y="126"/>
                    <a:pt x="1120" y="127"/>
                    <a:pt x="1121" y="127"/>
                  </a:cubicBezTo>
                  <a:cubicBezTo>
                    <a:pt x="1122" y="128"/>
                    <a:pt x="1123" y="129"/>
                    <a:pt x="1123" y="130"/>
                  </a:cubicBezTo>
                  <a:cubicBezTo>
                    <a:pt x="1123" y="131"/>
                    <a:pt x="1122" y="132"/>
                    <a:pt x="1124" y="132"/>
                  </a:cubicBezTo>
                  <a:cubicBezTo>
                    <a:pt x="1126" y="131"/>
                    <a:pt x="1129" y="130"/>
                    <a:pt x="1131" y="131"/>
                  </a:cubicBezTo>
                  <a:cubicBezTo>
                    <a:pt x="1133" y="131"/>
                    <a:pt x="1136" y="131"/>
                    <a:pt x="1138" y="133"/>
                  </a:cubicBezTo>
                  <a:cubicBezTo>
                    <a:pt x="1139" y="135"/>
                    <a:pt x="1137" y="135"/>
                    <a:pt x="1140" y="137"/>
                  </a:cubicBezTo>
                  <a:cubicBezTo>
                    <a:pt x="1144" y="139"/>
                    <a:pt x="1147" y="139"/>
                    <a:pt x="1148" y="140"/>
                  </a:cubicBezTo>
                  <a:cubicBezTo>
                    <a:pt x="1149" y="141"/>
                    <a:pt x="1149" y="142"/>
                    <a:pt x="1150" y="142"/>
                  </a:cubicBezTo>
                  <a:cubicBezTo>
                    <a:pt x="1152" y="142"/>
                    <a:pt x="1152" y="142"/>
                    <a:pt x="1152" y="141"/>
                  </a:cubicBezTo>
                  <a:cubicBezTo>
                    <a:pt x="1152" y="141"/>
                    <a:pt x="1152" y="141"/>
                    <a:pt x="1153" y="141"/>
                  </a:cubicBezTo>
                  <a:cubicBezTo>
                    <a:pt x="1152" y="141"/>
                    <a:pt x="1152" y="142"/>
                    <a:pt x="1153" y="142"/>
                  </a:cubicBezTo>
                  <a:cubicBezTo>
                    <a:pt x="1153" y="142"/>
                    <a:pt x="1154" y="142"/>
                    <a:pt x="1155" y="142"/>
                  </a:cubicBezTo>
                  <a:cubicBezTo>
                    <a:pt x="1156" y="141"/>
                    <a:pt x="1159" y="142"/>
                    <a:pt x="1158" y="141"/>
                  </a:cubicBezTo>
                  <a:cubicBezTo>
                    <a:pt x="1156" y="140"/>
                    <a:pt x="1154" y="139"/>
                    <a:pt x="1154" y="138"/>
                  </a:cubicBezTo>
                  <a:cubicBezTo>
                    <a:pt x="1155" y="137"/>
                    <a:pt x="1156" y="137"/>
                    <a:pt x="1157" y="138"/>
                  </a:cubicBezTo>
                  <a:cubicBezTo>
                    <a:pt x="1157" y="138"/>
                    <a:pt x="1158" y="139"/>
                    <a:pt x="1158" y="138"/>
                  </a:cubicBezTo>
                  <a:cubicBezTo>
                    <a:pt x="1158" y="138"/>
                    <a:pt x="1156" y="137"/>
                    <a:pt x="1157" y="137"/>
                  </a:cubicBezTo>
                  <a:cubicBezTo>
                    <a:pt x="1158" y="136"/>
                    <a:pt x="1158" y="134"/>
                    <a:pt x="1158" y="133"/>
                  </a:cubicBezTo>
                  <a:close/>
                  <a:moveTo>
                    <a:pt x="251" y="198"/>
                  </a:moveTo>
                  <a:cubicBezTo>
                    <a:pt x="251" y="198"/>
                    <a:pt x="251" y="198"/>
                    <a:pt x="251" y="198"/>
                  </a:cubicBezTo>
                  <a:cubicBezTo>
                    <a:pt x="251" y="198"/>
                    <a:pt x="251" y="198"/>
                    <a:pt x="251" y="198"/>
                  </a:cubicBezTo>
                  <a:cubicBezTo>
                    <a:pt x="251" y="198"/>
                    <a:pt x="251" y="198"/>
                    <a:pt x="251" y="198"/>
                  </a:cubicBezTo>
                  <a:close/>
                  <a:moveTo>
                    <a:pt x="39" y="523"/>
                  </a:moveTo>
                  <a:cubicBezTo>
                    <a:pt x="39" y="523"/>
                    <a:pt x="39" y="523"/>
                    <a:pt x="39" y="523"/>
                  </a:cubicBezTo>
                  <a:cubicBezTo>
                    <a:pt x="39" y="523"/>
                    <a:pt x="39" y="523"/>
                    <a:pt x="39" y="523"/>
                  </a:cubicBezTo>
                  <a:cubicBezTo>
                    <a:pt x="39" y="523"/>
                    <a:pt x="39" y="523"/>
                    <a:pt x="39" y="523"/>
                  </a:cubicBezTo>
                  <a:close/>
                  <a:moveTo>
                    <a:pt x="123" y="459"/>
                  </a:moveTo>
                  <a:cubicBezTo>
                    <a:pt x="124" y="458"/>
                    <a:pt x="126" y="458"/>
                    <a:pt x="127" y="458"/>
                  </a:cubicBezTo>
                  <a:cubicBezTo>
                    <a:pt x="126" y="458"/>
                    <a:pt x="124" y="458"/>
                    <a:pt x="123" y="459"/>
                  </a:cubicBezTo>
                  <a:close/>
                  <a:moveTo>
                    <a:pt x="267" y="615"/>
                  </a:moveTo>
                  <a:cubicBezTo>
                    <a:pt x="267" y="615"/>
                    <a:pt x="267" y="615"/>
                    <a:pt x="266" y="615"/>
                  </a:cubicBezTo>
                  <a:cubicBezTo>
                    <a:pt x="265" y="614"/>
                    <a:pt x="265" y="613"/>
                    <a:pt x="264" y="612"/>
                  </a:cubicBezTo>
                  <a:cubicBezTo>
                    <a:pt x="264" y="611"/>
                    <a:pt x="264" y="611"/>
                    <a:pt x="264" y="610"/>
                  </a:cubicBezTo>
                  <a:cubicBezTo>
                    <a:pt x="263" y="610"/>
                    <a:pt x="261" y="608"/>
                    <a:pt x="260" y="607"/>
                  </a:cubicBezTo>
                  <a:cubicBezTo>
                    <a:pt x="260" y="605"/>
                    <a:pt x="260" y="602"/>
                    <a:pt x="260" y="601"/>
                  </a:cubicBezTo>
                  <a:cubicBezTo>
                    <a:pt x="259" y="600"/>
                    <a:pt x="259" y="600"/>
                    <a:pt x="259" y="598"/>
                  </a:cubicBezTo>
                  <a:cubicBezTo>
                    <a:pt x="258" y="596"/>
                    <a:pt x="258" y="588"/>
                    <a:pt x="259" y="589"/>
                  </a:cubicBezTo>
                  <a:cubicBezTo>
                    <a:pt x="259" y="589"/>
                    <a:pt x="259" y="589"/>
                    <a:pt x="259" y="589"/>
                  </a:cubicBezTo>
                  <a:cubicBezTo>
                    <a:pt x="260" y="590"/>
                    <a:pt x="261" y="592"/>
                    <a:pt x="261" y="594"/>
                  </a:cubicBezTo>
                  <a:cubicBezTo>
                    <a:pt x="262" y="595"/>
                    <a:pt x="262" y="597"/>
                    <a:pt x="262" y="598"/>
                  </a:cubicBezTo>
                  <a:cubicBezTo>
                    <a:pt x="262" y="599"/>
                    <a:pt x="264" y="603"/>
                    <a:pt x="264" y="604"/>
                  </a:cubicBezTo>
                  <a:cubicBezTo>
                    <a:pt x="264" y="606"/>
                    <a:pt x="265" y="606"/>
                    <a:pt x="265" y="607"/>
                  </a:cubicBezTo>
                  <a:cubicBezTo>
                    <a:pt x="266" y="607"/>
                    <a:pt x="266" y="610"/>
                    <a:pt x="266" y="611"/>
                  </a:cubicBezTo>
                  <a:cubicBezTo>
                    <a:pt x="266" y="612"/>
                    <a:pt x="268" y="615"/>
                    <a:pt x="268" y="616"/>
                  </a:cubicBezTo>
                  <a:cubicBezTo>
                    <a:pt x="268" y="616"/>
                    <a:pt x="268" y="616"/>
                    <a:pt x="267" y="615"/>
                  </a:cubicBezTo>
                  <a:close/>
                  <a:moveTo>
                    <a:pt x="281" y="623"/>
                  </a:moveTo>
                  <a:cubicBezTo>
                    <a:pt x="280" y="623"/>
                    <a:pt x="280" y="623"/>
                    <a:pt x="280" y="623"/>
                  </a:cubicBezTo>
                  <a:cubicBezTo>
                    <a:pt x="280" y="623"/>
                    <a:pt x="281" y="623"/>
                    <a:pt x="281" y="623"/>
                  </a:cubicBezTo>
                  <a:cubicBezTo>
                    <a:pt x="281" y="623"/>
                    <a:pt x="281" y="623"/>
                    <a:pt x="281" y="623"/>
                  </a:cubicBezTo>
                  <a:close/>
                  <a:moveTo>
                    <a:pt x="290" y="634"/>
                  </a:moveTo>
                  <a:cubicBezTo>
                    <a:pt x="290" y="634"/>
                    <a:pt x="290" y="635"/>
                    <a:pt x="290" y="635"/>
                  </a:cubicBezTo>
                  <a:cubicBezTo>
                    <a:pt x="290" y="635"/>
                    <a:pt x="290" y="636"/>
                    <a:pt x="290" y="637"/>
                  </a:cubicBezTo>
                  <a:cubicBezTo>
                    <a:pt x="290" y="638"/>
                    <a:pt x="290" y="639"/>
                    <a:pt x="290" y="641"/>
                  </a:cubicBezTo>
                  <a:cubicBezTo>
                    <a:pt x="289" y="642"/>
                    <a:pt x="289" y="643"/>
                    <a:pt x="290" y="644"/>
                  </a:cubicBezTo>
                  <a:cubicBezTo>
                    <a:pt x="291" y="645"/>
                    <a:pt x="291" y="647"/>
                    <a:pt x="292" y="647"/>
                  </a:cubicBezTo>
                  <a:cubicBezTo>
                    <a:pt x="292" y="647"/>
                    <a:pt x="292" y="648"/>
                    <a:pt x="292" y="649"/>
                  </a:cubicBezTo>
                  <a:cubicBezTo>
                    <a:pt x="292" y="650"/>
                    <a:pt x="291" y="651"/>
                    <a:pt x="291" y="650"/>
                  </a:cubicBezTo>
                  <a:cubicBezTo>
                    <a:pt x="290" y="649"/>
                    <a:pt x="289" y="649"/>
                    <a:pt x="289" y="648"/>
                  </a:cubicBezTo>
                  <a:cubicBezTo>
                    <a:pt x="289" y="647"/>
                    <a:pt x="288" y="647"/>
                    <a:pt x="288" y="646"/>
                  </a:cubicBezTo>
                  <a:cubicBezTo>
                    <a:pt x="288" y="645"/>
                    <a:pt x="288" y="644"/>
                    <a:pt x="288" y="643"/>
                  </a:cubicBezTo>
                  <a:cubicBezTo>
                    <a:pt x="288" y="641"/>
                    <a:pt x="288" y="641"/>
                    <a:pt x="288" y="640"/>
                  </a:cubicBezTo>
                  <a:cubicBezTo>
                    <a:pt x="288" y="639"/>
                    <a:pt x="286" y="641"/>
                    <a:pt x="286" y="640"/>
                  </a:cubicBezTo>
                  <a:cubicBezTo>
                    <a:pt x="286" y="638"/>
                    <a:pt x="286" y="638"/>
                    <a:pt x="287" y="637"/>
                  </a:cubicBezTo>
                  <a:cubicBezTo>
                    <a:pt x="287" y="636"/>
                    <a:pt x="287" y="635"/>
                    <a:pt x="287" y="634"/>
                  </a:cubicBezTo>
                  <a:cubicBezTo>
                    <a:pt x="287" y="633"/>
                    <a:pt x="288" y="632"/>
                    <a:pt x="287" y="630"/>
                  </a:cubicBezTo>
                  <a:cubicBezTo>
                    <a:pt x="287" y="628"/>
                    <a:pt x="285" y="626"/>
                    <a:pt x="285" y="625"/>
                  </a:cubicBezTo>
                  <a:cubicBezTo>
                    <a:pt x="285" y="625"/>
                    <a:pt x="286" y="625"/>
                    <a:pt x="287" y="625"/>
                  </a:cubicBezTo>
                  <a:cubicBezTo>
                    <a:pt x="287" y="625"/>
                    <a:pt x="287" y="626"/>
                    <a:pt x="288" y="626"/>
                  </a:cubicBezTo>
                  <a:cubicBezTo>
                    <a:pt x="288" y="627"/>
                    <a:pt x="288" y="630"/>
                    <a:pt x="289" y="631"/>
                  </a:cubicBezTo>
                  <a:cubicBezTo>
                    <a:pt x="289" y="632"/>
                    <a:pt x="289" y="633"/>
                    <a:pt x="290" y="634"/>
                  </a:cubicBezTo>
                  <a:close/>
                  <a:moveTo>
                    <a:pt x="279" y="568"/>
                  </a:moveTo>
                  <a:cubicBezTo>
                    <a:pt x="280" y="567"/>
                    <a:pt x="281" y="567"/>
                    <a:pt x="282" y="567"/>
                  </a:cubicBezTo>
                  <a:cubicBezTo>
                    <a:pt x="283" y="567"/>
                    <a:pt x="284" y="567"/>
                    <a:pt x="285" y="568"/>
                  </a:cubicBezTo>
                  <a:cubicBezTo>
                    <a:pt x="285" y="568"/>
                    <a:pt x="286" y="568"/>
                    <a:pt x="286" y="569"/>
                  </a:cubicBezTo>
                  <a:cubicBezTo>
                    <a:pt x="286" y="570"/>
                    <a:pt x="286" y="570"/>
                    <a:pt x="287" y="570"/>
                  </a:cubicBezTo>
                  <a:cubicBezTo>
                    <a:pt x="288" y="570"/>
                    <a:pt x="290" y="570"/>
                    <a:pt x="288" y="571"/>
                  </a:cubicBezTo>
                  <a:cubicBezTo>
                    <a:pt x="287" y="571"/>
                    <a:pt x="287" y="573"/>
                    <a:pt x="287" y="574"/>
                  </a:cubicBezTo>
                  <a:cubicBezTo>
                    <a:pt x="287" y="575"/>
                    <a:pt x="287" y="575"/>
                    <a:pt x="286" y="575"/>
                  </a:cubicBezTo>
                  <a:cubicBezTo>
                    <a:pt x="286" y="576"/>
                    <a:pt x="285" y="577"/>
                    <a:pt x="285" y="578"/>
                  </a:cubicBezTo>
                  <a:cubicBezTo>
                    <a:pt x="284" y="579"/>
                    <a:pt x="282" y="581"/>
                    <a:pt x="281" y="581"/>
                  </a:cubicBezTo>
                  <a:cubicBezTo>
                    <a:pt x="280" y="581"/>
                    <a:pt x="279" y="580"/>
                    <a:pt x="280" y="581"/>
                  </a:cubicBezTo>
                  <a:cubicBezTo>
                    <a:pt x="280" y="581"/>
                    <a:pt x="283" y="581"/>
                    <a:pt x="284" y="581"/>
                  </a:cubicBezTo>
                  <a:cubicBezTo>
                    <a:pt x="285" y="581"/>
                    <a:pt x="284" y="583"/>
                    <a:pt x="283" y="583"/>
                  </a:cubicBezTo>
                  <a:cubicBezTo>
                    <a:pt x="281" y="583"/>
                    <a:pt x="280" y="582"/>
                    <a:pt x="278" y="582"/>
                  </a:cubicBezTo>
                  <a:cubicBezTo>
                    <a:pt x="276" y="582"/>
                    <a:pt x="276" y="584"/>
                    <a:pt x="275" y="583"/>
                  </a:cubicBezTo>
                  <a:cubicBezTo>
                    <a:pt x="274" y="582"/>
                    <a:pt x="272" y="582"/>
                    <a:pt x="273" y="580"/>
                  </a:cubicBezTo>
                  <a:cubicBezTo>
                    <a:pt x="273" y="578"/>
                    <a:pt x="275" y="576"/>
                    <a:pt x="274" y="575"/>
                  </a:cubicBezTo>
                  <a:cubicBezTo>
                    <a:pt x="274" y="575"/>
                    <a:pt x="274" y="575"/>
                    <a:pt x="274" y="575"/>
                  </a:cubicBezTo>
                  <a:cubicBezTo>
                    <a:pt x="274" y="574"/>
                    <a:pt x="273" y="574"/>
                    <a:pt x="274" y="573"/>
                  </a:cubicBezTo>
                  <a:cubicBezTo>
                    <a:pt x="274" y="572"/>
                    <a:pt x="274" y="570"/>
                    <a:pt x="275" y="569"/>
                  </a:cubicBezTo>
                  <a:cubicBezTo>
                    <a:pt x="276" y="569"/>
                    <a:pt x="278" y="569"/>
                    <a:pt x="279" y="568"/>
                  </a:cubicBezTo>
                  <a:close/>
                  <a:moveTo>
                    <a:pt x="291" y="400"/>
                  </a:moveTo>
                  <a:cubicBezTo>
                    <a:pt x="291" y="400"/>
                    <a:pt x="291" y="399"/>
                    <a:pt x="291" y="398"/>
                  </a:cubicBezTo>
                  <a:cubicBezTo>
                    <a:pt x="291" y="399"/>
                    <a:pt x="291" y="399"/>
                    <a:pt x="291" y="400"/>
                  </a:cubicBezTo>
                  <a:close/>
                  <a:moveTo>
                    <a:pt x="291" y="398"/>
                  </a:moveTo>
                  <a:cubicBezTo>
                    <a:pt x="292" y="396"/>
                    <a:pt x="292" y="395"/>
                    <a:pt x="292" y="394"/>
                  </a:cubicBezTo>
                  <a:cubicBezTo>
                    <a:pt x="292" y="395"/>
                    <a:pt x="292" y="395"/>
                    <a:pt x="292" y="395"/>
                  </a:cubicBezTo>
                  <a:cubicBezTo>
                    <a:pt x="292" y="396"/>
                    <a:pt x="292" y="397"/>
                    <a:pt x="291" y="398"/>
                  </a:cubicBezTo>
                  <a:close/>
                  <a:moveTo>
                    <a:pt x="396" y="457"/>
                  </a:moveTo>
                  <a:cubicBezTo>
                    <a:pt x="394" y="458"/>
                    <a:pt x="392" y="459"/>
                    <a:pt x="389" y="459"/>
                  </a:cubicBezTo>
                  <a:cubicBezTo>
                    <a:pt x="389" y="460"/>
                    <a:pt x="388" y="460"/>
                    <a:pt x="387" y="460"/>
                  </a:cubicBezTo>
                  <a:cubicBezTo>
                    <a:pt x="390" y="459"/>
                    <a:pt x="393" y="458"/>
                    <a:pt x="396" y="457"/>
                  </a:cubicBezTo>
                  <a:close/>
                  <a:moveTo>
                    <a:pt x="401" y="346"/>
                  </a:moveTo>
                  <a:cubicBezTo>
                    <a:pt x="401" y="348"/>
                    <a:pt x="401" y="349"/>
                    <a:pt x="401" y="349"/>
                  </a:cubicBezTo>
                  <a:cubicBezTo>
                    <a:pt x="400" y="350"/>
                    <a:pt x="396" y="351"/>
                    <a:pt x="391" y="352"/>
                  </a:cubicBezTo>
                  <a:cubicBezTo>
                    <a:pt x="386" y="352"/>
                    <a:pt x="379" y="346"/>
                    <a:pt x="378" y="346"/>
                  </a:cubicBezTo>
                  <a:cubicBezTo>
                    <a:pt x="378" y="345"/>
                    <a:pt x="374" y="345"/>
                    <a:pt x="373" y="345"/>
                  </a:cubicBezTo>
                  <a:cubicBezTo>
                    <a:pt x="372" y="344"/>
                    <a:pt x="372" y="342"/>
                    <a:pt x="372" y="339"/>
                  </a:cubicBezTo>
                  <a:cubicBezTo>
                    <a:pt x="372" y="338"/>
                    <a:pt x="372" y="337"/>
                    <a:pt x="372" y="337"/>
                  </a:cubicBezTo>
                  <a:cubicBezTo>
                    <a:pt x="372" y="335"/>
                    <a:pt x="374" y="336"/>
                    <a:pt x="375" y="335"/>
                  </a:cubicBezTo>
                  <a:cubicBezTo>
                    <a:pt x="376" y="333"/>
                    <a:pt x="376" y="330"/>
                    <a:pt x="376" y="329"/>
                  </a:cubicBezTo>
                  <a:cubicBezTo>
                    <a:pt x="377" y="327"/>
                    <a:pt x="377" y="328"/>
                    <a:pt x="377" y="327"/>
                  </a:cubicBezTo>
                  <a:cubicBezTo>
                    <a:pt x="377" y="325"/>
                    <a:pt x="373" y="319"/>
                    <a:pt x="371" y="317"/>
                  </a:cubicBezTo>
                  <a:cubicBezTo>
                    <a:pt x="371" y="317"/>
                    <a:pt x="371" y="317"/>
                    <a:pt x="370" y="316"/>
                  </a:cubicBezTo>
                  <a:cubicBezTo>
                    <a:pt x="368" y="314"/>
                    <a:pt x="364" y="309"/>
                    <a:pt x="364" y="308"/>
                  </a:cubicBezTo>
                  <a:cubicBezTo>
                    <a:pt x="364" y="306"/>
                    <a:pt x="365" y="303"/>
                    <a:pt x="364" y="302"/>
                  </a:cubicBezTo>
                  <a:cubicBezTo>
                    <a:pt x="363" y="301"/>
                    <a:pt x="362" y="300"/>
                    <a:pt x="362" y="299"/>
                  </a:cubicBezTo>
                  <a:cubicBezTo>
                    <a:pt x="361" y="299"/>
                    <a:pt x="359" y="298"/>
                    <a:pt x="360" y="297"/>
                  </a:cubicBezTo>
                  <a:cubicBezTo>
                    <a:pt x="361" y="297"/>
                    <a:pt x="365" y="291"/>
                    <a:pt x="365" y="290"/>
                  </a:cubicBezTo>
                  <a:cubicBezTo>
                    <a:pt x="365" y="289"/>
                    <a:pt x="367" y="289"/>
                    <a:pt x="368" y="289"/>
                  </a:cubicBezTo>
                  <a:cubicBezTo>
                    <a:pt x="368" y="289"/>
                    <a:pt x="370" y="288"/>
                    <a:pt x="371" y="287"/>
                  </a:cubicBezTo>
                  <a:cubicBezTo>
                    <a:pt x="372" y="286"/>
                    <a:pt x="373" y="286"/>
                    <a:pt x="374" y="286"/>
                  </a:cubicBezTo>
                  <a:cubicBezTo>
                    <a:pt x="374" y="286"/>
                    <a:pt x="374" y="285"/>
                    <a:pt x="374" y="285"/>
                  </a:cubicBezTo>
                  <a:cubicBezTo>
                    <a:pt x="375" y="284"/>
                    <a:pt x="376" y="283"/>
                    <a:pt x="376" y="283"/>
                  </a:cubicBezTo>
                  <a:cubicBezTo>
                    <a:pt x="377" y="283"/>
                    <a:pt x="377" y="283"/>
                    <a:pt x="379" y="283"/>
                  </a:cubicBezTo>
                  <a:cubicBezTo>
                    <a:pt x="381" y="282"/>
                    <a:pt x="384" y="280"/>
                    <a:pt x="387" y="280"/>
                  </a:cubicBezTo>
                  <a:cubicBezTo>
                    <a:pt x="389" y="280"/>
                    <a:pt x="390" y="281"/>
                    <a:pt x="391" y="281"/>
                  </a:cubicBezTo>
                  <a:cubicBezTo>
                    <a:pt x="393" y="282"/>
                    <a:pt x="393" y="281"/>
                    <a:pt x="395" y="280"/>
                  </a:cubicBezTo>
                  <a:cubicBezTo>
                    <a:pt x="396" y="280"/>
                    <a:pt x="397" y="282"/>
                    <a:pt x="397" y="283"/>
                  </a:cubicBezTo>
                  <a:cubicBezTo>
                    <a:pt x="398" y="284"/>
                    <a:pt x="398" y="286"/>
                    <a:pt x="398" y="288"/>
                  </a:cubicBezTo>
                  <a:cubicBezTo>
                    <a:pt x="398" y="289"/>
                    <a:pt x="397" y="289"/>
                    <a:pt x="396" y="290"/>
                  </a:cubicBezTo>
                  <a:cubicBezTo>
                    <a:pt x="396" y="291"/>
                    <a:pt x="399" y="290"/>
                    <a:pt x="397" y="292"/>
                  </a:cubicBezTo>
                  <a:cubicBezTo>
                    <a:pt x="397" y="293"/>
                    <a:pt x="396" y="293"/>
                    <a:pt x="395" y="293"/>
                  </a:cubicBezTo>
                  <a:cubicBezTo>
                    <a:pt x="393" y="293"/>
                    <a:pt x="390" y="292"/>
                    <a:pt x="388" y="292"/>
                  </a:cubicBezTo>
                  <a:cubicBezTo>
                    <a:pt x="386" y="292"/>
                    <a:pt x="385" y="294"/>
                    <a:pt x="385" y="295"/>
                  </a:cubicBezTo>
                  <a:cubicBezTo>
                    <a:pt x="385" y="296"/>
                    <a:pt x="386" y="297"/>
                    <a:pt x="385" y="298"/>
                  </a:cubicBezTo>
                  <a:cubicBezTo>
                    <a:pt x="385" y="298"/>
                    <a:pt x="383" y="297"/>
                    <a:pt x="382" y="297"/>
                  </a:cubicBezTo>
                  <a:cubicBezTo>
                    <a:pt x="381" y="297"/>
                    <a:pt x="381" y="298"/>
                    <a:pt x="381" y="298"/>
                  </a:cubicBezTo>
                  <a:cubicBezTo>
                    <a:pt x="381" y="299"/>
                    <a:pt x="383" y="299"/>
                    <a:pt x="384" y="300"/>
                  </a:cubicBezTo>
                  <a:cubicBezTo>
                    <a:pt x="384" y="300"/>
                    <a:pt x="384" y="302"/>
                    <a:pt x="386" y="304"/>
                  </a:cubicBezTo>
                  <a:cubicBezTo>
                    <a:pt x="387" y="305"/>
                    <a:pt x="386" y="307"/>
                    <a:pt x="386" y="307"/>
                  </a:cubicBezTo>
                  <a:cubicBezTo>
                    <a:pt x="386" y="308"/>
                    <a:pt x="388" y="308"/>
                    <a:pt x="388" y="308"/>
                  </a:cubicBezTo>
                  <a:cubicBezTo>
                    <a:pt x="389" y="308"/>
                    <a:pt x="389" y="309"/>
                    <a:pt x="391" y="310"/>
                  </a:cubicBezTo>
                  <a:cubicBezTo>
                    <a:pt x="392" y="311"/>
                    <a:pt x="393" y="310"/>
                    <a:pt x="394" y="312"/>
                  </a:cubicBezTo>
                  <a:cubicBezTo>
                    <a:pt x="395" y="313"/>
                    <a:pt x="393" y="313"/>
                    <a:pt x="393" y="315"/>
                  </a:cubicBezTo>
                  <a:cubicBezTo>
                    <a:pt x="393" y="316"/>
                    <a:pt x="393" y="316"/>
                    <a:pt x="393" y="317"/>
                  </a:cubicBezTo>
                  <a:cubicBezTo>
                    <a:pt x="394" y="319"/>
                    <a:pt x="396" y="322"/>
                    <a:pt x="396" y="323"/>
                  </a:cubicBezTo>
                  <a:cubicBezTo>
                    <a:pt x="397" y="324"/>
                    <a:pt x="396" y="324"/>
                    <a:pt x="395" y="325"/>
                  </a:cubicBezTo>
                  <a:cubicBezTo>
                    <a:pt x="395" y="326"/>
                    <a:pt x="394" y="327"/>
                    <a:pt x="394" y="328"/>
                  </a:cubicBezTo>
                  <a:cubicBezTo>
                    <a:pt x="395" y="329"/>
                    <a:pt x="397" y="329"/>
                    <a:pt x="399" y="329"/>
                  </a:cubicBezTo>
                  <a:cubicBezTo>
                    <a:pt x="400" y="330"/>
                    <a:pt x="400" y="332"/>
                    <a:pt x="399" y="333"/>
                  </a:cubicBezTo>
                  <a:cubicBezTo>
                    <a:pt x="398" y="334"/>
                    <a:pt x="401" y="335"/>
                    <a:pt x="401" y="336"/>
                  </a:cubicBezTo>
                  <a:cubicBezTo>
                    <a:pt x="402" y="338"/>
                    <a:pt x="401" y="338"/>
                    <a:pt x="401" y="339"/>
                  </a:cubicBezTo>
                  <a:cubicBezTo>
                    <a:pt x="401" y="339"/>
                    <a:pt x="401" y="343"/>
                    <a:pt x="401" y="346"/>
                  </a:cubicBezTo>
                  <a:close/>
                  <a:moveTo>
                    <a:pt x="440" y="297"/>
                  </a:moveTo>
                  <a:cubicBezTo>
                    <a:pt x="440" y="298"/>
                    <a:pt x="440" y="298"/>
                    <a:pt x="439" y="298"/>
                  </a:cubicBezTo>
                  <a:cubicBezTo>
                    <a:pt x="438" y="300"/>
                    <a:pt x="438" y="301"/>
                    <a:pt x="436" y="301"/>
                  </a:cubicBezTo>
                  <a:cubicBezTo>
                    <a:pt x="434" y="301"/>
                    <a:pt x="434" y="302"/>
                    <a:pt x="433" y="302"/>
                  </a:cubicBezTo>
                  <a:cubicBezTo>
                    <a:pt x="430" y="301"/>
                    <a:pt x="431" y="300"/>
                    <a:pt x="431" y="299"/>
                  </a:cubicBezTo>
                  <a:cubicBezTo>
                    <a:pt x="431" y="297"/>
                    <a:pt x="433" y="296"/>
                    <a:pt x="433" y="294"/>
                  </a:cubicBezTo>
                  <a:cubicBezTo>
                    <a:pt x="433" y="294"/>
                    <a:pt x="433" y="294"/>
                    <a:pt x="433" y="293"/>
                  </a:cubicBezTo>
                  <a:cubicBezTo>
                    <a:pt x="433" y="292"/>
                    <a:pt x="433" y="292"/>
                    <a:pt x="432" y="291"/>
                  </a:cubicBezTo>
                  <a:cubicBezTo>
                    <a:pt x="432" y="291"/>
                    <a:pt x="431" y="290"/>
                    <a:pt x="430" y="290"/>
                  </a:cubicBezTo>
                  <a:cubicBezTo>
                    <a:pt x="430" y="291"/>
                    <a:pt x="430" y="291"/>
                    <a:pt x="430" y="292"/>
                  </a:cubicBezTo>
                  <a:cubicBezTo>
                    <a:pt x="430" y="293"/>
                    <a:pt x="429" y="295"/>
                    <a:pt x="429" y="296"/>
                  </a:cubicBezTo>
                  <a:cubicBezTo>
                    <a:pt x="429" y="297"/>
                    <a:pt x="430" y="300"/>
                    <a:pt x="429" y="300"/>
                  </a:cubicBezTo>
                  <a:cubicBezTo>
                    <a:pt x="429" y="299"/>
                    <a:pt x="427" y="299"/>
                    <a:pt x="427" y="298"/>
                  </a:cubicBezTo>
                  <a:cubicBezTo>
                    <a:pt x="427" y="297"/>
                    <a:pt x="426" y="295"/>
                    <a:pt x="427" y="294"/>
                  </a:cubicBezTo>
                  <a:cubicBezTo>
                    <a:pt x="427" y="293"/>
                    <a:pt x="428" y="292"/>
                    <a:pt x="428" y="291"/>
                  </a:cubicBezTo>
                  <a:cubicBezTo>
                    <a:pt x="429" y="290"/>
                    <a:pt x="429" y="290"/>
                    <a:pt x="429" y="289"/>
                  </a:cubicBezTo>
                  <a:cubicBezTo>
                    <a:pt x="429" y="288"/>
                    <a:pt x="429" y="287"/>
                    <a:pt x="430" y="288"/>
                  </a:cubicBezTo>
                  <a:cubicBezTo>
                    <a:pt x="432" y="288"/>
                    <a:pt x="432" y="288"/>
                    <a:pt x="433" y="289"/>
                  </a:cubicBezTo>
                  <a:cubicBezTo>
                    <a:pt x="434" y="289"/>
                    <a:pt x="434" y="289"/>
                    <a:pt x="435" y="289"/>
                  </a:cubicBezTo>
                  <a:cubicBezTo>
                    <a:pt x="435" y="288"/>
                    <a:pt x="435" y="287"/>
                    <a:pt x="436" y="287"/>
                  </a:cubicBezTo>
                  <a:cubicBezTo>
                    <a:pt x="438" y="287"/>
                    <a:pt x="439" y="289"/>
                    <a:pt x="439" y="290"/>
                  </a:cubicBezTo>
                  <a:cubicBezTo>
                    <a:pt x="439" y="291"/>
                    <a:pt x="439" y="293"/>
                    <a:pt x="440" y="295"/>
                  </a:cubicBezTo>
                  <a:cubicBezTo>
                    <a:pt x="440" y="296"/>
                    <a:pt x="440" y="297"/>
                    <a:pt x="440" y="297"/>
                  </a:cubicBezTo>
                  <a:close/>
                  <a:moveTo>
                    <a:pt x="444" y="358"/>
                  </a:moveTo>
                  <a:cubicBezTo>
                    <a:pt x="444" y="358"/>
                    <a:pt x="444" y="358"/>
                    <a:pt x="444" y="358"/>
                  </a:cubicBezTo>
                  <a:cubicBezTo>
                    <a:pt x="444" y="358"/>
                    <a:pt x="444" y="358"/>
                    <a:pt x="444" y="358"/>
                  </a:cubicBezTo>
                  <a:close/>
                  <a:moveTo>
                    <a:pt x="482" y="349"/>
                  </a:moveTo>
                  <a:cubicBezTo>
                    <a:pt x="482" y="349"/>
                    <a:pt x="482" y="349"/>
                    <a:pt x="482" y="349"/>
                  </a:cubicBezTo>
                  <a:cubicBezTo>
                    <a:pt x="482" y="349"/>
                    <a:pt x="482" y="349"/>
                    <a:pt x="482" y="349"/>
                  </a:cubicBezTo>
                  <a:cubicBezTo>
                    <a:pt x="482" y="349"/>
                    <a:pt x="482" y="349"/>
                    <a:pt x="482" y="349"/>
                  </a:cubicBezTo>
                  <a:close/>
                  <a:moveTo>
                    <a:pt x="526" y="284"/>
                  </a:moveTo>
                  <a:cubicBezTo>
                    <a:pt x="524" y="284"/>
                    <a:pt x="522" y="287"/>
                    <a:pt x="520" y="287"/>
                  </a:cubicBezTo>
                  <a:cubicBezTo>
                    <a:pt x="518" y="288"/>
                    <a:pt x="518" y="289"/>
                    <a:pt x="518" y="291"/>
                  </a:cubicBezTo>
                  <a:cubicBezTo>
                    <a:pt x="517" y="293"/>
                    <a:pt x="518" y="292"/>
                    <a:pt x="518" y="294"/>
                  </a:cubicBezTo>
                  <a:cubicBezTo>
                    <a:pt x="518" y="295"/>
                    <a:pt x="517" y="294"/>
                    <a:pt x="516" y="293"/>
                  </a:cubicBezTo>
                  <a:cubicBezTo>
                    <a:pt x="514" y="291"/>
                    <a:pt x="515" y="288"/>
                    <a:pt x="515" y="287"/>
                  </a:cubicBezTo>
                  <a:cubicBezTo>
                    <a:pt x="516" y="286"/>
                    <a:pt x="518" y="285"/>
                    <a:pt x="519" y="284"/>
                  </a:cubicBezTo>
                  <a:cubicBezTo>
                    <a:pt x="521" y="283"/>
                    <a:pt x="523" y="283"/>
                    <a:pt x="525" y="283"/>
                  </a:cubicBezTo>
                  <a:cubicBezTo>
                    <a:pt x="526" y="283"/>
                    <a:pt x="529" y="282"/>
                    <a:pt x="531" y="283"/>
                  </a:cubicBezTo>
                  <a:cubicBezTo>
                    <a:pt x="531" y="284"/>
                    <a:pt x="528" y="284"/>
                    <a:pt x="526" y="284"/>
                  </a:cubicBezTo>
                  <a:close/>
                  <a:moveTo>
                    <a:pt x="545" y="285"/>
                  </a:moveTo>
                  <a:cubicBezTo>
                    <a:pt x="545" y="286"/>
                    <a:pt x="542" y="285"/>
                    <a:pt x="540" y="285"/>
                  </a:cubicBezTo>
                  <a:cubicBezTo>
                    <a:pt x="537" y="285"/>
                    <a:pt x="536" y="285"/>
                    <a:pt x="535" y="284"/>
                  </a:cubicBezTo>
                  <a:cubicBezTo>
                    <a:pt x="535" y="283"/>
                    <a:pt x="541" y="283"/>
                    <a:pt x="541" y="284"/>
                  </a:cubicBezTo>
                  <a:cubicBezTo>
                    <a:pt x="542" y="284"/>
                    <a:pt x="543" y="284"/>
                    <a:pt x="544" y="284"/>
                  </a:cubicBezTo>
                  <a:cubicBezTo>
                    <a:pt x="546" y="284"/>
                    <a:pt x="545" y="283"/>
                    <a:pt x="546" y="282"/>
                  </a:cubicBezTo>
                  <a:cubicBezTo>
                    <a:pt x="546" y="282"/>
                    <a:pt x="546" y="284"/>
                    <a:pt x="545" y="285"/>
                  </a:cubicBezTo>
                  <a:close/>
                  <a:moveTo>
                    <a:pt x="657" y="451"/>
                  </a:moveTo>
                  <a:cubicBezTo>
                    <a:pt x="657" y="451"/>
                    <a:pt x="657" y="451"/>
                    <a:pt x="657" y="451"/>
                  </a:cubicBezTo>
                  <a:cubicBezTo>
                    <a:pt x="657" y="451"/>
                    <a:pt x="657" y="451"/>
                    <a:pt x="657" y="451"/>
                  </a:cubicBezTo>
                  <a:cubicBezTo>
                    <a:pt x="657" y="451"/>
                    <a:pt x="657" y="451"/>
                    <a:pt x="657" y="451"/>
                  </a:cubicBezTo>
                  <a:close/>
                  <a:moveTo>
                    <a:pt x="661" y="445"/>
                  </a:moveTo>
                  <a:cubicBezTo>
                    <a:pt x="661" y="445"/>
                    <a:pt x="660" y="446"/>
                    <a:pt x="660" y="446"/>
                  </a:cubicBezTo>
                  <a:cubicBezTo>
                    <a:pt x="660" y="446"/>
                    <a:pt x="661" y="445"/>
                    <a:pt x="661" y="445"/>
                  </a:cubicBezTo>
                  <a:close/>
                  <a:moveTo>
                    <a:pt x="686" y="489"/>
                  </a:moveTo>
                  <a:cubicBezTo>
                    <a:pt x="686" y="489"/>
                    <a:pt x="686" y="489"/>
                    <a:pt x="686" y="489"/>
                  </a:cubicBezTo>
                  <a:cubicBezTo>
                    <a:pt x="686" y="489"/>
                    <a:pt x="687" y="489"/>
                    <a:pt x="687" y="489"/>
                  </a:cubicBezTo>
                  <a:cubicBezTo>
                    <a:pt x="687" y="489"/>
                    <a:pt x="686" y="489"/>
                    <a:pt x="686" y="489"/>
                  </a:cubicBezTo>
                  <a:close/>
                  <a:moveTo>
                    <a:pt x="712" y="218"/>
                  </a:moveTo>
                  <a:cubicBezTo>
                    <a:pt x="711" y="220"/>
                    <a:pt x="712" y="223"/>
                    <a:pt x="711" y="227"/>
                  </a:cubicBezTo>
                  <a:cubicBezTo>
                    <a:pt x="710" y="231"/>
                    <a:pt x="707" y="230"/>
                    <a:pt x="706" y="231"/>
                  </a:cubicBezTo>
                  <a:cubicBezTo>
                    <a:pt x="704" y="232"/>
                    <a:pt x="706" y="232"/>
                    <a:pt x="708" y="232"/>
                  </a:cubicBezTo>
                  <a:cubicBezTo>
                    <a:pt x="710" y="232"/>
                    <a:pt x="707" y="233"/>
                    <a:pt x="705" y="234"/>
                  </a:cubicBezTo>
                  <a:cubicBezTo>
                    <a:pt x="704" y="236"/>
                    <a:pt x="702" y="237"/>
                    <a:pt x="699" y="239"/>
                  </a:cubicBezTo>
                  <a:cubicBezTo>
                    <a:pt x="696" y="241"/>
                    <a:pt x="695" y="241"/>
                    <a:pt x="693" y="242"/>
                  </a:cubicBezTo>
                  <a:cubicBezTo>
                    <a:pt x="691" y="243"/>
                    <a:pt x="691" y="245"/>
                    <a:pt x="690" y="246"/>
                  </a:cubicBezTo>
                  <a:cubicBezTo>
                    <a:pt x="689" y="247"/>
                    <a:pt x="683" y="248"/>
                    <a:pt x="681" y="248"/>
                  </a:cubicBezTo>
                  <a:cubicBezTo>
                    <a:pt x="679" y="247"/>
                    <a:pt x="679" y="245"/>
                    <a:pt x="681" y="246"/>
                  </a:cubicBezTo>
                  <a:cubicBezTo>
                    <a:pt x="683" y="246"/>
                    <a:pt x="686" y="244"/>
                    <a:pt x="687" y="243"/>
                  </a:cubicBezTo>
                  <a:cubicBezTo>
                    <a:pt x="688" y="243"/>
                    <a:pt x="689" y="242"/>
                    <a:pt x="691" y="240"/>
                  </a:cubicBezTo>
                  <a:cubicBezTo>
                    <a:pt x="693" y="239"/>
                    <a:pt x="693" y="239"/>
                    <a:pt x="695" y="237"/>
                  </a:cubicBezTo>
                  <a:cubicBezTo>
                    <a:pt x="697" y="236"/>
                    <a:pt x="699" y="235"/>
                    <a:pt x="700" y="234"/>
                  </a:cubicBezTo>
                  <a:cubicBezTo>
                    <a:pt x="701" y="233"/>
                    <a:pt x="700" y="233"/>
                    <a:pt x="700" y="232"/>
                  </a:cubicBezTo>
                  <a:cubicBezTo>
                    <a:pt x="701" y="231"/>
                    <a:pt x="705" y="227"/>
                    <a:pt x="706" y="225"/>
                  </a:cubicBezTo>
                  <a:cubicBezTo>
                    <a:pt x="707" y="223"/>
                    <a:pt x="709" y="218"/>
                    <a:pt x="709" y="217"/>
                  </a:cubicBezTo>
                  <a:cubicBezTo>
                    <a:pt x="709" y="216"/>
                    <a:pt x="711" y="215"/>
                    <a:pt x="712" y="214"/>
                  </a:cubicBezTo>
                  <a:cubicBezTo>
                    <a:pt x="713" y="214"/>
                    <a:pt x="713" y="217"/>
                    <a:pt x="712" y="2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536"/>
            <p:cNvSpPr>
              <a:spLocks/>
            </p:cNvSpPr>
            <p:nvPr/>
          </p:nvSpPr>
          <p:spPr bwMode="auto">
            <a:xfrm>
              <a:off x="6688" y="1388"/>
              <a:ext cx="27" cy="87"/>
            </a:xfrm>
            <a:custGeom>
              <a:avLst/>
              <a:gdLst>
                <a:gd name="T0" fmla="*/ 5 w 20"/>
                <a:gd name="T1" fmla="*/ 7 h 63"/>
                <a:gd name="T2" fmla="*/ 4 w 20"/>
                <a:gd name="T3" fmla="*/ 8 h 63"/>
                <a:gd name="T4" fmla="*/ 2 w 20"/>
                <a:gd name="T5" fmla="*/ 16 h 63"/>
                <a:gd name="T6" fmla="*/ 2 w 20"/>
                <a:gd name="T7" fmla="*/ 19 h 63"/>
                <a:gd name="T8" fmla="*/ 5 w 20"/>
                <a:gd name="T9" fmla="*/ 24 h 63"/>
                <a:gd name="T10" fmla="*/ 5 w 20"/>
                <a:gd name="T11" fmla="*/ 29 h 63"/>
                <a:gd name="T12" fmla="*/ 6 w 20"/>
                <a:gd name="T13" fmla="*/ 37 h 63"/>
                <a:gd name="T14" fmla="*/ 5 w 20"/>
                <a:gd name="T15" fmla="*/ 39 h 63"/>
                <a:gd name="T16" fmla="*/ 5 w 20"/>
                <a:gd name="T17" fmla="*/ 46 h 63"/>
                <a:gd name="T18" fmla="*/ 4 w 20"/>
                <a:gd name="T19" fmla="*/ 52 h 63"/>
                <a:gd name="T20" fmla="*/ 4 w 20"/>
                <a:gd name="T21" fmla="*/ 60 h 63"/>
                <a:gd name="T22" fmla="*/ 5 w 20"/>
                <a:gd name="T23" fmla="*/ 62 h 63"/>
                <a:gd name="T24" fmla="*/ 7 w 20"/>
                <a:gd name="T25" fmla="*/ 58 h 63"/>
                <a:gd name="T26" fmla="*/ 11 w 20"/>
                <a:gd name="T27" fmla="*/ 59 h 63"/>
                <a:gd name="T28" fmla="*/ 13 w 20"/>
                <a:gd name="T29" fmla="*/ 61 h 63"/>
                <a:gd name="T30" fmla="*/ 12 w 20"/>
                <a:gd name="T31" fmla="*/ 56 h 63"/>
                <a:gd name="T32" fmla="*/ 7 w 20"/>
                <a:gd name="T33" fmla="*/ 51 h 63"/>
                <a:gd name="T34" fmla="*/ 8 w 20"/>
                <a:gd name="T35" fmla="*/ 44 h 63"/>
                <a:gd name="T36" fmla="*/ 10 w 20"/>
                <a:gd name="T37" fmla="*/ 41 h 63"/>
                <a:gd name="T38" fmla="*/ 12 w 20"/>
                <a:gd name="T39" fmla="*/ 39 h 63"/>
                <a:gd name="T40" fmla="*/ 17 w 20"/>
                <a:gd name="T41" fmla="*/ 40 h 63"/>
                <a:gd name="T42" fmla="*/ 20 w 20"/>
                <a:gd name="T43" fmla="*/ 42 h 63"/>
                <a:gd name="T44" fmla="*/ 17 w 20"/>
                <a:gd name="T45" fmla="*/ 37 h 63"/>
                <a:gd name="T46" fmla="*/ 15 w 20"/>
                <a:gd name="T47" fmla="*/ 31 h 63"/>
                <a:gd name="T48" fmla="*/ 11 w 20"/>
                <a:gd name="T49" fmla="*/ 17 h 63"/>
                <a:gd name="T50" fmla="*/ 11 w 20"/>
                <a:gd name="T51" fmla="*/ 13 h 63"/>
                <a:gd name="T52" fmla="*/ 10 w 20"/>
                <a:gd name="T53" fmla="*/ 3 h 63"/>
                <a:gd name="T54" fmla="*/ 9 w 20"/>
                <a:gd name="T55" fmla="*/ 1 h 63"/>
                <a:gd name="T56" fmla="*/ 6 w 20"/>
                <a:gd name="T57" fmla="*/ 1 h 63"/>
                <a:gd name="T58" fmla="*/ 8 w 20"/>
                <a:gd name="T59" fmla="*/ 5 h 63"/>
                <a:gd name="T60" fmla="*/ 5 w 20"/>
                <a:gd name="T61" fmla="*/ 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 h="63">
                  <a:moveTo>
                    <a:pt x="5" y="7"/>
                  </a:moveTo>
                  <a:cubicBezTo>
                    <a:pt x="5" y="7"/>
                    <a:pt x="4" y="7"/>
                    <a:pt x="4" y="8"/>
                  </a:cubicBezTo>
                  <a:cubicBezTo>
                    <a:pt x="4" y="10"/>
                    <a:pt x="3" y="15"/>
                    <a:pt x="2" y="16"/>
                  </a:cubicBezTo>
                  <a:cubicBezTo>
                    <a:pt x="2" y="16"/>
                    <a:pt x="0" y="17"/>
                    <a:pt x="2" y="19"/>
                  </a:cubicBezTo>
                  <a:cubicBezTo>
                    <a:pt x="3" y="21"/>
                    <a:pt x="5" y="22"/>
                    <a:pt x="5" y="24"/>
                  </a:cubicBezTo>
                  <a:cubicBezTo>
                    <a:pt x="5" y="26"/>
                    <a:pt x="6" y="27"/>
                    <a:pt x="5" y="29"/>
                  </a:cubicBezTo>
                  <a:cubicBezTo>
                    <a:pt x="5" y="30"/>
                    <a:pt x="6" y="34"/>
                    <a:pt x="6" y="37"/>
                  </a:cubicBezTo>
                  <a:cubicBezTo>
                    <a:pt x="6" y="38"/>
                    <a:pt x="6" y="39"/>
                    <a:pt x="5" y="39"/>
                  </a:cubicBezTo>
                  <a:cubicBezTo>
                    <a:pt x="4" y="41"/>
                    <a:pt x="4" y="45"/>
                    <a:pt x="5" y="46"/>
                  </a:cubicBezTo>
                  <a:cubicBezTo>
                    <a:pt x="5" y="47"/>
                    <a:pt x="5" y="50"/>
                    <a:pt x="4" y="52"/>
                  </a:cubicBezTo>
                  <a:cubicBezTo>
                    <a:pt x="4" y="55"/>
                    <a:pt x="3" y="58"/>
                    <a:pt x="4" y="60"/>
                  </a:cubicBezTo>
                  <a:cubicBezTo>
                    <a:pt x="4" y="62"/>
                    <a:pt x="4" y="63"/>
                    <a:pt x="5" y="62"/>
                  </a:cubicBezTo>
                  <a:cubicBezTo>
                    <a:pt x="5" y="61"/>
                    <a:pt x="5" y="58"/>
                    <a:pt x="7" y="58"/>
                  </a:cubicBezTo>
                  <a:cubicBezTo>
                    <a:pt x="10" y="59"/>
                    <a:pt x="11" y="57"/>
                    <a:pt x="11" y="59"/>
                  </a:cubicBezTo>
                  <a:cubicBezTo>
                    <a:pt x="12" y="61"/>
                    <a:pt x="13" y="63"/>
                    <a:pt x="13" y="61"/>
                  </a:cubicBezTo>
                  <a:cubicBezTo>
                    <a:pt x="13" y="60"/>
                    <a:pt x="14" y="58"/>
                    <a:pt x="12" y="56"/>
                  </a:cubicBezTo>
                  <a:cubicBezTo>
                    <a:pt x="10" y="54"/>
                    <a:pt x="8" y="53"/>
                    <a:pt x="7" y="51"/>
                  </a:cubicBezTo>
                  <a:cubicBezTo>
                    <a:pt x="7" y="48"/>
                    <a:pt x="7" y="45"/>
                    <a:pt x="8" y="44"/>
                  </a:cubicBezTo>
                  <a:cubicBezTo>
                    <a:pt x="9" y="44"/>
                    <a:pt x="10" y="42"/>
                    <a:pt x="10" y="41"/>
                  </a:cubicBezTo>
                  <a:cubicBezTo>
                    <a:pt x="10" y="40"/>
                    <a:pt x="10" y="40"/>
                    <a:pt x="12" y="39"/>
                  </a:cubicBezTo>
                  <a:cubicBezTo>
                    <a:pt x="14" y="39"/>
                    <a:pt x="15" y="39"/>
                    <a:pt x="17" y="40"/>
                  </a:cubicBezTo>
                  <a:cubicBezTo>
                    <a:pt x="19" y="42"/>
                    <a:pt x="20" y="44"/>
                    <a:pt x="20" y="42"/>
                  </a:cubicBezTo>
                  <a:cubicBezTo>
                    <a:pt x="19" y="41"/>
                    <a:pt x="18" y="39"/>
                    <a:pt x="17" y="37"/>
                  </a:cubicBezTo>
                  <a:cubicBezTo>
                    <a:pt x="16" y="34"/>
                    <a:pt x="15" y="32"/>
                    <a:pt x="15" y="31"/>
                  </a:cubicBezTo>
                  <a:cubicBezTo>
                    <a:pt x="14" y="28"/>
                    <a:pt x="11" y="19"/>
                    <a:pt x="11" y="17"/>
                  </a:cubicBezTo>
                  <a:cubicBezTo>
                    <a:pt x="11" y="15"/>
                    <a:pt x="11" y="15"/>
                    <a:pt x="11" y="13"/>
                  </a:cubicBezTo>
                  <a:cubicBezTo>
                    <a:pt x="11" y="11"/>
                    <a:pt x="10" y="5"/>
                    <a:pt x="10" y="3"/>
                  </a:cubicBezTo>
                  <a:cubicBezTo>
                    <a:pt x="10" y="1"/>
                    <a:pt x="10" y="1"/>
                    <a:pt x="9" y="1"/>
                  </a:cubicBezTo>
                  <a:cubicBezTo>
                    <a:pt x="7" y="1"/>
                    <a:pt x="5" y="0"/>
                    <a:pt x="6" y="1"/>
                  </a:cubicBezTo>
                  <a:cubicBezTo>
                    <a:pt x="8" y="3"/>
                    <a:pt x="9" y="5"/>
                    <a:pt x="8" y="5"/>
                  </a:cubicBezTo>
                  <a:cubicBezTo>
                    <a:pt x="7" y="6"/>
                    <a:pt x="6" y="7"/>
                    <a:pt x="5"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537"/>
            <p:cNvSpPr>
              <a:spLocks/>
            </p:cNvSpPr>
            <p:nvPr/>
          </p:nvSpPr>
          <p:spPr bwMode="auto">
            <a:xfrm>
              <a:off x="5513" y="1377"/>
              <a:ext cx="41" cy="40"/>
            </a:xfrm>
            <a:custGeom>
              <a:avLst/>
              <a:gdLst>
                <a:gd name="T0" fmla="*/ 3 w 30"/>
                <a:gd name="T1" fmla="*/ 25 h 29"/>
                <a:gd name="T2" fmla="*/ 3 w 30"/>
                <a:gd name="T3" fmla="*/ 27 h 29"/>
                <a:gd name="T4" fmla="*/ 5 w 30"/>
                <a:gd name="T5" fmla="*/ 27 h 29"/>
                <a:gd name="T6" fmla="*/ 5 w 30"/>
                <a:gd name="T7" fmla="*/ 29 h 29"/>
                <a:gd name="T8" fmla="*/ 8 w 30"/>
                <a:gd name="T9" fmla="*/ 28 h 29"/>
                <a:gd name="T10" fmla="*/ 17 w 30"/>
                <a:gd name="T11" fmla="*/ 24 h 29"/>
                <a:gd name="T12" fmla="*/ 22 w 30"/>
                <a:gd name="T13" fmla="*/ 23 h 29"/>
                <a:gd name="T14" fmla="*/ 24 w 30"/>
                <a:gd name="T15" fmla="*/ 20 h 29"/>
                <a:gd name="T16" fmla="*/ 26 w 30"/>
                <a:gd name="T17" fmla="*/ 15 h 29"/>
                <a:gd name="T18" fmla="*/ 23 w 30"/>
                <a:gd name="T19" fmla="*/ 10 h 29"/>
                <a:gd name="T20" fmla="*/ 24 w 30"/>
                <a:gd name="T21" fmla="*/ 9 h 29"/>
                <a:gd name="T22" fmla="*/ 26 w 30"/>
                <a:gd name="T23" fmla="*/ 8 h 29"/>
                <a:gd name="T24" fmla="*/ 29 w 30"/>
                <a:gd name="T25" fmla="*/ 6 h 29"/>
                <a:gd name="T26" fmla="*/ 27 w 30"/>
                <a:gd name="T27" fmla="*/ 4 h 29"/>
                <a:gd name="T28" fmla="*/ 27 w 30"/>
                <a:gd name="T29" fmla="*/ 4 h 29"/>
                <a:gd name="T30" fmla="*/ 25 w 30"/>
                <a:gd name="T31" fmla="*/ 1 h 29"/>
                <a:gd name="T32" fmla="*/ 23 w 30"/>
                <a:gd name="T33" fmla="*/ 0 h 29"/>
                <a:gd name="T34" fmla="*/ 20 w 30"/>
                <a:gd name="T35" fmla="*/ 1 h 29"/>
                <a:gd name="T36" fmla="*/ 18 w 30"/>
                <a:gd name="T37" fmla="*/ 2 h 29"/>
                <a:gd name="T38" fmla="*/ 16 w 30"/>
                <a:gd name="T39" fmla="*/ 1 h 29"/>
                <a:gd name="T40" fmla="*/ 12 w 30"/>
                <a:gd name="T41" fmla="*/ 1 h 29"/>
                <a:gd name="T42" fmla="*/ 12 w 30"/>
                <a:gd name="T43" fmla="*/ 2 h 29"/>
                <a:gd name="T44" fmla="*/ 11 w 30"/>
                <a:gd name="T45" fmla="*/ 3 h 29"/>
                <a:gd name="T46" fmla="*/ 11 w 30"/>
                <a:gd name="T47" fmla="*/ 4 h 29"/>
                <a:gd name="T48" fmla="*/ 13 w 30"/>
                <a:gd name="T49" fmla="*/ 6 h 29"/>
                <a:gd name="T50" fmla="*/ 9 w 30"/>
                <a:gd name="T51" fmla="*/ 7 h 29"/>
                <a:gd name="T52" fmla="*/ 6 w 30"/>
                <a:gd name="T53" fmla="*/ 7 h 29"/>
                <a:gd name="T54" fmla="*/ 3 w 30"/>
                <a:gd name="T55" fmla="*/ 8 h 29"/>
                <a:gd name="T56" fmla="*/ 3 w 30"/>
                <a:gd name="T57" fmla="*/ 9 h 29"/>
                <a:gd name="T58" fmla="*/ 2 w 30"/>
                <a:gd name="T59" fmla="*/ 9 h 29"/>
                <a:gd name="T60" fmla="*/ 2 w 30"/>
                <a:gd name="T61" fmla="*/ 10 h 29"/>
                <a:gd name="T62" fmla="*/ 4 w 30"/>
                <a:gd name="T63" fmla="*/ 12 h 29"/>
                <a:gd name="T64" fmla="*/ 3 w 30"/>
                <a:gd name="T65" fmla="*/ 14 h 29"/>
                <a:gd name="T66" fmla="*/ 6 w 30"/>
                <a:gd name="T67" fmla="*/ 15 h 29"/>
                <a:gd name="T68" fmla="*/ 7 w 30"/>
                <a:gd name="T69" fmla="*/ 16 h 29"/>
                <a:gd name="T70" fmla="*/ 4 w 30"/>
                <a:gd name="T71" fmla="*/ 21 h 29"/>
                <a:gd name="T72" fmla="*/ 2 w 30"/>
                <a:gd name="T73" fmla="*/ 23 h 29"/>
                <a:gd name="T74" fmla="*/ 2 w 30"/>
                <a:gd name="T75" fmla="*/ 23 h 29"/>
                <a:gd name="T76" fmla="*/ 2 w 30"/>
                <a:gd name="T77" fmla="*/ 24 h 29"/>
                <a:gd name="T78" fmla="*/ 1 w 30"/>
                <a:gd name="T79" fmla="*/ 25 h 29"/>
                <a:gd name="T80" fmla="*/ 3 w 30"/>
                <a:gd name="T81" fmla="*/ 2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 h="29">
                  <a:moveTo>
                    <a:pt x="3" y="25"/>
                  </a:moveTo>
                  <a:cubicBezTo>
                    <a:pt x="2" y="26"/>
                    <a:pt x="2" y="28"/>
                    <a:pt x="3" y="27"/>
                  </a:cubicBezTo>
                  <a:cubicBezTo>
                    <a:pt x="4" y="27"/>
                    <a:pt x="5" y="26"/>
                    <a:pt x="5" y="27"/>
                  </a:cubicBezTo>
                  <a:cubicBezTo>
                    <a:pt x="4" y="27"/>
                    <a:pt x="5" y="29"/>
                    <a:pt x="5" y="29"/>
                  </a:cubicBezTo>
                  <a:cubicBezTo>
                    <a:pt x="6" y="28"/>
                    <a:pt x="7" y="29"/>
                    <a:pt x="8" y="28"/>
                  </a:cubicBezTo>
                  <a:cubicBezTo>
                    <a:pt x="10" y="28"/>
                    <a:pt x="14" y="25"/>
                    <a:pt x="17" y="24"/>
                  </a:cubicBezTo>
                  <a:cubicBezTo>
                    <a:pt x="19" y="23"/>
                    <a:pt x="21" y="24"/>
                    <a:pt x="22" y="23"/>
                  </a:cubicBezTo>
                  <a:cubicBezTo>
                    <a:pt x="24" y="23"/>
                    <a:pt x="24" y="22"/>
                    <a:pt x="24" y="20"/>
                  </a:cubicBezTo>
                  <a:cubicBezTo>
                    <a:pt x="25" y="19"/>
                    <a:pt x="26" y="18"/>
                    <a:pt x="26" y="15"/>
                  </a:cubicBezTo>
                  <a:cubicBezTo>
                    <a:pt x="25" y="12"/>
                    <a:pt x="24" y="11"/>
                    <a:pt x="23" y="10"/>
                  </a:cubicBezTo>
                  <a:cubicBezTo>
                    <a:pt x="23" y="9"/>
                    <a:pt x="24" y="9"/>
                    <a:pt x="24" y="9"/>
                  </a:cubicBezTo>
                  <a:cubicBezTo>
                    <a:pt x="24" y="9"/>
                    <a:pt x="25" y="9"/>
                    <a:pt x="26" y="8"/>
                  </a:cubicBezTo>
                  <a:cubicBezTo>
                    <a:pt x="27" y="7"/>
                    <a:pt x="28" y="6"/>
                    <a:pt x="29" y="6"/>
                  </a:cubicBezTo>
                  <a:cubicBezTo>
                    <a:pt x="30" y="5"/>
                    <a:pt x="28" y="4"/>
                    <a:pt x="27" y="4"/>
                  </a:cubicBezTo>
                  <a:cubicBezTo>
                    <a:pt x="26" y="4"/>
                    <a:pt x="27" y="4"/>
                    <a:pt x="27" y="4"/>
                  </a:cubicBezTo>
                  <a:cubicBezTo>
                    <a:pt x="27" y="3"/>
                    <a:pt x="26" y="1"/>
                    <a:pt x="25" y="1"/>
                  </a:cubicBezTo>
                  <a:cubicBezTo>
                    <a:pt x="25" y="0"/>
                    <a:pt x="25" y="0"/>
                    <a:pt x="23" y="0"/>
                  </a:cubicBezTo>
                  <a:cubicBezTo>
                    <a:pt x="22" y="0"/>
                    <a:pt x="21" y="0"/>
                    <a:pt x="20" y="1"/>
                  </a:cubicBezTo>
                  <a:cubicBezTo>
                    <a:pt x="19" y="1"/>
                    <a:pt x="18" y="1"/>
                    <a:pt x="18" y="2"/>
                  </a:cubicBezTo>
                  <a:cubicBezTo>
                    <a:pt x="17" y="2"/>
                    <a:pt x="17" y="2"/>
                    <a:pt x="16" y="1"/>
                  </a:cubicBezTo>
                  <a:cubicBezTo>
                    <a:pt x="14" y="1"/>
                    <a:pt x="13" y="1"/>
                    <a:pt x="12" y="1"/>
                  </a:cubicBezTo>
                  <a:cubicBezTo>
                    <a:pt x="11" y="1"/>
                    <a:pt x="12" y="2"/>
                    <a:pt x="12" y="2"/>
                  </a:cubicBezTo>
                  <a:cubicBezTo>
                    <a:pt x="13" y="3"/>
                    <a:pt x="11" y="3"/>
                    <a:pt x="11" y="3"/>
                  </a:cubicBezTo>
                  <a:cubicBezTo>
                    <a:pt x="10" y="4"/>
                    <a:pt x="9" y="4"/>
                    <a:pt x="11" y="4"/>
                  </a:cubicBezTo>
                  <a:cubicBezTo>
                    <a:pt x="12" y="4"/>
                    <a:pt x="14" y="5"/>
                    <a:pt x="13" y="6"/>
                  </a:cubicBezTo>
                  <a:cubicBezTo>
                    <a:pt x="12" y="6"/>
                    <a:pt x="10" y="6"/>
                    <a:pt x="9" y="7"/>
                  </a:cubicBezTo>
                  <a:cubicBezTo>
                    <a:pt x="8" y="7"/>
                    <a:pt x="7" y="7"/>
                    <a:pt x="6" y="7"/>
                  </a:cubicBezTo>
                  <a:cubicBezTo>
                    <a:pt x="4" y="7"/>
                    <a:pt x="2" y="8"/>
                    <a:pt x="3" y="8"/>
                  </a:cubicBezTo>
                  <a:cubicBezTo>
                    <a:pt x="4" y="8"/>
                    <a:pt x="4" y="9"/>
                    <a:pt x="3" y="9"/>
                  </a:cubicBezTo>
                  <a:cubicBezTo>
                    <a:pt x="2" y="9"/>
                    <a:pt x="1" y="9"/>
                    <a:pt x="2" y="9"/>
                  </a:cubicBezTo>
                  <a:cubicBezTo>
                    <a:pt x="4" y="9"/>
                    <a:pt x="1" y="10"/>
                    <a:pt x="2" y="10"/>
                  </a:cubicBezTo>
                  <a:cubicBezTo>
                    <a:pt x="3" y="10"/>
                    <a:pt x="5" y="11"/>
                    <a:pt x="4" y="12"/>
                  </a:cubicBezTo>
                  <a:cubicBezTo>
                    <a:pt x="3" y="12"/>
                    <a:pt x="1" y="14"/>
                    <a:pt x="3" y="14"/>
                  </a:cubicBezTo>
                  <a:cubicBezTo>
                    <a:pt x="4" y="15"/>
                    <a:pt x="6" y="15"/>
                    <a:pt x="6" y="15"/>
                  </a:cubicBezTo>
                  <a:cubicBezTo>
                    <a:pt x="7" y="15"/>
                    <a:pt x="8" y="15"/>
                    <a:pt x="7" y="16"/>
                  </a:cubicBezTo>
                  <a:cubicBezTo>
                    <a:pt x="6" y="18"/>
                    <a:pt x="5" y="20"/>
                    <a:pt x="4" y="21"/>
                  </a:cubicBezTo>
                  <a:cubicBezTo>
                    <a:pt x="4" y="23"/>
                    <a:pt x="3" y="23"/>
                    <a:pt x="2" y="23"/>
                  </a:cubicBezTo>
                  <a:cubicBezTo>
                    <a:pt x="1" y="23"/>
                    <a:pt x="0" y="23"/>
                    <a:pt x="2" y="23"/>
                  </a:cubicBezTo>
                  <a:cubicBezTo>
                    <a:pt x="4" y="23"/>
                    <a:pt x="4" y="24"/>
                    <a:pt x="2" y="24"/>
                  </a:cubicBezTo>
                  <a:cubicBezTo>
                    <a:pt x="1" y="24"/>
                    <a:pt x="0" y="26"/>
                    <a:pt x="1" y="25"/>
                  </a:cubicBezTo>
                  <a:cubicBezTo>
                    <a:pt x="2" y="25"/>
                    <a:pt x="4" y="24"/>
                    <a:pt x="3"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538"/>
            <p:cNvSpPr>
              <a:spLocks/>
            </p:cNvSpPr>
            <p:nvPr/>
          </p:nvSpPr>
          <p:spPr bwMode="auto">
            <a:xfrm>
              <a:off x="5022" y="968"/>
              <a:ext cx="482" cy="357"/>
            </a:xfrm>
            <a:custGeom>
              <a:avLst/>
              <a:gdLst>
                <a:gd name="T0" fmla="*/ 257 w 350"/>
                <a:gd name="T1" fmla="*/ 160 h 259"/>
                <a:gd name="T2" fmla="*/ 280 w 350"/>
                <a:gd name="T3" fmla="*/ 153 h 259"/>
                <a:gd name="T4" fmla="*/ 273 w 350"/>
                <a:gd name="T5" fmla="*/ 141 h 259"/>
                <a:gd name="T6" fmla="*/ 266 w 350"/>
                <a:gd name="T7" fmla="*/ 134 h 259"/>
                <a:gd name="T8" fmla="*/ 276 w 350"/>
                <a:gd name="T9" fmla="*/ 127 h 259"/>
                <a:gd name="T10" fmla="*/ 301 w 350"/>
                <a:gd name="T11" fmla="*/ 123 h 259"/>
                <a:gd name="T12" fmla="*/ 309 w 350"/>
                <a:gd name="T13" fmla="*/ 117 h 259"/>
                <a:gd name="T14" fmla="*/ 303 w 350"/>
                <a:gd name="T15" fmla="*/ 107 h 259"/>
                <a:gd name="T16" fmla="*/ 298 w 350"/>
                <a:gd name="T17" fmla="*/ 96 h 259"/>
                <a:gd name="T18" fmla="*/ 307 w 350"/>
                <a:gd name="T19" fmla="*/ 83 h 259"/>
                <a:gd name="T20" fmla="*/ 298 w 350"/>
                <a:gd name="T21" fmla="*/ 65 h 259"/>
                <a:gd name="T22" fmla="*/ 300 w 350"/>
                <a:gd name="T23" fmla="*/ 51 h 259"/>
                <a:gd name="T24" fmla="*/ 328 w 350"/>
                <a:gd name="T25" fmla="*/ 39 h 259"/>
                <a:gd name="T26" fmla="*/ 303 w 350"/>
                <a:gd name="T27" fmla="*/ 31 h 259"/>
                <a:gd name="T28" fmla="*/ 262 w 350"/>
                <a:gd name="T29" fmla="*/ 31 h 259"/>
                <a:gd name="T30" fmla="*/ 287 w 350"/>
                <a:gd name="T31" fmla="*/ 18 h 259"/>
                <a:gd name="T32" fmla="*/ 236 w 350"/>
                <a:gd name="T33" fmla="*/ 9 h 259"/>
                <a:gd name="T34" fmla="*/ 212 w 350"/>
                <a:gd name="T35" fmla="*/ 1 h 259"/>
                <a:gd name="T36" fmla="*/ 187 w 350"/>
                <a:gd name="T37" fmla="*/ 9 h 259"/>
                <a:gd name="T38" fmla="*/ 181 w 350"/>
                <a:gd name="T39" fmla="*/ 15 h 259"/>
                <a:gd name="T40" fmla="*/ 158 w 350"/>
                <a:gd name="T41" fmla="*/ 14 h 259"/>
                <a:gd name="T42" fmla="*/ 134 w 350"/>
                <a:gd name="T43" fmla="*/ 24 h 259"/>
                <a:gd name="T44" fmla="*/ 110 w 350"/>
                <a:gd name="T45" fmla="*/ 19 h 259"/>
                <a:gd name="T46" fmla="*/ 70 w 350"/>
                <a:gd name="T47" fmla="*/ 25 h 259"/>
                <a:gd name="T48" fmla="*/ 32 w 350"/>
                <a:gd name="T49" fmla="*/ 46 h 259"/>
                <a:gd name="T50" fmla="*/ 32 w 350"/>
                <a:gd name="T51" fmla="*/ 61 h 259"/>
                <a:gd name="T52" fmla="*/ 5 w 350"/>
                <a:gd name="T53" fmla="*/ 77 h 259"/>
                <a:gd name="T54" fmla="*/ 39 w 350"/>
                <a:gd name="T55" fmla="*/ 82 h 259"/>
                <a:gd name="T56" fmla="*/ 29 w 350"/>
                <a:gd name="T57" fmla="*/ 91 h 259"/>
                <a:gd name="T58" fmla="*/ 48 w 350"/>
                <a:gd name="T59" fmla="*/ 96 h 259"/>
                <a:gd name="T60" fmla="*/ 88 w 350"/>
                <a:gd name="T61" fmla="*/ 109 h 259"/>
                <a:gd name="T62" fmla="*/ 101 w 350"/>
                <a:gd name="T63" fmla="*/ 133 h 259"/>
                <a:gd name="T64" fmla="*/ 102 w 350"/>
                <a:gd name="T65" fmla="*/ 140 h 259"/>
                <a:gd name="T66" fmla="*/ 101 w 350"/>
                <a:gd name="T67" fmla="*/ 149 h 259"/>
                <a:gd name="T68" fmla="*/ 116 w 350"/>
                <a:gd name="T69" fmla="*/ 144 h 259"/>
                <a:gd name="T70" fmla="*/ 125 w 350"/>
                <a:gd name="T71" fmla="*/ 149 h 259"/>
                <a:gd name="T72" fmla="*/ 125 w 350"/>
                <a:gd name="T73" fmla="*/ 160 h 259"/>
                <a:gd name="T74" fmla="*/ 129 w 350"/>
                <a:gd name="T75" fmla="*/ 168 h 259"/>
                <a:gd name="T76" fmla="*/ 120 w 350"/>
                <a:gd name="T77" fmla="*/ 178 h 259"/>
                <a:gd name="T78" fmla="*/ 125 w 350"/>
                <a:gd name="T79" fmla="*/ 182 h 259"/>
                <a:gd name="T80" fmla="*/ 117 w 350"/>
                <a:gd name="T81" fmla="*/ 183 h 259"/>
                <a:gd name="T82" fmla="*/ 124 w 350"/>
                <a:gd name="T83" fmla="*/ 186 h 259"/>
                <a:gd name="T84" fmla="*/ 125 w 350"/>
                <a:gd name="T85" fmla="*/ 188 h 259"/>
                <a:gd name="T86" fmla="*/ 127 w 350"/>
                <a:gd name="T87" fmla="*/ 193 h 259"/>
                <a:gd name="T88" fmla="*/ 116 w 350"/>
                <a:gd name="T89" fmla="*/ 199 h 259"/>
                <a:gd name="T90" fmla="*/ 117 w 350"/>
                <a:gd name="T91" fmla="*/ 204 h 259"/>
                <a:gd name="T92" fmla="*/ 120 w 350"/>
                <a:gd name="T93" fmla="*/ 210 h 259"/>
                <a:gd name="T94" fmla="*/ 129 w 350"/>
                <a:gd name="T95" fmla="*/ 214 h 259"/>
                <a:gd name="T96" fmla="*/ 130 w 350"/>
                <a:gd name="T97" fmla="*/ 220 h 259"/>
                <a:gd name="T98" fmla="*/ 136 w 350"/>
                <a:gd name="T99" fmla="*/ 240 h 259"/>
                <a:gd name="T100" fmla="*/ 156 w 350"/>
                <a:gd name="T101" fmla="*/ 250 h 259"/>
                <a:gd name="T102" fmla="*/ 163 w 350"/>
                <a:gd name="T103" fmla="*/ 254 h 259"/>
                <a:gd name="T104" fmla="*/ 170 w 350"/>
                <a:gd name="T105" fmla="*/ 253 h 259"/>
                <a:gd name="T106" fmla="*/ 176 w 350"/>
                <a:gd name="T107" fmla="*/ 236 h 259"/>
                <a:gd name="T108" fmla="*/ 186 w 350"/>
                <a:gd name="T109" fmla="*/ 224 h 259"/>
                <a:gd name="T110" fmla="*/ 189 w 350"/>
                <a:gd name="T111" fmla="*/ 208 h 259"/>
                <a:gd name="T112" fmla="*/ 205 w 350"/>
                <a:gd name="T113" fmla="*/ 205 h 259"/>
                <a:gd name="T114" fmla="*/ 234 w 350"/>
                <a:gd name="T115" fmla="*/ 185 h 259"/>
                <a:gd name="T116" fmla="*/ 266 w 350"/>
                <a:gd name="T117" fmla="*/ 17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0" h="259">
                  <a:moveTo>
                    <a:pt x="291" y="163"/>
                  </a:moveTo>
                  <a:cubicBezTo>
                    <a:pt x="290" y="163"/>
                    <a:pt x="284" y="163"/>
                    <a:pt x="282" y="163"/>
                  </a:cubicBezTo>
                  <a:cubicBezTo>
                    <a:pt x="279" y="162"/>
                    <a:pt x="276" y="161"/>
                    <a:pt x="274" y="161"/>
                  </a:cubicBezTo>
                  <a:cubicBezTo>
                    <a:pt x="272" y="161"/>
                    <a:pt x="268" y="163"/>
                    <a:pt x="268" y="162"/>
                  </a:cubicBezTo>
                  <a:cubicBezTo>
                    <a:pt x="267" y="162"/>
                    <a:pt x="266" y="161"/>
                    <a:pt x="266" y="162"/>
                  </a:cubicBezTo>
                  <a:cubicBezTo>
                    <a:pt x="265" y="162"/>
                    <a:pt x="263" y="164"/>
                    <a:pt x="262" y="164"/>
                  </a:cubicBezTo>
                  <a:cubicBezTo>
                    <a:pt x="261" y="164"/>
                    <a:pt x="259" y="163"/>
                    <a:pt x="261" y="162"/>
                  </a:cubicBezTo>
                  <a:cubicBezTo>
                    <a:pt x="264" y="161"/>
                    <a:pt x="269" y="160"/>
                    <a:pt x="267" y="160"/>
                  </a:cubicBezTo>
                  <a:cubicBezTo>
                    <a:pt x="265" y="160"/>
                    <a:pt x="258" y="161"/>
                    <a:pt x="257" y="160"/>
                  </a:cubicBezTo>
                  <a:cubicBezTo>
                    <a:pt x="255" y="160"/>
                    <a:pt x="253" y="160"/>
                    <a:pt x="253" y="160"/>
                  </a:cubicBezTo>
                  <a:cubicBezTo>
                    <a:pt x="253" y="160"/>
                    <a:pt x="254" y="159"/>
                    <a:pt x="255" y="158"/>
                  </a:cubicBezTo>
                  <a:cubicBezTo>
                    <a:pt x="257" y="157"/>
                    <a:pt x="258" y="157"/>
                    <a:pt x="259" y="156"/>
                  </a:cubicBezTo>
                  <a:cubicBezTo>
                    <a:pt x="259" y="154"/>
                    <a:pt x="259" y="154"/>
                    <a:pt x="261" y="154"/>
                  </a:cubicBezTo>
                  <a:cubicBezTo>
                    <a:pt x="262" y="154"/>
                    <a:pt x="262" y="155"/>
                    <a:pt x="265" y="154"/>
                  </a:cubicBezTo>
                  <a:cubicBezTo>
                    <a:pt x="268" y="154"/>
                    <a:pt x="275" y="152"/>
                    <a:pt x="274" y="152"/>
                  </a:cubicBezTo>
                  <a:cubicBezTo>
                    <a:pt x="273" y="151"/>
                    <a:pt x="271" y="149"/>
                    <a:pt x="269" y="149"/>
                  </a:cubicBezTo>
                  <a:cubicBezTo>
                    <a:pt x="267" y="148"/>
                    <a:pt x="270" y="148"/>
                    <a:pt x="273" y="149"/>
                  </a:cubicBezTo>
                  <a:cubicBezTo>
                    <a:pt x="275" y="151"/>
                    <a:pt x="279" y="152"/>
                    <a:pt x="280" y="153"/>
                  </a:cubicBezTo>
                  <a:cubicBezTo>
                    <a:pt x="281" y="154"/>
                    <a:pt x="278" y="156"/>
                    <a:pt x="283" y="158"/>
                  </a:cubicBezTo>
                  <a:cubicBezTo>
                    <a:pt x="287" y="160"/>
                    <a:pt x="289" y="158"/>
                    <a:pt x="289" y="157"/>
                  </a:cubicBezTo>
                  <a:cubicBezTo>
                    <a:pt x="289" y="156"/>
                    <a:pt x="290" y="161"/>
                    <a:pt x="292" y="159"/>
                  </a:cubicBezTo>
                  <a:cubicBezTo>
                    <a:pt x="293" y="157"/>
                    <a:pt x="295" y="155"/>
                    <a:pt x="294" y="153"/>
                  </a:cubicBezTo>
                  <a:cubicBezTo>
                    <a:pt x="294" y="150"/>
                    <a:pt x="293" y="148"/>
                    <a:pt x="293" y="148"/>
                  </a:cubicBezTo>
                  <a:cubicBezTo>
                    <a:pt x="292" y="148"/>
                    <a:pt x="290" y="150"/>
                    <a:pt x="290" y="149"/>
                  </a:cubicBezTo>
                  <a:cubicBezTo>
                    <a:pt x="290" y="148"/>
                    <a:pt x="291" y="148"/>
                    <a:pt x="290" y="147"/>
                  </a:cubicBezTo>
                  <a:cubicBezTo>
                    <a:pt x="289" y="146"/>
                    <a:pt x="278" y="140"/>
                    <a:pt x="277" y="139"/>
                  </a:cubicBezTo>
                  <a:cubicBezTo>
                    <a:pt x="276" y="139"/>
                    <a:pt x="274" y="141"/>
                    <a:pt x="273" y="141"/>
                  </a:cubicBezTo>
                  <a:cubicBezTo>
                    <a:pt x="273" y="142"/>
                    <a:pt x="274" y="140"/>
                    <a:pt x="273" y="140"/>
                  </a:cubicBezTo>
                  <a:cubicBezTo>
                    <a:pt x="272" y="139"/>
                    <a:pt x="270" y="139"/>
                    <a:pt x="272" y="139"/>
                  </a:cubicBezTo>
                  <a:cubicBezTo>
                    <a:pt x="273" y="139"/>
                    <a:pt x="276" y="139"/>
                    <a:pt x="276" y="138"/>
                  </a:cubicBezTo>
                  <a:cubicBezTo>
                    <a:pt x="276" y="137"/>
                    <a:pt x="277" y="136"/>
                    <a:pt x="276" y="136"/>
                  </a:cubicBezTo>
                  <a:cubicBezTo>
                    <a:pt x="275" y="135"/>
                    <a:pt x="273" y="134"/>
                    <a:pt x="272" y="135"/>
                  </a:cubicBezTo>
                  <a:cubicBezTo>
                    <a:pt x="271" y="136"/>
                    <a:pt x="269" y="137"/>
                    <a:pt x="268" y="137"/>
                  </a:cubicBezTo>
                  <a:cubicBezTo>
                    <a:pt x="267" y="136"/>
                    <a:pt x="266" y="135"/>
                    <a:pt x="265" y="135"/>
                  </a:cubicBezTo>
                  <a:cubicBezTo>
                    <a:pt x="263" y="136"/>
                    <a:pt x="261" y="134"/>
                    <a:pt x="262" y="134"/>
                  </a:cubicBezTo>
                  <a:cubicBezTo>
                    <a:pt x="264" y="134"/>
                    <a:pt x="265" y="134"/>
                    <a:pt x="266" y="134"/>
                  </a:cubicBezTo>
                  <a:cubicBezTo>
                    <a:pt x="267" y="134"/>
                    <a:pt x="268" y="136"/>
                    <a:pt x="269" y="135"/>
                  </a:cubicBezTo>
                  <a:cubicBezTo>
                    <a:pt x="271" y="134"/>
                    <a:pt x="275" y="134"/>
                    <a:pt x="275" y="134"/>
                  </a:cubicBezTo>
                  <a:cubicBezTo>
                    <a:pt x="276" y="133"/>
                    <a:pt x="273" y="131"/>
                    <a:pt x="271" y="131"/>
                  </a:cubicBezTo>
                  <a:cubicBezTo>
                    <a:pt x="268" y="131"/>
                    <a:pt x="263" y="132"/>
                    <a:pt x="262" y="132"/>
                  </a:cubicBezTo>
                  <a:cubicBezTo>
                    <a:pt x="262" y="132"/>
                    <a:pt x="265" y="130"/>
                    <a:pt x="267" y="130"/>
                  </a:cubicBezTo>
                  <a:cubicBezTo>
                    <a:pt x="269" y="130"/>
                    <a:pt x="263" y="129"/>
                    <a:pt x="262" y="128"/>
                  </a:cubicBezTo>
                  <a:cubicBezTo>
                    <a:pt x="262" y="128"/>
                    <a:pt x="268" y="129"/>
                    <a:pt x="271" y="130"/>
                  </a:cubicBezTo>
                  <a:cubicBezTo>
                    <a:pt x="271" y="130"/>
                    <a:pt x="273" y="128"/>
                    <a:pt x="274" y="128"/>
                  </a:cubicBezTo>
                  <a:cubicBezTo>
                    <a:pt x="275" y="128"/>
                    <a:pt x="276" y="128"/>
                    <a:pt x="276" y="127"/>
                  </a:cubicBezTo>
                  <a:cubicBezTo>
                    <a:pt x="276" y="126"/>
                    <a:pt x="272" y="122"/>
                    <a:pt x="272" y="123"/>
                  </a:cubicBezTo>
                  <a:cubicBezTo>
                    <a:pt x="273" y="124"/>
                    <a:pt x="278" y="127"/>
                    <a:pt x="279" y="126"/>
                  </a:cubicBezTo>
                  <a:cubicBezTo>
                    <a:pt x="279" y="126"/>
                    <a:pt x="279" y="124"/>
                    <a:pt x="281" y="124"/>
                  </a:cubicBezTo>
                  <a:cubicBezTo>
                    <a:pt x="282" y="124"/>
                    <a:pt x="292" y="127"/>
                    <a:pt x="290" y="127"/>
                  </a:cubicBezTo>
                  <a:cubicBezTo>
                    <a:pt x="289" y="127"/>
                    <a:pt x="281" y="124"/>
                    <a:pt x="282" y="125"/>
                  </a:cubicBezTo>
                  <a:cubicBezTo>
                    <a:pt x="282" y="126"/>
                    <a:pt x="286" y="129"/>
                    <a:pt x="288" y="129"/>
                  </a:cubicBezTo>
                  <a:cubicBezTo>
                    <a:pt x="290" y="129"/>
                    <a:pt x="295" y="128"/>
                    <a:pt x="296" y="128"/>
                  </a:cubicBezTo>
                  <a:cubicBezTo>
                    <a:pt x="298" y="127"/>
                    <a:pt x="300" y="128"/>
                    <a:pt x="301" y="127"/>
                  </a:cubicBezTo>
                  <a:cubicBezTo>
                    <a:pt x="301" y="126"/>
                    <a:pt x="304" y="125"/>
                    <a:pt x="301" y="123"/>
                  </a:cubicBezTo>
                  <a:cubicBezTo>
                    <a:pt x="299" y="122"/>
                    <a:pt x="294" y="120"/>
                    <a:pt x="294" y="121"/>
                  </a:cubicBezTo>
                  <a:cubicBezTo>
                    <a:pt x="293" y="122"/>
                    <a:pt x="295" y="126"/>
                    <a:pt x="294" y="124"/>
                  </a:cubicBezTo>
                  <a:cubicBezTo>
                    <a:pt x="293" y="123"/>
                    <a:pt x="292" y="121"/>
                    <a:pt x="291" y="121"/>
                  </a:cubicBezTo>
                  <a:cubicBezTo>
                    <a:pt x="289" y="121"/>
                    <a:pt x="293" y="121"/>
                    <a:pt x="292" y="119"/>
                  </a:cubicBezTo>
                  <a:cubicBezTo>
                    <a:pt x="290" y="117"/>
                    <a:pt x="293" y="118"/>
                    <a:pt x="293" y="115"/>
                  </a:cubicBezTo>
                  <a:cubicBezTo>
                    <a:pt x="293" y="112"/>
                    <a:pt x="294" y="118"/>
                    <a:pt x="294" y="119"/>
                  </a:cubicBezTo>
                  <a:cubicBezTo>
                    <a:pt x="294" y="120"/>
                    <a:pt x="294" y="120"/>
                    <a:pt x="297" y="120"/>
                  </a:cubicBezTo>
                  <a:cubicBezTo>
                    <a:pt x="300" y="120"/>
                    <a:pt x="303" y="119"/>
                    <a:pt x="305" y="119"/>
                  </a:cubicBezTo>
                  <a:cubicBezTo>
                    <a:pt x="307" y="119"/>
                    <a:pt x="308" y="118"/>
                    <a:pt x="309" y="117"/>
                  </a:cubicBezTo>
                  <a:cubicBezTo>
                    <a:pt x="310" y="116"/>
                    <a:pt x="309" y="115"/>
                    <a:pt x="308" y="115"/>
                  </a:cubicBezTo>
                  <a:cubicBezTo>
                    <a:pt x="307" y="115"/>
                    <a:pt x="307" y="115"/>
                    <a:pt x="305" y="115"/>
                  </a:cubicBezTo>
                  <a:cubicBezTo>
                    <a:pt x="303" y="115"/>
                    <a:pt x="305" y="114"/>
                    <a:pt x="305" y="112"/>
                  </a:cubicBezTo>
                  <a:cubicBezTo>
                    <a:pt x="305" y="111"/>
                    <a:pt x="303" y="109"/>
                    <a:pt x="302" y="110"/>
                  </a:cubicBezTo>
                  <a:cubicBezTo>
                    <a:pt x="301" y="111"/>
                    <a:pt x="299" y="109"/>
                    <a:pt x="298" y="110"/>
                  </a:cubicBezTo>
                  <a:cubicBezTo>
                    <a:pt x="297" y="110"/>
                    <a:pt x="295" y="111"/>
                    <a:pt x="294" y="110"/>
                  </a:cubicBezTo>
                  <a:cubicBezTo>
                    <a:pt x="293" y="109"/>
                    <a:pt x="294" y="110"/>
                    <a:pt x="295" y="110"/>
                  </a:cubicBezTo>
                  <a:cubicBezTo>
                    <a:pt x="297" y="110"/>
                    <a:pt x="299" y="109"/>
                    <a:pt x="300" y="108"/>
                  </a:cubicBezTo>
                  <a:cubicBezTo>
                    <a:pt x="300" y="107"/>
                    <a:pt x="302" y="106"/>
                    <a:pt x="303" y="107"/>
                  </a:cubicBezTo>
                  <a:cubicBezTo>
                    <a:pt x="305" y="108"/>
                    <a:pt x="305" y="109"/>
                    <a:pt x="306" y="109"/>
                  </a:cubicBezTo>
                  <a:cubicBezTo>
                    <a:pt x="307" y="108"/>
                    <a:pt x="307" y="107"/>
                    <a:pt x="308" y="106"/>
                  </a:cubicBezTo>
                  <a:cubicBezTo>
                    <a:pt x="308" y="105"/>
                    <a:pt x="308" y="103"/>
                    <a:pt x="305" y="102"/>
                  </a:cubicBezTo>
                  <a:cubicBezTo>
                    <a:pt x="303" y="100"/>
                    <a:pt x="305" y="100"/>
                    <a:pt x="307" y="101"/>
                  </a:cubicBezTo>
                  <a:cubicBezTo>
                    <a:pt x="308" y="103"/>
                    <a:pt x="307" y="105"/>
                    <a:pt x="308" y="104"/>
                  </a:cubicBezTo>
                  <a:cubicBezTo>
                    <a:pt x="309" y="103"/>
                    <a:pt x="311" y="102"/>
                    <a:pt x="309" y="101"/>
                  </a:cubicBezTo>
                  <a:cubicBezTo>
                    <a:pt x="308" y="99"/>
                    <a:pt x="307" y="98"/>
                    <a:pt x="305" y="97"/>
                  </a:cubicBezTo>
                  <a:cubicBezTo>
                    <a:pt x="304" y="96"/>
                    <a:pt x="304" y="96"/>
                    <a:pt x="303" y="96"/>
                  </a:cubicBezTo>
                  <a:cubicBezTo>
                    <a:pt x="301" y="96"/>
                    <a:pt x="299" y="96"/>
                    <a:pt x="298" y="96"/>
                  </a:cubicBezTo>
                  <a:cubicBezTo>
                    <a:pt x="297" y="96"/>
                    <a:pt x="295" y="95"/>
                    <a:pt x="295" y="94"/>
                  </a:cubicBezTo>
                  <a:cubicBezTo>
                    <a:pt x="294" y="93"/>
                    <a:pt x="294" y="92"/>
                    <a:pt x="293" y="92"/>
                  </a:cubicBezTo>
                  <a:cubicBezTo>
                    <a:pt x="291" y="92"/>
                    <a:pt x="289" y="92"/>
                    <a:pt x="289" y="91"/>
                  </a:cubicBezTo>
                  <a:cubicBezTo>
                    <a:pt x="290" y="89"/>
                    <a:pt x="291" y="87"/>
                    <a:pt x="292" y="89"/>
                  </a:cubicBezTo>
                  <a:cubicBezTo>
                    <a:pt x="294" y="91"/>
                    <a:pt x="295" y="91"/>
                    <a:pt x="297" y="90"/>
                  </a:cubicBezTo>
                  <a:cubicBezTo>
                    <a:pt x="299" y="88"/>
                    <a:pt x="301" y="87"/>
                    <a:pt x="304" y="87"/>
                  </a:cubicBezTo>
                  <a:cubicBezTo>
                    <a:pt x="307" y="88"/>
                    <a:pt x="312" y="90"/>
                    <a:pt x="313" y="89"/>
                  </a:cubicBezTo>
                  <a:cubicBezTo>
                    <a:pt x="315" y="88"/>
                    <a:pt x="315" y="82"/>
                    <a:pt x="312" y="83"/>
                  </a:cubicBezTo>
                  <a:cubicBezTo>
                    <a:pt x="308" y="83"/>
                    <a:pt x="309" y="84"/>
                    <a:pt x="307" y="83"/>
                  </a:cubicBezTo>
                  <a:cubicBezTo>
                    <a:pt x="305" y="82"/>
                    <a:pt x="303" y="82"/>
                    <a:pt x="301" y="80"/>
                  </a:cubicBezTo>
                  <a:cubicBezTo>
                    <a:pt x="300" y="79"/>
                    <a:pt x="300" y="78"/>
                    <a:pt x="304" y="79"/>
                  </a:cubicBezTo>
                  <a:cubicBezTo>
                    <a:pt x="307" y="80"/>
                    <a:pt x="311" y="81"/>
                    <a:pt x="309" y="80"/>
                  </a:cubicBezTo>
                  <a:cubicBezTo>
                    <a:pt x="308" y="78"/>
                    <a:pt x="302" y="75"/>
                    <a:pt x="301" y="75"/>
                  </a:cubicBezTo>
                  <a:cubicBezTo>
                    <a:pt x="299" y="75"/>
                    <a:pt x="298" y="74"/>
                    <a:pt x="298" y="75"/>
                  </a:cubicBezTo>
                  <a:cubicBezTo>
                    <a:pt x="297" y="76"/>
                    <a:pt x="297" y="79"/>
                    <a:pt x="296" y="79"/>
                  </a:cubicBezTo>
                  <a:cubicBezTo>
                    <a:pt x="295" y="79"/>
                    <a:pt x="293" y="80"/>
                    <a:pt x="293" y="78"/>
                  </a:cubicBezTo>
                  <a:cubicBezTo>
                    <a:pt x="294" y="77"/>
                    <a:pt x="296" y="72"/>
                    <a:pt x="297" y="70"/>
                  </a:cubicBezTo>
                  <a:cubicBezTo>
                    <a:pt x="298" y="68"/>
                    <a:pt x="297" y="66"/>
                    <a:pt x="298" y="65"/>
                  </a:cubicBezTo>
                  <a:cubicBezTo>
                    <a:pt x="299" y="64"/>
                    <a:pt x="304" y="65"/>
                    <a:pt x="304" y="64"/>
                  </a:cubicBezTo>
                  <a:cubicBezTo>
                    <a:pt x="305" y="63"/>
                    <a:pt x="305" y="62"/>
                    <a:pt x="306" y="61"/>
                  </a:cubicBezTo>
                  <a:cubicBezTo>
                    <a:pt x="308" y="60"/>
                    <a:pt x="310" y="59"/>
                    <a:pt x="308" y="59"/>
                  </a:cubicBezTo>
                  <a:cubicBezTo>
                    <a:pt x="306" y="58"/>
                    <a:pt x="307" y="55"/>
                    <a:pt x="307" y="53"/>
                  </a:cubicBezTo>
                  <a:cubicBezTo>
                    <a:pt x="307" y="52"/>
                    <a:pt x="311" y="53"/>
                    <a:pt x="313" y="52"/>
                  </a:cubicBezTo>
                  <a:cubicBezTo>
                    <a:pt x="315" y="51"/>
                    <a:pt x="319" y="49"/>
                    <a:pt x="318" y="49"/>
                  </a:cubicBezTo>
                  <a:cubicBezTo>
                    <a:pt x="316" y="49"/>
                    <a:pt x="311" y="49"/>
                    <a:pt x="309" y="49"/>
                  </a:cubicBezTo>
                  <a:cubicBezTo>
                    <a:pt x="307" y="49"/>
                    <a:pt x="304" y="50"/>
                    <a:pt x="303" y="52"/>
                  </a:cubicBezTo>
                  <a:cubicBezTo>
                    <a:pt x="303" y="53"/>
                    <a:pt x="300" y="52"/>
                    <a:pt x="300" y="51"/>
                  </a:cubicBezTo>
                  <a:cubicBezTo>
                    <a:pt x="300" y="50"/>
                    <a:pt x="301" y="47"/>
                    <a:pt x="304" y="46"/>
                  </a:cubicBezTo>
                  <a:cubicBezTo>
                    <a:pt x="307" y="45"/>
                    <a:pt x="318" y="47"/>
                    <a:pt x="320" y="46"/>
                  </a:cubicBezTo>
                  <a:cubicBezTo>
                    <a:pt x="322" y="46"/>
                    <a:pt x="325" y="43"/>
                    <a:pt x="324" y="43"/>
                  </a:cubicBezTo>
                  <a:cubicBezTo>
                    <a:pt x="323" y="43"/>
                    <a:pt x="320" y="41"/>
                    <a:pt x="318" y="42"/>
                  </a:cubicBezTo>
                  <a:cubicBezTo>
                    <a:pt x="317" y="43"/>
                    <a:pt x="314" y="42"/>
                    <a:pt x="311" y="42"/>
                  </a:cubicBezTo>
                  <a:cubicBezTo>
                    <a:pt x="308" y="41"/>
                    <a:pt x="301" y="41"/>
                    <a:pt x="303" y="41"/>
                  </a:cubicBezTo>
                  <a:cubicBezTo>
                    <a:pt x="306" y="41"/>
                    <a:pt x="312" y="42"/>
                    <a:pt x="314" y="41"/>
                  </a:cubicBezTo>
                  <a:cubicBezTo>
                    <a:pt x="316" y="40"/>
                    <a:pt x="317" y="40"/>
                    <a:pt x="320" y="40"/>
                  </a:cubicBezTo>
                  <a:cubicBezTo>
                    <a:pt x="323" y="40"/>
                    <a:pt x="326" y="40"/>
                    <a:pt x="328" y="39"/>
                  </a:cubicBezTo>
                  <a:cubicBezTo>
                    <a:pt x="329" y="38"/>
                    <a:pt x="333" y="39"/>
                    <a:pt x="333" y="38"/>
                  </a:cubicBezTo>
                  <a:cubicBezTo>
                    <a:pt x="333" y="37"/>
                    <a:pt x="331" y="35"/>
                    <a:pt x="332" y="35"/>
                  </a:cubicBezTo>
                  <a:cubicBezTo>
                    <a:pt x="333" y="35"/>
                    <a:pt x="337" y="35"/>
                    <a:pt x="340" y="33"/>
                  </a:cubicBezTo>
                  <a:cubicBezTo>
                    <a:pt x="343" y="31"/>
                    <a:pt x="350" y="30"/>
                    <a:pt x="348" y="29"/>
                  </a:cubicBezTo>
                  <a:cubicBezTo>
                    <a:pt x="346" y="28"/>
                    <a:pt x="337" y="24"/>
                    <a:pt x="334" y="24"/>
                  </a:cubicBezTo>
                  <a:cubicBezTo>
                    <a:pt x="331" y="24"/>
                    <a:pt x="324" y="23"/>
                    <a:pt x="321" y="25"/>
                  </a:cubicBezTo>
                  <a:cubicBezTo>
                    <a:pt x="318" y="27"/>
                    <a:pt x="316" y="31"/>
                    <a:pt x="314" y="30"/>
                  </a:cubicBezTo>
                  <a:cubicBezTo>
                    <a:pt x="311" y="29"/>
                    <a:pt x="309" y="29"/>
                    <a:pt x="307" y="29"/>
                  </a:cubicBezTo>
                  <a:cubicBezTo>
                    <a:pt x="306" y="30"/>
                    <a:pt x="303" y="32"/>
                    <a:pt x="303" y="31"/>
                  </a:cubicBezTo>
                  <a:cubicBezTo>
                    <a:pt x="303" y="29"/>
                    <a:pt x="304" y="28"/>
                    <a:pt x="303" y="28"/>
                  </a:cubicBezTo>
                  <a:cubicBezTo>
                    <a:pt x="302" y="28"/>
                    <a:pt x="297" y="31"/>
                    <a:pt x="295" y="32"/>
                  </a:cubicBezTo>
                  <a:cubicBezTo>
                    <a:pt x="293" y="34"/>
                    <a:pt x="286" y="37"/>
                    <a:pt x="285" y="38"/>
                  </a:cubicBezTo>
                  <a:cubicBezTo>
                    <a:pt x="284" y="39"/>
                    <a:pt x="277" y="43"/>
                    <a:pt x="279" y="41"/>
                  </a:cubicBezTo>
                  <a:cubicBezTo>
                    <a:pt x="281" y="40"/>
                    <a:pt x="284" y="36"/>
                    <a:pt x="287" y="34"/>
                  </a:cubicBezTo>
                  <a:cubicBezTo>
                    <a:pt x="290" y="32"/>
                    <a:pt x="293" y="26"/>
                    <a:pt x="292" y="24"/>
                  </a:cubicBezTo>
                  <a:cubicBezTo>
                    <a:pt x="290" y="22"/>
                    <a:pt x="285" y="21"/>
                    <a:pt x="283" y="23"/>
                  </a:cubicBezTo>
                  <a:cubicBezTo>
                    <a:pt x="280" y="25"/>
                    <a:pt x="281" y="26"/>
                    <a:pt x="279" y="27"/>
                  </a:cubicBezTo>
                  <a:cubicBezTo>
                    <a:pt x="277" y="27"/>
                    <a:pt x="262" y="32"/>
                    <a:pt x="262" y="31"/>
                  </a:cubicBezTo>
                  <a:cubicBezTo>
                    <a:pt x="261" y="31"/>
                    <a:pt x="260" y="30"/>
                    <a:pt x="262" y="29"/>
                  </a:cubicBezTo>
                  <a:cubicBezTo>
                    <a:pt x="264" y="28"/>
                    <a:pt x="275" y="25"/>
                    <a:pt x="274" y="24"/>
                  </a:cubicBezTo>
                  <a:cubicBezTo>
                    <a:pt x="273" y="23"/>
                    <a:pt x="256" y="23"/>
                    <a:pt x="252" y="23"/>
                  </a:cubicBezTo>
                  <a:cubicBezTo>
                    <a:pt x="247" y="24"/>
                    <a:pt x="242" y="25"/>
                    <a:pt x="239" y="25"/>
                  </a:cubicBezTo>
                  <a:cubicBezTo>
                    <a:pt x="236" y="25"/>
                    <a:pt x="231" y="28"/>
                    <a:pt x="231" y="27"/>
                  </a:cubicBezTo>
                  <a:cubicBezTo>
                    <a:pt x="230" y="26"/>
                    <a:pt x="229" y="26"/>
                    <a:pt x="231" y="25"/>
                  </a:cubicBezTo>
                  <a:cubicBezTo>
                    <a:pt x="234" y="24"/>
                    <a:pt x="244" y="20"/>
                    <a:pt x="251" y="20"/>
                  </a:cubicBezTo>
                  <a:cubicBezTo>
                    <a:pt x="257" y="20"/>
                    <a:pt x="274" y="21"/>
                    <a:pt x="275" y="21"/>
                  </a:cubicBezTo>
                  <a:cubicBezTo>
                    <a:pt x="277" y="20"/>
                    <a:pt x="283" y="19"/>
                    <a:pt x="287" y="18"/>
                  </a:cubicBezTo>
                  <a:cubicBezTo>
                    <a:pt x="290" y="18"/>
                    <a:pt x="296" y="15"/>
                    <a:pt x="295" y="14"/>
                  </a:cubicBezTo>
                  <a:cubicBezTo>
                    <a:pt x="294" y="13"/>
                    <a:pt x="290" y="12"/>
                    <a:pt x="287" y="12"/>
                  </a:cubicBezTo>
                  <a:cubicBezTo>
                    <a:pt x="284" y="11"/>
                    <a:pt x="283" y="13"/>
                    <a:pt x="281" y="12"/>
                  </a:cubicBezTo>
                  <a:cubicBezTo>
                    <a:pt x="280" y="11"/>
                    <a:pt x="281" y="11"/>
                    <a:pt x="279" y="11"/>
                  </a:cubicBezTo>
                  <a:cubicBezTo>
                    <a:pt x="277" y="11"/>
                    <a:pt x="273" y="12"/>
                    <a:pt x="272" y="12"/>
                  </a:cubicBezTo>
                  <a:cubicBezTo>
                    <a:pt x="271" y="12"/>
                    <a:pt x="277" y="8"/>
                    <a:pt x="276" y="8"/>
                  </a:cubicBezTo>
                  <a:cubicBezTo>
                    <a:pt x="275" y="7"/>
                    <a:pt x="268" y="7"/>
                    <a:pt x="264" y="8"/>
                  </a:cubicBezTo>
                  <a:cubicBezTo>
                    <a:pt x="259" y="8"/>
                    <a:pt x="251" y="7"/>
                    <a:pt x="249" y="7"/>
                  </a:cubicBezTo>
                  <a:cubicBezTo>
                    <a:pt x="246" y="7"/>
                    <a:pt x="238" y="9"/>
                    <a:pt x="236" y="9"/>
                  </a:cubicBezTo>
                  <a:cubicBezTo>
                    <a:pt x="234" y="9"/>
                    <a:pt x="225" y="10"/>
                    <a:pt x="222" y="10"/>
                  </a:cubicBezTo>
                  <a:cubicBezTo>
                    <a:pt x="218" y="10"/>
                    <a:pt x="226" y="9"/>
                    <a:pt x="229" y="9"/>
                  </a:cubicBezTo>
                  <a:cubicBezTo>
                    <a:pt x="233" y="8"/>
                    <a:pt x="235" y="8"/>
                    <a:pt x="239" y="7"/>
                  </a:cubicBezTo>
                  <a:cubicBezTo>
                    <a:pt x="243" y="6"/>
                    <a:pt x="256" y="6"/>
                    <a:pt x="259" y="6"/>
                  </a:cubicBezTo>
                  <a:cubicBezTo>
                    <a:pt x="263" y="6"/>
                    <a:pt x="272" y="5"/>
                    <a:pt x="271" y="5"/>
                  </a:cubicBezTo>
                  <a:cubicBezTo>
                    <a:pt x="269" y="4"/>
                    <a:pt x="265" y="2"/>
                    <a:pt x="260" y="2"/>
                  </a:cubicBezTo>
                  <a:cubicBezTo>
                    <a:pt x="255" y="2"/>
                    <a:pt x="252" y="1"/>
                    <a:pt x="248" y="1"/>
                  </a:cubicBezTo>
                  <a:cubicBezTo>
                    <a:pt x="245" y="0"/>
                    <a:pt x="230" y="0"/>
                    <a:pt x="228" y="0"/>
                  </a:cubicBezTo>
                  <a:cubicBezTo>
                    <a:pt x="226" y="0"/>
                    <a:pt x="215" y="1"/>
                    <a:pt x="212" y="1"/>
                  </a:cubicBezTo>
                  <a:cubicBezTo>
                    <a:pt x="210" y="2"/>
                    <a:pt x="211" y="4"/>
                    <a:pt x="209" y="3"/>
                  </a:cubicBezTo>
                  <a:cubicBezTo>
                    <a:pt x="208" y="3"/>
                    <a:pt x="204" y="1"/>
                    <a:pt x="203" y="2"/>
                  </a:cubicBezTo>
                  <a:cubicBezTo>
                    <a:pt x="202" y="2"/>
                    <a:pt x="202" y="3"/>
                    <a:pt x="200" y="3"/>
                  </a:cubicBezTo>
                  <a:cubicBezTo>
                    <a:pt x="198" y="3"/>
                    <a:pt x="196" y="3"/>
                    <a:pt x="197" y="4"/>
                  </a:cubicBezTo>
                  <a:cubicBezTo>
                    <a:pt x="199" y="5"/>
                    <a:pt x="209" y="7"/>
                    <a:pt x="207" y="7"/>
                  </a:cubicBezTo>
                  <a:cubicBezTo>
                    <a:pt x="205" y="7"/>
                    <a:pt x="198" y="9"/>
                    <a:pt x="196" y="9"/>
                  </a:cubicBezTo>
                  <a:cubicBezTo>
                    <a:pt x="194" y="9"/>
                    <a:pt x="199" y="12"/>
                    <a:pt x="197" y="11"/>
                  </a:cubicBezTo>
                  <a:cubicBezTo>
                    <a:pt x="196" y="11"/>
                    <a:pt x="194" y="10"/>
                    <a:pt x="193" y="9"/>
                  </a:cubicBezTo>
                  <a:cubicBezTo>
                    <a:pt x="192" y="9"/>
                    <a:pt x="189" y="9"/>
                    <a:pt x="187" y="9"/>
                  </a:cubicBezTo>
                  <a:cubicBezTo>
                    <a:pt x="185" y="9"/>
                    <a:pt x="179" y="6"/>
                    <a:pt x="176" y="5"/>
                  </a:cubicBezTo>
                  <a:cubicBezTo>
                    <a:pt x="173" y="5"/>
                    <a:pt x="173" y="7"/>
                    <a:pt x="171" y="7"/>
                  </a:cubicBezTo>
                  <a:cubicBezTo>
                    <a:pt x="168" y="7"/>
                    <a:pt x="159" y="7"/>
                    <a:pt x="161" y="8"/>
                  </a:cubicBezTo>
                  <a:cubicBezTo>
                    <a:pt x="163" y="9"/>
                    <a:pt x="171" y="11"/>
                    <a:pt x="175" y="11"/>
                  </a:cubicBezTo>
                  <a:cubicBezTo>
                    <a:pt x="178" y="11"/>
                    <a:pt x="189" y="12"/>
                    <a:pt x="190" y="13"/>
                  </a:cubicBezTo>
                  <a:cubicBezTo>
                    <a:pt x="191" y="15"/>
                    <a:pt x="191" y="18"/>
                    <a:pt x="190" y="17"/>
                  </a:cubicBezTo>
                  <a:cubicBezTo>
                    <a:pt x="189" y="16"/>
                    <a:pt x="190" y="15"/>
                    <a:pt x="187" y="13"/>
                  </a:cubicBezTo>
                  <a:cubicBezTo>
                    <a:pt x="183" y="12"/>
                    <a:pt x="180" y="12"/>
                    <a:pt x="180" y="13"/>
                  </a:cubicBezTo>
                  <a:cubicBezTo>
                    <a:pt x="180" y="13"/>
                    <a:pt x="182" y="17"/>
                    <a:pt x="181" y="15"/>
                  </a:cubicBezTo>
                  <a:cubicBezTo>
                    <a:pt x="179" y="14"/>
                    <a:pt x="179" y="13"/>
                    <a:pt x="177" y="12"/>
                  </a:cubicBezTo>
                  <a:cubicBezTo>
                    <a:pt x="174" y="12"/>
                    <a:pt x="161" y="11"/>
                    <a:pt x="159" y="12"/>
                  </a:cubicBezTo>
                  <a:cubicBezTo>
                    <a:pt x="158" y="12"/>
                    <a:pt x="166" y="16"/>
                    <a:pt x="171" y="18"/>
                  </a:cubicBezTo>
                  <a:cubicBezTo>
                    <a:pt x="175" y="20"/>
                    <a:pt x="174" y="20"/>
                    <a:pt x="173" y="19"/>
                  </a:cubicBezTo>
                  <a:cubicBezTo>
                    <a:pt x="172" y="19"/>
                    <a:pt x="164" y="19"/>
                    <a:pt x="163" y="19"/>
                  </a:cubicBezTo>
                  <a:cubicBezTo>
                    <a:pt x="163" y="20"/>
                    <a:pt x="164" y="22"/>
                    <a:pt x="164" y="22"/>
                  </a:cubicBezTo>
                  <a:cubicBezTo>
                    <a:pt x="163" y="21"/>
                    <a:pt x="161" y="20"/>
                    <a:pt x="161" y="19"/>
                  </a:cubicBezTo>
                  <a:cubicBezTo>
                    <a:pt x="162" y="19"/>
                    <a:pt x="165" y="19"/>
                    <a:pt x="164" y="18"/>
                  </a:cubicBezTo>
                  <a:cubicBezTo>
                    <a:pt x="163" y="18"/>
                    <a:pt x="162" y="16"/>
                    <a:pt x="158" y="14"/>
                  </a:cubicBezTo>
                  <a:cubicBezTo>
                    <a:pt x="154" y="13"/>
                    <a:pt x="147" y="12"/>
                    <a:pt x="148" y="13"/>
                  </a:cubicBezTo>
                  <a:cubicBezTo>
                    <a:pt x="148" y="15"/>
                    <a:pt x="151" y="17"/>
                    <a:pt x="154" y="18"/>
                  </a:cubicBezTo>
                  <a:cubicBezTo>
                    <a:pt x="157" y="19"/>
                    <a:pt x="164" y="23"/>
                    <a:pt x="165" y="24"/>
                  </a:cubicBezTo>
                  <a:cubicBezTo>
                    <a:pt x="165" y="25"/>
                    <a:pt x="163" y="27"/>
                    <a:pt x="161" y="26"/>
                  </a:cubicBezTo>
                  <a:cubicBezTo>
                    <a:pt x="159" y="25"/>
                    <a:pt x="155" y="22"/>
                    <a:pt x="154" y="22"/>
                  </a:cubicBezTo>
                  <a:cubicBezTo>
                    <a:pt x="152" y="21"/>
                    <a:pt x="137" y="16"/>
                    <a:pt x="135" y="16"/>
                  </a:cubicBezTo>
                  <a:cubicBezTo>
                    <a:pt x="133" y="16"/>
                    <a:pt x="127" y="15"/>
                    <a:pt x="128" y="16"/>
                  </a:cubicBezTo>
                  <a:cubicBezTo>
                    <a:pt x="128" y="17"/>
                    <a:pt x="130" y="21"/>
                    <a:pt x="132" y="22"/>
                  </a:cubicBezTo>
                  <a:cubicBezTo>
                    <a:pt x="134" y="23"/>
                    <a:pt x="136" y="24"/>
                    <a:pt x="134" y="24"/>
                  </a:cubicBezTo>
                  <a:cubicBezTo>
                    <a:pt x="132" y="24"/>
                    <a:pt x="127" y="23"/>
                    <a:pt x="128" y="24"/>
                  </a:cubicBezTo>
                  <a:cubicBezTo>
                    <a:pt x="128" y="25"/>
                    <a:pt x="132" y="26"/>
                    <a:pt x="132" y="27"/>
                  </a:cubicBezTo>
                  <a:cubicBezTo>
                    <a:pt x="133" y="28"/>
                    <a:pt x="133" y="28"/>
                    <a:pt x="131" y="27"/>
                  </a:cubicBezTo>
                  <a:cubicBezTo>
                    <a:pt x="129" y="26"/>
                    <a:pt x="118" y="22"/>
                    <a:pt x="117" y="22"/>
                  </a:cubicBezTo>
                  <a:cubicBezTo>
                    <a:pt x="116" y="22"/>
                    <a:pt x="116" y="25"/>
                    <a:pt x="116" y="25"/>
                  </a:cubicBezTo>
                  <a:cubicBezTo>
                    <a:pt x="115" y="26"/>
                    <a:pt x="114" y="26"/>
                    <a:pt x="113" y="27"/>
                  </a:cubicBezTo>
                  <a:cubicBezTo>
                    <a:pt x="113" y="27"/>
                    <a:pt x="112" y="31"/>
                    <a:pt x="112" y="30"/>
                  </a:cubicBezTo>
                  <a:cubicBezTo>
                    <a:pt x="111" y="29"/>
                    <a:pt x="111" y="27"/>
                    <a:pt x="112" y="25"/>
                  </a:cubicBezTo>
                  <a:cubicBezTo>
                    <a:pt x="113" y="24"/>
                    <a:pt x="112" y="19"/>
                    <a:pt x="110" y="19"/>
                  </a:cubicBezTo>
                  <a:cubicBezTo>
                    <a:pt x="107" y="18"/>
                    <a:pt x="106" y="18"/>
                    <a:pt x="102" y="19"/>
                  </a:cubicBezTo>
                  <a:cubicBezTo>
                    <a:pt x="98" y="20"/>
                    <a:pt x="89" y="21"/>
                    <a:pt x="86" y="21"/>
                  </a:cubicBezTo>
                  <a:cubicBezTo>
                    <a:pt x="82" y="22"/>
                    <a:pt x="79" y="23"/>
                    <a:pt x="80" y="23"/>
                  </a:cubicBezTo>
                  <a:cubicBezTo>
                    <a:pt x="82" y="23"/>
                    <a:pt x="84" y="24"/>
                    <a:pt x="85" y="25"/>
                  </a:cubicBezTo>
                  <a:cubicBezTo>
                    <a:pt x="87" y="27"/>
                    <a:pt x="88" y="27"/>
                    <a:pt x="90" y="27"/>
                  </a:cubicBezTo>
                  <a:cubicBezTo>
                    <a:pt x="91" y="28"/>
                    <a:pt x="96" y="32"/>
                    <a:pt x="92" y="30"/>
                  </a:cubicBezTo>
                  <a:cubicBezTo>
                    <a:pt x="89" y="28"/>
                    <a:pt x="87" y="29"/>
                    <a:pt x="86" y="28"/>
                  </a:cubicBezTo>
                  <a:cubicBezTo>
                    <a:pt x="84" y="27"/>
                    <a:pt x="84" y="25"/>
                    <a:pt x="82" y="25"/>
                  </a:cubicBezTo>
                  <a:cubicBezTo>
                    <a:pt x="79" y="24"/>
                    <a:pt x="73" y="25"/>
                    <a:pt x="70" y="25"/>
                  </a:cubicBezTo>
                  <a:cubicBezTo>
                    <a:pt x="67" y="26"/>
                    <a:pt x="67" y="26"/>
                    <a:pt x="69" y="27"/>
                  </a:cubicBezTo>
                  <a:cubicBezTo>
                    <a:pt x="70" y="29"/>
                    <a:pt x="70" y="31"/>
                    <a:pt x="70" y="32"/>
                  </a:cubicBezTo>
                  <a:cubicBezTo>
                    <a:pt x="69" y="32"/>
                    <a:pt x="70" y="36"/>
                    <a:pt x="68" y="35"/>
                  </a:cubicBezTo>
                  <a:cubicBezTo>
                    <a:pt x="67" y="34"/>
                    <a:pt x="60" y="33"/>
                    <a:pt x="58" y="33"/>
                  </a:cubicBezTo>
                  <a:cubicBezTo>
                    <a:pt x="57" y="34"/>
                    <a:pt x="57" y="38"/>
                    <a:pt x="58" y="38"/>
                  </a:cubicBezTo>
                  <a:cubicBezTo>
                    <a:pt x="59" y="39"/>
                    <a:pt x="58" y="40"/>
                    <a:pt x="57" y="38"/>
                  </a:cubicBezTo>
                  <a:cubicBezTo>
                    <a:pt x="55" y="37"/>
                    <a:pt x="53" y="34"/>
                    <a:pt x="50" y="36"/>
                  </a:cubicBezTo>
                  <a:cubicBezTo>
                    <a:pt x="46" y="38"/>
                    <a:pt x="40" y="42"/>
                    <a:pt x="38" y="43"/>
                  </a:cubicBezTo>
                  <a:cubicBezTo>
                    <a:pt x="36" y="43"/>
                    <a:pt x="32" y="45"/>
                    <a:pt x="32" y="46"/>
                  </a:cubicBezTo>
                  <a:cubicBezTo>
                    <a:pt x="31" y="46"/>
                    <a:pt x="34" y="48"/>
                    <a:pt x="34" y="48"/>
                  </a:cubicBezTo>
                  <a:cubicBezTo>
                    <a:pt x="35" y="48"/>
                    <a:pt x="40" y="49"/>
                    <a:pt x="43" y="49"/>
                  </a:cubicBezTo>
                  <a:cubicBezTo>
                    <a:pt x="46" y="49"/>
                    <a:pt x="53" y="47"/>
                    <a:pt x="52" y="48"/>
                  </a:cubicBezTo>
                  <a:cubicBezTo>
                    <a:pt x="50" y="48"/>
                    <a:pt x="46" y="50"/>
                    <a:pt x="46" y="53"/>
                  </a:cubicBezTo>
                  <a:cubicBezTo>
                    <a:pt x="47" y="55"/>
                    <a:pt x="49" y="55"/>
                    <a:pt x="46" y="58"/>
                  </a:cubicBezTo>
                  <a:cubicBezTo>
                    <a:pt x="43" y="60"/>
                    <a:pt x="41" y="61"/>
                    <a:pt x="40" y="61"/>
                  </a:cubicBezTo>
                  <a:cubicBezTo>
                    <a:pt x="39" y="61"/>
                    <a:pt x="39" y="60"/>
                    <a:pt x="38" y="61"/>
                  </a:cubicBezTo>
                  <a:cubicBezTo>
                    <a:pt x="37" y="61"/>
                    <a:pt x="35" y="61"/>
                    <a:pt x="34" y="61"/>
                  </a:cubicBezTo>
                  <a:cubicBezTo>
                    <a:pt x="33" y="61"/>
                    <a:pt x="33" y="61"/>
                    <a:pt x="32" y="61"/>
                  </a:cubicBezTo>
                  <a:cubicBezTo>
                    <a:pt x="30" y="61"/>
                    <a:pt x="26" y="62"/>
                    <a:pt x="24" y="63"/>
                  </a:cubicBezTo>
                  <a:cubicBezTo>
                    <a:pt x="23" y="64"/>
                    <a:pt x="24" y="64"/>
                    <a:pt x="22" y="65"/>
                  </a:cubicBezTo>
                  <a:cubicBezTo>
                    <a:pt x="19" y="65"/>
                    <a:pt x="10" y="68"/>
                    <a:pt x="9" y="67"/>
                  </a:cubicBezTo>
                  <a:cubicBezTo>
                    <a:pt x="7" y="67"/>
                    <a:pt x="6" y="67"/>
                    <a:pt x="5" y="67"/>
                  </a:cubicBezTo>
                  <a:cubicBezTo>
                    <a:pt x="5" y="68"/>
                    <a:pt x="4" y="69"/>
                    <a:pt x="3" y="69"/>
                  </a:cubicBezTo>
                  <a:cubicBezTo>
                    <a:pt x="2" y="69"/>
                    <a:pt x="0" y="71"/>
                    <a:pt x="2" y="71"/>
                  </a:cubicBezTo>
                  <a:cubicBezTo>
                    <a:pt x="3" y="71"/>
                    <a:pt x="1" y="73"/>
                    <a:pt x="1" y="73"/>
                  </a:cubicBezTo>
                  <a:cubicBezTo>
                    <a:pt x="1" y="73"/>
                    <a:pt x="1" y="73"/>
                    <a:pt x="2" y="74"/>
                  </a:cubicBezTo>
                  <a:cubicBezTo>
                    <a:pt x="4" y="75"/>
                    <a:pt x="4" y="77"/>
                    <a:pt x="5" y="77"/>
                  </a:cubicBezTo>
                  <a:cubicBezTo>
                    <a:pt x="6" y="76"/>
                    <a:pt x="6" y="75"/>
                    <a:pt x="8" y="76"/>
                  </a:cubicBezTo>
                  <a:cubicBezTo>
                    <a:pt x="10" y="78"/>
                    <a:pt x="12" y="78"/>
                    <a:pt x="13" y="78"/>
                  </a:cubicBezTo>
                  <a:cubicBezTo>
                    <a:pt x="15" y="77"/>
                    <a:pt x="17" y="76"/>
                    <a:pt x="16" y="77"/>
                  </a:cubicBezTo>
                  <a:cubicBezTo>
                    <a:pt x="15" y="78"/>
                    <a:pt x="15" y="78"/>
                    <a:pt x="17" y="80"/>
                  </a:cubicBezTo>
                  <a:cubicBezTo>
                    <a:pt x="19" y="81"/>
                    <a:pt x="23" y="82"/>
                    <a:pt x="24" y="82"/>
                  </a:cubicBezTo>
                  <a:cubicBezTo>
                    <a:pt x="24" y="81"/>
                    <a:pt x="25" y="80"/>
                    <a:pt x="26" y="80"/>
                  </a:cubicBezTo>
                  <a:cubicBezTo>
                    <a:pt x="28" y="81"/>
                    <a:pt x="33" y="81"/>
                    <a:pt x="34" y="80"/>
                  </a:cubicBezTo>
                  <a:cubicBezTo>
                    <a:pt x="35" y="80"/>
                    <a:pt x="35" y="78"/>
                    <a:pt x="37" y="79"/>
                  </a:cubicBezTo>
                  <a:cubicBezTo>
                    <a:pt x="39" y="80"/>
                    <a:pt x="41" y="81"/>
                    <a:pt x="39" y="82"/>
                  </a:cubicBezTo>
                  <a:cubicBezTo>
                    <a:pt x="38" y="83"/>
                    <a:pt x="27" y="82"/>
                    <a:pt x="25" y="83"/>
                  </a:cubicBezTo>
                  <a:cubicBezTo>
                    <a:pt x="24" y="84"/>
                    <a:pt x="32" y="85"/>
                    <a:pt x="34" y="85"/>
                  </a:cubicBezTo>
                  <a:cubicBezTo>
                    <a:pt x="36" y="85"/>
                    <a:pt x="29" y="86"/>
                    <a:pt x="24" y="85"/>
                  </a:cubicBezTo>
                  <a:cubicBezTo>
                    <a:pt x="20" y="84"/>
                    <a:pt x="15" y="84"/>
                    <a:pt x="14" y="85"/>
                  </a:cubicBezTo>
                  <a:cubicBezTo>
                    <a:pt x="12" y="85"/>
                    <a:pt x="9" y="87"/>
                    <a:pt x="12" y="88"/>
                  </a:cubicBezTo>
                  <a:cubicBezTo>
                    <a:pt x="15" y="89"/>
                    <a:pt x="16" y="90"/>
                    <a:pt x="17" y="89"/>
                  </a:cubicBezTo>
                  <a:cubicBezTo>
                    <a:pt x="19" y="87"/>
                    <a:pt x="19" y="88"/>
                    <a:pt x="18" y="89"/>
                  </a:cubicBezTo>
                  <a:cubicBezTo>
                    <a:pt x="18" y="90"/>
                    <a:pt x="20" y="91"/>
                    <a:pt x="22" y="91"/>
                  </a:cubicBezTo>
                  <a:cubicBezTo>
                    <a:pt x="25" y="91"/>
                    <a:pt x="26" y="91"/>
                    <a:pt x="29" y="91"/>
                  </a:cubicBezTo>
                  <a:cubicBezTo>
                    <a:pt x="32" y="91"/>
                    <a:pt x="29" y="91"/>
                    <a:pt x="27" y="92"/>
                  </a:cubicBezTo>
                  <a:cubicBezTo>
                    <a:pt x="25" y="92"/>
                    <a:pt x="22" y="92"/>
                    <a:pt x="22" y="94"/>
                  </a:cubicBezTo>
                  <a:cubicBezTo>
                    <a:pt x="21" y="95"/>
                    <a:pt x="22" y="95"/>
                    <a:pt x="25" y="96"/>
                  </a:cubicBezTo>
                  <a:cubicBezTo>
                    <a:pt x="28" y="98"/>
                    <a:pt x="37" y="100"/>
                    <a:pt x="37" y="99"/>
                  </a:cubicBezTo>
                  <a:cubicBezTo>
                    <a:pt x="36" y="99"/>
                    <a:pt x="33" y="97"/>
                    <a:pt x="35" y="97"/>
                  </a:cubicBezTo>
                  <a:cubicBezTo>
                    <a:pt x="36" y="96"/>
                    <a:pt x="37" y="98"/>
                    <a:pt x="38" y="97"/>
                  </a:cubicBezTo>
                  <a:cubicBezTo>
                    <a:pt x="39" y="97"/>
                    <a:pt x="42" y="93"/>
                    <a:pt x="42" y="95"/>
                  </a:cubicBezTo>
                  <a:cubicBezTo>
                    <a:pt x="43" y="97"/>
                    <a:pt x="41" y="99"/>
                    <a:pt x="43" y="98"/>
                  </a:cubicBezTo>
                  <a:cubicBezTo>
                    <a:pt x="44" y="98"/>
                    <a:pt x="46" y="97"/>
                    <a:pt x="48" y="96"/>
                  </a:cubicBezTo>
                  <a:cubicBezTo>
                    <a:pt x="50" y="95"/>
                    <a:pt x="50" y="95"/>
                    <a:pt x="51" y="96"/>
                  </a:cubicBezTo>
                  <a:cubicBezTo>
                    <a:pt x="52" y="97"/>
                    <a:pt x="52" y="97"/>
                    <a:pt x="54" y="96"/>
                  </a:cubicBezTo>
                  <a:cubicBezTo>
                    <a:pt x="55" y="95"/>
                    <a:pt x="54" y="95"/>
                    <a:pt x="57" y="95"/>
                  </a:cubicBezTo>
                  <a:cubicBezTo>
                    <a:pt x="60" y="95"/>
                    <a:pt x="64" y="96"/>
                    <a:pt x="65" y="97"/>
                  </a:cubicBezTo>
                  <a:cubicBezTo>
                    <a:pt x="67" y="97"/>
                    <a:pt x="73" y="98"/>
                    <a:pt x="76" y="100"/>
                  </a:cubicBezTo>
                  <a:cubicBezTo>
                    <a:pt x="78" y="101"/>
                    <a:pt x="76" y="99"/>
                    <a:pt x="79" y="101"/>
                  </a:cubicBezTo>
                  <a:cubicBezTo>
                    <a:pt x="81" y="102"/>
                    <a:pt x="83" y="102"/>
                    <a:pt x="84" y="103"/>
                  </a:cubicBezTo>
                  <a:cubicBezTo>
                    <a:pt x="86" y="104"/>
                    <a:pt x="84" y="106"/>
                    <a:pt x="84" y="106"/>
                  </a:cubicBezTo>
                  <a:cubicBezTo>
                    <a:pt x="84" y="107"/>
                    <a:pt x="86" y="109"/>
                    <a:pt x="88" y="109"/>
                  </a:cubicBezTo>
                  <a:cubicBezTo>
                    <a:pt x="89" y="110"/>
                    <a:pt x="91" y="110"/>
                    <a:pt x="92" y="111"/>
                  </a:cubicBezTo>
                  <a:cubicBezTo>
                    <a:pt x="93" y="112"/>
                    <a:pt x="95" y="114"/>
                    <a:pt x="95" y="115"/>
                  </a:cubicBezTo>
                  <a:cubicBezTo>
                    <a:pt x="96" y="116"/>
                    <a:pt x="96" y="118"/>
                    <a:pt x="97" y="120"/>
                  </a:cubicBezTo>
                  <a:cubicBezTo>
                    <a:pt x="98" y="122"/>
                    <a:pt x="100" y="124"/>
                    <a:pt x="99" y="125"/>
                  </a:cubicBezTo>
                  <a:cubicBezTo>
                    <a:pt x="98" y="126"/>
                    <a:pt x="100" y="127"/>
                    <a:pt x="100" y="128"/>
                  </a:cubicBezTo>
                  <a:cubicBezTo>
                    <a:pt x="101" y="128"/>
                    <a:pt x="100" y="126"/>
                    <a:pt x="101" y="127"/>
                  </a:cubicBezTo>
                  <a:cubicBezTo>
                    <a:pt x="102" y="128"/>
                    <a:pt x="103" y="129"/>
                    <a:pt x="103" y="129"/>
                  </a:cubicBezTo>
                  <a:cubicBezTo>
                    <a:pt x="103" y="130"/>
                    <a:pt x="101" y="131"/>
                    <a:pt x="101" y="131"/>
                  </a:cubicBezTo>
                  <a:cubicBezTo>
                    <a:pt x="101" y="132"/>
                    <a:pt x="101" y="133"/>
                    <a:pt x="101" y="133"/>
                  </a:cubicBezTo>
                  <a:cubicBezTo>
                    <a:pt x="102" y="133"/>
                    <a:pt x="103" y="131"/>
                    <a:pt x="104" y="132"/>
                  </a:cubicBezTo>
                  <a:cubicBezTo>
                    <a:pt x="105" y="133"/>
                    <a:pt x="106" y="137"/>
                    <a:pt x="105" y="137"/>
                  </a:cubicBezTo>
                  <a:cubicBezTo>
                    <a:pt x="104" y="137"/>
                    <a:pt x="105" y="137"/>
                    <a:pt x="106" y="138"/>
                  </a:cubicBezTo>
                  <a:cubicBezTo>
                    <a:pt x="108" y="138"/>
                    <a:pt x="107" y="138"/>
                    <a:pt x="106" y="139"/>
                  </a:cubicBezTo>
                  <a:cubicBezTo>
                    <a:pt x="104" y="139"/>
                    <a:pt x="105" y="142"/>
                    <a:pt x="104" y="141"/>
                  </a:cubicBezTo>
                  <a:cubicBezTo>
                    <a:pt x="103" y="140"/>
                    <a:pt x="103" y="140"/>
                    <a:pt x="103" y="139"/>
                  </a:cubicBezTo>
                  <a:cubicBezTo>
                    <a:pt x="104" y="139"/>
                    <a:pt x="104" y="139"/>
                    <a:pt x="103" y="139"/>
                  </a:cubicBezTo>
                  <a:cubicBezTo>
                    <a:pt x="102" y="138"/>
                    <a:pt x="100" y="138"/>
                    <a:pt x="101" y="139"/>
                  </a:cubicBezTo>
                  <a:cubicBezTo>
                    <a:pt x="102" y="139"/>
                    <a:pt x="103" y="140"/>
                    <a:pt x="102" y="140"/>
                  </a:cubicBezTo>
                  <a:cubicBezTo>
                    <a:pt x="101" y="140"/>
                    <a:pt x="100" y="141"/>
                    <a:pt x="100" y="141"/>
                  </a:cubicBezTo>
                  <a:cubicBezTo>
                    <a:pt x="101" y="142"/>
                    <a:pt x="103" y="142"/>
                    <a:pt x="103" y="143"/>
                  </a:cubicBezTo>
                  <a:cubicBezTo>
                    <a:pt x="102" y="143"/>
                    <a:pt x="102" y="144"/>
                    <a:pt x="103" y="145"/>
                  </a:cubicBezTo>
                  <a:cubicBezTo>
                    <a:pt x="104" y="145"/>
                    <a:pt x="105" y="144"/>
                    <a:pt x="106" y="143"/>
                  </a:cubicBezTo>
                  <a:cubicBezTo>
                    <a:pt x="105" y="144"/>
                    <a:pt x="104" y="145"/>
                    <a:pt x="103" y="145"/>
                  </a:cubicBezTo>
                  <a:cubicBezTo>
                    <a:pt x="102" y="145"/>
                    <a:pt x="101" y="144"/>
                    <a:pt x="101" y="145"/>
                  </a:cubicBezTo>
                  <a:cubicBezTo>
                    <a:pt x="100" y="145"/>
                    <a:pt x="101" y="146"/>
                    <a:pt x="101" y="146"/>
                  </a:cubicBezTo>
                  <a:cubicBezTo>
                    <a:pt x="100" y="146"/>
                    <a:pt x="98" y="147"/>
                    <a:pt x="99" y="147"/>
                  </a:cubicBezTo>
                  <a:cubicBezTo>
                    <a:pt x="100" y="147"/>
                    <a:pt x="101" y="148"/>
                    <a:pt x="101" y="149"/>
                  </a:cubicBezTo>
                  <a:cubicBezTo>
                    <a:pt x="101" y="150"/>
                    <a:pt x="102" y="150"/>
                    <a:pt x="102" y="149"/>
                  </a:cubicBezTo>
                  <a:cubicBezTo>
                    <a:pt x="103" y="148"/>
                    <a:pt x="104" y="149"/>
                    <a:pt x="105" y="150"/>
                  </a:cubicBezTo>
                  <a:cubicBezTo>
                    <a:pt x="106" y="150"/>
                    <a:pt x="109" y="150"/>
                    <a:pt x="109" y="149"/>
                  </a:cubicBezTo>
                  <a:cubicBezTo>
                    <a:pt x="110" y="149"/>
                    <a:pt x="109" y="147"/>
                    <a:pt x="110" y="146"/>
                  </a:cubicBezTo>
                  <a:cubicBezTo>
                    <a:pt x="112" y="146"/>
                    <a:pt x="114" y="146"/>
                    <a:pt x="113" y="144"/>
                  </a:cubicBezTo>
                  <a:cubicBezTo>
                    <a:pt x="111" y="142"/>
                    <a:pt x="111" y="141"/>
                    <a:pt x="111" y="140"/>
                  </a:cubicBezTo>
                  <a:cubicBezTo>
                    <a:pt x="111" y="139"/>
                    <a:pt x="111" y="141"/>
                    <a:pt x="112" y="142"/>
                  </a:cubicBezTo>
                  <a:cubicBezTo>
                    <a:pt x="112" y="143"/>
                    <a:pt x="113" y="144"/>
                    <a:pt x="114" y="145"/>
                  </a:cubicBezTo>
                  <a:cubicBezTo>
                    <a:pt x="115" y="145"/>
                    <a:pt x="116" y="145"/>
                    <a:pt x="116" y="144"/>
                  </a:cubicBezTo>
                  <a:cubicBezTo>
                    <a:pt x="117" y="143"/>
                    <a:pt x="117" y="144"/>
                    <a:pt x="116" y="145"/>
                  </a:cubicBezTo>
                  <a:cubicBezTo>
                    <a:pt x="115" y="146"/>
                    <a:pt x="115" y="147"/>
                    <a:pt x="114" y="148"/>
                  </a:cubicBezTo>
                  <a:cubicBezTo>
                    <a:pt x="112" y="148"/>
                    <a:pt x="114" y="148"/>
                    <a:pt x="115" y="148"/>
                  </a:cubicBezTo>
                  <a:cubicBezTo>
                    <a:pt x="115" y="147"/>
                    <a:pt x="118" y="147"/>
                    <a:pt x="119" y="147"/>
                  </a:cubicBezTo>
                  <a:cubicBezTo>
                    <a:pt x="121" y="148"/>
                    <a:pt x="124" y="145"/>
                    <a:pt x="123" y="146"/>
                  </a:cubicBezTo>
                  <a:cubicBezTo>
                    <a:pt x="122" y="147"/>
                    <a:pt x="123" y="148"/>
                    <a:pt x="121" y="148"/>
                  </a:cubicBezTo>
                  <a:cubicBezTo>
                    <a:pt x="119" y="148"/>
                    <a:pt x="118" y="148"/>
                    <a:pt x="118" y="149"/>
                  </a:cubicBezTo>
                  <a:cubicBezTo>
                    <a:pt x="117" y="149"/>
                    <a:pt x="115" y="151"/>
                    <a:pt x="119" y="150"/>
                  </a:cubicBezTo>
                  <a:cubicBezTo>
                    <a:pt x="123" y="149"/>
                    <a:pt x="127" y="149"/>
                    <a:pt x="125" y="149"/>
                  </a:cubicBezTo>
                  <a:cubicBezTo>
                    <a:pt x="122" y="150"/>
                    <a:pt x="118" y="150"/>
                    <a:pt x="119" y="151"/>
                  </a:cubicBezTo>
                  <a:cubicBezTo>
                    <a:pt x="120" y="151"/>
                    <a:pt x="121" y="151"/>
                    <a:pt x="122" y="152"/>
                  </a:cubicBezTo>
                  <a:cubicBezTo>
                    <a:pt x="122" y="152"/>
                    <a:pt x="122" y="153"/>
                    <a:pt x="122" y="153"/>
                  </a:cubicBezTo>
                  <a:cubicBezTo>
                    <a:pt x="123" y="154"/>
                    <a:pt x="123" y="155"/>
                    <a:pt x="122" y="155"/>
                  </a:cubicBezTo>
                  <a:cubicBezTo>
                    <a:pt x="121" y="155"/>
                    <a:pt x="121" y="156"/>
                    <a:pt x="122" y="156"/>
                  </a:cubicBezTo>
                  <a:cubicBezTo>
                    <a:pt x="123" y="155"/>
                    <a:pt x="124" y="155"/>
                    <a:pt x="125" y="155"/>
                  </a:cubicBezTo>
                  <a:cubicBezTo>
                    <a:pt x="126" y="155"/>
                    <a:pt x="126" y="155"/>
                    <a:pt x="126" y="156"/>
                  </a:cubicBezTo>
                  <a:cubicBezTo>
                    <a:pt x="127" y="157"/>
                    <a:pt x="129" y="160"/>
                    <a:pt x="128" y="160"/>
                  </a:cubicBezTo>
                  <a:cubicBezTo>
                    <a:pt x="127" y="161"/>
                    <a:pt x="126" y="161"/>
                    <a:pt x="125" y="160"/>
                  </a:cubicBezTo>
                  <a:cubicBezTo>
                    <a:pt x="124" y="160"/>
                    <a:pt x="120" y="157"/>
                    <a:pt x="118" y="157"/>
                  </a:cubicBezTo>
                  <a:cubicBezTo>
                    <a:pt x="116" y="157"/>
                    <a:pt x="111" y="156"/>
                    <a:pt x="109" y="156"/>
                  </a:cubicBezTo>
                  <a:cubicBezTo>
                    <a:pt x="108" y="156"/>
                    <a:pt x="106" y="156"/>
                    <a:pt x="109" y="158"/>
                  </a:cubicBezTo>
                  <a:cubicBezTo>
                    <a:pt x="111" y="160"/>
                    <a:pt x="114" y="160"/>
                    <a:pt x="116" y="161"/>
                  </a:cubicBezTo>
                  <a:cubicBezTo>
                    <a:pt x="118" y="162"/>
                    <a:pt x="119" y="164"/>
                    <a:pt x="121" y="164"/>
                  </a:cubicBezTo>
                  <a:cubicBezTo>
                    <a:pt x="122" y="164"/>
                    <a:pt x="126" y="163"/>
                    <a:pt x="127" y="164"/>
                  </a:cubicBezTo>
                  <a:cubicBezTo>
                    <a:pt x="128" y="164"/>
                    <a:pt x="129" y="164"/>
                    <a:pt x="130" y="164"/>
                  </a:cubicBezTo>
                  <a:cubicBezTo>
                    <a:pt x="131" y="164"/>
                    <a:pt x="131" y="167"/>
                    <a:pt x="130" y="167"/>
                  </a:cubicBezTo>
                  <a:cubicBezTo>
                    <a:pt x="129" y="167"/>
                    <a:pt x="128" y="167"/>
                    <a:pt x="129" y="168"/>
                  </a:cubicBezTo>
                  <a:cubicBezTo>
                    <a:pt x="130" y="169"/>
                    <a:pt x="131" y="169"/>
                    <a:pt x="129" y="170"/>
                  </a:cubicBezTo>
                  <a:cubicBezTo>
                    <a:pt x="128" y="170"/>
                    <a:pt x="127" y="171"/>
                    <a:pt x="127" y="172"/>
                  </a:cubicBezTo>
                  <a:cubicBezTo>
                    <a:pt x="127" y="173"/>
                    <a:pt x="127" y="173"/>
                    <a:pt x="128" y="172"/>
                  </a:cubicBezTo>
                  <a:cubicBezTo>
                    <a:pt x="130" y="172"/>
                    <a:pt x="130" y="173"/>
                    <a:pt x="129" y="173"/>
                  </a:cubicBezTo>
                  <a:cubicBezTo>
                    <a:pt x="127" y="173"/>
                    <a:pt x="126" y="173"/>
                    <a:pt x="126" y="174"/>
                  </a:cubicBezTo>
                  <a:cubicBezTo>
                    <a:pt x="126" y="176"/>
                    <a:pt x="125" y="177"/>
                    <a:pt x="126" y="177"/>
                  </a:cubicBezTo>
                  <a:cubicBezTo>
                    <a:pt x="126" y="176"/>
                    <a:pt x="128" y="176"/>
                    <a:pt x="127" y="177"/>
                  </a:cubicBezTo>
                  <a:cubicBezTo>
                    <a:pt x="127" y="178"/>
                    <a:pt x="126" y="179"/>
                    <a:pt x="125" y="179"/>
                  </a:cubicBezTo>
                  <a:cubicBezTo>
                    <a:pt x="123" y="179"/>
                    <a:pt x="121" y="179"/>
                    <a:pt x="120" y="178"/>
                  </a:cubicBezTo>
                  <a:cubicBezTo>
                    <a:pt x="119" y="178"/>
                    <a:pt x="118" y="180"/>
                    <a:pt x="117" y="180"/>
                  </a:cubicBezTo>
                  <a:cubicBezTo>
                    <a:pt x="116" y="180"/>
                    <a:pt x="115" y="179"/>
                    <a:pt x="115" y="180"/>
                  </a:cubicBezTo>
                  <a:cubicBezTo>
                    <a:pt x="116" y="181"/>
                    <a:pt x="117" y="181"/>
                    <a:pt x="117" y="182"/>
                  </a:cubicBezTo>
                  <a:cubicBezTo>
                    <a:pt x="118" y="182"/>
                    <a:pt x="120" y="183"/>
                    <a:pt x="119" y="183"/>
                  </a:cubicBezTo>
                  <a:cubicBezTo>
                    <a:pt x="119" y="182"/>
                    <a:pt x="119" y="182"/>
                    <a:pt x="120" y="182"/>
                  </a:cubicBezTo>
                  <a:cubicBezTo>
                    <a:pt x="122" y="182"/>
                    <a:pt x="122" y="183"/>
                    <a:pt x="123" y="182"/>
                  </a:cubicBezTo>
                  <a:cubicBezTo>
                    <a:pt x="125" y="181"/>
                    <a:pt x="126" y="181"/>
                    <a:pt x="126" y="181"/>
                  </a:cubicBezTo>
                  <a:cubicBezTo>
                    <a:pt x="127" y="181"/>
                    <a:pt x="128" y="181"/>
                    <a:pt x="127" y="181"/>
                  </a:cubicBezTo>
                  <a:cubicBezTo>
                    <a:pt x="125" y="181"/>
                    <a:pt x="124" y="182"/>
                    <a:pt x="125" y="182"/>
                  </a:cubicBezTo>
                  <a:cubicBezTo>
                    <a:pt x="126" y="182"/>
                    <a:pt x="127" y="183"/>
                    <a:pt x="127" y="183"/>
                  </a:cubicBezTo>
                  <a:cubicBezTo>
                    <a:pt x="126" y="184"/>
                    <a:pt x="127" y="184"/>
                    <a:pt x="128" y="184"/>
                  </a:cubicBezTo>
                  <a:cubicBezTo>
                    <a:pt x="130" y="184"/>
                    <a:pt x="133" y="185"/>
                    <a:pt x="131" y="185"/>
                  </a:cubicBezTo>
                  <a:cubicBezTo>
                    <a:pt x="130" y="185"/>
                    <a:pt x="128" y="184"/>
                    <a:pt x="130" y="186"/>
                  </a:cubicBezTo>
                  <a:cubicBezTo>
                    <a:pt x="132" y="187"/>
                    <a:pt x="134" y="189"/>
                    <a:pt x="132" y="188"/>
                  </a:cubicBezTo>
                  <a:cubicBezTo>
                    <a:pt x="130" y="187"/>
                    <a:pt x="129" y="185"/>
                    <a:pt x="128" y="184"/>
                  </a:cubicBezTo>
                  <a:cubicBezTo>
                    <a:pt x="127" y="184"/>
                    <a:pt x="126" y="184"/>
                    <a:pt x="125" y="184"/>
                  </a:cubicBezTo>
                  <a:cubicBezTo>
                    <a:pt x="123" y="184"/>
                    <a:pt x="122" y="184"/>
                    <a:pt x="121" y="184"/>
                  </a:cubicBezTo>
                  <a:cubicBezTo>
                    <a:pt x="119" y="184"/>
                    <a:pt x="119" y="183"/>
                    <a:pt x="117" y="183"/>
                  </a:cubicBezTo>
                  <a:cubicBezTo>
                    <a:pt x="116" y="183"/>
                    <a:pt x="116" y="185"/>
                    <a:pt x="115" y="185"/>
                  </a:cubicBezTo>
                  <a:cubicBezTo>
                    <a:pt x="114" y="186"/>
                    <a:pt x="112" y="186"/>
                    <a:pt x="112" y="187"/>
                  </a:cubicBezTo>
                  <a:cubicBezTo>
                    <a:pt x="112" y="188"/>
                    <a:pt x="112" y="189"/>
                    <a:pt x="113" y="189"/>
                  </a:cubicBezTo>
                  <a:cubicBezTo>
                    <a:pt x="114" y="188"/>
                    <a:pt x="117" y="186"/>
                    <a:pt x="118" y="186"/>
                  </a:cubicBezTo>
                  <a:cubicBezTo>
                    <a:pt x="119" y="185"/>
                    <a:pt x="119" y="184"/>
                    <a:pt x="119" y="184"/>
                  </a:cubicBezTo>
                  <a:cubicBezTo>
                    <a:pt x="119" y="185"/>
                    <a:pt x="119" y="185"/>
                    <a:pt x="120" y="185"/>
                  </a:cubicBezTo>
                  <a:cubicBezTo>
                    <a:pt x="121" y="185"/>
                    <a:pt x="122" y="185"/>
                    <a:pt x="122" y="186"/>
                  </a:cubicBezTo>
                  <a:cubicBezTo>
                    <a:pt x="122" y="187"/>
                    <a:pt x="124" y="188"/>
                    <a:pt x="124" y="187"/>
                  </a:cubicBezTo>
                  <a:cubicBezTo>
                    <a:pt x="124" y="186"/>
                    <a:pt x="124" y="185"/>
                    <a:pt x="124" y="186"/>
                  </a:cubicBezTo>
                  <a:cubicBezTo>
                    <a:pt x="125" y="186"/>
                    <a:pt x="125" y="186"/>
                    <a:pt x="126" y="187"/>
                  </a:cubicBezTo>
                  <a:cubicBezTo>
                    <a:pt x="127" y="187"/>
                    <a:pt x="127" y="187"/>
                    <a:pt x="127" y="187"/>
                  </a:cubicBezTo>
                  <a:cubicBezTo>
                    <a:pt x="128" y="186"/>
                    <a:pt x="129" y="187"/>
                    <a:pt x="130" y="188"/>
                  </a:cubicBezTo>
                  <a:cubicBezTo>
                    <a:pt x="131" y="188"/>
                    <a:pt x="131" y="188"/>
                    <a:pt x="130" y="188"/>
                  </a:cubicBezTo>
                  <a:cubicBezTo>
                    <a:pt x="128" y="188"/>
                    <a:pt x="129" y="189"/>
                    <a:pt x="130" y="189"/>
                  </a:cubicBezTo>
                  <a:cubicBezTo>
                    <a:pt x="131" y="189"/>
                    <a:pt x="132" y="190"/>
                    <a:pt x="131" y="189"/>
                  </a:cubicBezTo>
                  <a:cubicBezTo>
                    <a:pt x="129" y="189"/>
                    <a:pt x="128" y="189"/>
                    <a:pt x="127" y="188"/>
                  </a:cubicBezTo>
                  <a:cubicBezTo>
                    <a:pt x="126" y="188"/>
                    <a:pt x="125" y="187"/>
                    <a:pt x="125" y="188"/>
                  </a:cubicBezTo>
                  <a:cubicBezTo>
                    <a:pt x="125" y="189"/>
                    <a:pt x="125" y="189"/>
                    <a:pt x="125" y="188"/>
                  </a:cubicBezTo>
                  <a:cubicBezTo>
                    <a:pt x="125" y="188"/>
                    <a:pt x="124" y="188"/>
                    <a:pt x="123" y="188"/>
                  </a:cubicBezTo>
                  <a:cubicBezTo>
                    <a:pt x="123" y="188"/>
                    <a:pt x="122" y="187"/>
                    <a:pt x="121" y="187"/>
                  </a:cubicBezTo>
                  <a:cubicBezTo>
                    <a:pt x="120" y="187"/>
                    <a:pt x="118" y="187"/>
                    <a:pt x="117" y="187"/>
                  </a:cubicBezTo>
                  <a:cubicBezTo>
                    <a:pt x="116" y="188"/>
                    <a:pt x="111" y="189"/>
                    <a:pt x="111" y="190"/>
                  </a:cubicBezTo>
                  <a:cubicBezTo>
                    <a:pt x="111" y="191"/>
                    <a:pt x="110" y="192"/>
                    <a:pt x="112" y="192"/>
                  </a:cubicBezTo>
                  <a:cubicBezTo>
                    <a:pt x="113" y="191"/>
                    <a:pt x="117" y="191"/>
                    <a:pt x="118" y="191"/>
                  </a:cubicBezTo>
                  <a:cubicBezTo>
                    <a:pt x="119" y="190"/>
                    <a:pt x="123" y="190"/>
                    <a:pt x="124" y="191"/>
                  </a:cubicBezTo>
                  <a:cubicBezTo>
                    <a:pt x="125" y="191"/>
                    <a:pt x="125" y="193"/>
                    <a:pt x="127" y="192"/>
                  </a:cubicBezTo>
                  <a:cubicBezTo>
                    <a:pt x="129" y="192"/>
                    <a:pt x="129" y="193"/>
                    <a:pt x="127" y="193"/>
                  </a:cubicBezTo>
                  <a:cubicBezTo>
                    <a:pt x="126" y="193"/>
                    <a:pt x="126" y="193"/>
                    <a:pt x="124" y="192"/>
                  </a:cubicBezTo>
                  <a:cubicBezTo>
                    <a:pt x="122" y="191"/>
                    <a:pt x="120" y="191"/>
                    <a:pt x="118" y="191"/>
                  </a:cubicBezTo>
                  <a:cubicBezTo>
                    <a:pt x="117" y="191"/>
                    <a:pt x="113" y="192"/>
                    <a:pt x="112" y="193"/>
                  </a:cubicBezTo>
                  <a:cubicBezTo>
                    <a:pt x="111" y="193"/>
                    <a:pt x="112" y="195"/>
                    <a:pt x="113" y="195"/>
                  </a:cubicBezTo>
                  <a:cubicBezTo>
                    <a:pt x="115" y="195"/>
                    <a:pt x="120" y="195"/>
                    <a:pt x="119" y="195"/>
                  </a:cubicBezTo>
                  <a:cubicBezTo>
                    <a:pt x="117" y="195"/>
                    <a:pt x="117" y="196"/>
                    <a:pt x="117" y="196"/>
                  </a:cubicBezTo>
                  <a:cubicBezTo>
                    <a:pt x="116" y="197"/>
                    <a:pt x="114" y="197"/>
                    <a:pt x="113" y="197"/>
                  </a:cubicBezTo>
                  <a:cubicBezTo>
                    <a:pt x="113" y="198"/>
                    <a:pt x="113" y="198"/>
                    <a:pt x="115" y="198"/>
                  </a:cubicBezTo>
                  <a:cubicBezTo>
                    <a:pt x="117" y="198"/>
                    <a:pt x="118" y="199"/>
                    <a:pt x="116" y="199"/>
                  </a:cubicBezTo>
                  <a:cubicBezTo>
                    <a:pt x="114" y="199"/>
                    <a:pt x="112" y="199"/>
                    <a:pt x="112" y="200"/>
                  </a:cubicBezTo>
                  <a:cubicBezTo>
                    <a:pt x="112" y="202"/>
                    <a:pt x="112" y="203"/>
                    <a:pt x="114" y="203"/>
                  </a:cubicBezTo>
                  <a:cubicBezTo>
                    <a:pt x="115" y="202"/>
                    <a:pt x="119" y="199"/>
                    <a:pt x="122" y="197"/>
                  </a:cubicBezTo>
                  <a:cubicBezTo>
                    <a:pt x="125" y="195"/>
                    <a:pt x="126" y="194"/>
                    <a:pt x="129" y="194"/>
                  </a:cubicBezTo>
                  <a:cubicBezTo>
                    <a:pt x="131" y="194"/>
                    <a:pt x="133" y="195"/>
                    <a:pt x="130" y="195"/>
                  </a:cubicBezTo>
                  <a:cubicBezTo>
                    <a:pt x="127" y="195"/>
                    <a:pt x="126" y="195"/>
                    <a:pt x="129" y="195"/>
                  </a:cubicBezTo>
                  <a:cubicBezTo>
                    <a:pt x="131" y="195"/>
                    <a:pt x="132" y="196"/>
                    <a:pt x="129" y="196"/>
                  </a:cubicBezTo>
                  <a:cubicBezTo>
                    <a:pt x="126" y="196"/>
                    <a:pt x="117" y="201"/>
                    <a:pt x="115" y="203"/>
                  </a:cubicBezTo>
                  <a:cubicBezTo>
                    <a:pt x="113" y="206"/>
                    <a:pt x="116" y="204"/>
                    <a:pt x="117" y="204"/>
                  </a:cubicBezTo>
                  <a:cubicBezTo>
                    <a:pt x="119" y="204"/>
                    <a:pt x="123" y="203"/>
                    <a:pt x="122" y="203"/>
                  </a:cubicBezTo>
                  <a:cubicBezTo>
                    <a:pt x="121" y="204"/>
                    <a:pt x="120" y="204"/>
                    <a:pt x="119" y="204"/>
                  </a:cubicBezTo>
                  <a:cubicBezTo>
                    <a:pt x="118" y="205"/>
                    <a:pt x="116" y="204"/>
                    <a:pt x="117" y="205"/>
                  </a:cubicBezTo>
                  <a:cubicBezTo>
                    <a:pt x="117" y="207"/>
                    <a:pt x="119" y="209"/>
                    <a:pt x="119" y="209"/>
                  </a:cubicBezTo>
                  <a:cubicBezTo>
                    <a:pt x="120" y="208"/>
                    <a:pt x="122" y="206"/>
                    <a:pt x="123" y="206"/>
                  </a:cubicBezTo>
                  <a:cubicBezTo>
                    <a:pt x="124" y="206"/>
                    <a:pt x="130" y="206"/>
                    <a:pt x="128" y="206"/>
                  </a:cubicBezTo>
                  <a:cubicBezTo>
                    <a:pt x="127" y="206"/>
                    <a:pt x="124" y="206"/>
                    <a:pt x="123" y="206"/>
                  </a:cubicBezTo>
                  <a:cubicBezTo>
                    <a:pt x="122" y="206"/>
                    <a:pt x="120" y="208"/>
                    <a:pt x="120" y="209"/>
                  </a:cubicBezTo>
                  <a:cubicBezTo>
                    <a:pt x="120" y="210"/>
                    <a:pt x="120" y="209"/>
                    <a:pt x="120" y="210"/>
                  </a:cubicBezTo>
                  <a:cubicBezTo>
                    <a:pt x="120" y="211"/>
                    <a:pt x="120" y="213"/>
                    <a:pt x="121" y="214"/>
                  </a:cubicBezTo>
                  <a:cubicBezTo>
                    <a:pt x="121" y="215"/>
                    <a:pt x="122" y="215"/>
                    <a:pt x="123" y="214"/>
                  </a:cubicBezTo>
                  <a:cubicBezTo>
                    <a:pt x="123" y="213"/>
                    <a:pt x="124" y="214"/>
                    <a:pt x="123" y="214"/>
                  </a:cubicBezTo>
                  <a:cubicBezTo>
                    <a:pt x="122" y="215"/>
                    <a:pt x="121" y="220"/>
                    <a:pt x="122" y="220"/>
                  </a:cubicBezTo>
                  <a:cubicBezTo>
                    <a:pt x="123" y="219"/>
                    <a:pt x="125" y="216"/>
                    <a:pt x="126" y="216"/>
                  </a:cubicBezTo>
                  <a:cubicBezTo>
                    <a:pt x="127" y="215"/>
                    <a:pt x="126" y="216"/>
                    <a:pt x="126" y="217"/>
                  </a:cubicBezTo>
                  <a:cubicBezTo>
                    <a:pt x="126" y="218"/>
                    <a:pt x="127" y="220"/>
                    <a:pt x="127" y="219"/>
                  </a:cubicBezTo>
                  <a:cubicBezTo>
                    <a:pt x="128" y="218"/>
                    <a:pt x="129" y="218"/>
                    <a:pt x="129" y="217"/>
                  </a:cubicBezTo>
                  <a:cubicBezTo>
                    <a:pt x="129" y="217"/>
                    <a:pt x="130" y="216"/>
                    <a:pt x="129" y="214"/>
                  </a:cubicBezTo>
                  <a:cubicBezTo>
                    <a:pt x="127" y="212"/>
                    <a:pt x="126" y="211"/>
                    <a:pt x="128" y="213"/>
                  </a:cubicBezTo>
                  <a:cubicBezTo>
                    <a:pt x="130" y="215"/>
                    <a:pt x="130" y="217"/>
                    <a:pt x="131" y="216"/>
                  </a:cubicBezTo>
                  <a:cubicBezTo>
                    <a:pt x="131" y="215"/>
                    <a:pt x="132" y="214"/>
                    <a:pt x="132" y="215"/>
                  </a:cubicBezTo>
                  <a:cubicBezTo>
                    <a:pt x="131" y="215"/>
                    <a:pt x="135" y="219"/>
                    <a:pt x="134" y="219"/>
                  </a:cubicBezTo>
                  <a:cubicBezTo>
                    <a:pt x="133" y="218"/>
                    <a:pt x="133" y="218"/>
                    <a:pt x="132" y="217"/>
                  </a:cubicBezTo>
                  <a:cubicBezTo>
                    <a:pt x="132" y="217"/>
                    <a:pt x="131" y="217"/>
                    <a:pt x="131" y="218"/>
                  </a:cubicBezTo>
                  <a:cubicBezTo>
                    <a:pt x="131" y="219"/>
                    <a:pt x="132" y="222"/>
                    <a:pt x="132" y="223"/>
                  </a:cubicBezTo>
                  <a:cubicBezTo>
                    <a:pt x="131" y="224"/>
                    <a:pt x="131" y="224"/>
                    <a:pt x="131" y="222"/>
                  </a:cubicBezTo>
                  <a:cubicBezTo>
                    <a:pt x="131" y="221"/>
                    <a:pt x="132" y="219"/>
                    <a:pt x="130" y="220"/>
                  </a:cubicBezTo>
                  <a:cubicBezTo>
                    <a:pt x="129" y="220"/>
                    <a:pt x="129" y="221"/>
                    <a:pt x="128" y="221"/>
                  </a:cubicBezTo>
                  <a:cubicBezTo>
                    <a:pt x="127" y="221"/>
                    <a:pt x="125" y="224"/>
                    <a:pt x="125" y="225"/>
                  </a:cubicBezTo>
                  <a:cubicBezTo>
                    <a:pt x="125" y="226"/>
                    <a:pt x="127" y="226"/>
                    <a:pt x="128" y="226"/>
                  </a:cubicBezTo>
                  <a:cubicBezTo>
                    <a:pt x="129" y="225"/>
                    <a:pt x="127" y="228"/>
                    <a:pt x="127" y="229"/>
                  </a:cubicBezTo>
                  <a:cubicBezTo>
                    <a:pt x="127" y="229"/>
                    <a:pt x="129" y="227"/>
                    <a:pt x="129" y="228"/>
                  </a:cubicBezTo>
                  <a:cubicBezTo>
                    <a:pt x="130" y="230"/>
                    <a:pt x="129" y="231"/>
                    <a:pt x="131" y="231"/>
                  </a:cubicBezTo>
                  <a:cubicBezTo>
                    <a:pt x="132" y="232"/>
                    <a:pt x="133" y="232"/>
                    <a:pt x="132" y="233"/>
                  </a:cubicBezTo>
                  <a:cubicBezTo>
                    <a:pt x="132" y="234"/>
                    <a:pt x="130" y="235"/>
                    <a:pt x="132" y="237"/>
                  </a:cubicBezTo>
                  <a:cubicBezTo>
                    <a:pt x="134" y="238"/>
                    <a:pt x="135" y="239"/>
                    <a:pt x="136" y="240"/>
                  </a:cubicBezTo>
                  <a:cubicBezTo>
                    <a:pt x="137" y="241"/>
                    <a:pt x="138" y="240"/>
                    <a:pt x="138" y="240"/>
                  </a:cubicBezTo>
                  <a:cubicBezTo>
                    <a:pt x="139" y="239"/>
                    <a:pt x="139" y="239"/>
                    <a:pt x="139" y="240"/>
                  </a:cubicBezTo>
                  <a:cubicBezTo>
                    <a:pt x="139" y="242"/>
                    <a:pt x="139" y="243"/>
                    <a:pt x="139" y="244"/>
                  </a:cubicBezTo>
                  <a:cubicBezTo>
                    <a:pt x="139" y="245"/>
                    <a:pt x="140" y="246"/>
                    <a:pt x="141" y="246"/>
                  </a:cubicBezTo>
                  <a:cubicBezTo>
                    <a:pt x="141" y="245"/>
                    <a:pt x="141" y="245"/>
                    <a:pt x="142" y="246"/>
                  </a:cubicBezTo>
                  <a:cubicBezTo>
                    <a:pt x="143" y="247"/>
                    <a:pt x="146" y="249"/>
                    <a:pt x="147" y="250"/>
                  </a:cubicBezTo>
                  <a:cubicBezTo>
                    <a:pt x="149" y="250"/>
                    <a:pt x="151" y="250"/>
                    <a:pt x="152" y="249"/>
                  </a:cubicBezTo>
                  <a:cubicBezTo>
                    <a:pt x="153" y="249"/>
                    <a:pt x="155" y="250"/>
                    <a:pt x="156" y="249"/>
                  </a:cubicBezTo>
                  <a:cubicBezTo>
                    <a:pt x="156" y="248"/>
                    <a:pt x="156" y="248"/>
                    <a:pt x="156" y="250"/>
                  </a:cubicBezTo>
                  <a:cubicBezTo>
                    <a:pt x="156" y="251"/>
                    <a:pt x="156" y="253"/>
                    <a:pt x="157" y="251"/>
                  </a:cubicBezTo>
                  <a:cubicBezTo>
                    <a:pt x="157" y="250"/>
                    <a:pt x="159" y="247"/>
                    <a:pt x="159" y="248"/>
                  </a:cubicBezTo>
                  <a:cubicBezTo>
                    <a:pt x="158" y="250"/>
                    <a:pt x="158" y="250"/>
                    <a:pt x="159" y="251"/>
                  </a:cubicBezTo>
                  <a:cubicBezTo>
                    <a:pt x="159" y="251"/>
                    <a:pt x="159" y="251"/>
                    <a:pt x="160" y="251"/>
                  </a:cubicBezTo>
                  <a:cubicBezTo>
                    <a:pt x="159" y="251"/>
                    <a:pt x="159" y="251"/>
                    <a:pt x="159" y="251"/>
                  </a:cubicBezTo>
                  <a:cubicBezTo>
                    <a:pt x="158" y="252"/>
                    <a:pt x="157" y="253"/>
                    <a:pt x="159" y="253"/>
                  </a:cubicBezTo>
                  <a:cubicBezTo>
                    <a:pt x="160" y="252"/>
                    <a:pt x="161" y="253"/>
                    <a:pt x="160" y="254"/>
                  </a:cubicBezTo>
                  <a:cubicBezTo>
                    <a:pt x="160" y="255"/>
                    <a:pt x="160" y="255"/>
                    <a:pt x="161" y="254"/>
                  </a:cubicBezTo>
                  <a:cubicBezTo>
                    <a:pt x="163" y="253"/>
                    <a:pt x="164" y="252"/>
                    <a:pt x="163" y="254"/>
                  </a:cubicBezTo>
                  <a:cubicBezTo>
                    <a:pt x="162" y="255"/>
                    <a:pt x="159" y="258"/>
                    <a:pt x="162" y="256"/>
                  </a:cubicBezTo>
                  <a:cubicBezTo>
                    <a:pt x="164" y="254"/>
                    <a:pt x="163" y="257"/>
                    <a:pt x="163" y="256"/>
                  </a:cubicBezTo>
                  <a:cubicBezTo>
                    <a:pt x="163" y="256"/>
                    <a:pt x="163" y="257"/>
                    <a:pt x="164" y="257"/>
                  </a:cubicBezTo>
                  <a:cubicBezTo>
                    <a:pt x="166" y="256"/>
                    <a:pt x="167" y="253"/>
                    <a:pt x="167" y="255"/>
                  </a:cubicBezTo>
                  <a:cubicBezTo>
                    <a:pt x="167" y="256"/>
                    <a:pt x="166" y="259"/>
                    <a:pt x="167" y="259"/>
                  </a:cubicBezTo>
                  <a:cubicBezTo>
                    <a:pt x="167" y="258"/>
                    <a:pt x="169" y="257"/>
                    <a:pt x="170" y="257"/>
                  </a:cubicBezTo>
                  <a:cubicBezTo>
                    <a:pt x="171" y="257"/>
                    <a:pt x="172" y="256"/>
                    <a:pt x="171" y="255"/>
                  </a:cubicBezTo>
                  <a:cubicBezTo>
                    <a:pt x="171" y="254"/>
                    <a:pt x="169" y="254"/>
                    <a:pt x="169" y="253"/>
                  </a:cubicBezTo>
                  <a:cubicBezTo>
                    <a:pt x="168" y="252"/>
                    <a:pt x="169" y="253"/>
                    <a:pt x="170" y="253"/>
                  </a:cubicBezTo>
                  <a:cubicBezTo>
                    <a:pt x="171" y="253"/>
                    <a:pt x="174" y="253"/>
                    <a:pt x="173" y="252"/>
                  </a:cubicBezTo>
                  <a:cubicBezTo>
                    <a:pt x="173" y="251"/>
                    <a:pt x="171" y="251"/>
                    <a:pt x="171" y="250"/>
                  </a:cubicBezTo>
                  <a:cubicBezTo>
                    <a:pt x="172" y="250"/>
                    <a:pt x="175" y="249"/>
                    <a:pt x="174" y="249"/>
                  </a:cubicBezTo>
                  <a:cubicBezTo>
                    <a:pt x="173" y="248"/>
                    <a:pt x="171" y="248"/>
                    <a:pt x="171" y="248"/>
                  </a:cubicBezTo>
                  <a:cubicBezTo>
                    <a:pt x="172" y="248"/>
                    <a:pt x="176" y="245"/>
                    <a:pt x="175" y="245"/>
                  </a:cubicBezTo>
                  <a:cubicBezTo>
                    <a:pt x="175" y="245"/>
                    <a:pt x="172" y="244"/>
                    <a:pt x="173" y="244"/>
                  </a:cubicBezTo>
                  <a:cubicBezTo>
                    <a:pt x="174" y="243"/>
                    <a:pt x="176" y="243"/>
                    <a:pt x="176" y="242"/>
                  </a:cubicBezTo>
                  <a:cubicBezTo>
                    <a:pt x="176" y="241"/>
                    <a:pt x="176" y="238"/>
                    <a:pt x="176" y="237"/>
                  </a:cubicBezTo>
                  <a:cubicBezTo>
                    <a:pt x="175" y="237"/>
                    <a:pt x="177" y="236"/>
                    <a:pt x="176" y="236"/>
                  </a:cubicBezTo>
                  <a:cubicBezTo>
                    <a:pt x="176" y="235"/>
                    <a:pt x="173" y="233"/>
                    <a:pt x="173" y="233"/>
                  </a:cubicBezTo>
                  <a:cubicBezTo>
                    <a:pt x="174" y="233"/>
                    <a:pt x="182" y="233"/>
                    <a:pt x="181" y="232"/>
                  </a:cubicBezTo>
                  <a:cubicBezTo>
                    <a:pt x="180" y="231"/>
                    <a:pt x="177" y="230"/>
                    <a:pt x="178" y="230"/>
                  </a:cubicBezTo>
                  <a:cubicBezTo>
                    <a:pt x="179" y="230"/>
                    <a:pt x="185" y="231"/>
                    <a:pt x="183" y="230"/>
                  </a:cubicBezTo>
                  <a:cubicBezTo>
                    <a:pt x="182" y="229"/>
                    <a:pt x="179" y="228"/>
                    <a:pt x="180" y="228"/>
                  </a:cubicBezTo>
                  <a:cubicBezTo>
                    <a:pt x="181" y="228"/>
                    <a:pt x="185" y="229"/>
                    <a:pt x="184" y="228"/>
                  </a:cubicBezTo>
                  <a:cubicBezTo>
                    <a:pt x="183" y="227"/>
                    <a:pt x="186" y="227"/>
                    <a:pt x="185" y="226"/>
                  </a:cubicBezTo>
                  <a:cubicBezTo>
                    <a:pt x="184" y="225"/>
                    <a:pt x="180" y="224"/>
                    <a:pt x="182" y="224"/>
                  </a:cubicBezTo>
                  <a:cubicBezTo>
                    <a:pt x="183" y="224"/>
                    <a:pt x="187" y="225"/>
                    <a:pt x="186" y="224"/>
                  </a:cubicBezTo>
                  <a:cubicBezTo>
                    <a:pt x="186" y="222"/>
                    <a:pt x="187" y="222"/>
                    <a:pt x="185" y="221"/>
                  </a:cubicBezTo>
                  <a:cubicBezTo>
                    <a:pt x="183" y="220"/>
                    <a:pt x="181" y="220"/>
                    <a:pt x="182" y="220"/>
                  </a:cubicBezTo>
                  <a:cubicBezTo>
                    <a:pt x="183" y="219"/>
                    <a:pt x="189" y="220"/>
                    <a:pt x="189" y="218"/>
                  </a:cubicBezTo>
                  <a:cubicBezTo>
                    <a:pt x="189" y="217"/>
                    <a:pt x="188" y="216"/>
                    <a:pt x="186" y="215"/>
                  </a:cubicBezTo>
                  <a:cubicBezTo>
                    <a:pt x="185" y="215"/>
                    <a:pt x="182" y="214"/>
                    <a:pt x="184" y="213"/>
                  </a:cubicBezTo>
                  <a:cubicBezTo>
                    <a:pt x="185" y="212"/>
                    <a:pt x="186" y="212"/>
                    <a:pt x="187" y="212"/>
                  </a:cubicBezTo>
                  <a:cubicBezTo>
                    <a:pt x="188" y="212"/>
                    <a:pt x="187" y="213"/>
                    <a:pt x="188" y="213"/>
                  </a:cubicBezTo>
                  <a:cubicBezTo>
                    <a:pt x="190" y="211"/>
                    <a:pt x="192" y="211"/>
                    <a:pt x="191" y="210"/>
                  </a:cubicBezTo>
                  <a:cubicBezTo>
                    <a:pt x="190" y="210"/>
                    <a:pt x="189" y="209"/>
                    <a:pt x="189" y="208"/>
                  </a:cubicBezTo>
                  <a:cubicBezTo>
                    <a:pt x="190" y="208"/>
                    <a:pt x="192" y="207"/>
                    <a:pt x="192" y="207"/>
                  </a:cubicBezTo>
                  <a:cubicBezTo>
                    <a:pt x="192" y="206"/>
                    <a:pt x="192" y="207"/>
                    <a:pt x="194" y="207"/>
                  </a:cubicBezTo>
                  <a:cubicBezTo>
                    <a:pt x="196" y="207"/>
                    <a:pt x="200" y="208"/>
                    <a:pt x="200" y="206"/>
                  </a:cubicBezTo>
                  <a:cubicBezTo>
                    <a:pt x="200" y="205"/>
                    <a:pt x="198" y="205"/>
                    <a:pt x="199" y="204"/>
                  </a:cubicBezTo>
                  <a:cubicBezTo>
                    <a:pt x="200" y="203"/>
                    <a:pt x="201" y="202"/>
                    <a:pt x="202" y="201"/>
                  </a:cubicBezTo>
                  <a:cubicBezTo>
                    <a:pt x="202" y="200"/>
                    <a:pt x="206" y="200"/>
                    <a:pt x="205" y="200"/>
                  </a:cubicBezTo>
                  <a:cubicBezTo>
                    <a:pt x="204" y="201"/>
                    <a:pt x="203" y="202"/>
                    <a:pt x="203" y="204"/>
                  </a:cubicBezTo>
                  <a:cubicBezTo>
                    <a:pt x="202" y="205"/>
                    <a:pt x="201" y="207"/>
                    <a:pt x="202" y="207"/>
                  </a:cubicBezTo>
                  <a:cubicBezTo>
                    <a:pt x="203" y="206"/>
                    <a:pt x="204" y="206"/>
                    <a:pt x="205" y="205"/>
                  </a:cubicBezTo>
                  <a:cubicBezTo>
                    <a:pt x="206" y="205"/>
                    <a:pt x="206" y="204"/>
                    <a:pt x="207" y="204"/>
                  </a:cubicBezTo>
                  <a:cubicBezTo>
                    <a:pt x="208" y="204"/>
                    <a:pt x="209" y="206"/>
                    <a:pt x="210" y="205"/>
                  </a:cubicBezTo>
                  <a:cubicBezTo>
                    <a:pt x="210" y="204"/>
                    <a:pt x="210" y="203"/>
                    <a:pt x="210" y="203"/>
                  </a:cubicBezTo>
                  <a:cubicBezTo>
                    <a:pt x="211" y="203"/>
                    <a:pt x="212" y="204"/>
                    <a:pt x="213" y="204"/>
                  </a:cubicBezTo>
                  <a:cubicBezTo>
                    <a:pt x="214" y="203"/>
                    <a:pt x="215" y="201"/>
                    <a:pt x="216" y="201"/>
                  </a:cubicBezTo>
                  <a:cubicBezTo>
                    <a:pt x="218" y="201"/>
                    <a:pt x="219" y="200"/>
                    <a:pt x="220" y="199"/>
                  </a:cubicBezTo>
                  <a:cubicBezTo>
                    <a:pt x="221" y="198"/>
                    <a:pt x="224" y="195"/>
                    <a:pt x="225" y="194"/>
                  </a:cubicBezTo>
                  <a:cubicBezTo>
                    <a:pt x="226" y="192"/>
                    <a:pt x="228" y="189"/>
                    <a:pt x="228" y="188"/>
                  </a:cubicBezTo>
                  <a:cubicBezTo>
                    <a:pt x="229" y="188"/>
                    <a:pt x="235" y="187"/>
                    <a:pt x="234" y="185"/>
                  </a:cubicBezTo>
                  <a:cubicBezTo>
                    <a:pt x="234" y="183"/>
                    <a:pt x="232" y="178"/>
                    <a:pt x="233" y="179"/>
                  </a:cubicBezTo>
                  <a:cubicBezTo>
                    <a:pt x="235" y="180"/>
                    <a:pt x="238" y="183"/>
                    <a:pt x="240" y="183"/>
                  </a:cubicBezTo>
                  <a:cubicBezTo>
                    <a:pt x="242" y="184"/>
                    <a:pt x="244" y="183"/>
                    <a:pt x="244" y="182"/>
                  </a:cubicBezTo>
                  <a:cubicBezTo>
                    <a:pt x="244" y="181"/>
                    <a:pt x="244" y="183"/>
                    <a:pt x="245" y="183"/>
                  </a:cubicBezTo>
                  <a:cubicBezTo>
                    <a:pt x="246" y="183"/>
                    <a:pt x="248" y="183"/>
                    <a:pt x="247" y="182"/>
                  </a:cubicBezTo>
                  <a:cubicBezTo>
                    <a:pt x="247" y="182"/>
                    <a:pt x="246" y="181"/>
                    <a:pt x="247" y="180"/>
                  </a:cubicBezTo>
                  <a:cubicBezTo>
                    <a:pt x="248" y="180"/>
                    <a:pt x="248" y="181"/>
                    <a:pt x="249" y="181"/>
                  </a:cubicBezTo>
                  <a:cubicBezTo>
                    <a:pt x="251" y="181"/>
                    <a:pt x="252" y="181"/>
                    <a:pt x="255" y="180"/>
                  </a:cubicBezTo>
                  <a:cubicBezTo>
                    <a:pt x="258" y="180"/>
                    <a:pt x="264" y="179"/>
                    <a:pt x="266" y="178"/>
                  </a:cubicBezTo>
                  <a:cubicBezTo>
                    <a:pt x="269" y="176"/>
                    <a:pt x="278" y="171"/>
                    <a:pt x="280" y="170"/>
                  </a:cubicBezTo>
                  <a:cubicBezTo>
                    <a:pt x="283" y="168"/>
                    <a:pt x="293" y="163"/>
                    <a:pt x="291" y="1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Freeform 539"/>
            <p:cNvSpPr>
              <a:spLocks/>
            </p:cNvSpPr>
            <p:nvPr/>
          </p:nvSpPr>
          <p:spPr bwMode="auto">
            <a:xfrm>
              <a:off x="5164" y="1190"/>
              <a:ext cx="26" cy="15"/>
            </a:xfrm>
            <a:custGeom>
              <a:avLst/>
              <a:gdLst>
                <a:gd name="T0" fmla="*/ 2 w 19"/>
                <a:gd name="T1" fmla="*/ 7 h 11"/>
                <a:gd name="T2" fmla="*/ 7 w 19"/>
                <a:gd name="T3" fmla="*/ 8 h 11"/>
                <a:gd name="T4" fmla="*/ 7 w 19"/>
                <a:gd name="T5" fmla="*/ 10 h 11"/>
                <a:gd name="T6" fmla="*/ 13 w 19"/>
                <a:gd name="T7" fmla="*/ 10 h 11"/>
                <a:gd name="T8" fmla="*/ 18 w 19"/>
                <a:gd name="T9" fmla="*/ 7 h 11"/>
                <a:gd name="T10" fmla="*/ 15 w 19"/>
                <a:gd name="T11" fmla="*/ 4 h 11"/>
                <a:gd name="T12" fmla="*/ 9 w 19"/>
                <a:gd name="T13" fmla="*/ 1 h 11"/>
                <a:gd name="T14" fmla="*/ 2 w 19"/>
                <a:gd name="T15" fmla="*/ 2 h 11"/>
                <a:gd name="T16" fmla="*/ 4 w 19"/>
                <a:gd name="T17" fmla="*/ 4 h 11"/>
                <a:gd name="T18" fmla="*/ 2 w 19"/>
                <a:gd name="T19" fmla="*/ 6 h 11"/>
                <a:gd name="T20" fmla="*/ 2 w 19"/>
                <a:gd name="T21"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1">
                  <a:moveTo>
                    <a:pt x="2" y="7"/>
                  </a:moveTo>
                  <a:cubicBezTo>
                    <a:pt x="5" y="7"/>
                    <a:pt x="7" y="7"/>
                    <a:pt x="7" y="8"/>
                  </a:cubicBezTo>
                  <a:cubicBezTo>
                    <a:pt x="8" y="9"/>
                    <a:pt x="5" y="10"/>
                    <a:pt x="7" y="10"/>
                  </a:cubicBezTo>
                  <a:cubicBezTo>
                    <a:pt x="8" y="10"/>
                    <a:pt x="11" y="11"/>
                    <a:pt x="13" y="10"/>
                  </a:cubicBezTo>
                  <a:cubicBezTo>
                    <a:pt x="16" y="8"/>
                    <a:pt x="19" y="8"/>
                    <a:pt x="18" y="7"/>
                  </a:cubicBezTo>
                  <a:cubicBezTo>
                    <a:pt x="18" y="5"/>
                    <a:pt x="17" y="6"/>
                    <a:pt x="15" y="4"/>
                  </a:cubicBezTo>
                  <a:cubicBezTo>
                    <a:pt x="13" y="3"/>
                    <a:pt x="11" y="2"/>
                    <a:pt x="9" y="1"/>
                  </a:cubicBezTo>
                  <a:cubicBezTo>
                    <a:pt x="7" y="0"/>
                    <a:pt x="1" y="0"/>
                    <a:pt x="2" y="2"/>
                  </a:cubicBezTo>
                  <a:cubicBezTo>
                    <a:pt x="3" y="3"/>
                    <a:pt x="5" y="3"/>
                    <a:pt x="4" y="4"/>
                  </a:cubicBezTo>
                  <a:cubicBezTo>
                    <a:pt x="3" y="4"/>
                    <a:pt x="1" y="5"/>
                    <a:pt x="2" y="6"/>
                  </a:cubicBezTo>
                  <a:cubicBezTo>
                    <a:pt x="3" y="6"/>
                    <a:pt x="0" y="7"/>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Freeform 540"/>
            <p:cNvSpPr>
              <a:spLocks/>
            </p:cNvSpPr>
            <p:nvPr/>
          </p:nvSpPr>
          <p:spPr bwMode="auto">
            <a:xfrm>
              <a:off x="5174" y="1176"/>
              <a:ext cx="5" cy="3"/>
            </a:xfrm>
            <a:custGeom>
              <a:avLst/>
              <a:gdLst>
                <a:gd name="T0" fmla="*/ 2 w 4"/>
                <a:gd name="T1" fmla="*/ 1 h 2"/>
                <a:gd name="T2" fmla="*/ 2 w 4"/>
                <a:gd name="T3" fmla="*/ 2 h 2"/>
                <a:gd name="T4" fmla="*/ 2 w 4"/>
                <a:gd name="T5" fmla="*/ 1 h 2"/>
              </a:gdLst>
              <a:ahLst/>
              <a:cxnLst>
                <a:cxn ang="0">
                  <a:pos x="T0" y="T1"/>
                </a:cxn>
                <a:cxn ang="0">
                  <a:pos x="T2" y="T3"/>
                </a:cxn>
                <a:cxn ang="0">
                  <a:pos x="T4" y="T5"/>
                </a:cxn>
              </a:cxnLst>
              <a:rect l="0" t="0" r="r" b="b"/>
              <a:pathLst>
                <a:path w="4" h="2">
                  <a:moveTo>
                    <a:pt x="2" y="1"/>
                  </a:moveTo>
                  <a:cubicBezTo>
                    <a:pt x="0" y="0"/>
                    <a:pt x="0" y="2"/>
                    <a:pt x="2" y="2"/>
                  </a:cubicBezTo>
                  <a:cubicBezTo>
                    <a:pt x="4" y="2"/>
                    <a:pt x="3"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Freeform 541"/>
            <p:cNvSpPr>
              <a:spLocks/>
            </p:cNvSpPr>
            <p:nvPr/>
          </p:nvSpPr>
          <p:spPr bwMode="auto">
            <a:xfrm>
              <a:off x="5178" y="993"/>
              <a:ext cx="18" cy="8"/>
            </a:xfrm>
            <a:custGeom>
              <a:avLst/>
              <a:gdLst>
                <a:gd name="T0" fmla="*/ 2 w 13"/>
                <a:gd name="T1" fmla="*/ 3 h 6"/>
                <a:gd name="T2" fmla="*/ 10 w 13"/>
                <a:gd name="T3" fmla="*/ 5 h 6"/>
                <a:gd name="T4" fmla="*/ 10 w 13"/>
                <a:gd name="T5" fmla="*/ 3 h 6"/>
                <a:gd name="T6" fmla="*/ 2 w 13"/>
                <a:gd name="T7" fmla="*/ 1 h 6"/>
                <a:gd name="T8" fmla="*/ 2 w 13"/>
                <a:gd name="T9" fmla="*/ 3 h 6"/>
              </a:gdLst>
              <a:ahLst/>
              <a:cxnLst>
                <a:cxn ang="0">
                  <a:pos x="T0" y="T1"/>
                </a:cxn>
                <a:cxn ang="0">
                  <a:pos x="T2" y="T3"/>
                </a:cxn>
                <a:cxn ang="0">
                  <a:pos x="T4" y="T5"/>
                </a:cxn>
                <a:cxn ang="0">
                  <a:pos x="T6" y="T7"/>
                </a:cxn>
                <a:cxn ang="0">
                  <a:pos x="T8" y="T9"/>
                </a:cxn>
              </a:cxnLst>
              <a:rect l="0" t="0" r="r" b="b"/>
              <a:pathLst>
                <a:path w="13" h="6">
                  <a:moveTo>
                    <a:pt x="2" y="3"/>
                  </a:moveTo>
                  <a:cubicBezTo>
                    <a:pt x="4" y="4"/>
                    <a:pt x="8" y="5"/>
                    <a:pt x="10" y="5"/>
                  </a:cubicBezTo>
                  <a:cubicBezTo>
                    <a:pt x="13" y="6"/>
                    <a:pt x="13" y="4"/>
                    <a:pt x="10" y="3"/>
                  </a:cubicBezTo>
                  <a:cubicBezTo>
                    <a:pt x="8" y="2"/>
                    <a:pt x="4" y="1"/>
                    <a:pt x="2" y="1"/>
                  </a:cubicBezTo>
                  <a:cubicBezTo>
                    <a:pt x="0" y="0"/>
                    <a:pt x="1" y="2"/>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Freeform 542"/>
            <p:cNvSpPr>
              <a:spLocks/>
            </p:cNvSpPr>
            <p:nvPr/>
          </p:nvSpPr>
          <p:spPr bwMode="auto">
            <a:xfrm>
              <a:off x="5216" y="982"/>
              <a:ext cx="7" cy="2"/>
            </a:xfrm>
            <a:custGeom>
              <a:avLst/>
              <a:gdLst>
                <a:gd name="T0" fmla="*/ 4 w 5"/>
                <a:gd name="T1" fmla="*/ 2 h 2"/>
                <a:gd name="T2" fmla="*/ 2 w 5"/>
                <a:gd name="T3" fmla="*/ 0 h 2"/>
                <a:gd name="T4" fmla="*/ 4 w 5"/>
                <a:gd name="T5" fmla="*/ 2 h 2"/>
              </a:gdLst>
              <a:ahLst/>
              <a:cxnLst>
                <a:cxn ang="0">
                  <a:pos x="T0" y="T1"/>
                </a:cxn>
                <a:cxn ang="0">
                  <a:pos x="T2" y="T3"/>
                </a:cxn>
                <a:cxn ang="0">
                  <a:pos x="T4" y="T5"/>
                </a:cxn>
              </a:cxnLst>
              <a:rect l="0" t="0" r="r" b="b"/>
              <a:pathLst>
                <a:path w="5" h="2">
                  <a:moveTo>
                    <a:pt x="4" y="2"/>
                  </a:moveTo>
                  <a:cubicBezTo>
                    <a:pt x="5" y="2"/>
                    <a:pt x="4" y="0"/>
                    <a:pt x="2" y="0"/>
                  </a:cubicBezTo>
                  <a:cubicBezTo>
                    <a:pt x="0" y="0"/>
                    <a:pt x="1" y="2"/>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543"/>
            <p:cNvSpPr>
              <a:spLocks/>
            </p:cNvSpPr>
            <p:nvPr/>
          </p:nvSpPr>
          <p:spPr bwMode="auto">
            <a:xfrm>
              <a:off x="5230" y="979"/>
              <a:ext cx="12" cy="5"/>
            </a:xfrm>
            <a:custGeom>
              <a:avLst/>
              <a:gdLst>
                <a:gd name="T0" fmla="*/ 3 w 9"/>
                <a:gd name="T1" fmla="*/ 2 h 4"/>
                <a:gd name="T2" fmla="*/ 9 w 9"/>
                <a:gd name="T3" fmla="*/ 2 h 4"/>
                <a:gd name="T4" fmla="*/ 2 w 9"/>
                <a:gd name="T5" fmla="*/ 1 h 4"/>
                <a:gd name="T6" fmla="*/ 3 w 9"/>
                <a:gd name="T7" fmla="*/ 2 h 4"/>
              </a:gdLst>
              <a:ahLst/>
              <a:cxnLst>
                <a:cxn ang="0">
                  <a:pos x="T0" y="T1"/>
                </a:cxn>
                <a:cxn ang="0">
                  <a:pos x="T2" y="T3"/>
                </a:cxn>
                <a:cxn ang="0">
                  <a:pos x="T4" y="T5"/>
                </a:cxn>
                <a:cxn ang="0">
                  <a:pos x="T6" y="T7"/>
                </a:cxn>
              </a:cxnLst>
              <a:rect l="0" t="0" r="r" b="b"/>
              <a:pathLst>
                <a:path w="9" h="4">
                  <a:moveTo>
                    <a:pt x="3" y="2"/>
                  </a:moveTo>
                  <a:cubicBezTo>
                    <a:pt x="4" y="3"/>
                    <a:pt x="9" y="4"/>
                    <a:pt x="9" y="2"/>
                  </a:cubicBezTo>
                  <a:cubicBezTo>
                    <a:pt x="9" y="1"/>
                    <a:pt x="3" y="0"/>
                    <a:pt x="2" y="1"/>
                  </a:cubicBezTo>
                  <a:cubicBezTo>
                    <a:pt x="0" y="2"/>
                    <a:pt x="1" y="2"/>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Freeform 544"/>
            <p:cNvSpPr>
              <a:spLocks/>
            </p:cNvSpPr>
            <p:nvPr/>
          </p:nvSpPr>
          <p:spPr bwMode="auto">
            <a:xfrm>
              <a:off x="5278" y="973"/>
              <a:ext cx="17" cy="7"/>
            </a:xfrm>
            <a:custGeom>
              <a:avLst/>
              <a:gdLst>
                <a:gd name="T0" fmla="*/ 2 w 12"/>
                <a:gd name="T1" fmla="*/ 3 h 5"/>
                <a:gd name="T2" fmla="*/ 6 w 12"/>
                <a:gd name="T3" fmla="*/ 4 h 5"/>
                <a:gd name="T4" fmla="*/ 7 w 12"/>
                <a:gd name="T5" fmla="*/ 3 h 5"/>
                <a:gd name="T6" fmla="*/ 11 w 12"/>
                <a:gd name="T7" fmla="*/ 3 h 5"/>
                <a:gd name="T8" fmla="*/ 7 w 12"/>
                <a:gd name="T9" fmla="*/ 2 h 5"/>
                <a:gd name="T10" fmla="*/ 1 w 12"/>
                <a:gd name="T11" fmla="*/ 0 h 5"/>
                <a:gd name="T12" fmla="*/ 6 w 12"/>
                <a:gd name="T13" fmla="*/ 3 h 5"/>
                <a:gd name="T14" fmla="*/ 2 w 12"/>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5">
                  <a:moveTo>
                    <a:pt x="2" y="3"/>
                  </a:moveTo>
                  <a:cubicBezTo>
                    <a:pt x="1" y="3"/>
                    <a:pt x="4" y="4"/>
                    <a:pt x="6" y="4"/>
                  </a:cubicBezTo>
                  <a:cubicBezTo>
                    <a:pt x="8" y="5"/>
                    <a:pt x="8" y="4"/>
                    <a:pt x="7" y="3"/>
                  </a:cubicBezTo>
                  <a:cubicBezTo>
                    <a:pt x="7" y="3"/>
                    <a:pt x="9" y="3"/>
                    <a:pt x="11" y="3"/>
                  </a:cubicBezTo>
                  <a:cubicBezTo>
                    <a:pt x="12" y="2"/>
                    <a:pt x="9" y="2"/>
                    <a:pt x="7" y="2"/>
                  </a:cubicBezTo>
                  <a:cubicBezTo>
                    <a:pt x="5" y="1"/>
                    <a:pt x="2" y="0"/>
                    <a:pt x="1" y="0"/>
                  </a:cubicBezTo>
                  <a:cubicBezTo>
                    <a:pt x="0" y="1"/>
                    <a:pt x="4" y="2"/>
                    <a:pt x="6" y="3"/>
                  </a:cubicBezTo>
                  <a:cubicBezTo>
                    <a:pt x="8" y="3"/>
                    <a:pt x="2"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Freeform 545"/>
            <p:cNvSpPr>
              <a:spLocks/>
            </p:cNvSpPr>
            <p:nvPr/>
          </p:nvSpPr>
          <p:spPr bwMode="auto">
            <a:xfrm>
              <a:off x="5433" y="997"/>
              <a:ext cx="9" cy="7"/>
            </a:xfrm>
            <a:custGeom>
              <a:avLst/>
              <a:gdLst>
                <a:gd name="T0" fmla="*/ 5 w 6"/>
                <a:gd name="T1" fmla="*/ 4 h 5"/>
                <a:gd name="T2" fmla="*/ 1 w 6"/>
                <a:gd name="T3" fmla="*/ 0 h 5"/>
                <a:gd name="T4" fmla="*/ 5 w 6"/>
                <a:gd name="T5" fmla="*/ 4 h 5"/>
              </a:gdLst>
              <a:ahLst/>
              <a:cxnLst>
                <a:cxn ang="0">
                  <a:pos x="T0" y="T1"/>
                </a:cxn>
                <a:cxn ang="0">
                  <a:pos x="T2" y="T3"/>
                </a:cxn>
                <a:cxn ang="0">
                  <a:pos x="T4" y="T5"/>
                </a:cxn>
              </a:cxnLst>
              <a:rect l="0" t="0" r="r" b="b"/>
              <a:pathLst>
                <a:path w="6" h="5">
                  <a:moveTo>
                    <a:pt x="5" y="4"/>
                  </a:moveTo>
                  <a:cubicBezTo>
                    <a:pt x="6" y="3"/>
                    <a:pt x="2" y="0"/>
                    <a:pt x="1" y="0"/>
                  </a:cubicBezTo>
                  <a:cubicBezTo>
                    <a:pt x="0" y="1"/>
                    <a:pt x="4" y="5"/>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Freeform 546"/>
            <p:cNvSpPr>
              <a:spLocks/>
            </p:cNvSpPr>
            <p:nvPr/>
          </p:nvSpPr>
          <p:spPr bwMode="auto">
            <a:xfrm>
              <a:off x="5446" y="1004"/>
              <a:ext cx="8" cy="1"/>
            </a:xfrm>
            <a:custGeom>
              <a:avLst/>
              <a:gdLst>
                <a:gd name="T0" fmla="*/ 5 w 6"/>
                <a:gd name="T1" fmla="*/ 1 h 1"/>
                <a:gd name="T2" fmla="*/ 2 w 6"/>
                <a:gd name="T3" fmla="*/ 0 h 1"/>
                <a:gd name="T4" fmla="*/ 5 w 6"/>
                <a:gd name="T5" fmla="*/ 1 h 1"/>
              </a:gdLst>
              <a:ahLst/>
              <a:cxnLst>
                <a:cxn ang="0">
                  <a:pos x="T0" y="T1"/>
                </a:cxn>
                <a:cxn ang="0">
                  <a:pos x="T2" y="T3"/>
                </a:cxn>
                <a:cxn ang="0">
                  <a:pos x="T4" y="T5"/>
                </a:cxn>
              </a:cxnLst>
              <a:rect l="0" t="0" r="r" b="b"/>
              <a:pathLst>
                <a:path w="6" h="1">
                  <a:moveTo>
                    <a:pt x="5" y="1"/>
                  </a:moveTo>
                  <a:cubicBezTo>
                    <a:pt x="6" y="1"/>
                    <a:pt x="4" y="0"/>
                    <a:pt x="2" y="0"/>
                  </a:cubicBezTo>
                  <a:cubicBezTo>
                    <a:pt x="0" y="0"/>
                    <a:pt x="2" y="1"/>
                    <a:pt x="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Freeform 547"/>
            <p:cNvSpPr>
              <a:spLocks/>
            </p:cNvSpPr>
            <p:nvPr/>
          </p:nvSpPr>
          <p:spPr bwMode="auto">
            <a:xfrm>
              <a:off x="5446" y="1093"/>
              <a:ext cx="7" cy="11"/>
            </a:xfrm>
            <a:custGeom>
              <a:avLst/>
              <a:gdLst>
                <a:gd name="T0" fmla="*/ 2 w 5"/>
                <a:gd name="T1" fmla="*/ 0 h 8"/>
                <a:gd name="T2" fmla="*/ 4 w 5"/>
                <a:gd name="T3" fmla="*/ 8 h 8"/>
                <a:gd name="T4" fmla="*/ 2 w 5"/>
                <a:gd name="T5" fmla="*/ 0 h 8"/>
              </a:gdLst>
              <a:ahLst/>
              <a:cxnLst>
                <a:cxn ang="0">
                  <a:pos x="T0" y="T1"/>
                </a:cxn>
                <a:cxn ang="0">
                  <a:pos x="T2" y="T3"/>
                </a:cxn>
                <a:cxn ang="0">
                  <a:pos x="T4" y="T5"/>
                </a:cxn>
              </a:cxnLst>
              <a:rect l="0" t="0" r="r" b="b"/>
              <a:pathLst>
                <a:path w="5" h="8">
                  <a:moveTo>
                    <a:pt x="2" y="0"/>
                  </a:moveTo>
                  <a:cubicBezTo>
                    <a:pt x="0" y="0"/>
                    <a:pt x="3" y="8"/>
                    <a:pt x="4" y="8"/>
                  </a:cubicBezTo>
                  <a:cubicBezTo>
                    <a:pt x="5" y="8"/>
                    <a:pt x="4"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Freeform 548"/>
            <p:cNvSpPr>
              <a:spLocks/>
            </p:cNvSpPr>
            <p:nvPr/>
          </p:nvSpPr>
          <p:spPr bwMode="auto">
            <a:xfrm>
              <a:off x="5449" y="1114"/>
              <a:ext cx="9" cy="7"/>
            </a:xfrm>
            <a:custGeom>
              <a:avLst/>
              <a:gdLst>
                <a:gd name="T0" fmla="*/ 6 w 7"/>
                <a:gd name="T1" fmla="*/ 4 h 5"/>
                <a:gd name="T2" fmla="*/ 1 w 7"/>
                <a:gd name="T3" fmla="*/ 0 h 5"/>
                <a:gd name="T4" fmla="*/ 1 w 7"/>
                <a:gd name="T5" fmla="*/ 4 h 5"/>
                <a:gd name="T6" fmla="*/ 6 w 7"/>
                <a:gd name="T7" fmla="*/ 4 h 5"/>
              </a:gdLst>
              <a:ahLst/>
              <a:cxnLst>
                <a:cxn ang="0">
                  <a:pos x="T0" y="T1"/>
                </a:cxn>
                <a:cxn ang="0">
                  <a:pos x="T2" y="T3"/>
                </a:cxn>
                <a:cxn ang="0">
                  <a:pos x="T4" y="T5"/>
                </a:cxn>
                <a:cxn ang="0">
                  <a:pos x="T6" y="T7"/>
                </a:cxn>
              </a:cxnLst>
              <a:rect l="0" t="0" r="r" b="b"/>
              <a:pathLst>
                <a:path w="7" h="5">
                  <a:moveTo>
                    <a:pt x="6" y="4"/>
                  </a:moveTo>
                  <a:cubicBezTo>
                    <a:pt x="6" y="3"/>
                    <a:pt x="1" y="0"/>
                    <a:pt x="1" y="0"/>
                  </a:cubicBezTo>
                  <a:cubicBezTo>
                    <a:pt x="1" y="1"/>
                    <a:pt x="0" y="4"/>
                    <a:pt x="1" y="4"/>
                  </a:cubicBezTo>
                  <a:cubicBezTo>
                    <a:pt x="2" y="4"/>
                    <a:pt x="7" y="5"/>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Freeform 549"/>
            <p:cNvSpPr>
              <a:spLocks/>
            </p:cNvSpPr>
            <p:nvPr/>
          </p:nvSpPr>
          <p:spPr bwMode="auto">
            <a:xfrm>
              <a:off x="5405" y="1150"/>
              <a:ext cx="20" cy="14"/>
            </a:xfrm>
            <a:custGeom>
              <a:avLst/>
              <a:gdLst>
                <a:gd name="T0" fmla="*/ 12 w 15"/>
                <a:gd name="T1" fmla="*/ 4 h 10"/>
                <a:gd name="T2" fmla="*/ 15 w 15"/>
                <a:gd name="T3" fmla="*/ 2 h 10"/>
                <a:gd name="T4" fmla="*/ 5 w 15"/>
                <a:gd name="T5" fmla="*/ 1 h 10"/>
                <a:gd name="T6" fmla="*/ 1 w 15"/>
                <a:gd name="T7" fmla="*/ 4 h 10"/>
                <a:gd name="T8" fmla="*/ 13 w 15"/>
                <a:gd name="T9" fmla="*/ 10 h 10"/>
                <a:gd name="T10" fmla="*/ 11 w 15"/>
                <a:gd name="T11" fmla="*/ 7 h 10"/>
                <a:gd name="T12" fmla="*/ 14 w 15"/>
                <a:gd name="T13" fmla="*/ 7 h 10"/>
                <a:gd name="T14" fmla="*/ 10 w 15"/>
                <a:gd name="T15" fmla="*/ 4 h 10"/>
                <a:gd name="T16" fmla="*/ 12 w 15"/>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0">
                  <a:moveTo>
                    <a:pt x="12" y="4"/>
                  </a:moveTo>
                  <a:cubicBezTo>
                    <a:pt x="13" y="4"/>
                    <a:pt x="15" y="3"/>
                    <a:pt x="15" y="2"/>
                  </a:cubicBezTo>
                  <a:cubicBezTo>
                    <a:pt x="15" y="2"/>
                    <a:pt x="8" y="0"/>
                    <a:pt x="5" y="1"/>
                  </a:cubicBezTo>
                  <a:cubicBezTo>
                    <a:pt x="2" y="1"/>
                    <a:pt x="1" y="2"/>
                    <a:pt x="1" y="4"/>
                  </a:cubicBezTo>
                  <a:cubicBezTo>
                    <a:pt x="0" y="7"/>
                    <a:pt x="12" y="10"/>
                    <a:pt x="13" y="10"/>
                  </a:cubicBezTo>
                  <a:cubicBezTo>
                    <a:pt x="14" y="10"/>
                    <a:pt x="13" y="8"/>
                    <a:pt x="11" y="7"/>
                  </a:cubicBezTo>
                  <a:cubicBezTo>
                    <a:pt x="10" y="6"/>
                    <a:pt x="13" y="7"/>
                    <a:pt x="14" y="7"/>
                  </a:cubicBezTo>
                  <a:cubicBezTo>
                    <a:pt x="15" y="7"/>
                    <a:pt x="12" y="5"/>
                    <a:pt x="10" y="4"/>
                  </a:cubicBezTo>
                  <a:cubicBezTo>
                    <a:pt x="8" y="3"/>
                    <a:pt x="10" y="3"/>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Freeform 550"/>
            <p:cNvSpPr>
              <a:spLocks/>
            </p:cNvSpPr>
            <p:nvPr/>
          </p:nvSpPr>
          <p:spPr bwMode="auto">
            <a:xfrm>
              <a:off x="5399" y="1144"/>
              <a:ext cx="15" cy="4"/>
            </a:xfrm>
            <a:custGeom>
              <a:avLst/>
              <a:gdLst>
                <a:gd name="T0" fmla="*/ 10 w 11"/>
                <a:gd name="T1" fmla="*/ 2 h 3"/>
                <a:gd name="T2" fmla="*/ 7 w 11"/>
                <a:gd name="T3" fmla="*/ 0 h 3"/>
                <a:gd name="T4" fmla="*/ 1 w 11"/>
                <a:gd name="T5" fmla="*/ 1 h 3"/>
                <a:gd name="T6" fmla="*/ 10 w 11"/>
                <a:gd name="T7" fmla="*/ 2 h 3"/>
              </a:gdLst>
              <a:ahLst/>
              <a:cxnLst>
                <a:cxn ang="0">
                  <a:pos x="T0" y="T1"/>
                </a:cxn>
                <a:cxn ang="0">
                  <a:pos x="T2" y="T3"/>
                </a:cxn>
                <a:cxn ang="0">
                  <a:pos x="T4" y="T5"/>
                </a:cxn>
                <a:cxn ang="0">
                  <a:pos x="T6" y="T7"/>
                </a:cxn>
              </a:cxnLst>
              <a:rect l="0" t="0" r="r" b="b"/>
              <a:pathLst>
                <a:path w="11" h="3">
                  <a:moveTo>
                    <a:pt x="10" y="2"/>
                  </a:moveTo>
                  <a:cubicBezTo>
                    <a:pt x="11" y="2"/>
                    <a:pt x="8" y="0"/>
                    <a:pt x="7" y="0"/>
                  </a:cubicBezTo>
                  <a:cubicBezTo>
                    <a:pt x="6" y="0"/>
                    <a:pt x="0" y="1"/>
                    <a:pt x="1" y="1"/>
                  </a:cubicBezTo>
                  <a:cubicBezTo>
                    <a:pt x="2" y="1"/>
                    <a:pt x="9" y="3"/>
                    <a:pt x="1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Freeform 551"/>
            <p:cNvSpPr>
              <a:spLocks/>
            </p:cNvSpPr>
            <p:nvPr/>
          </p:nvSpPr>
          <p:spPr bwMode="auto">
            <a:xfrm>
              <a:off x="5378" y="1179"/>
              <a:ext cx="21" cy="9"/>
            </a:xfrm>
            <a:custGeom>
              <a:avLst/>
              <a:gdLst>
                <a:gd name="T0" fmla="*/ 12 w 15"/>
                <a:gd name="T1" fmla="*/ 1 h 7"/>
                <a:gd name="T2" fmla="*/ 4 w 15"/>
                <a:gd name="T3" fmla="*/ 2 h 7"/>
                <a:gd name="T4" fmla="*/ 0 w 15"/>
                <a:gd name="T5" fmla="*/ 6 h 7"/>
                <a:gd name="T6" fmla="*/ 14 w 15"/>
                <a:gd name="T7" fmla="*/ 4 h 7"/>
                <a:gd name="T8" fmla="*/ 12 w 15"/>
                <a:gd name="T9" fmla="*/ 1 h 7"/>
              </a:gdLst>
              <a:ahLst/>
              <a:cxnLst>
                <a:cxn ang="0">
                  <a:pos x="T0" y="T1"/>
                </a:cxn>
                <a:cxn ang="0">
                  <a:pos x="T2" y="T3"/>
                </a:cxn>
                <a:cxn ang="0">
                  <a:pos x="T4" y="T5"/>
                </a:cxn>
                <a:cxn ang="0">
                  <a:pos x="T6" y="T7"/>
                </a:cxn>
                <a:cxn ang="0">
                  <a:pos x="T8" y="T9"/>
                </a:cxn>
              </a:cxnLst>
              <a:rect l="0" t="0" r="r" b="b"/>
              <a:pathLst>
                <a:path w="15" h="7">
                  <a:moveTo>
                    <a:pt x="12" y="1"/>
                  </a:moveTo>
                  <a:cubicBezTo>
                    <a:pt x="10" y="1"/>
                    <a:pt x="5" y="2"/>
                    <a:pt x="4" y="2"/>
                  </a:cubicBezTo>
                  <a:cubicBezTo>
                    <a:pt x="3" y="3"/>
                    <a:pt x="0" y="5"/>
                    <a:pt x="0" y="6"/>
                  </a:cubicBezTo>
                  <a:cubicBezTo>
                    <a:pt x="0" y="6"/>
                    <a:pt x="10" y="7"/>
                    <a:pt x="14" y="4"/>
                  </a:cubicBezTo>
                  <a:cubicBezTo>
                    <a:pt x="15" y="4"/>
                    <a:pt x="15" y="0"/>
                    <a:pt x="1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Freeform 552"/>
            <p:cNvSpPr>
              <a:spLocks/>
            </p:cNvSpPr>
            <p:nvPr/>
          </p:nvSpPr>
          <p:spPr bwMode="auto">
            <a:xfrm>
              <a:off x="5194" y="1195"/>
              <a:ext cx="4" cy="6"/>
            </a:xfrm>
            <a:custGeom>
              <a:avLst/>
              <a:gdLst>
                <a:gd name="T0" fmla="*/ 3 w 3"/>
                <a:gd name="T1" fmla="*/ 2 h 4"/>
                <a:gd name="T2" fmla="*/ 2 w 3"/>
                <a:gd name="T3" fmla="*/ 0 h 4"/>
                <a:gd name="T4" fmla="*/ 0 w 3"/>
                <a:gd name="T5" fmla="*/ 3 h 4"/>
                <a:gd name="T6" fmla="*/ 1 w 3"/>
                <a:gd name="T7" fmla="*/ 4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3" y="1"/>
                    <a:pt x="2" y="0"/>
                    <a:pt x="2" y="0"/>
                  </a:cubicBezTo>
                  <a:cubicBezTo>
                    <a:pt x="1" y="0"/>
                    <a:pt x="0" y="2"/>
                    <a:pt x="0" y="3"/>
                  </a:cubicBezTo>
                  <a:cubicBezTo>
                    <a:pt x="0" y="3"/>
                    <a:pt x="1" y="4"/>
                    <a:pt x="1" y="4"/>
                  </a:cubicBezTo>
                  <a:cubicBezTo>
                    <a:pt x="2" y="4"/>
                    <a:pt x="3" y="3"/>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Freeform 553"/>
            <p:cNvSpPr>
              <a:spLocks/>
            </p:cNvSpPr>
            <p:nvPr/>
          </p:nvSpPr>
          <p:spPr bwMode="auto">
            <a:xfrm>
              <a:off x="5179" y="1175"/>
              <a:ext cx="7" cy="4"/>
            </a:xfrm>
            <a:custGeom>
              <a:avLst/>
              <a:gdLst>
                <a:gd name="T0" fmla="*/ 3 w 5"/>
                <a:gd name="T1" fmla="*/ 3 h 3"/>
                <a:gd name="T2" fmla="*/ 4 w 5"/>
                <a:gd name="T3" fmla="*/ 2 h 3"/>
                <a:gd name="T4" fmla="*/ 2 w 5"/>
                <a:gd name="T5" fmla="*/ 0 h 3"/>
                <a:gd name="T6" fmla="*/ 1 w 5"/>
                <a:gd name="T7" fmla="*/ 1 h 3"/>
                <a:gd name="T8" fmla="*/ 3 w 5"/>
                <a:gd name="T9" fmla="*/ 3 h 3"/>
              </a:gdLst>
              <a:ahLst/>
              <a:cxnLst>
                <a:cxn ang="0">
                  <a:pos x="T0" y="T1"/>
                </a:cxn>
                <a:cxn ang="0">
                  <a:pos x="T2" y="T3"/>
                </a:cxn>
                <a:cxn ang="0">
                  <a:pos x="T4" y="T5"/>
                </a:cxn>
                <a:cxn ang="0">
                  <a:pos x="T6" y="T7"/>
                </a:cxn>
                <a:cxn ang="0">
                  <a:pos x="T8" y="T9"/>
                </a:cxn>
              </a:cxnLst>
              <a:rect l="0" t="0" r="r" b="b"/>
              <a:pathLst>
                <a:path w="5" h="3">
                  <a:moveTo>
                    <a:pt x="3" y="3"/>
                  </a:moveTo>
                  <a:cubicBezTo>
                    <a:pt x="4" y="2"/>
                    <a:pt x="5" y="2"/>
                    <a:pt x="4" y="2"/>
                  </a:cubicBezTo>
                  <a:cubicBezTo>
                    <a:pt x="3" y="1"/>
                    <a:pt x="3" y="0"/>
                    <a:pt x="2" y="0"/>
                  </a:cubicBezTo>
                  <a:cubicBezTo>
                    <a:pt x="1" y="0"/>
                    <a:pt x="0" y="0"/>
                    <a:pt x="1" y="1"/>
                  </a:cubicBezTo>
                  <a:cubicBezTo>
                    <a:pt x="2" y="2"/>
                    <a:pt x="2" y="3"/>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Freeform 554"/>
            <p:cNvSpPr>
              <a:spLocks/>
            </p:cNvSpPr>
            <p:nvPr/>
          </p:nvSpPr>
          <p:spPr bwMode="auto">
            <a:xfrm>
              <a:off x="5455" y="1073"/>
              <a:ext cx="5" cy="4"/>
            </a:xfrm>
            <a:custGeom>
              <a:avLst/>
              <a:gdLst>
                <a:gd name="T0" fmla="*/ 3 w 3"/>
                <a:gd name="T1" fmla="*/ 1 h 3"/>
                <a:gd name="T2" fmla="*/ 0 w 3"/>
                <a:gd name="T3" fmla="*/ 2 h 3"/>
                <a:gd name="T4" fmla="*/ 3 w 3"/>
                <a:gd name="T5" fmla="*/ 1 h 3"/>
              </a:gdLst>
              <a:ahLst/>
              <a:cxnLst>
                <a:cxn ang="0">
                  <a:pos x="T0" y="T1"/>
                </a:cxn>
                <a:cxn ang="0">
                  <a:pos x="T2" y="T3"/>
                </a:cxn>
                <a:cxn ang="0">
                  <a:pos x="T4" y="T5"/>
                </a:cxn>
              </a:cxnLst>
              <a:rect l="0" t="0" r="r" b="b"/>
              <a:pathLst>
                <a:path w="3" h="3">
                  <a:moveTo>
                    <a:pt x="3" y="1"/>
                  </a:moveTo>
                  <a:cubicBezTo>
                    <a:pt x="3" y="0"/>
                    <a:pt x="0" y="1"/>
                    <a:pt x="0" y="2"/>
                  </a:cubicBezTo>
                  <a:cubicBezTo>
                    <a:pt x="1" y="3"/>
                    <a:pt x="3" y="2"/>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Freeform 555"/>
            <p:cNvSpPr>
              <a:spLocks/>
            </p:cNvSpPr>
            <p:nvPr/>
          </p:nvSpPr>
          <p:spPr bwMode="auto">
            <a:xfrm>
              <a:off x="5442" y="1055"/>
              <a:ext cx="5" cy="4"/>
            </a:xfrm>
            <a:custGeom>
              <a:avLst/>
              <a:gdLst>
                <a:gd name="T0" fmla="*/ 2 w 4"/>
                <a:gd name="T1" fmla="*/ 2 h 3"/>
                <a:gd name="T2" fmla="*/ 3 w 4"/>
                <a:gd name="T3" fmla="*/ 1 h 3"/>
                <a:gd name="T4" fmla="*/ 2 w 4"/>
                <a:gd name="T5" fmla="*/ 2 h 3"/>
              </a:gdLst>
              <a:ahLst/>
              <a:cxnLst>
                <a:cxn ang="0">
                  <a:pos x="T0" y="T1"/>
                </a:cxn>
                <a:cxn ang="0">
                  <a:pos x="T2" y="T3"/>
                </a:cxn>
                <a:cxn ang="0">
                  <a:pos x="T4" y="T5"/>
                </a:cxn>
              </a:cxnLst>
              <a:rect l="0" t="0" r="r" b="b"/>
              <a:pathLst>
                <a:path w="4" h="3">
                  <a:moveTo>
                    <a:pt x="2" y="2"/>
                  </a:moveTo>
                  <a:cubicBezTo>
                    <a:pt x="3" y="3"/>
                    <a:pt x="4" y="1"/>
                    <a:pt x="3" y="1"/>
                  </a:cubicBezTo>
                  <a:cubicBezTo>
                    <a:pt x="2" y="0"/>
                    <a:pt x="0" y="2"/>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Freeform 556"/>
            <p:cNvSpPr>
              <a:spLocks/>
            </p:cNvSpPr>
            <p:nvPr/>
          </p:nvSpPr>
          <p:spPr bwMode="auto">
            <a:xfrm>
              <a:off x="5454" y="1051"/>
              <a:ext cx="6" cy="2"/>
            </a:xfrm>
            <a:custGeom>
              <a:avLst/>
              <a:gdLst>
                <a:gd name="T0" fmla="*/ 3 w 4"/>
                <a:gd name="T1" fmla="*/ 0 h 2"/>
                <a:gd name="T2" fmla="*/ 1 w 4"/>
                <a:gd name="T3" fmla="*/ 1 h 2"/>
                <a:gd name="T4" fmla="*/ 3 w 4"/>
                <a:gd name="T5" fmla="*/ 0 h 2"/>
              </a:gdLst>
              <a:ahLst/>
              <a:cxnLst>
                <a:cxn ang="0">
                  <a:pos x="T0" y="T1"/>
                </a:cxn>
                <a:cxn ang="0">
                  <a:pos x="T2" y="T3"/>
                </a:cxn>
                <a:cxn ang="0">
                  <a:pos x="T4" y="T5"/>
                </a:cxn>
              </a:cxnLst>
              <a:rect l="0" t="0" r="r" b="b"/>
              <a:pathLst>
                <a:path w="4" h="2">
                  <a:moveTo>
                    <a:pt x="3" y="0"/>
                  </a:moveTo>
                  <a:cubicBezTo>
                    <a:pt x="3" y="0"/>
                    <a:pt x="0" y="1"/>
                    <a:pt x="1" y="1"/>
                  </a:cubicBezTo>
                  <a:cubicBezTo>
                    <a:pt x="2" y="2"/>
                    <a:pt x="4" y="1"/>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Freeform 557"/>
            <p:cNvSpPr>
              <a:spLocks/>
            </p:cNvSpPr>
            <p:nvPr/>
          </p:nvSpPr>
          <p:spPr bwMode="auto">
            <a:xfrm>
              <a:off x="5026" y="1081"/>
              <a:ext cx="9" cy="1"/>
            </a:xfrm>
            <a:custGeom>
              <a:avLst/>
              <a:gdLst>
                <a:gd name="T0" fmla="*/ 6 w 6"/>
                <a:gd name="T1" fmla="*/ 1 h 1"/>
                <a:gd name="T2" fmla="*/ 2 w 6"/>
                <a:gd name="T3" fmla="*/ 0 h 1"/>
                <a:gd name="T4" fmla="*/ 6 w 6"/>
                <a:gd name="T5" fmla="*/ 1 h 1"/>
              </a:gdLst>
              <a:ahLst/>
              <a:cxnLst>
                <a:cxn ang="0">
                  <a:pos x="T0" y="T1"/>
                </a:cxn>
                <a:cxn ang="0">
                  <a:pos x="T2" y="T3"/>
                </a:cxn>
                <a:cxn ang="0">
                  <a:pos x="T4" y="T5"/>
                </a:cxn>
              </a:cxnLst>
              <a:rect l="0" t="0" r="r" b="b"/>
              <a:pathLst>
                <a:path w="6" h="1">
                  <a:moveTo>
                    <a:pt x="6" y="1"/>
                  </a:moveTo>
                  <a:cubicBezTo>
                    <a:pt x="5" y="0"/>
                    <a:pt x="0" y="0"/>
                    <a:pt x="2" y="0"/>
                  </a:cubicBezTo>
                  <a:cubicBezTo>
                    <a:pt x="3" y="1"/>
                    <a:pt x="6" y="1"/>
                    <a:pt x="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Freeform 558"/>
            <p:cNvSpPr>
              <a:spLocks/>
            </p:cNvSpPr>
            <p:nvPr/>
          </p:nvSpPr>
          <p:spPr bwMode="auto">
            <a:xfrm>
              <a:off x="5037" y="1081"/>
              <a:ext cx="9" cy="0"/>
            </a:xfrm>
            <a:custGeom>
              <a:avLst/>
              <a:gdLst>
                <a:gd name="T0" fmla="*/ 5 w 6"/>
                <a:gd name="T1" fmla="*/ 1 w 6"/>
                <a:gd name="T2" fmla="*/ 5 w 6"/>
              </a:gdLst>
              <a:ahLst/>
              <a:cxnLst>
                <a:cxn ang="0">
                  <a:pos x="T0" y="0"/>
                </a:cxn>
                <a:cxn ang="0">
                  <a:pos x="T1" y="0"/>
                </a:cxn>
                <a:cxn ang="0">
                  <a:pos x="T2" y="0"/>
                </a:cxn>
              </a:cxnLst>
              <a:rect l="0" t="0" r="r" b="b"/>
              <a:pathLst>
                <a:path w="6">
                  <a:moveTo>
                    <a:pt x="5" y="0"/>
                  </a:moveTo>
                  <a:cubicBezTo>
                    <a:pt x="4" y="0"/>
                    <a:pt x="0" y="0"/>
                    <a:pt x="1" y="0"/>
                  </a:cubicBezTo>
                  <a:cubicBezTo>
                    <a:pt x="2" y="0"/>
                    <a:pt x="6" y="0"/>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36" name="矩形 635"/>
          <p:cNvSpPr/>
          <p:nvPr/>
        </p:nvSpPr>
        <p:spPr>
          <a:xfrm>
            <a:off x="1434874" y="0"/>
            <a:ext cx="1343025" cy="685800"/>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37" name="直接连接符 636"/>
          <p:cNvCxnSpPr/>
          <p:nvPr/>
        </p:nvCxnSpPr>
        <p:spPr>
          <a:xfrm>
            <a:off x="0" y="685800"/>
            <a:ext cx="12192000" cy="0"/>
          </a:xfrm>
          <a:prstGeom prst="line">
            <a:avLst/>
          </a:prstGeom>
          <a:ln>
            <a:solidFill>
              <a:schemeClr val="bg1">
                <a:lumMod val="75000"/>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562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853354"/>
            <a:ext cx="12192000" cy="2004646"/>
          </a:xfrm>
          <a:prstGeom prst="rect">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284626" y="1455371"/>
            <a:ext cx="6096000" cy="1314206"/>
          </a:xfrm>
          <a:prstGeom prst="rect">
            <a:avLst/>
          </a:prstGeom>
        </p:spPr>
        <p:txBody>
          <a:bodyPr>
            <a:spAutoFit/>
          </a:bodyPr>
          <a:lstStyle/>
          <a:p>
            <a:pPr>
              <a:lnSpc>
                <a:spcPct val="150000"/>
              </a:lnSpc>
            </a:pPr>
            <a:r>
              <a:rPr lang="en-US" altLang="zh-CN" sz="6000" b="0" dirty="0" smtClean="0">
                <a:solidFill>
                  <a:schemeClr val="bg1">
                    <a:lumMod val="50000"/>
                  </a:schemeClr>
                </a:solidFill>
                <a:latin typeface="微软雅黑" panose="020B0503020204020204" pitchFamily="34" charset="-122"/>
                <a:ea typeface="微软雅黑" panose="020B0503020204020204" pitchFamily="34" charset="-122"/>
              </a:rPr>
              <a:t>THANKS!</a:t>
            </a:r>
            <a:endParaRPr lang="zh-CN" altLang="en-US" sz="4000" b="0" dirty="0" smtClean="0">
              <a:solidFill>
                <a:schemeClr val="bg1">
                  <a:lumMod val="50000"/>
                </a:schemeClr>
              </a:solidFill>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8399028" y="5486767"/>
            <a:ext cx="764023" cy="764023"/>
          </a:xfrm>
          <a:prstGeom prst="rect">
            <a:avLst/>
          </a:prstGeom>
        </p:spPr>
      </p:pic>
      <p:grpSp>
        <p:nvGrpSpPr>
          <p:cNvPr id="577" name="组合 576"/>
          <p:cNvGrpSpPr/>
          <p:nvPr/>
        </p:nvGrpSpPr>
        <p:grpSpPr>
          <a:xfrm>
            <a:off x="9393142" y="5228161"/>
            <a:ext cx="2623837" cy="1090731"/>
            <a:chOff x="1519936" y="5146956"/>
            <a:chExt cx="2623837" cy="1090731"/>
          </a:xfrm>
        </p:grpSpPr>
        <p:sp>
          <p:nvSpPr>
            <p:cNvPr id="14" name="矩形 13"/>
            <p:cNvSpPr/>
            <p:nvPr/>
          </p:nvSpPr>
          <p:spPr>
            <a:xfrm>
              <a:off x="1519936" y="5819496"/>
              <a:ext cx="2623837" cy="418191"/>
            </a:xfrm>
            <a:prstGeom prst="rect">
              <a:avLst/>
            </a:prstGeom>
          </p:spPr>
          <p:txBody>
            <a:bodyPr wrap="square">
              <a:spAutoFit/>
            </a:bodyPr>
            <a:lstStyle/>
            <a:p>
              <a:pPr>
                <a:lnSpc>
                  <a:spcPct val="150000"/>
                </a:lnSpc>
              </a:pPr>
              <a:r>
                <a:rPr lang="zh-CN" altLang="en-US" sz="1600" b="0" dirty="0" smtClean="0">
                  <a:solidFill>
                    <a:schemeClr val="bg1">
                      <a:lumMod val="50000"/>
                    </a:schemeClr>
                  </a:solidFill>
                  <a:latin typeface="微软雅黑" panose="020B0503020204020204" pitchFamily="34" charset="-122"/>
                  <a:ea typeface="微软雅黑" panose="020B0503020204020204" pitchFamily="34" charset="-122"/>
                </a:rPr>
                <a:t>新浪微博：</a:t>
              </a:r>
              <a:r>
                <a:rPr lang="en-US" altLang="zh-CN" sz="1600" b="0" dirty="0" smtClean="0">
                  <a:solidFill>
                    <a:schemeClr val="bg1">
                      <a:lumMod val="50000"/>
                    </a:schemeClr>
                  </a:solidFill>
                  <a:latin typeface="微软雅黑" panose="020B0503020204020204" pitchFamily="34" charset="-122"/>
                  <a:ea typeface="微软雅黑" panose="020B0503020204020204" pitchFamily="34" charset="-122"/>
                </a:rPr>
                <a:t>@</a:t>
              </a:r>
              <a:r>
                <a:rPr lang="en-US" altLang="zh-CN" sz="1600" b="0" dirty="0" err="1" smtClean="0">
                  <a:solidFill>
                    <a:schemeClr val="bg1">
                      <a:lumMod val="50000"/>
                    </a:schemeClr>
                  </a:solidFill>
                  <a:latin typeface="微软雅黑" panose="020B0503020204020204" pitchFamily="34" charset="-122"/>
                  <a:ea typeface="微软雅黑" panose="020B0503020204020204" pitchFamily="34" charset="-122"/>
                </a:rPr>
                <a:t>vic</a:t>
              </a:r>
              <a:r>
                <a:rPr lang="en-US" altLang="zh-CN" sz="1600" b="0" dirty="0" smtClean="0">
                  <a:solidFill>
                    <a:schemeClr val="bg1">
                      <a:lumMod val="50000"/>
                    </a:schemeClr>
                  </a:solidFill>
                  <a:latin typeface="微软雅黑" panose="020B0503020204020204" pitchFamily="34" charset="-122"/>
                  <a:ea typeface="微软雅黑" panose="020B0503020204020204" pitchFamily="34" charset="-122"/>
                </a:rPr>
                <a:t>_</a:t>
              </a:r>
              <a:r>
                <a:rPr lang="zh-CN" altLang="en-US" sz="1600" b="0" dirty="0" smtClean="0">
                  <a:solidFill>
                    <a:schemeClr val="bg1">
                      <a:lumMod val="50000"/>
                    </a:schemeClr>
                  </a:solidFill>
                  <a:latin typeface="微软雅黑" panose="020B0503020204020204" pitchFamily="34" charset="-122"/>
                  <a:ea typeface="微软雅黑" panose="020B0503020204020204" pitchFamily="34" charset="-122"/>
                </a:rPr>
                <a:t>陈志磊</a:t>
              </a:r>
            </a:p>
          </p:txBody>
        </p:sp>
        <p:sp>
          <p:nvSpPr>
            <p:cNvPr id="15" name="矩形 14"/>
            <p:cNvSpPr/>
            <p:nvPr/>
          </p:nvSpPr>
          <p:spPr>
            <a:xfrm>
              <a:off x="1519936" y="5146956"/>
              <a:ext cx="1107996" cy="581057"/>
            </a:xfrm>
            <a:prstGeom prst="rect">
              <a:avLst/>
            </a:prstGeom>
          </p:spPr>
          <p:txBody>
            <a:bodyPr wrap="none">
              <a:spAutoFit/>
            </a:bodyPr>
            <a:lstStyle/>
            <a:p>
              <a:pPr>
                <a:lnSpc>
                  <a:spcPct val="150000"/>
                </a:lnSpc>
              </a:pP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联系我</a:t>
              </a:r>
              <a:endParaRPr lang="zh-CN" altLang="en-US" sz="2400" b="0" dirty="0" smtClean="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575" name="矩形 574"/>
          <p:cNvSpPr/>
          <p:nvPr/>
        </p:nvSpPr>
        <p:spPr>
          <a:xfrm>
            <a:off x="1434874" y="0"/>
            <a:ext cx="1343025" cy="685800"/>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76" name="直接连接符 575"/>
          <p:cNvCxnSpPr/>
          <p:nvPr/>
        </p:nvCxnSpPr>
        <p:spPr>
          <a:xfrm>
            <a:off x="0" y="685800"/>
            <a:ext cx="12192000" cy="0"/>
          </a:xfrm>
          <a:prstGeom prst="line">
            <a:avLst/>
          </a:prstGeom>
          <a:ln>
            <a:solidFill>
              <a:schemeClr val="bg1">
                <a:lumMod val="75000"/>
                <a:alpha val="50000"/>
              </a:schemeClr>
            </a:solidFill>
          </a:ln>
        </p:spPr>
        <p:style>
          <a:lnRef idx="1">
            <a:schemeClr val="accent1"/>
          </a:lnRef>
          <a:fillRef idx="0">
            <a:schemeClr val="accent1"/>
          </a:fillRef>
          <a:effectRef idx="0">
            <a:schemeClr val="accent1"/>
          </a:effectRef>
          <a:fontRef idx="minor">
            <a:schemeClr val="tx1"/>
          </a:fontRef>
        </p:style>
      </p:cxnSp>
      <p:sp>
        <p:nvSpPr>
          <p:cNvPr id="578" name="椭圆 577"/>
          <p:cNvSpPr/>
          <p:nvPr/>
        </p:nvSpPr>
        <p:spPr>
          <a:xfrm>
            <a:off x="8113485" y="1085920"/>
            <a:ext cx="3367315" cy="3367315"/>
          </a:xfrm>
          <a:prstGeom prst="ellipse">
            <a:avLst/>
          </a:prstGeom>
          <a:solidFill>
            <a:srgbClr val="66666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9" name="文本框 578"/>
          <p:cNvSpPr txBox="1"/>
          <p:nvPr/>
        </p:nvSpPr>
        <p:spPr>
          <a:xfrm>
            <a:off x="9081926" y="887743"/>
            <a:ext cx="1430431" cy="3770263"/>
          </a:xfrm>
          <a:prstGeom prst="rect">
            <a:avLst/>
          </a:prstGeom>
          <a:noFill/>
        </p:spPr>
        <p:txBody>
          <a:bodyPr wrap="square" rtlCol="0" anchor="ctr">
            <a:spAutoFit/>
          </a:bodyPr>
          <a:lstStyle/>
          <a:p>
            <a:pPr algn="ctr"/>
            <a:r>
              <a:rPr lang="en-US" altLang="zh-CN" sz="23900" b="1" dirty="0" smtClean="0">
                <a:solidFill>
                  <a:schemeClr val="bg1"/>
                </a:solidFill>
              </a:rPr>
              <a:t>!</a:t>
            </a:r>
            <a:endParaRPr lang="zh-CN" altLang="en-US" sz="23900" b="1" dirty="0">
              <a:solidFill>
                <a:schemeClr val="bg1"/>
              </a:solidFill>
            </a:endParaRPr>
          </a:p>
        </p:txBody>
      </p:sp>
    </p:spTree>
    <p:extLst>
      <p:ext uri="{BB962C8B-B14F-4D97-AF65-F5344CB8AC3E}">
        <p14:creationId xmlns:p14="http://schemas.microsoft.com/office/powerpoint/2010/main" val="3879134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314950"/>
            <a:ext cx="12192000" cy="1543050"/>
          </a:xfrm>
          <a:prstGeom prst="rect">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69436" y="5677113"/>
            <a:ext cx="2639488" cy="830997"/>
            <a:chOff x="412286" y="5721350"/>
            <a:chExt cx="2639488" cy="830997"/>
          </a:xfrm>
        </p:grpSpPr>
        <p:sp>
          <p:nvSpPr>
            <p:cNvPr id="4" name="文本框 3"/>
            <p:cNvSpPr txBox="1"/>
            <p:nvPr/>
          </p:nvSpPr>
          <p:spPr>
            <a:xfrm>
              <a:off x="412286" y="5721350"/>
              <a:ext cx="1199344" cy="830997"/>
            </a:xfrm>
            <a:prstGeom prst="rect">
              <a:avLst/>
            </a:prstGeom>
            <a:noFill/>
          </p:spPr>
          <p:txBody>
            <a:bodyPr wrap="square" rtlCol="0">
              <a:spAutoFit/>
            </a:bodyPr>
            <a:lstStyle/>
            <a:p>
              <a:r>
                <a:rPr lang="en-US" altLang="zh-CN" sz="4800" i="1" dirty="0" smtClean="0">
                  <a:solidFill>
                    <a:srgbClr val="4D8FB7"/>
                  </a:solidFill>
                  <a:latin typeface="微软雅黑" panose="020B0503020204020204" pitchFamily="34" charset="-122"/>
                  <a:ea typeface="微软雅黑" panose="020B0503020204020204" pitchFamily="34" charset="-122"/>
                </a:rPr>
                <a:t>1</a:t>
              </a:r>
              <a:endParaRPr lang="zh-CN" altLang="en-US" sz="4800" i="1" dirty="0">
                <a:solidFill>
                  <a:srgbClr val="4D8FB7"/>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011958" y="5844460"/>
              <a:ext cx="2039816" cy="584775"/>
            </a:xfrm>
            <a:prstGeom prst="rect">
              <a:avLst/>
            </a:prstGeom>
            <a:noFill/>
          </p:spPr>
          <p:txBody>
            <a:bodyPr wrap="square" rtlCol="0">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请输入文本内容</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sz="1400" dirty="0" smtClean="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6" name="燕尾形 5"/>
          <p:cNvSpPr/>
          <p:nvPr/>
        </p:nvSpPr>
        <p:spPr>
          <a:xfrm>
            <a:off x="2544773" y="5314950"/>
            <a:ext cx="548640" cy="1543050"/>
          </a:xfrm>
          <a:prstGeom prst="chevron">
            <a:avLst>
              <a:gd name="adj" fmla="val 10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7" name="组合 6"/>
          <p:cNvGrpSpPr/>
          <p:nvPr/>
        </p:nvGrpSpPr>
        <p:grpSpPr>
          <a:xfrm>
            <a:off x="3335239" y="5677113"/>
            <a:ext cx="2639488" cy="830997"/>
            <a:chOff x="412286" y="5721350"/>
            <a:chExt cx="2639488" cy="830997"/>
          </a:xfrm>
        </p:grpSpPr>
        <p:sp>
          <p:nvSpPr>
            <p:cNvPr id="8" name="文本框 7"/>
            <p:cNvSpPr txBox="1"/>
            <p:nvPr/>
          </p:nvSpPr>
          <p:spPr>
            <a:xfrm>
              <a:off x="412286" y="5721350"/>
              <a:ext cx="1199344" cy="830997"/>
            </a:xfrm>
            <a:prstGeom prst="rect">
              <a:avLst/>
            </a:prstGeom>
            <a:noFill/>
          </p:spPr>
          <p:txBody>
            <a:bodyPr wrap="square" rtlCol="0">
              <a:spAutoFit/>
            </a:bodyPr>
            <a:lstStyle/>
            <a:p>
              <a:r>
                <a:rPr lang="en-US" altLang="zh-CN" sz="4800" i="1" dirty="0" smtClean="0">
                  <a:solidFill>
                    <a:schemeClr val="bg1">
                      <a:lumMod val="75000"/>
                    </a:schemeClr>
                  </a:solidFill>
                  <a:latin typeface="微软雅黑" panose="020B0503020204020204" pitchFamily="34" charset="-122"/>
                  <a:ea typeface="微软雅黑" panose="020B0503020204020204" pitchFamily="34" charset="-122"/>
                </a:rPr>
                <a:t>2</a:t>
              </a:r>
              <a:endParaRPr lang="zh-CN" altLang="en-US" sz="4800" i="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11958" y="5844460"/>
              <a:ext cx="2039816" cy="584775"/>
            </a:xfrm>
            <a:prstGeom prst="rect">
              <a:avLst/>
            </a:prstGeom>
            <a:noFill/>
          </p:spPr>
          <p:txBody>
            <a:bodyPr wrap="square" rtlCol="0">
              <a:spAutoFit/>
            </a:bodyPr>
            <a:lstStyle/>
            <a:p>
              <a:r>
                <a:rPr lang="zh-CN" altLang="en-US" dirty="0" smtClean="0">
                  <a:solidFill>
                    <a:schemeClr val="bg1">
                      <a:lumMod val="75000"/>
                    </a:schemeClr>
                  </a:solidFill>
                  <a:latin typeface="微软雅黑" panose="020B0503020204020204" pitchFamily="34" charset="-122"/>
                  <a:ea typeface="微软雅黑" panose="020B0503020204020204" pitchFamily="34" charset="-122"/>
                </a:rPr>
                <a:t>请输入文本内容</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请输入文本内容</a:t>
              </a:r>
              <a:endParaRPr lang="en-US" altLang="zh-CN" sz="1400" dirty="0" smtClean="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6201042" y="5677113"/>
            <a:ext cx="2639488" cy="830997"/>
            <a:chOff x="412286" y="5721350"/>
            <a:chExt cx="2639488" cy="830997"/>
          </a:xfrm>
        </p:grpSpPr>
        <p:sp>
          <p:nvSpPr>
            <p:cNvPr id="11" name="文本框 10"/>
            <p:cNvSpPr txBox="1"/>
            <p:nvPr/>
          </p:nvSpPr>
          <p:spPr>
            <a:xfrm>
              <a:off x="412286" y="5721350"/>
              <a:ext cx="1199344" cy="830997"/>
            </a:xfrm>
            <a:prstGeom prst="rect">
              <a:avLst/>
            </a:prstGeom>
            <a:noFill/>
          </p:spPr>
          <p:txBody>
            <a:bodyPr wrap="square" rtlCol="0">
              <a:spAutoFit/>
            </a:bodyPr>
            <a:lstStyle/>
            <a:p>
              <a:r>
                <a:rPr lang="en-US" altLang="zh-CN" sz="4800" i="1" dirty="0" smtClean="0">
                  <a:solidFill>
                    <a:schemeClr val="bg1">
                      <a:lumMod val="75000"/>
                    </a:schemeClr>
                  </a:solidFill>
                  <a:latin typeface="微软雅黑" panose="020B0503020204020204" pitchFamily="34" charset="-122"/>
                  <a:ea typeface="微软雅黑" panose="020B0503020204020204" pitchFamily="34" charset="-122"/>
                </a:rPr>
                <a:t>3</a:t>
              </a:r>
              <a:endParaRPr lang="zh-CN" altLang="en-US" sz="4800" i="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1958" y="5844460"/>
              <a:ext cx="2039816" cy="584775"/>
            </a:xfrm>
            <a:prstGeom prst="rect">
              <a:avLst/>
            </a:prstGeom>
            <a:noFill/>
          </p:spPr>
          <p:txBody>
            <a:bodyPr wrap="square" rtlCol="0">
              <a:spAutoFit/>
            </a:bodyPr>
            <a:lstStyle/>
            <a:p>
              <a:r>
                <a:rPr lang="zh-CN" altLang="en-US" dirty="0" smtClean="0">
                  <a:solidFill>
                    <a:schemeClr val="bg1">
                      <a:lumMod val="75000"/>
                    </a:schemeClr>
                  </a:solidFill>
                  <a:latin typeface="微软雅黑" panose="020B0503020204020204" pitchFamily="34" charset="-122"/>
                  <a:ea typeface="微软雅黑" panose="020B0503020204020204" pitchFamily="34" charset="-122"/>
                </a:rPr>
                <a:t>请输入文本内容</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请输入文本内容</a:t>
              </a:r>
              <a:endParaRPr lang="en-US" altLang="zh-CN" sz="1400" dirty="0" smtClean="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9066846" y="5677113"/>
            <a:ext cx="2639488" cy="830997"/>
            <a:chOff x="412286" y="5721350"/>
            <a:chExt cx="2639488" cy="830997"/>
          </a:xfrm>
        </p:grpSpPr>
        <p:sp>
          <p:nvSpPr>
            <p:cNvPr id="14" name="文本框 13"/>
            <p:cNvSpPr txBox="1"/>
            <p:nvPr/>
          </p:nvSpPr>
          <p:spPr>
            <a:xfrm>
              <a:off x="412286" y="5721350"/>
              <a:ext cx="1199344" cy="830997"/>
            </a:xfrm>
            <a:prstGeom prst="rect">
              <a:avLst/>
            </a:prstGeom>
            <a:noFill/>
          </p:spPr>
          <p:txBody>
            <a:bodyPr wrap="square" rtlCol="0">
              <a:spAutoFit/>
            </a:bodyPr>
            <a:lstStyle/>
            <a:p>
              <a:r>
                <a:rPr lang="en-US" altLang="zh-CN" sz="4800" i="1" dirty="0" smtClean="0">
                  <a:solidFill>
                    <a:schemeClr val="bg1">
                      <a:lumMod val="75000"/>
                    </a:schemeClr>
                  </a:solidFill>
                  <a:latin typeface="微软雅黑" panose="020B0503020204020204" pitchFamily="34" charset="-122"/>
                  <a:ea typeface="微软雅黑" panose="020B0503020204020204" pitchFamily="34" charset="-122"/>
                </a:rPr>
                <a:t>4</a:t>
              </a:r>
              <a:endParaRPr lang="zh-CN" altLang="en-US" sz="4800" i="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1011958" y="5844460"/>
              <a:ext cx="2039816" cy="584775"/>
            </a:xfrm>
            <a:prstGeom prst="rect">
              <a:avLst/>
            </a:prstGeom>
            <a:noFill/>
          </p:spPr>
          <p:txBody>
            <a:bodyPr wrap="square" rtlCol="0">
              <a:spAutoFit/>
            </a:bodyPr>
            <a:lstStyle/>
            <a:p>
              <a:r>
                <a:rPr lang="zh-CN" altLang="en-US" dirty="0" smtClean="0">
                  <a:solidFill>
                    <a:schemeClr val="bg1">
                      <a:lumMod val="75000"/>
                    </a:schemeClr>
                  </a:solidFill>
                  <a:latin typeface="微软雅黑" panose="020B0503020204020204" pitchFamily="34" charset="-122"/>
                  <a:ea typeface="微软雅黑" panose="020B0503020204020204" pitchFamily="34" charset="-122"/>
                </a:rPr>
                <a:t>请输入文本内容</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请输入文本内容</a:t>
              </a:r>
              <a:endParaRPr lang="en-US" altLang="zh-CN" sz="1400" dirty="0" smtClean="0">
                <a:solidFill>
                  <a:schemeClr val="bg1">
                    <a:lumMod val="75000"/>
                  </a:schemeClr>
                </a:solidFill>
                <a:latin typeface="微软雅黑" panose="020B0503020204020204" pitchFamily="34" charset="-122"/>
                <a:ea typeface="微软雅黑" panose="020B0503020204020204" pitchFamily="34" charset="-122"/>
              </a:endParaRPr>
            </a:p>
          </p:txBody>
        </p:sp>
      </p:grpSp>
      <p:sp>
        <p:nvSpPr>
          <p:cNvPr id="16" name="燕尾形 15"/>
          <p:cNvSpPr/>
          <p:nvPr/>
        </p:nvSpPr>
        <p:spPr>
          <a:xfrm>
            <a:off x="5500002" y="5314950"/>
            <a:ext cx="548640" cy="1543050"/>
          </a:xfrm>
          <a:prstGeom prst="chevron">
            <a:avLst>
              <a:gd name="adj" fmla="val 10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6"/>
          <p:cNvSpPr/>
          <p:nvPr/>
        </p:nvSpPr>
        <p:spPr>
          <a:xfrm>
            <a:off x="8365806" y="5314950"/>
            <a:ext cx="548640" cy="1543050"/>
          </a:xfrm>
          <a:prstGeom prst="chevron">
            <a:avLst>
              <a:gd name="adj" fmla="val 10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等腰三角形 17"/>
          <p:cNvSpPr/>
          <p:nvPr/>
        </p:nvSpPr>
        <p:spPr>
          <a:xfrm>
            <a:off x="1214658" y="5038696"/>
            <a:ext cx="376518" cy="276254"/>
          </a:xfrm>
          <a:prstGeom prst="triangle">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rotWithShape="1">
          <a:blip r:embed="rId2" cstate="print">
            <a:extLst>
              <a:ext uri="{28A0092B-C50C-407E-A947-70E740481C1C}">
                <a14:useLocalDpi xmlns:a14="http://schemas.microsoft.com/office/drawing/2010/main" val="0"/>
              </a:ext>
            </a:extLst>
          </a:blip>
          <a:srcRect l="35178" t="21945" r="42404" b="14445"/>
          <a:stretch/>
        </p:blipFill>
        <p:spPr>
          <a:xfrm flipH="1">
            <a:off x="138184" y="1072027"/>
            <a:ext cx="2305050" cy="4362450"/>
          </a:xfrm>
          <a:prstGeom prst="rect">
            <a:avLst/>
          </a:prstGeom>
        </p:spPr>
      </p:pic>
      <p:sp>
        <p:nvSpPr>
          <p:cNvPr id="20" name="矩形 19"/>
          <p:cNvSpPr/>
          <p:nvPr/>
        </p:nvSpPr>
        <p:spPr>
          <a:xfrm>
            <a:off x="11952555" y="874059"/>
            <a:ext cx="239445" cy="1438835"/>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1460112" y="696474"/>
            <a:ext cx="492443" cy="1754326"/>
          </a:xfrm>
          <a:prstGeom prst="rect">
            <a:avLst/>
          </a:prstGeom>
          <a:noFill/>
        </p:spPr>
        <p:txBody>
          <a:bodyPr vert="horz" wrap="square" rtlCol="0">
            <a:spAutoFit/>
          </a:bodyPr>
          <a:lstStyle/>
          <a:p>
            <a:pPr>
              <a:lnSpc>
                <a:spcPct val="150000"/>
              </a:lnSpc>
            </a:pPr>
            <a:r>
              <a:rPr lang="zh-CN" altLang="en-US" sz="2400" dirty="0" smtClean="0">
                <a:solidFill>
                  <a:srgbClr val="666666"/>
                </a:solidFill>
                <a:latin typeface="微软雅黑" panose="020B0503020204020204" pitchFamily="34" charset="-122"/>
                <a:ea typeface="微软雅黑" panose="020B0503020204020204" pitchFamily="34" charset="-122"/>
              </a:rPr>
              <a:t>过渡页</a:t>
            </a:r>
            <a:endParaRPr lang="zh-CN" altLang="en-US" sz="2400"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8695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1"/>
          </a:xfrm>
          <a:custGeom>
            <a:avLst/>
            <a:gdLst>
              <a:gd name="connsiteX0" fmla="*/ 0 w 12192000"/>
              <a:gd name="connsiteY0" fmla="*/ 0 h 5943600"/>
              <a:gd name="connsiteX1" fmla="*/ 12192000 w 12192000"/>
              <a:gd name="connsiteY1" fmla="*/ 0 h 5943600"/>
              <a:gd name="connsiteX2" fmla="*/ 12192000 w 12192000"/>
              <a:gd name="connsiteY2" fmla="*/ 5943600 h 5943600"/>
              <a:gd name="connsiteX3" fmla="*/ 0 w 12192000"/>
              <a:gd name="connsiteY3" fmla="*/ 5943600 h 5943600"/>
              <a:gd name="connsiteX4" fmla="*/ 0 w 12192000"/>
              <a:gd name="connsiteY4" fmla="*/ 0 h 5943600"/>
              <a:gd name="connsiteX0" fmla="*/ 0 w 12192000"/>
              <a:gd name="connsiteY0" fmla="*/ 0 h 5943600"/>
              <a:gd name="connsiteX1" fmla="*/ 10000343 w 12192000"/>
              <a:gd name="connsiteY1" fmla="*/ 1233714 h 5943600"/>
              <a:gd name="connsiteX2" fmla="*/ 12192000 w 12192000"/>
              <a:gd name="connsiteY2" fmla="*/ 5943600 h 5943600"/>
              <a:gd name="connsiteX3" fmla="*/ 0 w 12192000"/>
              <a:gd name="connsiteY3" fmla="*/ 5943600 h 5943600"/>
              <a:gd name="connsiteX4" fmla="*/ 0 w 12192000"/>
              <a:gd name="connsiteY4" fmla="*/ 0 h 5943600"/>
              <a:gd name="connsiteX0" fmla="*/ 0 w 12192000"/>
              <a:gd name="connsiteY0" fmla="*/ 0 h 5943600"/>
              <a:gd name="connsiteX1" fmla="*/ 10537372 w 12192000"/>
              <a:gd name="connsiteY1" fmla="*/ 1623664 h 5943600"/>
              <a:gd name="connsiteX2" fmla="*/ 12192000 w 12192000"/>
              <a:gd name="connsiteY2" fmla="*/ 5943600 h 5943600"/>
              <a:gd name="connsiteX3" fmla="*/ 0 w 12192000"/>
              <a:gd name="connsiteY3" fmla="*/ 5943600 h 5943600"/>
              <a:gd name="connsiteX4" fmla="*/ 0 w 12192000"/>
              <a:gd name="connsiteY4" fmla="*/ 0 h 594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943600">
                <a:moveTo>
                  <a:pt x="0" y="0"/>
                </a:moveTo>
                <a:lnTo>
                  <a:pt x="10537372" y="1623664"/>
                </a:lnTo>
                <a:lnTo>
                  <a:pt x="12192000" y="5943600"/>
                </a:lnTo>
                <a:lnTo>
                  <a:pt x="0" y="5943600"/>
                </a:lnTo>
                <a:lnTo>
                  <a:pt x="0" y="0"/>
                </a:lnTo>
                <a:close/>
              </a:path>
            </a:pathLst>
          </a:cu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53144" y="2026403"/>
            <a:ext cx="8563428" cy="4247317"/>
          </a:xfrm>
          <a:prstGeom prst="rect">
            <a:avLst/>
          </a:prstGeom>
        </p:spPr>
        <p:txBody>
          <a:bodyPr wrap="square">
            <a:spAutoFit/>
          </a:bodyPr>
          <a:lstStyle/>
          <a:p>
            <a:pPr>
              <a:lnSpc>
                <a:spcPct val="150000"/>
              </a:lnSpc>
            </a:pPr>
            <a:r>
              <a:rPr lang="zh-CN" altLang="en-US" dirty="0">
                <a:solidFill>
                  <a:schemeClr val="bg1">
                    <a:lumMod val="95000"/>
                  </a:schemeClr>
                </a:solidFill>
                <a:latin typeface="微软雅黑" panose="020B0503020204020204" pitchFamily="34" charset="-122"/>
                <a:ea typeface="微软雅黑" panose="020B0503020204020204" pitchFamily="34" charset="-122"/>
              </a:rPr>
              <a:t>请输入文本内容请输入文本内容请输入文本内容请输入文本内容</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lumMod val="95000"/>
                  </a:schemeClr>
                </a:solidFill>
                <a:latin typeface="微软雅黑" panose="020B0503020204020204" pitchFamily="34" charset="-122"/>
                <a:ea typeface="微软雅黑" panose="020B0503020204020204" pitchFamily="34" charset="-122"/>
              </a:rPr>
              <a:t>请输入文本内容请输入文本内容请输入文本内容请输入文本内容</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lumMod val="95000"/>
                  </a:schemeClr>
                </a:solidFill>
                <a:latin typeface="微软雅黑" panose="020B0503020204020204" pitchFamily="34" charset="-122"/>
                <a:ea typeface="微软雅黑" panose="020B0503020204020204" pitchFamily="34" charset="-122"/>
              </a:rPr>
              <a:t>请输入文本内容请输入文本内容请输入文本内容请输入文本内容</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lumMod val="95000"/>
                  </a:schemeClr>
                </a:solidFill>
                <a:latin typeface="微软雅黑" panose="020B0503020204020204" pitchFamily="34" charset="-122"/>
                <a:ea typeface="微软雅黑" panose="020B0503020204020204" pitchFamily="34" charset="-122"/>
              </a:rPr>
              <a:t>请输入文本内容请输入文本内容请输入文本内容请输入文本内容</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lumMod val="95000"/>
                  </a:schemeClr>
                </a:solidFill>
                <a:latin typeface="微软雅黑" panose="020B0503020204020204" pitchFamily="34" charset="-122"/>
                <a:ea typeface="微软雅黑" panose="020B0503020204020204" pitchFamily="34" charset="-122"/>
              </a:rPr>
              <a:t>请输入文本内容请输入文本内容请输入文本内容请输入文本内容</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lumMod val="95000"/>
                  </a:schemeClr>
                </a:solidFill>
                <a:latin typeface="微软雅黑" panose="020B0503020204020204" pitchFamily="34" charset="-122"/>
                <a:ea typeface="微软雅黑" panose="020B0503020204020204" pitchFamily="34" charset="-122"/>
              </a:rPr>
              <a:t>请输入文本内容请输入文本内容请输入文本内容请输入文本内容</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lumMod val="95000"/>
                  </a:schemeClr>
                </a:solidFill>
                <a:latin typeface="微软雅黑" panose="020B0503020204020204" pitchFamily="34" charset="-122"/>
                <a:ea typeface="微软雅黑" panose="020B0503020204020204" pitchFamily="34" charset="-122"/>
              </a:rPr>
              <a:t>请输入文本内容请输入文本内容请输入文本内容请输入文本内容</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lumMod val="95000"/>
                  </a:schemeClr>
                </a:solidFill>
                <a:latin typeface="微软雅黑" panose="020B0503020204020204" pitchFamily="34" charset="-122"/>
                <a:ea typeface="微软雅黑" panose="020B0503020204020204" pitchFamily="34" charset="-122"/>
              </a:rPr>
              <a:t>请输入文本内容请输入文本内容请输入文本内容请输入文本内容</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bg1">
                    <a:lumMod val="95000"/>
                  </a:schemeClr>
                </a:solidFill>
                <a:latin typeface="微软雅黑" panose="020B0503020204020204" pitchFamily="34" charset="-122"/>
                <a:ea typeface="微软雅黑" panose="020B0503020204020204" pitchFamily="34" charset="-122"/>
              </a:rPr>
              <a:t>请输入文本内容请输入文本内容请输入文本内容请输入文本内容</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a:p>
            <a:pPr>
              <a:lnSpc>
                <a:spcPct val="150000"/>
              </a:lnSpc>
            </a:pPr>
            <a:endParaRPr lang="en-US" altLang="zh-CN" b="0" dirty="0" smtClean="0">
              <a:solidFill>
                <a:schemeClr val="bg1">
                  <a:lumMod val="95000"/>
                </a:schemeClr>
              </a:solidFill>
              <a:latin typeface="微软雅黑" panose="020B0503020204020204" pitchFamily="34" charset="-122"/>
              <a:ea typeface="微软雅黑" panose="020B0503020204020204" pitchFamily="34" charset="-122"/>
            </a:endParaRPr>
          </a:p>
        </p:txBody>
      </p:sp>
      <p:sp>
        <p:nvSpPr>
          <p:cNvPr id="4" name="等腰三角形 3"/>
          <p:cNvSpPr/>
          <p:nvPr/>
        </p:nvSpPr>
        <p:spPr>
          <a:xfrm>
            <a:off x="9383848" y="1866900"/>
            <a:ext cx="2815771" cy="4991101"/>
          </a:xfrm>
          <a:prstGeom prst="triangle">
            <a:avLst>
              <a:gd name="adj" fmla="val 41044"/>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0502553">
            <a:off x="10910379" y="3448189"/>
            <a:ext cx="923330" cy="2964914"/>
          </a:xfrm>
          <a:prstGeom prst="rect">
            <a:avLst/>
          </a:prstGeom>
        </p:spPr>
        <p:txBody>
          <a:bodyPr vert="eaVert" wrap="none">
            <a:spAutoFit/>
          </a:bodyPr>
          <a:lstStyle/>
          <a:p>
            <a:pPr lvl="0">
              <a:lnSpc>
                <a:spcPct val="150000"/>
              </a:lnSpc>
            </a:pPr>
            <a:r>
              <a:rPr lang="zh-CN" altLang="en-US" sz="3200" dirty="0">
                <a:solidFill>
                  <a:srgbClr val="314865"/>
                </a:solidFill>
                <a:latin typeface="微软雅黑" panose="020B0503020204020204" pitchFamily="34" charset="-122"/>
                <a:ea typeface="微软雅黑" panose="020B0503020204020204" pitchFamily="34" charset="-122"/>
              </a:rPr>
              <a:t>请输入文本内容</a:t>
            </a:r>
            <a:endParaRPr lang="en-US" altLang="zh-CN" sz="3200" dirty="0">
              <a:solidFill>
                <a:srgbClr val="314865"/>
              </a:solidFill>
              <a:latin typeface="微软雅黑" panose="020B0503020204020204" pitchFamily="34" charset="-122"/>
              <a:ea typeface="微软雅黑" panose="020B0503020204020204" pitchFamily="34" charset="-122"/>
            </a:endParaRPr>
          </a:p>
        </p:txBody>
      </p:sp>
      <p:sp>
        <p:nvSpPr>
          <p:cNvPr id="7" name="矩形 6"/>
          <p:cNvSpPr/>
          <p:nvPr/>
        </p:nvSpPr>
        <p:spPr>
          <a:xfrm>
            <a:off x="10468450" y="0"/>
            <a:ext cx="1723550" cy="885371"/>
          </a:xfrm>
          <a:custGeom>
            <a:avLst/>
            <a:gdLst>
              <a:gd name="connsiteX0" fmla="*/ 0 w 1723550"/>
              <a:gd name="connsiteY0" fmla="*/ 0 h 885371"/>
              <a:gd name="connsiteX1" fmla="*/ 1723550 w 1723550"/>
              <a:gd name="connsiteY1" fmla="*/ 0 h 885371"/>
              <a:gd name="connsiteX2" fmla="*/ 1723550 w 1723550"/>
              <a:gd name="connsiteY2" fmla="*/ 885371 h 885371"/>
              <a:gd name="connsiteX3" fmla="*/ 0 w 1723550"/>
              <a:gd name="connsiteY3" fmla="*/ 885371 h 885371"/>
              <a:gd name="connsiteX4" fmla="*/ 0 w 1723550"/>
              <a:gd name="connsiteY4" fmla="*/ 0 h 885371"/>
              <a:gd name="connsiteX0" fmla="*/ 0 w 1723550"/>
              <a:gd name="connsiteY0" fmla="*/ 0 h 885371"/>
              <a:gd name="connsiteX1" fmla="*/ 1723550 w 1723550"/>
              <a:gd name="connsiteY1" fmla="*/ 0 h 885371"/>
              <a:gd name="connsiteX2" fmla="*/ 1723550 w 1723550"/>
              <a:gd name="connsiteY2" fmla="*/ 885371 h 885371"/>
              <a:gd name="connsiteX3" fmla="*/ 1451428 w 1723550"/>
              <a:gd name="connsiteY3" fmla="*/ 275771 h 885371"/>
              <a:gd name="connsiteX4" fmla="*/ 0 w 1723550"/>
              <a:gd name="connsiteY4" fmla="*/ 0 h 885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3550" h="885371">
                <a:moveTo>
                  <a:pt x="0" y="0"/>
                </a:moveTo>
                <a:lnTo>
                  <a:pt x="1723550" y="0"/>
                </a:lnTo>
                <a:lnTo>
                  <a:pt x="1723550" y="885371"/>
                </a:lnTo>
                <a:lnTo>
                  <a:pt x="1451428" y="275771"/>
                </a:lnTo>
                <a:lnTo>
                  <a:pt x="0" y="0"/>
                </a:lnTo>
                <a:close/>
              </a:path>
            </a:pathLst>
          </a:cu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24657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1047070295"/>
              </p:ext>
            </p:extLst>
          </p:nvPr>
        </p:nvGraphicFramePr>
        <p:xfrm>
          <a:off x="1190877" y="1970281"/>
          <a:ext cx="4342403" cy="4052817"/>
        </p:xfrm>
        <a:graphic>
          <a:graphicData uri="http://schemas.openxmlformats.org/drawingml/2006/table">
            <a:tbl>
              <a:tblPr firstRow="1" bandRow="1">
                <a:tableStyleId>{5C22544A-7EE6-4342-B048-85BDC9FD1C3A}</a:tableStyleId>
              </a:tblPr>
              <a:tblGrid>
                <a:gridCol w="4342403"/>
              </a:tblGrid>
              <a:tr h="841475">
                <a:tc>
                  <a:txBody>
                    <a:bodyPr/>
                    <a:lstStyle/>
                    <a:p>
                      <a:pPr algn="ctr"/>
                      <a:r>
                        <a:rPr lang="zh-CN" altLang="en-US" sz="2400" b="0" dirty="0" smtClean="0">
                          <a:latin typeface="微软雅黑" panose="020B0503020204020204" pitchFamily="34" charset="-122"/>
                          <a:ea typeface="微软雅黑" panose="020B0503020204020204" pitchFamily="34" charset="-122"/>
                        </a:rPr>
                        <a:t>请输入文本内容</a:t>
                      </a:r>
                    </a:p>
                  </a:txBody>
                  <a:tcPr anchor="ct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314865"/>
                    </a:solidFill>
                  </a:tcPr>
                </a:tc>
              </a:tr>
              <a:tr h="141122">
                <a:tc>
                  <a:txBody>
                    <a:bodyPr/>
                    <a:lstStyle/>
                    <a:p>
                      <a:endParaRPr lang="zh-CN" altLang="en-US" sz="300" dirty="0"/>
                    </a:p>
                  </a:txBody>
                  <a:tcPr>
                    <a:lnL w="12700" cmpd="sng">
                      <a:noFill/>
                    </a:lnL>
                    <a:lnR w="12700" cap="flat" cmpd="sng" algn="ctr">
                      <a:noFill/>
                      <a:prstDash val="solid"/>
                      <a:round/>
                      <a:headEnd type="none" w="med" len="med"/>
                      <a:tailEnd type="none" w="med" len="med"/>
                    </a:lnR>
                    <a:lnT w="381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r>
              <a:tr h="511703">
                <a:tc>
                  <a:txBody>
                    <a:bodyPr/>
                    <a:lstStyle/>
                    <a:p>
                      <a:pPr algn="ctr"/>
                      <a:r>
                        <a:rPr lang="zh-CN" altLang="en-US" sz="1200" dirty="0" smtClean="0">
                          <a:ln>
                            <a:noFill/>
                          </a:ln>
                          <a:solidFill>
                            <a:srgbClr val="666666"/>
                          </a:solidFill>
                          <a:latin typeface="微软雅黑" panose="020B0503020204020204" pitchFamily="34" charset="-122"/>
                          <a:ea typeface="微软雅黑" panose="020B0503020204020204" pitchFamily="34" charset="-122"/>
                        </a:rPr>
                        <a:t>请输入文本内容</a:t>
                      </a:r>
                      <a:endParaRPr lang="en-US" altLang="zh-CN" sz="1200" dirty="0" smtClean="0">
                        <a:ln>
                          <a:noFill/>
                        </a:ln>
                        <a:solidFill>
                          <a:srgbClr val="666666"/>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FFFFFF"/>
                    </a:solidFill>
                  </a:tcPr>
                </a:tc>
              </a:tr>
              <a:tr h="511704">
                <a:tc>
                  <a:txBody>
                    <a:bodyPr/>
                    <a:lstStyle/>
                    <a:p>
                      <a:pPr algn="ctr"/>
                      <a:r>
                        <a:rPr lang="zh-CN" altLang="en-US" sz="1200" dirty="0" smtClean="0">
                          <a:ln>
                            <a:noFill/>
                          </a:ln>
                          <a:solidFill>
                            <a:srgbClr val="666666"/>
                          </a:solidFill>
                          <a:latin typeface="微软雅黑" panose="020B0503020204020204" pitchFamily="34" charset="-122"/>
                          <a:ea typeface="微软雅黑" panose="020B0503020204020204" pitchFamily="34" charset="-122"/>
                        </a:rPr>
                        <a:t>请输入文本内容</a:t>
                      </a:r>
                      <a:endParaRPr lang="en-US" altLang="zh-CN" sz="1200" dirty="0" smtClean="0">
                        <a:ln>
                          <a:noFill/>
                        </a:ln>
                        <a:solidFill>
                          <a:srgbClr val="666666"/>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85000"/>
                        </a:schemeClr>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FFFFFF"/>
                    </a:solidFill>
                  </a:tcPr>
                </a:tc>
              </a:tr>
              <a:tr h="511703">
                <a:tc>
                  <a:txBody>
                    <a:bodyPr/>
                    <a:lstStyle/>
                    <a:p>
                      <a:pPr algn="ctr"/>
                      <a:r>
                        <a:rPr lang="zh-CN" altLang="en-US" sz="1200" smtClean="0">
                          <a:ln>
                            <a:noFill/>
                          </a:ln>
                          <a:solidFill>
                            <a:srgbClr val="666666"/>
                          </a:solidFill>
                          <a:latin typeface="微软雅黑" panose="020B0503020204020204" pitchFamily="34" charset="-122"/>
                          <a:ea typeface="微软雅黑" panose="020B0503020204020204" pitchFamily="34" charset="-122"/>
                        </a:rPr>
                        <a:t>请输入文本内容</a:t>
                      </a:r>
                      <a:endParaRPr lang="en-US" altLang="zh-CN" sz="1200" dirty="0" smtClean="0">
                        <a:ln>
                          <a:noFill/>
                        </a:ln>
                        <a:solidFill>
                          <a:srgbClr val="666666"/>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85000"/>
                        </a:schemeClr>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FFFFFF"/>
                    </a:solidFill>
                  </a:tcPr>
                </a:tc>
              </a:tr>
              <a:tr h="511703">
                <a:tc>
                  <a:txBody>
                    <a:bodyPr/>
                    <a:lstStyle/>
                    <a:p>
                      <a:pPr algn="ctr"/>
                      <a:r>
                        <a:rPr lang="zh-CN" altLang="en-US" sz="1200" dirty="0" smtClean="0">
                          <a:ln>
                            <a:noFill/>
                          </a:ln>
                          <a:solidFill>
                            <a:srgbClr val="666666"/>
                          </a:solidFill>
                          <a:latin typeface="微软雅黑" panose="020B0503020204020204" pitchFamily="34" charset="-122"/>
                          <a:ea typeface="微软雅黑" panose="020B0503020204020204" pitchFamily="34" charset="-122"/>
                        </a:rPr>
                        <a:t>请输入文本内容</a:t>
                      </a:r>
                      <a:endParaRPr lang="en-US" altLang="zh-CN" sz="1200" dirty="0" smtClean="0">
                        <a:ln>
                          <a:noFill/>
                        </a:ln>
                        <a:solidFill>
                          <a:srgbClr val="666666"/>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85000"/>
                        </a:schemeClr>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FFFFFF"/>
                    </a:solidFill>
                  </a:tcPr>
                </a:tc>
              </a:tr>
              <a:tr h="511704">
                <a:tc>
                  <a:txBody>
                    <a:bodyPr/>
                    <a:lstStyle/>
                    <a:p>
                      <a:pPr algn="ctr"/>
                      <a:r>
                        <a:rPr lang="zh-CN" altLang="en-US" sz="1200" smtClean="0">
                          <a:ln>
                            <a:noFill/>
                          </a:ln>
                          <a:solidFill>
                            <a:srgbClr val="666666"/>
                          </a:solidFill>
                          <a:latin typeface="微软雅黑" panose="020B0503020204020204" pitchFamily="34" charset="-122"/>
                          <a:ea typeface="微软雅黑" panose="020B0503020204020204" pitchFamily="34" charset="-122"/>
                        </a:rPr>
                        <a:t>请输入文本内容</a:t>
                      </a:r>
                      <a:endParaRPr lang="en-US" altLang="zh-CN" sz="1200" dirty="0" smtClean="0">
                        <a:ln>
                          <a:noFill/>
                        </a:ln>
                        <a:solidFill>
                          <a:srgbClr val="666666"/>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85000"/>
                        </a:schemeClr>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FFFFFF"/>
                    </a:solidFill>
                  </a:tcPr>
                </a:tc>
              </a:tr>
              <a:tr h="511703">
                <a:tc>
                  <a:txBody>
                    <a:bodyPr/>
                    <a:lstStyle/>
                    <a:p>
                      <a:pPr algn="ctr"/>
                      <a:r>
                        <a:rPr lang="zh-CN" altLang="en-US" sz="1200" dirty="0" smtClean="0">
                          <a:ln>
                            <a:noFill/>
                          </a:ln>
                          <a:solidFill>
                            <a:srgbClr val="666666"/>
                          </a:solidFill>
                          <a:latin typeface="微软雅黑" panose="020B0503020204020204" pitchFamily="34" charset="-122"/>
                          <a:ea typeface="微软雅黑" panose="020B0503020204020204" pitchFamily="34" charset="-122"/>
                        </a:rPr>
                        <a:t>请输入文本内容</a:t>
                      </a:r>
                      <a:endParaRPr lang="en-US" altLang="zh-CN" sz="1200" dirty="0" smtClean="0">
                        <a:ln>
                          <a:noFill/>
                        </a:ln>
                        <a:solidFill>
                          <a:srgbClr val="666666"/>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85000"/>
                        </a:schemeClr>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FFFFFF"/>
                    </a:solidFill>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855049702"/>
              </p:ext>
            </p:extLst>
          </p:nvPr>
        </p:nvGraphicFramePr>
        <p:xfrm>
          <a:off x="6658720" y="1970280"/>
          <a:ext cx="4342403" cy="4052817"/>
        </p:xfrm>
        <a:graphic>
          <a:graphicData uri="http://schemas.openxmlformats.org/drawingml/2006/table">
            <a:tbl>
              <a:tblPr firstRow="1" bandRow="1">
                <a:tableStyleId>{5C22544A-7EE6-4342-B048-85BDC9FD1C3A}</a:tableStyleId>
              </a:tblPr>
              <a:tblGrid>
                <a:gridCol w="4342403"/>
              </a:tblGrid>
              <a:tr h="841475">
                <a:tc>
                  <a:txBody>
                    <a:bodyPr/>
                    <a:lstStyle/>
                    <a:p>
                      <a:pPr algn="ctr"/>
                      <a:r>
                        <a:rPr lang="zh-CN" altLang="en-US" sz="2400" b="0" dirty="0" smtClean="0">
                          <a:latin typeface="微软雅黑" panose="020B0503020204020204" pitchFamily="34" charset="-122"/>
                          <a:ea typeface="微软雅黑" panose="020B0503020204020204" pitchFamily="34" charset="-122"/>
                        </a:rPr>
                        <a:t>请输入文本内容</a:t>
                      </a:r>
                    </a:p>
                  </a:txBody>
                  <a:tcPr anchor="ct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314865"/>
                    </a:solidFill>
                  </a:tcPr>
                </a:tc>
              </a:tr>
              <a:tr h="141122">
                <a:tc>
                  <a:txBody>
                    <a:bodyPr/>
                    <a:lstStyle/>
                    <a:p>
                      <a:endParaRPr lang="zh-CN" altLang="en-US" sz="300" dirty="0"/>
                    </a:p>
                  </a:txBody>
                  <a:tcPr>
                    <a:lnL w="12700" cmpd="sng">
                      <a:noFill/>
                    </a:lnL>
                    <a:lnR w="12700" cap="flat" cmpd="sng" algn="ctr">
                      <a:noFill/>
                      <a:prstDash val="solid"/>
                      <a:round/>
                      <a:headEnd type="none" w="med" len="med"/>
                      <a:tailEnd type="none" w="med" len="med"/>
                    </a:lnR>
                    <a:lnT w="381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r>
              <a:tr h="511703">
                <a:tc>
                  <a:txBody>
                    <a:bodyPr/>
                    <a:lstStyle/>
                    <a:p>
                      <a:pPr algn="ctr"/>
                      <a:r>
                        <a:rPr lang="zh-CN" altLang="en-US" sz="1200" dirty="0" smtClean="0">
                          <a:ln>
                            <a:noFill/>
                          </a:ln>
                          <a:solidFill>
                            <a:srgbClr val="666666"/>
                          </a:solidFill>
                          <a:latin typeface="微软雅黑" panose="020B0503020204020204" pitchFamily="34" charset="-122"/>
                          <a:ea typeface="微软雅黑" panose="020B0503020204020204" pitchFamily="34" charset="-122"/>
                        </a:rPr>
                        <a:t>请输入文本内容</a:t>
                      </a:r>
                      <a:endParaRPr lang="en-US" altLang="zh-CN" sz="1200" dirty="0" smtClean="0">
                        <a:ln>
                          <a:noFill/>
                        </a:ln>
                        <a:solidFill>
                          <a:srgbClr val="666666"/>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FFFFFF"/>
                    </a:solidFill>
                  </a:tcPr>
                </a:tc>
              </a:tr>
              <a:tr h="511704">
                <a:tc>
                  <a:txBody>
                    <a:bodyPr/>
                    <a:lstStyle/>
                    <a:p>
                      <a:pPr algn="ctr"/>
                      <a:r>
                        <a:rPr lang="zh-CN" altLang="en-US" sz="1200" dirty="0" smtClean="0">
                          <a:ln>
                            <a:noFill/>
                          </a:ln>
                          <a:solidFill>
                            <a:srgbClr val="666666"/>
                          </a:solidFill>
                          <a:latin typeface="微软雅黑" panose="020B0503020204020204" pitchFamily="34" charset="-122"/>
                          <a:ea typeface="微软雅黑" panose="020B0503020204020204" pitchFamily="34" charset="-122"/>
                        </a:rPr>
                        <a:t>请输入文本内容</a:t>
                      </a:r>
                      <a:endParaRPr lang="en-US" altLang="zh-CN" sz="1200" dirty="0" smtClean="0">
                        <a:ln>
                          <a:noFill/>
                        </a:ln>
                        <a:solidFill>
                          <a:srgbClr val="666666"/>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85000"/>
                        </a:schemeClr>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FFFFFF"/>
                    </a:solidFill>
                  </a:tcPr>
                </a:tc>
              </a:tr>
              <a:tr h="511703">
                <a:tc>
                  <a:txBody>
                    <a:bodyPr/>
                    <a:lstStyle/>
                    <a:p>
                      <a:pPr algn="ctr"/>
                      <a:r>
                        <a:rPr lang="zh-CN" altLang="en-US" sz="1200" dirty="0" smtClean="0">
                          <a:ln>
                            <a:noFill/>
                          </a:ln>
                          <a:solidFill>
                            <a:srgbClr val="666666"/>
                          </a:solidFill>
                          <a:latin typeface="微软雅黑" panose="020B0503020204020204" pitchFamily="34" charset="-122"/>
                          <a:ea typeface="微软雅黑" panose="020B0503020204020204" pitchFamily="34" charset="-122"/>
                        </a:rPr>
                        <a:t>请输入文本内容</a:t>
                      </a:r>
                      <a:endParaRPr lang="en-US" altLang="zh-CN" sz="1200" dirty="0" smtClean="0">
                        <a:ln>
                          <a:noFill/>
                        </a:ln>
                        <a:solidFill>
                          <a:srgbClr val="666666"/>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85000"/>
                        </a:schemeClr>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FFFFFF"/>
                    </a:solidFill>
                  </a:tcPr>
                </a:tc>
              </a:tr>
              <a:tr h="511703">
                <a:tc>
                  <a:txBody>
                    <a:bodyPr/>
                    <a:lstStyle/>
                    <a:p>
                      <a:pPr algn="ctr"/>
                      <a:r>
                        <a:rPr lang="zh-CN" altLang="en-US" sz="1200" dirty="0" smtClean="0">
                          <a:ln>
                            <a:noFill/>
                          </a:ln>
                          <a:solidFill>
                            <a:srgbClr val="666666"/>
                          </a:solidFill>
                          <a:latin typeface="微软雅黑" panose="020B0503020204020204" pitchFamily="34" charset="-122"/>
                          <a:ea typeface="微软雅黑" panose="020B0503020204020204" pitchFamily="34" charset="-122"/>
                        </a:rPr>
                        <a:t>请输入文本内容</a:t>
                      </a:r>
                      <a:endParaRPr lang="en-US" altLang="zh-CN" sz="1200" dirty="0" smtClean="0">
                        <a:ln>
                          <a:noFill/>
                        </a:ln>
                        <a:solidFill>
                          <a:srgbClr val="666666"/>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85000"/>
                        </a:schemeClr>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FFFFFF"/>
                    </a:solidFill>
                  </a:tcPr>
                </a:tc>
              </a:tr>
              <a:tr h="511704">
                <a:tc>
                  <a:txBody>
                    <a:bodyPr/>
                    <a:lstStyle/>
                    <a:p>
                      <a:pPr algn="ctr"/>
                      <a:r>
                        <a:rPr lang="zh-CN" altLang="en-US" sz="1200" dirty="0" smtClean="0">
                          <a:ln>
                            <a:noFill/>
                          </a:ln>
                          <a:solidFill>
                            <a:srgbClr val="666666"/>
                          </a:solidFill>
                          <a:latin typeface="微软雅黑" panose="020B0503020204020204" pitchFamily="34" charset="-122"/>
                          <a:ea typeface="微软雅黑" panose="020B0503020204020204" pitchFamily="34" charset="-122"/>
                        </a:rPr>
                        <a:t>请输入文本内容</a:t>
                      </a:r>
                      <a:endParaRPr lang="en-US" altLang="zh-CN" sz="1200" dirty="0" smtClean="0">
                        <a:ln>
                          <a:noFill/>
                        </a:ln>
                        <a:solidFill>
                          <a:srgbClr val="666666"/>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85000"/>
                        </a:schemeClr>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FFFFFF"/>
                    </a:solidFill>
                  </a:tcPr>
                </a:tc>
              </a:tr>
              <a:tr h="511703">
                <a:tc>
                  <a:txBody>
                    <a:bodyPr/>
                    <a:lstStyle/>
                    <a:p>
                      <a:pPr algn="ctr"/>
                      <a:r>
                        <a:rPr lang="zh-CN" altLang="en-US" sz="1200" dirty="0" smtClean="0">
                          <a:ln>
                            <a:noFill/>
                          </a:ln>
                          <a:solidFill>
                            <a:srgbClr val="666666"/>
                          </a:solidFill>
                          <a:latin typeface="微软雅黑" panose="020B0503020204020204" pitchFamily="34" charset="-122"/>
                          <a:ea typeface="微软雅黑" panose="020B0503020204020204" pitchFamily="34" charset="-122"/>
                        </a:rPr>
                        <a:t>请输入文本内容</a:t>
                      </a:r>
                      <a:endParaRPr lang="en-US" altLang="zh-CN" sz="1200" dirty="0" smtClean="0">
                        <a:ln>
                          <a:noFill/>
                        </a:ln>
                        <a:solidFill>
                          <a:srgbClr val="666666"/>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bg1">
                          <a:lumMod val="85000"/>
                        </a:schemeClr>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FFFFFF"/>
                    </a:solidFill>
                  </a:tcPr>
                </a:tc>
              </a:tr>
            </a:tbl>
          </a:graphicData>
        </a:graphic>
      </p:graphicFrame>
      <p:sp>
        <p:nvSpPr>
          <p:cNvPr id="11" name="矩形 10"/>
          <p:cNvSpPr/>
          <p:nvPr/>
        </p:nvSpPr>
        <p:spPr>
          <a:xfrm>
            <a:off x="3582572" y="306365"/>
            <a:ext cx="5026855" cy="1154162"/>
          </a:xfrm>
          <a:prstGeom prst="rect">
            <a:avLst/>
          </a:prstGeom>
        </p:spPr>
        <p:txBody>
          <a:bodyPr wrap="square">
            <a:spAutoFit/>
          </a:bodyPr>
          <a:lstStyle/>
          <a:p>
            <a:pPr algn="ctr">
              <a:lnSpc>
                <a:spcPct val="150000"/>
              </a:lnSpc>
            </a:pPr>
            <a:r>
              <a:rPr lang="zh-CN" altLang="en-US" sz="2800" b="0" i="0" dirty="0" smtClean="0">
                <a:solidFill>
                  <a:schemeClr val="bg1">
                    <a:lumMod val="50000"/>
                  </a:schemeClr>
                </a:solidFill>
                <a:effectLst/>
                <a:latin typeface="微软雅黑" panose="020B0503020204020204" pitchFamily="34" charset="-122"/>
                <a:ea typeface="微软雅黑" panose="020B0503020204020204" pitchFamily="34" charset="-122"/>
              </a:rPr>
              <a:t>请输入文本内容</a:t>
            </a:r>
            <a:endParaRPr lang="en-US" altLang="zh-CN" sz="2800" b="0" i="0" dirty="0" smtClean="0">
              <a:solidFill>
                <a:schemeClr val="bg1">
                  <a:lumMod val="50000"/>
                </a:schemeClr>
              </a:solidFill>
              <a:effectLst/>
              <a:latin typeface="微软雅黑" panose="020B0503020204020204" pitchFamily="34" charset="-122"/>
              <a:ea typeface="微软雅黑" panose="020B0503020204020204" pitchFamily="34" charset="-122"/>
            </a:endParaRPr>
          </a:p>
          <a:p>
            <a:pPr algn="ctr">
              <a:lnSpc>
                <a:spcPct val="150000"/>
              </a:lnSpc>
            </a:pPr>
            <a:r>
              <a:rPr lang="zh-CN" altLang="en-US" b="0" i="0" dirty="0" smtClean="0">
                <a:solidFill>
                  <a:schemeClr val="bg1">
                    <a:lumMod val="50000"/>
                  </a:schemeClr>
                </a:solidFill>
                <a:effectLst/>
                <a:latin typeface="微软雅黑" panose="020B0503020204020204" pitchFamily="34" charset="-122"/>
                <a:ea typeface="微软雅黑" panose="020B0503020204020204" pitchFamily="34" charset="-122"/>
              </a:rPr>
              <a:t>请输入文本内容</a:t>
            </a:r>
            <a:endParaRPr lang="en-US" altLang="zh-CN" b="0" i="0" dirty="0" smtClean="0">
              <a:solidFill>
                <a:schemeClr val="bg1">
                  <a:lumMod val="50000"/>
                </a:schemeClr>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7457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683020289"/>
              </p:ext>
            </p:extLst>
          </p:nvPr>
        </p:nvGraphicFramePr>
        <p:xfrm>
          <a:off x="1901724" y="1476795"/>
          <a:ext cx="8388552" cy="4386976"/>
        </p:xfrm>
        <a:graphic>
          <a:graphicData uri="http://schemas.openxmlformats.org/drawingml/2006/table">
            <a:tbl>
              <a:tblPr firstRow="1" bandRow="1">
                <a:tableStyleId>{5C22544A-7EE6-4342-B048-85BDC9FD1C3A}</a:tableStyleId>
              </a:tblPr>
              <a:tblGrid>
                <a:gridCol w="8388552"/>
              </a:tblGrid>
              <a:tr h="841475">
                <a:tc>
                  <a:txBody>
                    <a:bodyPr/>
                    <a:lstStyle/>
                    <a:p>
                      <a:pPr algn="ctr"/>
                      <a:r>
                        <a:rPr lang="zh-CN" altLang="en-US" sz="2400" b="0" dirty="0" smtClean="0">
                          <a:latin typeface="微软雅黑" panose="020B0503020204020204" pitchFamily="34" charset="-122"/>
                          <a:ea typeface="微软雅黑" panose="020B0503020204020204" pitchFamily="34" charset="-122"/>
                        </a:rPr>
                        <a:t>请输入文本内容</a:t>
                      </a:r>
                    </a:p>
                  </a:txBody>
                  <a:tcPr anchor="ct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314865"/>
                    </a:solidFill>
                  </a:tcPr>
                </a:tc>
              </a:tr>
              <a:tr h="141122">
                <a:tc>
                  <a:txBody>
                    <a:bodyPr/>
                    <a:lstStyle/>
                    <a:p>
                      <a:endParaRPr lang="zh-CN" altLang="en-US" sz="300" dirty="0"/>
                    </a:p>
                  </a:txBody>
                  <a:tcPr>
                    <a:lnL w="12700" cmpd="sng">
                      <a:noFill/>
                    </a:lnL>
                    <a:lnR w="12700" cap="flat" cmpd="sng" algn="ctr">
                      <a:noFill/>
                      <a:prstDash val="solid"/>
                      <a:round/>
                      <a:headEnd type="none" w="med" len="med"/>
                      <a:tailEnd type="none" w="med" len="med"/>
                    </a:lnR>
                    <a:lnT w="381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r>
              <a:tr h="3404379">
                <a:tc>
                  <a:txBody>
                    <a:bodyPr/>
                    <a:lstStyle/>
                    <a:p>
                      <a:pPr algn="ctr">
                        <a:lnSpc>
                          <a:spcPct val="200000"/>
                        </a:lnSpc>
                      </a:pPr>
                      <a:r>
                        <a:rPr lang="zh-CN" altLang="en-US" sz="1800" dirty="0" smtClean="0">
                          <a:ln>
                            <a:noFill/>
                          </a:ln>
                          <a:solidFill>
                            <a:schemeClr val="bg1"/>
                          </a:solidFill>
                          <a:latin typeface="微软雅黑" panose="020B0503020204020204" pitchFamily="34" charset="-122"/>
                          <a:ea typeface="微软雅黑" panose="020B0503020204020204" pitchFamily="34" charset="-122"/>
                        </a:rPr>
                        <a:t>请输入文本内容</a:t>
                      </a:r>
                      <a:endParaRPr lang="en-US" altLang="zh-CN" sz="1800" dirty="0" smtClean="0">
                        <a:ln>
                          <a:noFill/>
                        </a:ln>
                        <a:solidFill>
                          <a:schemeClr val="bg1"/>
                        </a:solidFill>
                        <a:latin typeface="微软雅黑" panose="020B0503020204020204" pitchFamily="34" charset="-122"/>
                        <a:ea typeface="微软雅黑" panose="020B0503020204020204" pitchFamily="34" charset="-122"/>
                      </a:endParaRPr>
                    </a:p>
                    <a:p>
                      <a:pPr marL="0" marR="0" indent="0" algn="ctr" defTabSz="914400" rtl="0" eaLnBrk="1" fontAlgn="auto" latinLnBrk="0" hangingPunct="1">
                        <a:lnSpc>
                          <a:spcPct val="200000"/>
                        </a:lnSpc>
                        <a:spcBef>
                          <a:spcPts val="0"/>
                        </a:spcBef>
                        <a:spcAft>
                          <a:spcPts val="0"/>
                        </a:spcAft>
                        <a:buClrTx/>
                        <a:buSzTx/>
                        <a:buFontTx/>
                        <a:buNone/>
                        <a:tabLst/>
                        <a:defRPr/>
                      </a:pPr>
                      <a:r>
                        <a:rPr lang="zh-CN" altLang="en-US" sz="1800" dirty="0" smtClean="0">
                          <a:ln>
                            <a:noFill/>
                          </a:ln>
                          <a:solidFill>
                            <a:schemeClr val="bg1"/>
                          </a:solidFill>
                          <a:latin typeface="微软雅黑" panose="020B0503020204020204" pitchFamily="34" charset="-122"/>
                          <a:ea typeface="微软雅黑" panose="020B0503020204020204" pitchFamily="34" charset="-122"/>
                        </a:rPr>
                        <a:t>请输入文本内容</a:t>
                      </a:r>
                      <a:endParaRPr lang="en-US" altLang="zh-CN" sz="1800" dirty="0" smtClean="0">
                        <a:ln>
                          <a:noFill/>
                        </a:ln>
                        <a:solidFill>
                          <a:schemeClr val="bg1"/>
                        </a:solidFill>
                        <a:latin typeface="微软雅黑" panose="020B0503020204020204" pitchFamily="34" charset="-122"/>
                        <a:ea typeface="微软雅黑" panose="020B0503020204020204" pitchFamily="34" charset="-122"/>
                      </a:endParaRPr>
                    </a:p>
                    <a:p>
                      <a:pPr marL="0" marR="0" indent="0" algn="ctr" defTabSz="914400" rtl="0" eaLnBrk="1" fontAlgn="auto" latinLnBrk="0" hangingPunct="1">
                        <a:lnSpc>
                          <a:spcPct val="200000"/>
                        </a:lnSpc>
                        <a:spcBef>
                          <a:spcPts val="0"/>
                        </a:spcBef>
                        <a:spcAft>
                          <a:spcPts val="0"/>
                        </a:spcAft>
                        <a:buClrTx/>
                        <a:buSzTx/>
                        <a:buFontTx/>
                        <a:buNone/>
                        <a:tabLst/>
                        <a:defRPr/>
                      </a:pPr>
                      <a:r>
                        <a:rPr lang="zh-CN" altLang="en-US" sz="1800" dirty="0" smtClean="0">
                          <a:ln>
                            <a:noFill/>
                          </a:ln>
                          <a:solidFill>
                            <a:schemeClr val="bg1"/>
                          </a:solidFill>
                          <a:latin typeface="微软雅黑" panose="020B0503020204020204" pitchFamily="34" charset="-122"/>
                          <a:ea typeface="微软雅黑" panose="020B0503020204020204" pitchFamily="34" charset="-122"/>
                        </a:rPr>
                        <a:t>请输入文本内容</a:t>
                      </a:r>
                      <a:endParaRPr lang="en-US" altLang="zh-CN" sz="1800" dirty="0" smtClean="0">
                        <a:ln>
                          <a:noFill/>
                        </a:ln>
                        <a:solidFill>
                          <a:schemeClr val="bg1"/>
                        </a:solidFill>
                        <a:latin typeface="微软雅黑" panose="020B0503020204020204" pitchFamily="34" charset="-122"/>
                        <a:ea typeface="微软雅黑" panose="020B0503020204020204" pitchFamily="34" charset="-122"/>
                      </a:endParaRPr>
                    </a:p>
                    <a:p>
                      <a:pPr marL="0" marR="0" indent="0" algn="ctr" defTabSz="914400" rtl="0" eaLnBrk="1" fontAlgn="auto" latinLnBrk="0" hangingPunct="1">
                        <a:lnSpc>
                          <a:spcPct val="200000"/>
                        </a:lnSpc>
                        <a:spcBef>
                          <a:spcPts val="0"/>
                        </a:spcBef>
                        <a:spcAft>
                          <a:spcPts val="0"/>
                        </a:spcAft>
                        <a:buClrTx/>
                        <a:buSzTx/>
                        <a:buFontTx/>
                        <a:buNone/>
                        <a:tabLst/>
                        <a:defRPr/>
                      </a:pPr>
                      <a:r>
                        <a:rPr lang="zh-CN" altLang="en-US" sz="1800" dirty="0" smtClean="0">
                          <a:ln>
                            <a:noFill/>
                          </a:ln>
                          <a:solidFill>
                            <a:schemeClr val="bg1"/>
                          </a:solidFill>
                          <a:latin typeface="微软雅黑" panose="020B0503020204020204" pitchFamily="34" charset="-122"/>
                          <a:ea typeface="微软雅黑" panose="020B0503020204020204" pitchFamily="34" charset="-122"/>
                        </a:rPr>
                        <a:t>请输入文本内容</a:t>
                      </a:r>
                      <a:endParaRPr lang="en-US" altLang="zh-CN" sz="1800" dirty="0" smtClean="0">
                        <a:ln>
                          <a:noFill/>
                        </a:ln>
                        <a:solidFill>
                          <a:schemeClr val="bg1"/>
                        </a:solidFill>
                        <a:latin typeface="微软雅黑" panose="020B0503020204020204" pitchFamily="34" charset="-122"/>
                        <a:ea typeface="微软雅黑" panose="020B0503020204020204" pitchFamily="34" charset="-122"/>
                      </a:endParaRPr>
                    </a:p>
                    <a:p>
                      <a:pPr marL="0" marR="0" indent="0" algn="ctr" defTabSz="914400" rtl="0" eaLnBrk="1" fontAlgn="auto" latinLnBrk="0" hangingPunct="1">
                        <a:lnSpc>
                          <a:spcPct val="200000"/>
                        </a:lnSpc>
                        <a:spcBef>
                          <a:spcPts val="0"/>
                        </a:spcBef>
                        <a:spcAft>
                          <a:spcPts val="0"/>
                        </a:spcAft>
                        <a:buClrTx/>
                        <a:buSzTx/>
                        <a:buFontTx/>
                        <a:buNone/>
                        <a:tabLst/>
                        <a:defRPr/>
                      </a:pPr>
                      <a:r>
                        <a:rPr lang="zh-CN" altLang="en-US" sz="1800" dirty="0" smtClean="0">
                          <a:ln>
                            <a:noFill/>
                          </a:ln>
                          <a:solidFill>
                            <a:schemeClr val="bg1"/>
                          </a:solidFill>
                          <a:latin typeface="微软雅黑" panose="020B0503020204020204" pitchFamily="34" charset="-122"/>
                          <a:ea typeface="微软雅黑" panose="020B0503020204020204" pitchFamily="34" charset="-122"/>
                        </a:rPr>
                        <a:t>请输入文本内容</a:t>
                      </a:r>
                      <a:endParaRPr lang="en-US" altLang="zh-CN" sz="1800" dirty="0" smtClean="0">
                        <a:ln>
                          <a:noFill/>
                        </a:ln>
                        <a:solidFill>
                          <a:schemeClr val="bg1"/>
                        </a:solidFill>
                        <a:latin typeface="微软雅黑" panose="020B0503020204020204" pitchFamily="34" charset="-122"/>
                        <a:ea typeface="微软雅黑" panose="020B0503020204020204" pitchFamily="34" charset="-122"/>
                      </a:endParaRPr>
                    </a:p>
                    <a:p>
                      <a:pPr algn="ctr"/>
                      <a:endParaRPr lang="en-US" altLang="zh-CN" sz="1800" dirty="0" smtClean="0">
                        <a:ln>
                          <a:noFill/>
                        </a:ln>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8E8E8E"/>
                    </a:solidFill>
                  </a:tcPr>
                </a:tc>
              </a:tr>
            </a:tbl>
          </a:graphicData>
        </a:graphic>
      </p:graphicFrame>
    </p:spTree>
    <p:extLst>
      <p:ext uri="{BB962C8B-B14F-4D97-AF65-F5344CB8AC3E}">
        <p14:creationId xmlns:p14="http://schemas.microsoft.com/office/powerpoint/2010/main" val="287858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5314950"/>
            <a:ext cx="12192000" cy="1543050"/>
          </a:xfrm>
          <a:prstGeom prst="rect">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469436" y="5677113"/>
            <a:ext cx="2639488" cy="830997"/>
            <a:chOff x="412286" y="5721350"/>
            <a:chExt cx="2639488" cy="830997"/>
          </a:xfrm>
        </p:grpSpPr>
        <p:sp>
          <p:nvSpPr>
            <p:cNvPr id="4" name="文本框 3"/>
            <p:cNvSpPr txBox="1"/>
            <p:nvPr/>
          </p:nvSpPr>
          <p:spPr>
            <a:xfrm>
              <a:off x="412286" y="5721350"/>
              <a:ext cx="1199344" cy="830997"/>
            </a:xfrm>
            <a:prstGeom prst="rect">
              <a:avLst/>
            </a:prstGeom>
            <a:noFill/>
          </p:spPr>
          <p:txBody>
            <a:bodyPr wrap="square" rtlCol="0">
              <a:spAutoFit/>
            </a:bodyPr>
            <a:lstStyle/>
            <a:p>
              <a:r>
                <a:rPr lang="en-US" altLang="zh-CN" sz="4800" i="1" dirty="0" smtClean="0">
                  <a:solidFill>
                    <a:schemeClr val="bg1">
                      <a:lumMod val="75000"/>
                    </a:schemeClr>
                  </a:solidFill>
                  <a:latin typeface="微软雅黑" panose="020B0503020204020204" pitchFamily="34" charset="-122"/>
                  <a:ea typeface="微软雅黑" panose="020B0503020204020204" pitchFamily="34" charset="-122"/>
                </a:rPr>
                <a:t>1</a:t>
              </a:r>
              <a:endParaRPr lang="zh-CN" altLang="en-US" sz="4800" i="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011958" y="5844460"/>
              <a:ext cx="2039816" cy="584775"/>
            </a:xfrm>
            <a:prstGeom prst="rect">
              <a:avLst/>
            </a:prstGeom>
            <a:noFill/>
          </p:spPr>
          <p:txBody>
            <a:bodyPr wrap="square" rtlCol="0">
              <a:spAutoFit/>
            </a:bodyPr>
            <a:lstStyle/>
            <a:p>
              <a:r>
                <a:rPr lang="zh-CN" altLang="en-US" dirty="0" smtClean="0">
                  <a:solidFill>
                    <a:schemeClr val="bg1">
                      <a:lumMod val="75000"/>
                    </a:schemeClr>
                  </a:solidFill>
                  <a:latin typeface="微软雅黑" panose="020B0503020204020204" pitchFamily="34" charset="-122"/>
                  <a:ea typeface="微软雅黑" panose="020B0503020204020204" pitchFamily="34" charset="-122"/>
                </a:rPr>
                <a:t>请输入文本内容</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请输入文本内容</a:t>
              </a:r>
              <a:endParaRPr lang="en-US" altLang="zh-CN" sz="1400" dirty="0" smtClean="0">
                <a:solidFill>
                  <a:schemeClr val="bg1">
                    <a:lumMod val="75000"/>
                  </a:schemeClr>
                </a:solidFill>
                <a:latin typeface="微软雅黑" panose="020B0503020204020204" pitchFamily="34" charset="-122"/>
                <a:ea typeface="微软雅黑" panose="020B0503020204020204" pitchFamily="34" charset="-122"/>
              </a:endParaRPr>
            </a:p>
          </p:txBody>
        </p:sp>
      </p:grpSp>
      <p:sp>
        <p:nvSpPr>
          <p:cNvPr id="6" name="燕尾形 5"/>
          <p:cNvSpPr/>
          <p:nvPr/>
        </p:nvSpPr>
        <p:spPr>
          <a:xfrm>
            <a:off x="2544773" y="5314950"/>
            <a:ext cx="548640" cy="1543050"/>
          </a:xfrm>
          <a:prstGeom prst="chevron">
            <a:avLst>
              <a:gd name="adj" fmla="val 10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0" name="组合 9"/>
          <p:cNvGrpSpPr/>
          <p:nvPr/>
        </p:nvGrpSpPr>
        <p:grpSpPr>
          <a:xfrm>
            <a:off x="6201042" y="5677113"/>
            <a:ext cx="2639488" cy="830997"/>
            <a:chOff x="412286" y="5721350"/>
            <a:chExt cx="2639488" cy="830997"/>
          </a:xfrm>
        </p:grpSpPr>
        <p:sp>
          <p:nvSpPr>
            <p:cNvPr id="11" name="文本框 10"/>
            <p:cNvSpPr txBox="1"/>
            <p:nvPr/>
          </p:nvSpPr>
          <p:spPr>
            <a:xfrm>
              <a:off x="412286" y="5721350"/>
              <a:ext cx="1199344" cy="830997"/>
            </a:xfrm>
            <a:prstGeom prst="rect">
              <a:avLst/>
            </a:prstGeom>
            <a:noFill/>
          </p:spPr>
          <p:txBody>
            <a:bodyPr wrap="square" rtlCol="0">
              <a:spAutoFit/>
            </a:bodyPr>
            <a:lstStyle/>
            <a:p>
              <a:r>
                <a:rPr lang="en-US" altLang="zh-CN" sz="4800" i="1" dirty="0" smtClean="0">
                  <a:solidFill>
                    <a:schemeClr val="bg1">
                      <a:lumMod val="75000"/>
                    </a:schemeClr>
                  </a:solidFill>
                  <a:latin typeface="微软雅黑" panose="020B0503020204020204" pitchFamily="34" charset="-122"/>
                  <a:ea typeface="微软雅黑" panose="020B0503020204020204" pitchFamily="34" charset="-122"/>
                </a:rPr>
                <a:t>3</a:t>
              </a:r>
              <a:endParaRPr lang="zh-CN" altLang="en-US" sz="4800" i="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11958" y="5844460"/>
              <a:ext cx="2039816" cy="584775"/>
            </a:xfrm>
            <a:prstGeom prst="rect">
              <a:avLst/>
            </a:prstGeom>
            <a:noFill/>
          </p:spPr>
          <p:txBody>
            <a:bodyPr wrap="square" rtlCol="0">
              <a:spAutoFit/>
            </a:bodyPr>
            <a:lstStyle/>
            <a:p>
              <a:r>
                <a:rPr lang="zh-CN" altLang="en-US" dirty="0" smtClean="0">
                  <a:solidFill>
                    <a:schemeClr val="bg1">
                      <a:lumMod val="75000"/>
                    </a:schemeClr>
                  </a:solidFill>
                  <a:latin typeface="微软雅黑" panose="020B0503020204020204" pitchFamily="34" charset="-122"/>
                  <a:ea typeface="微软雅黑" panose="020B0503020204020204" pitchFamily="34" charset="-122"/>
                </a:rPr>
                <a:t>请输入文本内容</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请输入文本内容</a:t>
              </a:r>
              <a:endParaRPr lang="en-US" altLang="zh-CN" sz="1400" dirty="0" smtClean="0">
                <a:solidFill>
                  <a:schemeClr val="bg1">
                    <a:lumMod val="75000"/>
                  </a:schemeClr>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9066846" y="5677113"/>
            <a:ext cx="2639488" cy="830997"/>
            <a:chOff x="412286" y="5721350"/>
            <a:chExt cx="2639488" cy="830997"/>
          </a:xfrm>
        </p:grpSpPr>
        <p:sp>
          <p:nvSpPr>
            <p:cNvPr id="14" name="文本框 13"/>
            <p:cNvSpPr txBox="1"/>
            <p:nvPr/>
          </p:nvSpPr>
          <p:spPr>
            <a:xfrm>
              <a:off x="412286" y="5721350"/>
              <a:ext cx="1199344" cy="830997"/>
            </a:xfrm>
            <a:prstGeom prst="rect">
              <a:avLst/>
            </a:prstGeom>
            <a:noFill/>
          </p:spPr>
          <p:txBody>
            <a:bodyPr wrap="square" rtlCol="0">
              <a:spAutoFit/>
            </a:bodyPr>
            <a:lstStyle/>
            <a:p>
              <a:r>
                <a:rPr lang="en-US" altLang="zh-CN" sz="4800" i="1" dirty="0" smtClean="0">
                  <a:solidFill>
                    <a:schemeClr val="bg1">
                      <a:lumMod val="75000"/>
                    </a:schemeClr>
                  </a:solidFill>
                  <a:latin typeface="微软雅黑" panose="020B0503020204020204" pitchFamily="34" charset="-122"/>
                  <a:ea typeface="微软雅黑" panose="020B0503020204020204" pitchFamily="34" charset="-122"/>
                </a:rPr>
                <a:t>4</a:t>
              </a:r>
              <a:endParaRPr lang="zh-CN" altLang="en-US" sz="4800" i="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1011958" y="5844460"/>
              <a:ext cx="2039816" cy="584775"/>
            </a:xfrm>
            <a:prstGeom prst="rect">
              <a:avLst/>
            </a:prstGeom>
            <a:noFill/>
          </p:spPr>
          <p:txBody>
            <a:bodyPr wrap="square" rtlCol="0">
              <a:spAutoFit/>
            </a:bodyPr>
            <a:lstStyle/>
            <a:p>
              <a:r>
                <a:rPr lang="zh-CN" altLang="en-US" dirty="0" smtClean="0">
                  <a:solidFill>
                    <a:schemeClr val="bg1">
                      <a:lumMod val="75000"/>
                    </a:schemeClr>
                  </a:solidFill>
                  <a:latin typeface="微软雅黑" panose="020B0503020204020204" pitchFamily="34" charset="-122"/>
                  <a:ea typeface="微软雅黑" panose="020B0503020204020204" pitchFamily="34" charset="-122"/>
                </a:rPr>
                <a:t>请输入文本内容</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bg1">
                      <a:lumMod val="75000"/>
                    </a:schemeClr>
                  </a:solidFill>
                  <a:latin typeface="微软雅黑" panose="020B0503020204020204" pitchFamily="34" charset="-122"/>
                  <a:ea typeface="微软雅黑" panose="020B0503020204020204" pitchFamily="34" charset="-122"/>
                </a:rPr>
                <a:t>请输入文本内容</a:t>
              </a:r>
              <a:endParaRPr lang="en-US" altLang="zh-CN" sz="1400" dirty="0" smtClean="0">
                <a:solidFill>
                  <a:schemeClr val="bg1">
                    <a:lumMod val="75000"/>
                  </a:schemeClr>
                </a:solidFill>
                <a:latin typeface="微软雅黑" panose="020B0503020204020204" pitchFamily="34" charset="-122"/>
                <a:ea typeface="微软雅黑" panose="020B0503020204020204" pitchFamily="34" charset="-122"/>
              </a:endParaRPr>
            </a:p>
          </p:txBody>
        </p:sp>
      </p:grpSp>
      <p:sp>
        <p:nvSpPr>
          <p:cNvPr id="16" name="燕尾形 15"/>
          <p:cNvSpPr/>
          <p:nvPr/>
        </p:nvSpPr>
        <p:spPr>
          <a:xfrm>
            <a:off x="5500002" y="5314950"/>
            <a:ext cx="548640" cy="1543050"/>
          </a:xfrm>
          <a:prstGeom prst="chevron">
            <a:avLst>
              <a:gd name="adj" fmla="val 10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6"/>
          <p:cNvSpPr/>
          <p:nvPr/>
        </p:nvSpPr>
        <p:spPr>
          <a:xfrm>
            <a:off x="8365806" y="5314950"/>
            <a:ext cx="548640" cy="1543050"/>
          </a:xfrm>
          <a:prstGeom prst="chevron">
            <a:avLst>
              <a:gd name="adj" fmla="val 100000"/>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等腰三角形 17"/>
          <p:cNvSpPr/>
          <p:nvPr/>
        </p:nvSpPr>
        <p:spPr>
          <a:xfrm>
            <a:off x="3969406" y="5038696"/>
            <a:ext cx="376518" cy="276254"/>
          </a:xfrm>
          <a:prstGeom prst="triangle">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3335239" y="5677113"/>
            <a:ext cx="2639488" cy="830997"/>
            <a:chOff x="412286" y="5721350"/>
            <a:chExt cx="2639488" cy="830997"/>
          </a:xfrm>
        </p:grpSpPr>
        <p:sp>
          <p:nvSpPr>
            <p:cNvPr id="20" name="文本框 19"/>
            <p:cNvSpPr txBox="1"/>
            <p:nvPr/>
          </p:nvSpPr>
          <p:spPr>
            <a:xfrm>
              <a:off x="412286" y="5721350"/>
              <a:ext cx="1199344" cy="830997"/>
            </a:xfrm>
            <a:prstGeom prst="rect">
              <a:avLst/>
            </a:prstGeom>
            <a:noFill/>
          </p:spPr>
          <p:txBody>
            <a:bodyPr wrap="square" rtlCol="0">
              <a:spAutoFit/>
            </a:bodyPr>
            <a:lstStyle/>
            <a:p>
              <a:r>
                <a:rPr lang="en-US" altLang="zh-CN" sz="4800" i="1" dirty="0" smtClean="0">
                  <a:solidFill>
                    <a:srgbClr val="4D8FB7"/>
                  </a:solidFill>
                  <a:latin typeface="微软雅黑" panose="020B0503020204020204" pitchFamily="34" charset="-122"/>
                  <a:ea typeface="微软雅黑" panose="020B0503020204020204" pitchFamily="34" charset="-122"/>
                </a:rPr>
                <a:t>2</a:t>
              </a:r>
              <a:endParaRPr lang="zh-CN" altLang="en-US" sz="4800" i="1" dirty="0">
                <a:solidFill>
                  <a:srgbClr val="4D8FB7"/>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1011958" y="5844460"/>
              <a:ext cx="2039816" cy="584775"/>
            </a:xfrm>
            <a:prstGeom prst="rect">
              <a:avLst/>
            </a:prstGeom>
            <a:noFill/>
          </p:spPr>
          <p:txBody>
            <a:bodyPr wrap="square" rtlCol="0">
              <a:spAutoFit/>
            </a:bodyPr>
            <a:lstStyle/>
            <a:p>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请输入文本内容</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sz="1400" dirty="0" smtClean="0">
                <a:solidFill>
                  <a:schemeClr val="bg1">
                    <a:lumMod val="50000"/>
                  </a:schemeClr>
                </a:solidFill>
                <a:latin typeface="微软雅黑" panose="020B0503020204020204" pitchFamily="34" charset="-122"/>
                <a:ea typeface="微软雅黑" panose="020B0503020204020204" pitchFamily="34" charset="-122"/>
              </a:endParaRPr>
            </a:p>
          </p:txBody>
        </p:sp>
      </p:grpSp>
      <p:pic>
        <p:nvPicPr>
          <p:cNvPr id="22" name="图片 21"/>
          <p:cNvPicPr>
            <a:picLocks noChangeAspect="1"/>
          </p:cNvPicPr>
          <p:nvPr/>
        </p:nvPicPr>
        <p:blipFill rotWithShape="1">
          <a:blip r:embed="rId2" cstate="print">
            <a:extLst>
              <a:ext uri="{28A0092B-C50C-407E-A947-70E740481C1C}">
                <a14:useLocalDpi xmlns:a14="http://schemas.microsoft.com/office/drawing/2010/main" val="0"/>
              </a:ext>
            </a:extLst>
          </a:blip>
          <a:srcRect l="35178" t="21945" r="42404" b="14445"/>
          <a:stretch/>
        </p:blipFill>
        <p:spPr>
          <a:xfrm flipH="1">
            <a:off x="2919484" y="1072027"/>
            <a:ext cx="2305050" cy="4362450"/>
          </a:xfrm>
          <a:prstGeom prst="rect">
            <a:avLst/>
          </a:prstGeom>
        </p:spPr>
      </p:pic>
      <p:sp>
        <p:nvSpPr>
          <p:cNvPr id="23" name="矩形 22"/>
          <p:cNvSpPr/>
          <p:nvPr/>
        </p:nvSpPr>
        <p:spPr>
          <a:xfrm>
            <a:off x="11952555" y="874059"/>
            <a:ext cx="239445" cy="1438835"/>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11460112" y="696474"/>
            <a:ext cx="492443" cy="1754326"/>
          </a:xfrm>
          <a:prstGeom prst="rect">
            <a:avLst/>
          </a:prstGeom>
          <a:noFill/>
        </p:spPr>
        <p:txBody>
          <a:bodyPr vert="horz" wrap="square" rtlCol="0">
            <a:spAutoFit/>
          </a:bodyPr>
          <a:lstStyle/>
          <a:p>
            <a:pPr>
              <a:lnSpc>
                <a:spcPct val="150000"/>
              </a:lnSpc>
            </a:pPr>
            <a:r>
              <a:rPr lang="zh-CN" altLang="en-US" sz="2400" dirty="0" smtClean="0">
                <a:solidFill>
                  <a:srgbClr val="666666"/>
                </a:solidFill>
                <a:latin typeface="微软雅黑" panose="020B0503020204020204" pitchFamily="34" charset="-122"/>
                <a:ea typeface="微软雅黑" panose="020B0503020204020204" pitchFamily="34" charset="-122"/>
              </a:rPr>
              <a:t>过渡页</a:t>
            </a:r>
            <a:endParaRPr lang="zh-CN" altLang="en-US" sz="2400" dirty="0">
              <a:solidFill>
                <a:srgbClr val="6666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37546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extLst>
              <p:ext uri="{D42A27DB-BD31-4B8C-83A1-F6EECF244321}">
                <p14:modId xmlns:p14="http://schemas.microsoft.com/office/powerpoint/2010/main" val="364424436"/>
              </p:ext>
            </p:extLst>
          </p:nvPr>
        </p:nvGraphicFramePr>
        <p:xfrm>
          <a:off x="431800" y="897466"/>
          <a:ext cx="7283450" cy="4855634"/>
        </p:xfrm>
        <a:graphic>
          <a:graphicData uri="http://schemas.openxmlformats.org/drawingml/2006/chart">
            <c:chart xmlns:c="http://schemas.openxmlformats.org/drawingml/2006/chart" xmlns:r="http://schemas.openxmlformats.org/officeDocument/2006/relationships" r:id="rId2"/>
          </a:graphicData>
        </a:graphic>
      </p:graphicFrame>
      <p:sp>
        <p:nvSpPr>
          <p:cNvPr id="6" name="矩形 5"/>
          <p:cNvSpPr/>
          <p:nvPr/>
        </p:nvSpPr>
        <p:spPr>
          <a:xfrm>
            <a:off x="0" y="5753100"/>
            <a:ext cx="12192000" cy="1104900"/>
          </a:xfrm>
          <a:prstGeom prst="rect">
            <a:avLst/>
          </a:prstGeom>
          <a:solidFill>
            <a:srgbClr val="E2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418286" y="3056918"/>
            <a:ext cx="3087915" cy="1754326"/>
          </a:xfrm>
          <a:prstGeom prst="rect">
            <a:avLst/>
          </a:prstGeom>
        </p:spPr>
        <p:txBody>
          <a:bodyPr wrap="square">
            <a:spAutoFit/>
          </a:bodyPr>
          <a:lstStyle/>
          <a:p>
            <a:pPr algn="r">
              <a:lnSpc>
                <a:spcPct val="150000"/>
              </a:lnSpc>
            </a:pPr>
            <a:r>
              <a:rPr lang="zh-CN" altLang="en-US"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b="0" dirty="0" smtClean="0">
              <a:solidFill>
                <a:schemeClr val="bg1">
                  <a:lumMod val="50000"/>
                </a:schemeClr>
              </a:solidFill>
              <a:latin typeface="微软雅黑" panose="020B0503020204020204" pitchFamily="34" charset="-122"/>
              <a:ea typeface="微软雅黑" panose="020B0503020204020204" pitchFamily="34" charset="-122"/>
            </a:endParaRPr>
          </a:p>
          <a:p>
            <a:pPr algn="r">
              <a:lnSpc>
                <a:spcPct val="150000"/>
              </a:lnSpc>
            </a:pPr>
            <a:r>
              <a:rPr lang="zh-CN" altLang="en-US"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b="0" dirty="0" smtClean="0">
              <a:solidFill>
                <a:schemeClr val="bg1">
                  <a:lumMod val="50000"/>
                </a:schemeClr>
              </a:solidFill>
              <a:latin typeface="微软雅黑" panose="020B0503020204020204" pitchFamily="34" charset="-122"/>
              <a:ea typeface="微软雅黑" panose="020B0503020204020204" pitchFamily="34" charset="-122"/>
            </a:endParaRPr>
          </a:p>
          <a:p>
            <a:pPr algn="r">
              <a:lnSpc>
                <a:spcPct val="150000"/>
              </a:lnSpc>
            </a:pPr>
            <a:r>
              <a:rPr lang="zh-CN" altLang="en-US"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b="0" dirty="0" smtClean="0">
              <a:solidFill>
                <a:schemeClr val="bg1">
                  <a:lumMod val="50000"/>
                </a:schemeClr>
              </a:solidFill>
              <a:latin typeface="微软雅黑" panose="020B0503020204020204" pitchFamily="34" charset="-122"/>
              <a:ea typeface="微软雅黑" panose="020B0503020204020204" pitchFamily="34" charset="-122"/>
            </a:endParaRPr>
          </a:p>
          <a:p>
            <a:pPr algn="r">
              <a:lnSpc>
                <a:spcPct val="150000"/>
              </a:lnSpc>
            </a:pPr>
            <a:r>
              <a:rPr lang="zh-CN" altLang="en-US"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b="0"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8984343" y="2592538"/>
            <a:ext cx="2521858" cy="163286"/>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808026" y="1370829"/>
            <a:ext cx="2698175" cy="1384995"/>
          </a:xfrm>
          <a:prstGeom prst="rect">
            <a:avLst/>
          </a:prstGeom>
        </p:spPr>
        <p:txBody>
          <a:bodyPr wrap="none">
            <a:spAutoFit/>
          </a:bodyPr>
          <a:lstStyle/>
          <a:p>
            <a:pPr lvl="0" algn="r">
              <a:lnSpc>
                <a:spcPct val="300000"/>
              </a:lnSpc>
            </a:pPr>
            <a:r>
              <a:rPr lang="zh-CN" altLang="en-US" sz="2800" dirty="0">
                <a:solidFill>
                  <a:prstClr val="white">
                    <a:lumMod val="50000"/>
                  </a:prstClr>
                </a:solidFill>
                <a:latin typeface="微软雅黑" panose="020B0503020204020204" pitchFamily="34" charset="-122"/>
                <a:ea typeface="微软雅黑" panose="020B0503020204020204" pitchFamily="34" charset="-122"/>
              </a:rPr>
              <a:t>请输入文本内容</a:t>
            </a:r>
            <a:endParaRPr lang="en-US" altLang="zh-CN" sz="2800" dirty="0">
              <a:solidFill>
                <a:prstClr val="white">
                  <a:lumMod val="50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3760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表 6"/>
          <p:cNvGraphicFramePr/>
          <p:nvPr>
            <p:extLst>
              <p:ext uri="{D42A27DB-BD31-4B8C-83A1-F6EECF244321}">
                <p14:modId xmlns:p14="http://schemas.microsoft.com/office/powerpoint/2010/main" val="1947276165"/>
              </p:ext>
            </p:extLst>
          </p:nvPr>
        </p:nvGraphicFramePr>
        <p:xfrm>
          <a:off x="717550" y="711199"/>
          <a:ext cx="7512050" cy="5008034"/>
        </p:xfrm>
        <a:graphic>
          <a:graphicData uri="http://schemas.openxmlformats.org/drawingml/2006/chart">
            <c:chart xmlns:c="http://schemas.openxmlformats.org/drawingml/2006/chart" xmlns:r="http://schemas.openxmlformats.org/officeDocument/2006/relationships" r:id="rId2"/>
          </a:graphicData>
        </a:graphic>
      </p:graphicFrame>
      <p:sp>
        <p:nvSpPr>
          <p:cNvPr id="3" name="矩形 2"/>
          <p:cNvSpPr/>
          <p:nvPr/>
        </p:nvSpPr>
        <p:spPr>
          <a:xfrm>
            <a:off x="11128829" y="2621566"/>
            <a:ext cx="163285" cy="2777748"/>
          </a:xfrm>
          <a:prstGeom prst="rect">
            <a:avLst/>
          </a:prstGeom>
          <a:solidFill>
            <a:srgbClr val="3148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8040914" y="3100460"/>
            <a:ext cx="3087915" cy="1754326"/>
          </a:xfrm>
          <a:prstGeom prst="rect">
            <a:avLst/>
          </a:prstGeom>
        </p:spPr>
        <p:txBody>
          <a:bodyPr wrap="square">
            <a:spAutoFit/>
          </a:bodyPr>
          <a:lstStyle/>
          <a:p>
            <a:pPr algn="r">
              <a:lnSpc>
                <a:spcPct val="150000"/>
              </a:lnSpc>
            </a:pPr>
            <a:r>
              <a:rPr lang="zh-CN" altLang="en-US"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b="0" dirty="0" smtClean="0">
              <a:solidFill>
                <a:schemeClr val="bg1">
                  <a:lumMod val="50000"/>
                </a:schemeClr>
              </a:solidFill>
              <a:latin typeface="微软雅黑" panose="020B0503020204020204" pitchFamily="34" charset="-122"/>
              <a:ea typeface="微软雅黑" panose="020B0503020204020204" pitchFamily="34" charset="-122"/>
            </a:endParaRPr>
          </a:p>
          <a:p>
            <a:pPr algn="r">
              <a:lnSpc>
                <a:spcPct val="150000"/>
              </a:lnSpc>
            </a:pPr>
            <a:r>
              <a:rPr lang="zh-CN" altLang="en-US"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b="0" dirty="0" smtClean="0">
              <a:solidFill>
                <a:schemeClr val="bg1">
                  <a:lumMod val="50000"/>
                </a:schemeClr>
              </a:solidFill>
              <a:latin typeface="微软雅黑" panose="020B0503020204020204" pitchFamily="34" charset="-122"/>
              <a:ea typeface="微软雅黑" panose="020B0503020204020204" pitchFamily="34" charset="-122"/>
            </a:endParaRPr>
          </a:p>
          <a:p>
            <a:pPr algn="r">
              <a:lnSpc>
                <a:spcPct val="150000"/>
              </a:lnSpc>
            </a:pPr>
            <a:r>
              <a:rPr lang="zh-CN" altLang="en-US"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b="0" dirty="0" smtClean="0">
              <a:solidFill>
                <a:schemeClr val="bg1">
                  <a:lumMod val="50000"/>
                </a:schemeClr>
              </a:solidFill>
              <a:latin typeface="微软雅黑" panose="020B0503020204020204" pitchFamily="34" charset="-122"/>
              <a:ea typeface="微软雅黑" panose="020B0503020204020204" pitchFamily="34" charset="-122"/>
            </a:endParaRPr>
          </a:p>
          <a:p>
            <a:pPr algn="r">
              <a:lnSpc>
                <a:spcPct val="150000"/>
              </a:lnSpc>
            </a:pPr>
            <a:r>
              <a:rPr lang="zh-CN" altLang="en-US" b="0" dirty="0" smtClean="0">
                <a:solidFill>
                  <a:schemeClr val="bg1">
                    <a:lumMod val="50000"/>
                  </a:schemeClr>
                </a:solidFill>
                <a:latin typeface="微软雅黑" panose="020B0503020204020204" pitchFamily="34" charset="-122"/>
                <a:ea typeface="微软雅黑" panose="020B0503020204020204" pitchFamily="34" charset="-122"/>
              </a:rPr>
              <a:t>请输入文本内容</a:t>
            </a:r>
            <a:endParaRPr lang="en-US" altLang="zh-CN" b="0"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8430654" y="1922371"/>
            <a:ext cx="2698175" cy="1384995"/>
          </a:xfrm>
          <a:prstGeom prst="rect">
            <a:avLst/>
          </a:prstGeom>
        </p:spPr>
        <p:txBody>
          <a:bodyPr wrap="none">
            <a:spAutoFit/>
          </a:bodyPr>
          <a:lstStyle/>
          <a:p>
            <a:pPr lvl="0" algn="r">
              <a:lnSpc>
                <a:spcPct val="300000"/>
              </a:lnSpc>
            </a:pPr>
            <a:r>
              <a:rPr lang="zh-CN" altLang="en-US" sz="2800" dirty="0">
                <a:solidFill>
                  <a:prstClr val="white">
                    <a:lumMod val="50000"/>
                  </a:prstClr>
                </a:solidFill>
                <a:latin typeface="微软雅黑" panose="020B0503020204020204" pitchFamily="34" charset="-122"/>
                <a:ea typeface="微软雅黑" panose="020B0503020204020204" pitchFamily="34" charset="-122"/>
              </a:rPr>
              <a:t>请输入文本内容</a:t>
            </a:r>
            <a:endParaRPr lang="en-US" altLang="zh-CN" sz="2800" dirty="0">
              <a:solidFill>
                <a:prstClr val="white">
                  <a:lumMod val="50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08276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1352</Words>
  <Application>Microsoft Office PowerPoint</Application>
  <PresentationFormat>宽屏</PresentationFormat>
  <Paragraphs>209</Paragraphs>
  <Slides>21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陈志磊</dc:creator>
  <cp:lastModifiedBy>Administrator</cp:lastModifiedBy>
  <cp:revision>49</cp:revision>
  <dcterms:created xsi:type="dcterms:W3CDTF">2013-07-01T03:05:36Z</dcterms:created>
  <dcterms:modified xsi:type="dcterms:W3CDTF">2014-09-09T03:27:08Z</dcterms:modified>
</cp:coreProperties>
</file>