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60" r:id="rId4"/>
    <p:sldId id="262" r:id="rId5"/>
    <p:sldId id="274" r:id="rId6"/>
    <p:sldId id="269" r:id="rId7"/>
    <p:sldId id="257" r:id="rId8"/>
    <p:sldId id="258" r:id="rId9"/>
    <p:sldId id="259" r:id="rId10"/>
    <p:sldId id="276" r:id="rId11"/>
    <p:sldId id="263" r:id="rId12"/>
    <p:sldId id="271" r:id="rId13"/>
    <p:sldId id="261" r:id="rId14"/>
    <p:sldId id="264" r:id="rId15"/>
    <p:sldId id="267" r:id="rId16"/>
    <p:sldId id="266" r:id="rId17"/>
    <p:sldId id="268" r:id="rId18"/>
    <p:sldId id="270" r:id="rId19"/>
    <p:sldId id="265" r:id="rId20"/>
    <p:sldId id="272" r:id="rId21"/>
    <p:sldId id="275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7F67"/>
    <a:srgbClr val="FFDD6C"/>
    <a:srgbClr val="F0644D"/>
    <a:srgbClr val="FFFBEF"/>
    <a:srgbClr val="A1BD70"/>
    <a:srgbClr val="F58D76"/>
    <a:srgbClr val="FFDE6F"/>
    <a:srgbClr val="595959"/>
    <a:srgbClr val="A07B63"/>
    <a:srgbClr val="A886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1BD70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0644D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FFDD6C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A37F67"/>
              </a:solidFill>
              <a:ln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50262809915402151"/>
                  <c:y val="4.357296979981479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55116442675571953"/>
                  <c:y val="1.307189093994443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0.38750735115414597"/>
                  <c:y val="1.742918791992591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4637427094079411"/>
                  <c:y val="4.357296979981479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1800</c:v>
                </c:pt>
                <c:pt idx="1">
                  <c:v>2300</c:v>
                </c:pt>
                <c:pt idx="2">
                  <c:v>1480</c:v>
                </c:pt>
                <c:pt idx="3">
                  <c:v>1680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54196680"/>
        <c:axId val="154477472"/>
      </c:barChart>
      <c:catAx>
        <c:axId val="1541966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54477472"/>
        <c:crosses val="autoZero"/>
        <c:auto val="1"/>
        <c:lblAlgn val="ctr"/>
        <c:lblOffset val="100"/>
        <c:noMultiLvlLbl val="0"/>
      </c:catAx>
      <c:valAx>
        <c:axId val="1544774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4196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A1BD7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explosion val="9"/>
            <c:spPr>
              <a:solidFill>
                <a:srgbClr val="F0644D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explosion val="12"/>
            <c:spPr>
              <a:solidFill>
                <a:srgbClr val="FFDD6C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explosion val="9"/>
            <c:spPr>
              <a:solidFill>
                <a:srgbClr val="A37F67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0.13435700575815726"/>
                  <c:y val="-8.6372347790840173E-2"/>
                </c:manualLayout>
              </c:layout>
              <c:spPr>
                <a:solidFill>
                  <a:srgbClr val="A1BD70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rgbClr val="FFF6E7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1240967225260096"/>
                  <c:y val="1.9919715917863207E-2"/>
                </c:manualLayout>
              </c:layout>
              <c:spPr>
                <a:solidFill>
                  <a:srgbClr val="F0644D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rgbClr val="FFF6E7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0.162358797101783"/>
                  <c:y val="6.9600123513972522E-3"/>
                </c:manualLayout>
              </c:layout>
              <c:spPr>
                <a:solidFill>
                  <a:srgbClr val="FFDD6C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rgbClr val="FFF6E7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17818105756870734"/>
                  <c:y val="-4.6926487130285188E-2"/>
                </c:manualLayout>
              </c:layout>
              <c:spPr>
                <a:solidFill>
                  <a:srgbClr val="A37F67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rgbClr val="FFF6E7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rgbClr val="FFF6E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A1BD7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FFDD6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F0644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5676736"/>
        <c:axId val="195644016"/>
      </c:barChart>
      <c:catAx>
        <c:axId val="1956767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5644016"/>
        <c:crosses val="autoZero"/>
        <c:auto val="1"/>
        <c:lblAlgn val="ctr"/>
        <c:lblOffset val="100"/>
        <c:noMultiLvlLbl val="0"/>
      </c:catAx>
      <c:valAx>
        <c:axId val="1956440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5676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48ECBC-9B00-46ED-A2CB-83F91FAE73C5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FE2EE1A-BC34-4328-83AC-239A83AD03DB}">
      <dgm:prSet phldrT="[文本]" custT="1"/>
      <dgm:spPr/>
      <dgm:t>
        <a:bodyPr/>
        <a:lstStyle/>
        <a:p>
          <a:r>
            <a:rPr lang="en-US" altLang="zh-CN" sz="4800" b="1" dirty="0" smtClean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endParaRPr lang="zh-CN" altLang="en-US" sz="4800" b="1" dirty="0">
            <a:solidFill>
              <a:srgbClr val="A1BD7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4F24C9-CE65-46E1-A5A3-4E60955767D9}" type="parTrans" cxnId="{C40E4649-71C0-449B-9312-2F60A6B35A88}">
      <dgm:prSet/>
      <dgm:spPr/>
      <dgm:t>
        <a:bodyPr/>
        <a:lstStyle/>
        <a:p>
          <a:endParaRPr lang="zh-CN" altLang="en-US"/>
        </a:p>
      </dgm:t>
    </dgm:pt>
    <dgm:pt modelId="{A6FC329C-FF22-4CB8-B86F-205F01401EF8}" type="sibTrans" cxnId="{C40E4649-71C0-449B-9312-2F60A6B35A88}">
      <dgm:prSet/>
      <dgm:spPr/>
      <dgm:t>
        <a:bodyPr/>
        <a:lstStyle/>
        <a:p>
          <a:endParaRPr lang="zh-CN" altLang="en-US"/>
        </a:p>
      </dgm:t>
    </dgm:pt>
    <dgm:pt modelId="{7A179233-A5A7-48E0-BFE7-5BD17CE39573}">
      <dgm:prSet phldrT="[文本]" custT="1"/>
      <dgm:spPr/>
      <dgm:t>
        <a:bodyPr/>
        <a:lstStyle/>
        <a:p>
          <a:r>
            <a:rPr lang="en-US" altLang="zh-CN" sz="4800" b="1" dirty="0" smtClean="0">
              <a:solidFill>
                <a:srgbClr val="F58D76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endParaRPr lang="zh-CN" altLang="en-US" sz="4800" b="1" dirty="0">
            <a:solidFill>
              <a:srgbClr val="F58D76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AA66F9-DB85-40C1-A9B3-A96EB9BC73D7}" type="parTrans" cxnId="{88ECB5A1-9C7C-46BF-B5EF-3D898F83C9DD}">
      <dgm:prSet/>
      <dgm:spPr/>
      <dgm:t>
        <a:bodyPr/>
        <a:lstStyle/>
        <a:p>
          <a:endParaRPr lang="zh-CN" altLang="en-US"/>
        </a:p>
      </dgm:t>
    </dgm:pt>
    <dgm:pt modelId="{D36008D8-EF1B-460B-8015-005A8BBF524F}" type="sibTrans" cxnId="{88ECB5A1-9C7C-46BF-B5EF-3D898F83C9DD}">
      <dgm:prSet/>
      <dgm:spPr/>
      <dgm:t>
        <a:bodyPr/>
        <a:lstStyle/>
        <a:p>
          <a:endParaRPr lang="zh-CN" altLang="en-US"/>
        </a:p>
      </dgm:t>
    </dgm:pt>
    <dgm:pt modelId="{5E465EF6-5787-4EF0-A7BC-03A645DED89E}">
      <dgm:prSet phldrT="[文本]" custT="1"/>
      <dgm:spPr/>
      <dgm:t>
        <a:bodyPr/>
        <a:lstStyle/>
        <a:p>
          <a:r>
            <a:rPr lang="en-US" altLang="zh-CN" sz="7200" b="1" dirty="0" smtClean="0">
              <a:solidFill>
                <a:srgbClr val="FFDD6C"/>
              </a:solidFill>
            </a:rPr>
            <a:t>3</a:t>
          </a:r>
          <a:endParaRPr lang="zh-CN" altLang="en-US" sz="7200" b="1" dirty="0">
            <a:solidFill>
              <a:srgbClr val="FFDD6C"/>
            </a:solidFill>
          </a:endParaRPr>
        </a:p>
      </dgm:t>
    </dgm:pt>
    <dgm:pt modelId="{AE68BB7C-6BAC-47D5-AD39-F5BF581E11B2}" type="parTrans" cxnId="{0A3C3102-09DF-414F-A567-E850E93504A0}">
      <dgm:prSet/>
      <dgm:spPr/>
      <dgm:t>
        <a:bodyPr/>
        <a:lstStyle/>
        <a:p>
          <a:endParaRPr lang="zh-CN" altLang="en-US"/>
        </a:p>
      </dgm:t>
    </dgm:pt>
    <dgm:pt modelId="{1EE619A0-F056-488D-8284-12213B88A241}" type="sibTrans" cxnId="{0A3C3102-09DF-414F-A567-E850E93504A0}">
      <dgm:prSet/>
      <dgm:spPr/>
      <dgm:t>
        <a:bodyPr/>
        <a:lstStyle/>
        <a:p>
          <a:endParaRPr lang="zh-CN" altLang="en-US"/>
        </a:p>
      </dgm:t>
    </dgm:pt>
    <dgm:pt modelId="{1026B80C-4D29-4268-A119-ED09F140703D}" type="pres">
      <dgm:prSet presAssocID="{A448ECBC-9B00-46ED-A2CB-83F91FAE73C5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E00806B7-A8F2-43D8-9E6E-05932B1417D6}" type="pres">
      <dgm:prSet presAssocID="{2FE2EE1A-BC34-4328-83AC-239A83AD03DB}" presName="Accent1" presStyleCnt="0"/>
      <dgm:spPr/>
    </dgm:pt>
    <dgm:pt modelId="{98D7424F-15A5-4200-A4DF-9BBDA4250B3A}" type="pres">
      <dgm:prSet presAssocID="{2FE2EE1A-BC34-4328-83AC-239A83AD03DB}" presName="Accent" presStyleLbl="node1" presStyleIdx="0" presStyleCnt="3"/>
      <dgm:spPr>
        <a:solidFill>
          <a:srgbClr val="A1BD70"/>
        </a:solidFill>
      </dgm:spPr>
    </dgm:pt>
    <dgm:pt modelId="{CFD69411-C619-41D7-82A3-3461F79F3863}" type="pres">
      <dgm:prSet presAssocID="{2FE2EE1A-BC34-4328-83AC-239A83AD03DB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81A6CD-B51E-4552-9CF9-E12282764A88}" type="pres">
      <dgm:prSet presAssocID="{7A179233-A5A7-48E0-BFE7-5BD17CE39573}" presName="Accent2" presStyleCnt="0"/>
      <dgm:spPr/>
    </dgm:pt>
    <dgm:pt modelId="{B84D92B5-AB36-437A-9A48-CDD195C292FA}" type="pres">
      <dgm:prSet presAssocID="{7A179233-A5A7-48E0-BFE7-5BD17CE39573}" presName="Accent" presStyleLbl="node1" presStyleIdx="1" presStyleCnt="3"/>
      <dgm:spPr>
        <a:solidFill>
          <a:srgbClr val="F58D76"/>
        </a:solidFill>
      </dgm:spPr>
    </dgm:pt>
    <dgm:pt modelId="{8AFFA49B-1B58-478C-8417-97F204C359DE}" type="pres">
      <dgm:prSet presAssocID="{7A179233-A5A7-48E0-BFE7-5BD17CE39573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D9E89C-A4B4-45F2-8A1C-9AD0450BD377}" type="pres">
      <dgm:prSet presAssocID="{5E465EF6-5787-4EF0-A7BC-03A645DED89E}" presName="Accent3" presStyleCnt="0"/>
      <dgm:spPr/>
    </dgm:pt>
    <dgm:pt modelId="{BF9FC74B-CAD6-4A07-BE19-85229D983E3C}" type="pres">
      <dgm:prSet presAssocID="{5E465EF6-5787-4EF0-A7BC-03A645DED89E}" presName="Accent" presStyleLbl="node1" presStyleIdx="2" presStyleCnt="3"/>
      <dgm:spPr>
        <a:solidFill>
          <a:srgbClr val="FFE079"/>
        </a:solidFill>
      </dgm:spPr>
    </dgm:pt>
    <dgm:pt modelId="{C24F4F4A-3998-41DE-9ABF-D07CA389DD34}" type="pres">
      <dgm:prSet presAssocID="{5E465EF6-5787-4EF0-A7BC-03A645DED89E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E5ECFE3-D5EF-43A3-AB16-15EE65038BCD}" type="presOf" srcId="{A448ECBC-9B00-46ED-A2CB-83F91FAE73C5}" destId="{1026B80C-4D29-4268-A119-ED09F140703D}" srcOrd="0" destOrd="0" presId="urn:microsoft.com/office/officeart/2009/layout/CircleArrowProcess"/>
    <dgm:cxn modelId="{0A3C3102-09DF-414F-A567-E850E93504A0}" srcId="{A448ECBC-9B00-46ED-A2CB-83F91FAE73C5}" destId="{5E465EF6-5787-4EF0-A7BC-03A645DED89E}" srcOrd="2" destOrd="0" parTransId="{AE68BB7C-6BAC-47D5-AD39-F5BF581E11B2}" sibTransId="{1EE619A0-F056-488D-8284-12213B88A241}"/>
    <dgm:cxn modelId="{A9B9984C-AD3B-4767-8204-A8000066D246}" type="presOf" srcId="{7A179233-A5A7-48E0-BFE7-5BD17CE39573}" destId="{8AFFA49B-1B58-478C-8417-97F204C359DE}" srcOrd="0" destOrd="0" presId="urn:microsoft.com/office/officeart/2009/layout/CircleArrowProcess"/>
    <dgm:cxn modelId="{88ECB5A1-9C7C-46BF-B5EF-3D898F83C9DD}" srcId="{A448ECBC-9B00-46ED-A2CB-83F91FAE73C5}" destId="{7A179233-A5A7-48E0-BFE7-5BD17CE39573}" srcOrd="1" destOrd="0" parTransId="{AAAA66F9-DB85-40C1-A9B3-A96EB9BC73D7}" sibTransId="{D36008D8-EF1B-460B-8015-005A8BBF524F}"/>
    <dgm:cxn modelId="{BE2229D7-B920-42CC-9748-D50EF1D9C350}" type="presOf" srcId="{2FE2EE1A-BC34-4328-83AC-239A83AD03DB}" destId="{CFD69411-C619-41D7-82A3-3461F79F3863}" srcOrd="0" destOrd="0" presId="urn:microsoft.com/office/officeart/2009/layout/CircleArrowProcess"/>
    <dgm:cxn modelId="{C40E4649-71C0-449B-9312-2F60A6B35A88}" srcId="{A448ECBC-9B00-46ED-A2CB-83F91FAE73C5}" destId="{2FE2EE1A-BC34-4328-83AC-239A83AD03DB}" srcOrd="0" destOrd="0" parTransId="{1A4F24C9-CE65-46E1-A5A3-4E60955767D9}" sibTransId="{A6FC329C-FF22-4CB8-B86F-205F01401EF8}"/>
    <dgm:cxn modelId="{0400C099-685D-418B-8686-1CE3A87C9894}" type="presOf" srcId="{5E465EF6-5787-4EF0-A7BC-03A645DED89E}" destId="{C24F4F4A-3998-41DE-9ABF-D07CA389DD34}" srcOrd="0" destOrd="0" presId="urn:microsoft.com/office/officeart/2009/layout/CircleArrowProcess"/>
    <dgm:cxn modelId="{43FD9A54-2C1E-477D-8E6B-907EF00E828B}" type="presParOf" srcId="{1026B80C-4D29-4268-A119-ED09F140703D}" destId="{E00806B7-A8F2-43D8-9E6E-05932B1417D6}" srcOrd="0" destOrd="0" presId="urn:microsoft.com/office/officeart/2009/layout/CircleArrowProcess"/>
    <dgm:cxn modelId="{977A13C0-0464-4D78-8E5A-8F16652AD6D1}" type="presParOf" srcId="{E00806B7-A8F2-43D8-9E6E-05932B1417D6}" destId="{98D7424F-15A5-4200-A4DF-9BBDA4250B3A}" srcOrd="0" destOrd="0" presId="urn:microsoft.com/office/officeart/2009/layout/CircleArrowProcess"/>
    <dgm:cxn modelId="{A6559A82-EF9D-47F9-8645-9101E5A8ADC8}" type="presParOf" srcId="{1026B80C-4D29-4268-A119-ED09F140703D}" destId="{CFD69411-C619-41D7-82A3-3461F79F3863}" srcOrd="1" destOrd="0" presId="urn:microsoft.com/office/officeart/2009/layout/CircleArrowProcess"/>
    <dgm:cxn modelId="{E7CA50ED-0207-443A-A4FD-19E08C2E32C4}" type="presParOf" srcId="{1026B80C-4D29-4268-A119-ED09F140703D}" destId="{6381A6CD-B51E-4552-9CF9-E12282764A88}" srcOrd="2" destOrd="0" presId="urn:microsoft.com/office/officeart/2009/layout/CircleArrowProcess"/>
    <dgm:cxn modelId="{DED239C2-DDFD-401E-AFCA-370E208939F2}" type="presParOf" srcId="{6381A6CD-B51E-4552-9CF9-E12282764A88}" destId="{B84D92B5-AB36-437A-9A48-CDD195C292FA}" srcOrd="0" destOrd="0" presId="urn:microsoft.com/office/officeart/2009/layout/CircleArrowProcess"/>
    <dgm:cxn modelId="{9B85A96E-98EE-42F7-900F-51A04274E88E}" type="presParOf" srcId="{1026B80C-4D29-4268-A119-ED09F140703D}" destId="{8AFFA49B-1B58-478C-8417-97F204C359DE}" srcOrd="3" destOrd="0" presId="urn:microsoft.com/office/officeart/2009/layout/CircleArrowProcess"/>
    <dgm:cxn modelId="{E890868B-C3EA-4346-8D71-ECD4C4F45079}" type="presParOf" srcId="{1026B80C-4D29-4268-A119-ED09F140703D}" destId="{F3D9E89C-A4B4-45F2-8A1C-9AD0450BD377}" srcOrd="4" destOrd="0" presId="urn:microsoft.com/office/officeart/2009/layout/CircleArrowProcess"/>
    <dgm:cxn modelId="{690F5849-4A79-498B-A58D-0DC91D580885}" type="presParOf" srcId="{F3D9E89C-A4B4-45F2-8A1C-9AD0450BD377}" destId="{BF9FC74B-CAD6-4A07-BE19-85229D983E3C}" srcOrd="0" destOrd="0" presId="urn:microsoft.com/office/officeart/2009/layout/CircleArrowProcess"/>
    <dgm:cxn modelId="{501BF30D-C8B9-4997-9FE3-25F7D2504715}" type="presParOf" srcId="{1026B80C-4D29-4268-A119-ED09F140703D}" destId="{C24F4F4A-3998-41DE-9ABF-D07CA389DD34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9F463-2177-4108-8A60-F29852D01E2F}" type="datetimeFigureOut">
              <a:rPr lang="zh-CN" altLang="en-US" smtClean="0"/>
              <a:t>2015/5/17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45843-A4F2-4E2F-A0F3-2C2580EA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432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950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  <a:t>2015/5/17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450-2DDA-4F34-BC4F-E3623B71C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58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  <a:t>2015/5/17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450-2DDA-4F34-BC4F-E3623B71C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580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953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730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52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  <a:t>2015/5/17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450-2DDA-4F34-BC4F-E3623B71C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84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  <a:t>2015/5/17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450-2DDA-4F34-BC4F-E3623B71C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80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  <a:t>2015/5/17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450-2DDA-4F34-BC4F-E3623B71C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12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  <a:t>2015/5/17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450-2DDA-4F34-BC4F-E3623B71C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37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  <a:t>2015/5/17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450-2DDA-4F34-BC4F-E3623B71C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2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  <a:t>2015/5/17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450-2DDA-4F34-BC4F-E3623B71C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04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  <a:t>2015/5/17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450-2DDA-4F34-BC4F-E3623B71C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20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  <a:t>2015/5/17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450-2DDA-4F34-BC4F-E3623B71C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7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CC833-1BCE-4BB7-BBC4-0D731004E831}" type="datetimeFigureOut">
              <a:rPr lang="zh-CN" altLang="en-US" smtClean="0"/>
              <a:t>2015/5/17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08450-2DDA-4F34-BC4F-E3623B71C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61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51pptmoban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05696" y="2317775"/>
            <a:ext cx="1668074" cy="1691242"/>
          </a:xfrm>
          <a:prstGeom prst="rect">
            <a:avLst/>
          </a:prstGeom>
          <a:solidFill>
            <a:srgbClr val="A07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473518" y="2317775"/>
            <a:ext cx="1668074" cy="1691242"/>
          </a:xfrm>
          <a:prstGeom prst="rect">
            <a:avLst/>
          </a:prstGeom>
          <a:solidFill>
            <a:srgbClr val="FFD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6142573" y="2317775"/>
            <a:ext cx="1668074" cy="1691242"/>
          </a:xfrm>
          <a:prstGeom prst="rect">
            <a:avLst/>
          </a:prstGeom>
          <a:solidFill>
            <a:srgbClr val="F58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 rot="401252">
            <a:off x="7928223" y="2423436"/>
            <a:ext cx="1668074" cy="1691242"/>
          </a:xfrm>
          <a:prstGeom prst="rect">
            <a:avLst/>
          </a:prstGeom>
          <a:solidFill>
            <a:srgbClr val="A1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4775058" y="2263669"/>
            <a:ext cx="109356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 smtClean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3600" b="1" dirty="0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192051" y="2252466"/>
            <a:ext cx="109356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 smtClean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b="1" dirty="0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512128" y="2252466"/>
            <a:ext cx="109356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 smtClean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b="1" dirty="0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 rot="369405">
            <a:off x="8326683" y="2371047"/>
            <a:ext cx="109356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 smtClean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600" b="1" dirty="0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292266" y="4191927"/>
            <a:ext cx="6065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 TEMPLATE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486234" y="4833053"/>
            <a:ext cx="331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SUBTITLE HERE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904913" y="1795538"/>
            <a:ext cx="157331" cy="157331"/>
          </a:xfrm>
          <a:prstGeom prst="ellipse">
            <a:avLst/>
          </a:prstGeom>
          <a:solidFill>
            <a:srgbClr val="A1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8185068" y="1810491"/>
            <a:ext cx="1339850" cy="857250"/>
          </a:xfrm>
          <a:custGeom>
            <a:avLst/>
            <a:gdLst>
              <a:gd name="connsiteX0" fmla="*/ 0 w 1339850"/>
              <a:gd name="connsiteY0" fmla="*/ 698500 h 857250"/>
              <a:gd name="connsiteX1" fmla="*/ 762000 w 1339850"/>
              <a:gd name="connsiteY1" fmla="*/ 0 h 857250"/>
              <a:gd name="connsiteX2" fmla="*/ 838200 w 1339850"/>
              <a:gd name="connsiteY2" fmla="*/ 12700 h 857250"/>
              <a:gd name="connsiteX3" fmla="*/ 1339850 w 1339850"/>
              <a:gd name="connsiteY3" fmla="*/ 85725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9850" h="857250">
                <a:moveTo>
                  <a:pt x="0" y="698500"/>
                </a:moveTo>
                <a:lnTo>
                  <a:pt x="762000" y="0"/>
                </a:lnTo>
                <a:lnTo>
                  <a:pt x="838200" y="12700"/>
                </a:lnTo>
                <a:lnTo>
                  <a:pt x="1339850" y="857250"/>
                </a:lnTo>
              </a:path>
            </a:pathLst>
          </a:custGeom>
          <a:noFill/>
          <a:ln>
            <a:solidFill>
              <a:srgbClr val="A1B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16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1125282" y="2020572"/>
            <a:ext cx="2162114" cy="2343355"/>
            <a:chOff x="1163382" y="2287272"/>
            <a:chExt cx="2162114" cy="2343355"/>
          </a:xfrm>
        </p:grpSpPr>
        <p:sp>
          <p:nvSpPr>
            <p:cNvPr id="21" name="椭圆 20"/>
            <p:cNvSpPr/>
            <p:nvPr/>
          </p:nvSpPr>
          <p:spPr>
            <a:xfrm>
              <a:off x="1190418" y="2495549"/>
              <a:ext cx="2135078" cy="2135078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163382" y="2287272"/>
              <a:ext cx="721354" cy="721354"/>
            </a:xfrm>
            <a:prstGeom prst="ellipse">
              <a:avLst/>
            </a:prstGeom>
            <a:solidFill>
              <a:srgbClr val="A37F67"/>
            </a:solidFill>
            <a:ln w="63500">
              <a:solidFill>
                <a:srgbClr val="FFFB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93448" y="2405388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806466" y="3027675"/>
              <a:ext cx="1120387" cy="1176809"/>
              <a:chOff x="1519574" y="3008626"/>
              <a:chExt cx="1249291" cy="1312205"/>
            </a:xfrm>
            <a:solidFill>
              <a:srgbClr val="FFF6E7"/>
            </a:solidFill>
          </p:grpSpPr>
          <p:sp>
            <p:nvSpPr>
              <p:cNvPr id="34" name="Freeform 913"/>
              <p:cNvSpPr>
                <a:spLocks/>
              </p:cNvSpPr>
              <p:nvPr/>
            </p:nvSpPr>
            <p:spPr bwMode="auto">
              <a:xfrm>
                <a:off x="1699328" y="3269270"/>
                <a:ext cx="1069537" cy="1051561"/>
              </a:xfrm>
              <a:custGeom>
                <a:avLst/>
                <a:gdLst>
                  <a:gd name="T0" fmla="*/ 224 w 234"/>
                  <a:gd name="T1" fmla="*/ 11 h 230"/>
                  <a:gd name="T2" fmla="*/ 216 w 234"/>
                  <a:gd name="T3" fmla="*/ 0 h 230"/>
                  <a:gd name="T4" fmla="*/ 216 w 234"/>
                  <a:gd name="T5" fmla="*/ 9 h 230"/>
                  <a:gd name="T6" fmla="*/ 207 w 234"/>
                  <a:gd name="T7" fmla="*/ 55 h 230"/>
                  <a:gd name="T8" fmla="*/ 184 w 234"/>
                  <a:gd name="T9" fmla="*/ 91 h 230"/>
                  <a:gd name="T10" fmla="*/ 154 w 234"/>
                  <a:gd name="T11" fmla="*/ 113 h 230"/>
                  <a:gd name="T12" fmla="*/ 115 w 234"/>
                  <a:gd name="T13" fmla="*/ 123 h 230"/>
                  <a:gd name="T14" fmla="*/ 69 w 234"/>
                  <a:gd name="T15" fmla="*/ 125 h 230"/>
                  <a:gd name="T16" fmla="*/ 64 w 234"/>
                  <a:gd name="T17" fmla="*/ 125 h 230"/>
                  <a:gd name="T18" fmla="*/ 51 w 234"/>
                  <a:gd name="T19" fmla="*/ 187 h 230"/>
                  <a:gd name="T20" fmla="*/ 49 w 234"/>
                  <a:gd name="T21" fmla="*/ 196 h 230"/>
                  <a:gd name="T22" fmla="*/ 46 w 234"/>
                  <a:gd name="T23" fmla="*/ 212 h 230"/>
                  <a:gd name="T24" fmla="*/ 29 w 234"/>
                  <a:gd name="T25" fmla="*/ 212 h 230"/>
                  <a:gd name="T26" fmla="*/ 4 w 234"/>
                  <a:gd name="T27" fmla="*/ 212 h 230"/>
                  <a:gd name="T28" fmla="*/ 0 w 234"/>
                  <a:gd name="T29" fmla="*/ 230 h 230"/>
                  <a:gd name="T30" fmla="*/ 68 w 234"/>
                  <a:gd name="T31" fmla="*/ 230 h 230"/>
                  <a:gd name="T32" fmla="*/ 70 w 234"/>
                  <a:gd name="T33" fmla="*/ 222 h 230"/>
                  <a:gd name="T34" fmla="*/ 86 w 234"/>
                  <a:gd name="T35" fmla="*/ 143 h 230"/>
                  <a:gd name="T36" fmla="*/ 108 w 234"/>
                  <a:gd name="T37" fmla="*/ 143 h 230"/>
                  <a:gd name="T38" fmla="*/ 151 w 234"/>
                  <a:gd name="T39" fmla="*/ 141 h 230"/>
                  <a:gd name="T40" fmla="*/ 184 w 234"/>
                  <a:gd name="T41" fmla="*/ 133 h 230"/>
                  <a:gd name="T42" fmla="*/ 208 w 234"/>
                  <a:gd name="T43" fmla="*/ 116 h 230"/>
                  <a:gd name="T44" fmla="*/ 227 w 234"/>
                  <a:gd name="T45" fmla="*/ 86 h 230"/>
                  <a:gd name="T46" fmla="*/ 234 w 234"/>
                  <a:gd name="T47" fmla="*/ 49 h 230"/>
                  <a:gd name="T48" fmla="*/ 224 w 234"/>
                  <a:gd name="T49" fmla="*/ 11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4" h="230">
                    <a:moveTo>
                      <a:pt x="224" y="11"/>
                    </a:moveTo>
                    <a:cubicBezTo>
                      <a:pt x="222" y="7"/>
                      <a:pt x="219" y="3"/>
                      <a:pt x="216" y="0"/>
                    </a:cubicBezTo>
                    <a:cubicBezTo>
                      <a:pt x="216" y="3"/>
                      <a:pt x="216" y="6"/>
                      <a:pt x="216" y="9"/>
                    </a:cubicBezTo>
                    <a:cubicBezTo>
                      <a:pt x="216" y="25"/>
                      <a:pt x="213" y="40"/>
                      <a:pt x="207" y="55"/>
                    </a:cubicBezTo>
                    <a:cubicBezTo>
                      <a:pt x="201" y="70"/>
                      <a:pt x="193" y="82"/>
                      <a:pt x="184" y="91"/>
                    </a:cubicBezTo>
                    <a:cubicBezTo>
                      <a:pt x="175" y="101"/>
                      <a:pt x="165" y="108"/>
                      <a:pt x="154" y="113"/>
                    </a:cubicBezTo>
                    <a:cubicBezTo>
                      <a:pt x="143" y="117"/>
                      <a:pt x="131" y="121"/>
                      <a:pt x="115" y="123"/>
                    </a:cubicBezTo>
                    <a:cubicBezTo>
                      <a:pt x="105" y="124"/>
                      <a:pt x="92" y="125"/>
                      <a:pt x="69" y="125"/>
                    </a:cubicBezTo>
                    <a:cubicBezTo>
                      <a:pt x="64" y="125"/>
                      <a:pt x="64" y="125"/>
                      <a:pt x="64" y="125"/>
                    </a:cubicBezTo>
                    <a:cubicBezTo>
                      <a:pt x="51" y="187"/>
                      <a:pt x="51" y="187"/>
                      <a:pt x="51" y="187"/>
                    </a:cubicBezTo>
                    <a:cubicBezTo>
                      <a:pt x="49" y="196"/>
                      <a:pt x="49" y="196"/>
                      <a:pt x="49" y="196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29" y="212"/>
                      <a:pt x="29" y="212"/>
                      <a:pt x="29" y="212"/>
                    </a:cubicBezTo>
                    <a:cubicBezTo>
                      <a:pt x="4" y="212"/>
                      <a:pt x="4" y="212"/>
                      <a:pt x="4" y="212"/>
                    </a:cubicBezTo>
                    <a:cubicBezTo>
                      <a:pt x="0" y="230"/>
                      <a:pt x="0" y="230"/>
                      <a:pt x="0" y="230"/>
                    </a:cubicBezTo>
                    <a:cubicBezTo>
                      <a:pt x="68" y="230"/>
                      <a:pt x="68" y="230"/>
                      <a:pt x="68" y="230"/>
                    </a:cubicBezTo>
                    <a:cubicBezTo>
                      <a:pt x="70" y="222"/>
                      <a:pt x="70" y="222"/>
                      <a:pt x="70" y="222"/>
                    </a:cubicBezTo>
                    <a:cubicBezTo>
                      <a:pt x="86" y="143"/>
                      <a:pt x="86" y="143"/>
                      <a:pt x="86" y="143"/>
                    </a:cubicBezTo>
                    <a:cubicBezTo>
                      <a:pt x="108" y="143"/>
                      <a:pt x="108" y="143"/>
                      <a:pt x="108" y="143"/>
                    </a:cubicBezTo>
                    <a:cubicBezTo>
                      <a:pt x="129" y="143"/>
                      <a:pt x="142" y="143"/>
                      <a:pt x="151" y="141"/>
                    </a:cubicBezTo>
                    <a:cubicBezTo>
                      <a:pt x="164" y="140"/>
                      <a:pt x="175" y="137"/>
                      <a:pt x="184" y="133"/>
                    </a:cubicBezTo>
                    <a:cubicBezTo>
                      <a:pt x="193" y="129"/>
                      <a:pt x="201" y="123"/>
                      <a:pt x="208" y="116"/>
                    </a:cubicBezTo>
                    <a:cubicBezTo>
                      <a:pt x="216" y="108"/>
                      <a:pt x="222" y="98"/>
                      <a:pt x="227" y="86"/>
                    </a:cubicBezTo>
                    <a:cubicBezTo>
                      <a:pt x="232" y="74"/>
                      <a:pt x="234" y="61"/>
                      <a:pt x="234" y="49"/>
                    </a:cubicBezTo>
                    <a:cubicBezTo>
                      <a:pt x="234" y="35"/>
                      <a:pt x="231" y="22"/>
                      <a:pt x="224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914"/>
              <p:cNvSpPr>
                <a:spLocks noEditPoints="1"/>
              </p:cNvSpPr>
              <p:nvPr/>
            </p:nvSpPr>
            <p:spPr bwMode="auto">
              <a:xfrm>
                <a:off x="1519574" y="3008626"/>
                <a:ext cx="1069537" cy="1132451"/>
              </a:xfrm>
              <a:custGeom>
                <a:avLst/>
                <a:gdLst>
                  <a:gd name="T0" fmla="*/ 153 w 234"/>
                  <a:gd name="T1" fmla="*/ 0 h 249"/>
                  <a:gd name="T2" fmla="*/ 52 w 234"/>
                  <a:gd name="T3" fmla="*/ 0 h 249"/>
                  <a:gd name="T4" fmla="*/ 0 w 234"/>
                  <a:gd name="T5" fmla="*/ 249 h 249"/>
                  <a:gd name="T6" fmla="*/ 68 w 234"/>
                  <a:gd name="T7" fmla="*/ 249 h 249"/>
                  <a:gd name="T8" fmla="*/ 70 w 234"/>
                  <a:gd name="T9" fmla="*/ 241 h 249"/>
                  <a:gd name="T10" fmla="*/ 86 w 234"/>
                  <a:gd name="T11" fmla="*/ 162 h 249"/>
                  <a:gd name="T12" fmla="*/ 108 w 234"/>
                  <a:gd name="T13" fmla="*/ 162 h 249"/>
                  <a:gd name="T14" fmla="*/ 151 w 234"/>
                  <a:gd name="T15" fmla="*/ 160 h 249"/>
                  <a:gd name="T16" fmla="*/ 184 w 234"/>
                  <a:gd name="T17" fmla="*/ 152 h 249"/>
                  <a:gd name="T18" fmla="*/ 208 w 234"/>
                  <a:gd name="T19" fmla="*/ 135 h 249"/>
                  <a:gd name="T20" fmla="*/ 227 w 234"/>
                  <a:gd name="T21" fmla="*/ 105 h 249"/>
                  <a:gd name="T22" fmla="*/ 234 w 234"/>
                  <a:gd name="T23" fmla="*/ 68 h 249"/>
                  <a:gd name="T24" fmla="*/ 224 w 234"/>
                  <a:gd name="T25" fmla="*/ 30 h 249"/>
                  <a:gd name="T26" fmla="*/ 197 w 234"/>
                  <a:gd name="T27" fmla="*/ 6 h 249"/>
                  <a:gd name="T28" fmla="*/ 153 w 234"/>
                  <a:gd name="T29" fmla="*/ 0 h 249"/>
                  <a:gd name="T30" fmla="*/ 108 w 234"/>
                  <a:gd name="T31" fmla="*/ 58 h 249"/>
                  <a:gd name="T32" fmla="*/ 133 w 234"/>
                  <a:gd name="T33" fmla="*/ 58 h 249"/>
                  <a:gd name="T34" fmla="*/ 135 w 234"/>
                  <a:gd name="T35" fmla="*/ 58 h 249"/>
                  <a:gd name="T36" fmla="*/ 159 w 234"/>
                  <a:gd name="T37" fmla="*/ 60 h 249"/>
                  <a:gd name="T38" fmla="*/ 159 w 234"/>
                  <a:gd name="T39" fmla="*/ 60 h 249"/>
                  <a:gd name="T40" fmla="*/ 165 w 234"/>
                  <a:gd name="T41" fmla="*/ 64 h 249"/>
                  <a:gd name="T42" fmla="*/ 167 w 234"/>
                  <a:gd name="T43" fmla="*/ 71 h 249"/>
                  <a:gd name="T44" fmla="*/ 161 w 234"/>
                  <a:gd name="T45" fmla="*/ 88 h 249"/>
                  <a:gd name="T46" fmla="*/ 146 w 234"/>
                  <a:gd name="T47" fmla="*/ 99 h 249"/>
                  <a:gd name="T48" fmla="*/ 144 w 234"/>
                  <a:gd name="T49" fmla="*/ 100 h 249"/>
                  <a:gd name="T50" fmla="*/ 102 w 234"/>
                  <a:gd name="T51" fmla="*/ 103 h 249"/>
                  <a:gd name="T52" fmla="*/ 100 w 234"/>
                  <a:gd name="T53" fmla="*/ 103 h 249"/>
                  <a:gd name="T54" fmla="*/ 98 w 234"/>
                  <a:gd name="T55" fmla="*/ 103 h 249"/>
                  <a:gd name="T56" fmla="*/ 108 w 234"/>
                  <a:gd name="T57" fmla="*/ 58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4" h="249">
                    <a:moveTo>
                      <a:pt x="153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0" y="249"/>
                      <a:pt x="0" y="249"/>
                      <a:pt x="0" y="249"/>
                    </a:cubicBezTo>
                    <a:cubicBezTo>
                      <a:pt x="68" y="249"/>
                      <a:pt x="68" y="249"/>
                      <a:pt x="68" y="249"/>
                    </a:cubicBezTo>
                    <a:cubicBezTo>
                      <a:pt x="70" y="241"/>
                      <a:pt x="70" y="241"/>
                      <a:pt x="70" y="241"/>
                    </a:cubicBezTo>
                    <a:cubicBezTo>
                      <a:pt x="86" y="162"/>
                      <a:pt x="86" y="162"/>
                      <a:pt x="86" y="162"/>
                    </a:cubicBezTo>
                    <a:cubicBezTo>
                      <a:pt x="108" y="162"/>
                      <a:pt x="108" y="162"/>
                      <a:pt x="108" y="162"/>
                    </a:cubicBezTo>
                    <a:cubicBezTo>
                      <a:pt x="129" y="162"/>
                      <a:pt x="142" y="162"/>
                      <a:pt x="151" y="160"/>
                    </a:cubicBezTo>
                    <a:cubicBezTo>
                      <a:pt x="164" y="159"/>
                      <a:pt x="175" y="156"/>
                      <a:pt x="184" y="152"/>
                    </a:cubicBezTo>
                    <a:cubicBezTo>
                      <a:pt x="193" y="148"/>
                      <a:pt x="201" y="142"/>
                      <a:pt x="208" y="135"/>
                    </a:cubicBezTo>
                    <a:cubicBezTo>
                      <a:pt x="216" y="127"/>
                      <a:pt x="222" y="117"/>
                      <a:pt x="227" y="105"/>
                    </a:cubicBezTo>
                    <a:cubicBezTo>
                      <a:pt x="232" y="93"/>
                      <a:pt x="234" y="80"/>
                      <a:pt x="234" y="68"/>
                    </a:cubicBezTo>
                    <a:cubicBezTo>
                      <a:pt x="234" y="53"/>
                      <a:pt x="231" y="41"/>
                      <a:pt x="224" y="30"/>
                    </a:cubicBezTo>
                    <a:cubicBezTo>
                      <a:pt x="218" y="19"/>
                      <a:pt x="208" y="11"/>
                      <a:pt x="197" y="6"/>
                    </a:cubicBezTo>
                    <a:cubicBezTo>
                      <a:pt x="185" y="2"/>
                      <a:pt x="171" y="0"/>
                      <a:pt x="153" y="0"/>
                    </a:cubicBezTo>
                    <a:close/>
                    <a:moveTo>
                      <a:pt x="108" y="58"/>
                    </a:moveTo>
                    <a:cubicBezTo>
                      <a:pt x="133" y="58"/>
                      <a:pt x="133" y="58"/>
                      <a:pt x="133" y="58"/>
                    </a:cubicBezTo>
                    <a:cubicBezTo>
                      <a:pt x="134" y="58"/>
                      <a:pt x="135" y="58"/>
                      <a:pt x="135" y="58"/>
                    </a:cubicBezTo>
                    <a:cubicBezTo>
                      <a:pt x="147" y="58"/>
                      <a:pt x="156" y="59"/>
                      <a:pt x="159" y="60"/>
                    </a:cubicBezTo>
                    <a:cubicBezTo>
                      <a:pt x="159" y="60"/>
                      <a:pt x="159" y="60"/>
                      <a:pt x="159" y="60"/>
                    </a:cubicBezTo>
                    <a:cubicBezTo>
                      <a:pt x="162" y="61"/>
                      <a:pt x="163" y="62"/>
                      <a:pt x="165" y="64"/>
                    </a:cubicBezTo>
                    <a:cubicBezTo>
                      <a:pt x="166" y="65"/>
                      <a:pt x="167" y="67"/>
                      <a:pt x="167" y="71"/>
                    </a:cubicBezTo>
                    <a:cubicBezTo>
                      <a:pt x="166" y="78"/>
                      <a:pt x="165" y="83"/>
                      <a:pt x="161" y="88"/>
                    </a:cubicBezTo>
                    <a:cubicBezTo>
                      <a:pt x="158" y="93"/>
                      <a:pt x="153" y="97"/>
                      <a:pt x="146" y="99"/>
                    </a:cubicBezTo>
                    <a:cubicBezTo>
                      <a:pt x="146" y="100"/>
                      <a:pt x="145" y="100"/>
                      <a:pt x="144" y="100"/>
                    </a:cubicBezTo>
                    <a:cubicBezTo>
                      <a:pt x="137" y="102"/>
                      <a:pt x="122" y="103"/>
                      <a:pt x="102" y="103"/>
                    </a:cubicBezTo>
                    <a:cubicBezTo>
                      <a:pt x="101" y="103"/>
                      <a:pt x="101" y="103"/>
                      <a:pt x="100" y="103"/>
                    </a:cubicBezTo>
                    <a:cubicBezTo>
                      <a:pt x="98" y="103"/>
                      <a:pt x="98" y="103"/>
                      <a:pt x="98" y="103"/>
                    </a:cubicBezTo>
                    <a:lnTo>
                      <a:pt x="108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9267085" y="2020572"/>
            <a:ext cx="2135078" cy="2343355"/>
            <a:chOff x="9305185" y="2287272"/>
            <a:chExt cx="2135078" cy="2343355"/>
          </a:xfrm>
        </p:grpSpPr>
        <p:sp>
          <p:nvSpPr>
            <p:cNvPr id="23" name="椭圆 22"/>
            <p:cNvSpPr/>
            <p:nvPr/>
          </p:nvSpPr>
          <p:spPr>
            <a:xfrm>
              <a:off x="9305185" y="2495549"/>
              <a:ext cx="2135078" cy="2135078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9488762" y="2287272"/>
              <a:ext cx="721354" cy="721354"/>
            </a:xfrm>
            <a:prstGeom prst="ellipse">
              <a:avLst/>
            </a:prstGeom>
            <a:solidFill>
              <a:srgbClr val="A37F67"/>
            </a:solidFill>
            <a:ln w="63500">
              <a:solidFill>
                <a:srgbClr val="FFFB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9646499" y="2405388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900"/>
            <p:cNvSpPr>
              <a:spLocks noEditPoints="1"/>
            </p:cNvSpPr>
            <p:nvPr/>
          </p:nvSpPr>
          <p:spPr bwMode="auto">
            <a:xfrm>
              <a:off x="9646499" y="3190098"/>
              <a:ext cx="1312205" cy="745979"/>
            </a:xfrm>
            <a:custGeom>
              <a:avLst/>
              <a:gdLst>
                <a:gd name="T0" fmla="*/ 247 w 288"/>
                <a:gd name="T1" fmla="*/ 82 h 164"/>
                <a:gd name="T2" fmla="*/ 288 w 288"/>
                <a:gd name="T3" fmla="*/ 69 h 164"/>
                <a:gd name="T4" fmla="*/ 253 w 288"/>
                <a:gd name="T5" fmla="*/ 52 h 164"/>
                <a:gd name="T6" fmla="*/ 198 w 288"/>
                <a:gd name="T7" fmla="*/ 0 h 164"/>
                <a:gd name="T8" fmla="*/ 142 w 288"/>
                <a:gd name="T9" fmla="*/ 56 h 164"/>
                <a:gd name="T10" fmla="*/ 142 w 288"/>
                <a:gd name="T11" fmla="*/ 57 h 164"/>
                <a:gd name="T12" fmla="*/ 135 w 288"/>
                <a:gd name="T13" fmla="*/ 66 h 164"/>
                <a:gd name="T14" fmla="*/ 62 w 288"/>
                <a:gd name="T15" fmla="*/ 52 h 164"/>
                <a:gd name="T16" fmla="*/ 89 w 288"/>
                <a:gd name="T17" fmla="*/ 99 h 164"/>
                <a:gd name="T18" fmla="*/ 0 w 288"/>
                <a:gd name="T19" fmla="*/ 94 h 164"/>
                <a:gd name="T20" fmla="*/ 126 w 288"/>
                <a:gd name="T21" fmla="*/ 164 h 164"/>
                <a:gd name="T22" fmla="*/ 232 w 288"/>
                <a:gd name="T23" fmla="*/ 99 h 164"/>
                <a:gd name="T24" fmla="*/ 247 w 288"/>
                <a:gd name="T25" fmla="*/ 82 h 164"/>
                <a:gd name="T26" fmla="*/ 210 w 288"/>
                <a:gd name="T27" fmla="*/ 28 h 164"/>
                <a:gd name="T28" fmla="*/ 225 w 288"/>
                <a:gd name="T29" fmla="*/ 43 h 164"/>
                <a:gd name="T30" fmla="*/ 210 w 288"/>
                <a:gd name="T31" fmla="*/ 59 h 164"/>
                <a:gd name="T32" fmla="*/ 194 w 288"/>
                <a:gd name="T33" fmla="*/ 43 h 164"/>
                <a:gd name="T34" fmla="*/ 210 w 288"/>
                <a:gd name="T35" fmla="*/ 2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8" h="164">
                  <a:moveTo>
                    <a:pt x="247" y="82"/>
                  </a:moveTo>
                  <a:cubicBezTo>
                    <a:pt x="288" y="69"/>
                    <a:pt x="288" y="69"/>
                    <a:pt x="288" y="69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1" y="23"/>
                    <a:pt x="227" y="0"/>
                    <a:pt x="198" y="0"/>
                  </a:cubicBezTo>
                  <a:cubicBezTo>
                    <a:pt x="167" y="0"/>
                    <a:pt x="142" y="25"/>
                    <a:pt x="142" y="56"/>
                  </a:cubicBezTo>
                  <a:cubicBezTo>
                    <a:pt x="142" y="56"/>
                    <a:pt x="142" y="57"/>
                    <a:pt x="142" y="57"/>
                  </a:cubicBezTo>
                  <a:cubicBezTo>
                    <a:pt x="140" y="60"/>
                    <a:pt x="137" y="63"/>
                    <a:pt x="135" y="66"/>
                  </a:cubicBezTo>
                  <a:cubicBezTo>
                    <a:pt x="112" y="68"/>
                    <a:pt x="77" y="67"/>
                    <a:pt x="62" y="52"/>
                  </a:cubicBezTo>
                  <a:cubicBezTo>
                    <a:pt x="43" y="34"/>
                    <a:pt x="52" y="83"/>
                    <a:pt x="89" y="99"/>
                  </a:cubicBezTo>
                  <a:cubicBezTo>
                    <a:pt x="43" y="115"/>
                    <a:pt x="0" y="94"/>
                    <a:pt x="0" y="94"/>
                  </a:cubicBezTo>
                  <a:cubicBezTo>
                    <a:pt x="0" y="94"/>
                    <a:pt x="31" y="164"/>
                    <a:pt x="126" y="164"/>
                  </a:cubicBezTo>
                  <a:cubicBezTo>
                    <a:pt x="197" y="164"/>
                    <a:pt x="223" y="121"/>
                    <a:pt x="232" y="99"/>
                  </a:cubicBezTo>
                  <a:cubicBezTo>
                    <a:pt x="238" y="94"/>
                    <a:pt x="243" y="89"/>
                    <a:pt x="247" y="82"/>
                  </a:cubicBezTo>
                  <a:close/>
                  <a:moveTo>
                    <a:pt x="210" y="28"/>
                  </a:moveTo>
                  <a:cubicBezTo>
                    <a:pt x="218" y="28"/>
                    <a:pt x="225" y="35"/>
                    <a:pt x="225" y="43"/>
                  </a:cubicBezTo>
                  <a:cubicBezTo>
                    <a:pt x="225" y="52"/>
                    <a:pt x="218" y="59"/>
                    <a:pt x="210" y="59"/>
                  </a:cubicBezTo>
                  <a:cubicBezTo>
                    <a:pt x="201" y="59"/>
                    <a:pt x="194" y="52"/>
                    <a:pt x="194" y="43"/>
                  </a:cubicBezTo>
                  <a:cubicBezTo>
                    <a:pt x="194" y="35"/>
                    <a:pt x="201" y="28"/>
                    <a:pt x="210" y="28"/>
                  </a:cubicBez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209701" y="2020572"/>
            <a:ext cx="2135078" cy="2324306"/>
            <a:chOff x="5247802" y="2306321"/>
            <a:chExt cx="2135078" cy="2324306"/>
          </a:xfrm>
        </p:grpSpPr>
        <p:sp>
          <p:nvSpPr>
            <p:cNvPr id="22" name="椭圆 21"/>
            <p:cNvSpPr/>
            <p:nvPr/>
          </p:nvSpPr>
          <p:spPr>
            <a:xfrm>
              <a:off x="5247802" y="2495549"/>
              <a:ext cx="2135078" cy="2135078"/>
            </a:xfrm>
            <a:prstGeom prst="ellipse">
              <a:avLst/>
            </a:prstGeom>
            <a:solidFill>
              <a:srgbClr val="FFD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326072" y="2306321"/>
              <a:ext cx="721354" cy="721354"/>
            </a:xfrm>
            <a:prstGeom prst="ellipse">
              <a:avLst/>
            </a:prstGeom>
            <a:solidFill>
              <a:srgbClr val="A37F67"/>
            </a:solidFill>
            <a:ln w="63500">
              <a:solidFill>
                <a:srgbClr val="FFFB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483809" y="2405388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905"/>
            <p:cNvSpPr>
              <a:spLocks noEditPoints="1"/>
            </p:cNvSpPr>
            <p:nvPr/>
          </p:nvSpPr>
          <p:spPr bwMode="auto">
            <a:xfrm>
              <a:off x="5771702" y="3126742"/>
              <a:ext cx="1077742" cy="1077742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64 w 288"/>
                <a:gd name="T11" fmla="*/ 143 h 288"/>
                <a:gd name="T12" fmla="*/ 212 w 288"/>
                <a:gd name="T13" fmla="*/ 137 h 288"/>
                <a:gd name="T14" fmla="*/ 176 w 288"/>
                <a:gd name="T15" fmla="*/ 141 h 288"/>
                <a:gd name="T16" fmla="*/ 166 w 288"/>
                <a:gd name="T17" fmla="*/ 116 h 288"/>
                <a:gd name="T18" fmla="*/ 235 w 288"/>
                <a:gd name="T19" fmla="*/ 66 h 288"/>
                <a:gd name="T20" fmla="*/ 264 w 288"/>
                <a:gd name="T21" fmla="*/ 143 h 288"/>
                <a:gd name="T22" fmla="*/ 222 w 288"/>
                <a:gd name="T23" fmla="*/ 53 h 288"/>
                <a:gd name="T24" fmla="*/ 158 w 288"/>
                <a:gd name="T25" fmla="*/ 99 h 288"/>
                <a:gd name="T26" fmla="*/ 113 w 288"/>
                <a:gd name="T27" fmla="*/ 29 h 288"/>
                <a:gd name="T28" fmla="*/ 144 w 288"/>
                <a:gd name="T29" fmla="*/ 24 h 288"/>
                <a:gd name="T30" fmla="*/ 222 w 288"/>
                <a:gd name="T31" fmla="*/ 53 h 288"/>
                <a:gd name="T32" fmla="*/ 94 w 288"/>
                <a:gd name="T33" fmla="*/ 35 h 288"/>
                <a:gd name="T34" fmla="*/ 140 w 288"/>
                <a:gd name="T35" fmla="*/ 106 h 288"/>
                <a:gd name="T36" fmla="*/ 41 w 288"/>
                <a:gd name="T37" fmla="*/ 120 h 288"/>
                <a:gd name="T38" fmla="*/ 27 w 288"/>
                <a:gd name="T39" fmla="*/ 120 h 288"/>
                <a:gd name="T40" fmla="*/ 94 w 288"/>
                <a:gd name="T41" fmla="*/ 35 h 288"/>
                <a:gd name="T42" fmla="*/ 25 w 288"/>
                <a:gd name="T43" fmla="*/ 144 h 288"/>
                <a:gd name="T44" fmla="*/ 25 w 288"/>
                <a:gd name="T45" fmla="*/ 138 h 288"/>
                <a:gd name="T46" fmla="*/ 41 w 288"/>
                <a:gd name="T47" fmla="*/ 138 h 288"/>
                <a:gd name="T48" fmla="*/ 148 w 288"/>
                <a:gd name="T49" fmla="*/ 122 h 288"/>
                <a:gd name="T50" fmla="*/ 158 w 288"/>
                <a:gd name="T51" fmla="*/ 145 h 288"/>
                <a:gd name="T52" fmla="*/ 91 w 288"/>
                <a:gd name="T53" fmla="*/ 184 h 288"/>
                <a:gd name="T54" fmla="*/ 57 w 288"/>
                <a:gd name="T55" fmla="*/ 225 h 288"/>
                <a:gd name="T56" fmla="*/ 25 w 288"/>
                <a:gd name="T57" fmla="*/ 144 h 288"/>
                <a:gd name="T58" fmla="*/ 70 w 288"/>
                <a:gd name="T59" fmla="*/ 237 h 288"/>
                <a:gd name="T60" fmla="*/ 71 w 288"/>
                <a:gd name="T61" fmla="*/ 236 h 288"/>
                <a:gd name="T62" fmla="*/ 165 w 288"/>
                <a:gd name="T63" fmla="*/ 162 h 288"/>
                <a:gd name="T64" fmla="*/ 190 w 288"/>
                <a:gd name="T65" fmla="*/ 254 h 288"/>
                <a:gd name="T66" fmla="*/ 144 w 288"/>
                <a:gd name="T67" fmla="*/ 263 h 288"/>
                <a:gd name="T68" fmla="*/ 70 w 288"/>
                <a:gd name="T69" fmla="*/ 237 h 288"/>
                <a:gd name="T70" fmla="*/ 207 w 288"/>
                <a:gd name="T71" fmla="*/ 245 h 288"/>
                <a:gd name="T72" fmla="*/ 183 w 288"/>
                <a:gd name="T73" fmla="*/ 158 h 288"/>
                <a:gd name="T74" fmla="*/ 212 w 288"/>
                <a:gd name="T75" fmla="*/ 155 h 288"/>
                <a:gd name="T76" fmla="*/ 262 w 288"/>
                <a:gd name="T77" fmla="*/ 162 h 288"/>
                <a:gd name="T78" fmla="*/ 207 w 288"/>
                <a:gd name="T79" fmla="*/ 24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223"/>
                    <a:pt x="65" y="288"/>
                    <a:pt x="144" y="288"/>
                  </a:cubicBezTo>
                  <a:cubicBezTo>
                    <a:pt x="224" y="288"/>
                    <a:pt x="288" y="223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  <a:moveTo>
                    <a:pt x="264" y="143"/>
                  </a:moveTo>
                  <a:cubicBezTo>
                    <a:pt x="245" y="139"/>
                    <a:pt x="228" y="137"/>
                    <a:pt x="212" y="137"/>
                  </a:cubicBezTo>
                  <a:cubicBezTo>
                    <a:pt x="199" y="137"/>
                    <a:pt x="187" y="138"/>
                    <a:pt x="176" y="141"/>
                  </a:cubicBezTo>
                  <a:cubicBezTo>
                    <a:pt x="173" y="132"/>
                    <a:pt x="169" y="124"/>
                    <a:pt x="166" y="116"/>
                  </a:cubicBezTo>
                  <a:cubicBezTo>
                    <a:pt x="191" y="105"/>
                    <a:pt x="216" y="90"/>
                    <a:pt x="235" y="66"/>
                  </a:cubicBezTo>
                  <a:cubicBezTo>
                    <a:pt x="253" y="87"/>
                    <a:pt x="263" y="114"/>
                    <a:pt x="264" y="143"/>
                  </a:cubicBezTo>
                  <a:close/>
                  <a:moveTo>
                    <a:pt x="222" y="53"/>
                  </a:moveTo>
                  <a:cubicBezTo>
                    <a:pt x="205" y="75"/>
                    <a:pt x="182" y="89"/>
                    <a:pt x="158" y="99"/>
                  </a:cubicBezTo>
                  <a:cubicBezTo>
                    <a:pt x="140" y="64"/>
                    <a:pt x="123" y="41"/>
                    <a:pt x="113" y="29"/>
                  </a:cubicBezTo>
                  <a:cubicBezTo>
                    <a:pt x="123" y="26"/>
                    <a:pt x="133" y="24"/>
                    <a:pt x="144" y="24"/>
                  </a:cubicBezTo>
                  <a:cubicBezTo>
                    <a:pt x="174" y="24"/>
                    <a:pt x="201" y="35"/>
                    <a:pt x="222" y="53"/>
                  </a:cubicBezTo>
                  <a:close/>
                  <a:moveTo>
                    <a:pt x="94" y="35"/>
                  </a:moveTo>
                  <a:cubicBezTo>
                    <a:pt x="102" y="44"/>
                    <a:pt x="120" y="67"/>
                    <a:pt x="140" y="106"/>
                  </a:cubicBezTo>
                  <a:cubicBezTo>
                    <a:pt x="102" y="118"/>
                    <a:pt x="64" y="120"/>
                    <a:pt x="41" y="120"/>
                  </a:cubicBezTo>
                  <a:cubicBezTo>
                    <a:pt x="35" y="120"/>
                    <a:pt x="30" y="120"/>
                    <a:pt x="27" y="120"/>
                  </a:cubicBezTo>
                  <a:cubicBezTo>
                    <a:pt x="35" y="82"/>
                    <a:pt x="60" y="51"/>
                    <a:pt x="94" y="35"/>
                  </a:cubicBezTo>
                  <a:close/>
                  <a:moveTo>
                    <a:pt x="25" y="144"/>
                  </a:moveTo>
                  <a:cubicBezTo>
                    <a:pt x="25" y="142"/>
                    <a:pt x="25" y="140"/>
                    <a:pt x="25" y="138"/>
                  </a:cubicBezTo>
                  <a:cubicBezTo>
                    <a:pt x="28" y="138"/>
                    <a:pt x="34" y="138"/>
                    <a:pt x="41" y="138"/>
                  </a:cubicBezTo>
                  <a:cubicBezTo>
                    <a:pt x="65" y="138"/>
                    <a:pt x="107" y="136"/>
                    <a:pt x="148" y="122"/>
                  </a:cubicBezTo>
                  <a:cubicBezTo>
                    <a:pt x="152" y="130"/>
                    <a:pt x="155" y="137"/>
                    <a:pt x="158" y="145"/>
                  </a:cubicBezTo>
                  <a:cubicBezTo>
                    <a:pt x="129" y="154"/>
                    <a:pt x="107" y="169"/>
                    <a:pt x="91" y="184"/>
                  </a:cubicBezTo>
                  <a:cubicBezTo>
                    <a:pt x="73" y="200"/>
                    <a:pt x="62" y="216"/>
                    <a:pt x="57" y="225"/>
                  </a:cubicBezTo>
                  <a:cubicBezTo>
                    <a:pt x="37" y="203"/>
                    <a:pt x="25" y="175"/>
                    <a:pt x="25" y="144"/>
                  </a:cubicBezTo>
                  <a:close/>
                  <a:moveTo>
                    <a:pt x="70" y="237"/>
                  </a:moveTo>
                  <a:cubicBezTo>
                    <a:pt x="71" y="237"/>
                    <a:pt x="71" y="237"/>
                    <a:pt x="71" y="236"/>
                  </a:cubicBezTo>
                  <a:cubicBezTo>
                    <a:pt x="79" y="223"/>
                    <a:pt x="108" y="179"/>
                    <a:pt x="165" y="162"/>
                  </a:cubicBezTo>
                  <a:cubicBezTo>
                    <a:pt x="175" y="189"/>
                    <a:pt x="183" y="219"/>
                    <a:pt x="190" y="254"/>
                  </a:cubicBezTo>
                  <a:cubicBezTo>
                    <a:pt x="176" y="260"/>
                    <a:pt x="160" y="263"/>
                    <a:pt x="144" y="263"/>
                  </a:cubicBezTo>
                  <a:cubicBezTo>
                    <a:pt x="116" y="263"/>
                    <a:pt x="91" y="254"/>
                    <a:pt x="70" y="237"/>
                  </a:cubicBezTo>
                  <a:close/>
                  <a:moveTo>
                    <a:pt x="207" y="245"/>
                  </a:moveTo>
                  <a:cubicBezTo>
                    <a:pt x="200" y="213"/>
                    <a:pt x="192" y="183"/>
                    <a:pt x="183" y="158"/>
                  </a:cubicBezTo>
                  <a:cubicBezTo>
                    <a:pt x="192" y="156"/>
                    <a:pt x="202" y="155"/>
                    <a:pt x="212" y="155"/>
                  </a:cubicBezTo>
                  <a:cubicBezTo>
                    <a:pt x="227" y="155"/>
                    <a:pt x="244" y="157"/>
                    <a:pt x="262" y="162"/>
                  </a:cubicBezTo>
                  <a:cubicBezTo>
                    <a:pt x="257" y="197"/>
                    <a:pt x="236" y="227"/>
                    <a:pt x="207" y="245"/>
                  </a:cubicBez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43587" y="4568977"/>
            <a:ext cx="2952540" cy="1070052"/>
            <a:chOff x="970993" y="4924178"/>
            <a:chExt cx="2952540" cy="1070052"/>
          </a:xfrm>
        </p:grpSpPr>
        <p:sp>
          <p:nvSpPr>
            <p:cNvPr id="39" name="文本框 38"/>
            <p:cNvSpPr txBox="1"/>
            <p:nvPr/>
          </p:nvSpPr>
          <p:spPr>
            <a:xfrm>
              <a:off x="970993" y="5300569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444488" y="4924178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970993" y="5594120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796203" y="4568977"/>
            <a:ext cx="2952540" cy="1070052"/>
            <a:chOff x="970993" y="4924178"/>
            <a:chExt cx="2952540" cy="1070052"/>
          </a:xfrm>
        </p:grpSpPr>
        <p:sp>
          <p:nvSpPr>
            <p:cNvPr id="44" name="文本框 43"/>
            <p:cNvSpPr txBox="1"/>
            <p:nvPr/>
          </p:nvSpPr>
          <p:spPr>
            <a:xfrm>
              <a:off x="970993" y="5300569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444488" y="4924178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970993" y="5594120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695746" y="4568977"/>
            <a:ext cx="2952540" cy="1070052"/>
            <a:chOff x="970993" y="4924178"/>
            <a:chExt cx="2952540" cy="1070052"/>
          </a:xfrm>
        </p:grpSpPr>
        <p:sp>
          <p:nvSpPr>
            <p:cNvPr id="48" name="文本框 47"/>
            <p:cNvSpPr txBox="1"/>
            <p:nvPr/>
          </p:nvSpPr>
          <p:spPr>
            <a:xfrm>
              <a:off x="970993" y="5300569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444488" y="4924178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970993" y="5594120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320767" y="339860"/>
            <a:ext cx="5438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 HERE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092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522647" y="2368782"/>
            <a:ext cx="7068036" cy="2647950"/>
            <a:chOff x="3187919" y="2438400"/>
            <a:chExt cx="6115050" cy="2290926"/>
          </a:xfrm>
        </p:grpSpPr>
        <p:sp>
          <p:nvSpPr>
            <p:cNvPr id="3" name="六边形 2"/>
            <p:cNvSpPr/>
            <p:nvPr/>
          </p:nvSpPr>
          <p:spPr>
            <a:xfrm>
              <a:off x="3187919" y="2438400"/>
              <a:ext cx="1771650" cy="1527284"/>
            </a:xfrm>
            <a:prstGeom prst="hexagon">
              <a:avLst/>
            </a:prstGeom>
            <a:solidFill>
              <a:srgbClr val="A1B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六边形 41"/>
            <p:cNvSpPr/>
            <p:nvPr/>
          </p:nvSpPr>
          <p:spPr>
            <a:xfrm>
              <a:off x="4635719" y="3202042"/>
              <a:ext cx="1771650" cy="1527284"/>
            </a:xfrm>
            <a:prstGeom prst="hexagon">
              <a:avLst/>
            </a:prstGeom>
            <a:solidFill>
              <a:srgbClr val="F064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六边形 42"/>
            <p:cNvSpPr/>
            <p:nvPr/>
          </p:nvSpPr>
          <p:spPr>
            <a:xfrm>
              <a:off x="6083519" y="2438400"/>
              <a:ext cx="1771650" cy="1527284"/>
            </a:xfrm>
            <a:prstGeom prst="hexagon">
              <a:avLst/>
            </a:prstGeom>
            <a:solidFill>
              <a:srgbClr val="A37F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六边形 43"/>
            <p:cNvSpPr/>
            <p:nvPr/>
          </p:nvSpPr>
          <p:spPr>
            <a:xfrm>
              <a:off x="7531319" y="3202042"/>
              <a:ext cx="1771650" cy="1527284"/>
            </a:xfrm>
            <a:prstGeom prst="hexagon">
              <a:avLst/>
            </a:prstGeom>
            <a:solidFill>
              <a:srgbClr val="FFD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383554" y="1610979"/>
            <a:ext cx="2304926" cy="800394"/>
            <a:chOff x="970993" y="4900285"/>
            <a:chExt cx="2304926" cy="800394"/>
          </a:xfrm>
        </p:grpSpPr>
        <p:sp>
          <p:nvSpPr>
            <p:cNvPr id="46" name="文本框 45"/>
            <p:cNvSpPr txBox="1"/>
            <p:nvPr/>
          </p:nvSpPr>
          <p:spPr>
            <a:xfrm>
              <a:off x="970993" y="5300569"/>
              <a:ext cx="23049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028117" y="4900285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4196076" y="5216874"/>
            <a:ext cx="2304926" cy="800394"/>
            <a:chOff x="970993" y="4900285"/>
            <a:chExt cx="2304926" cy="800394"/>
          </a:xfrm>
        </p:grpSpPr>
        <p:sp>
          <p:nvSpPr>
            <p:cNvPr id="88" name="文本框 87"/>
            <p:cNvSpPr txBox="1"/>
            <p:nvPr/>
          </p:nvSpPr>
          <p:spPr>
            <a:xfrm>
              <a:off x="970993" y="5300569"/>
              <a:ext cx="23049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1028117" y="4900285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5869505" y="1592925"/>
            <a:ext cx="2304926" cy="800394"/>
            <a:chOff x="970993" y="4900285"/>
            <a:chExt cx="2304926" cy="800394"/>
          </a:xfrm>
        </p:grpSpPr>
        <p:sp>
          <p:nvSpPr>
            <p:cNvPr id="91" name="文本框 90"/>
            <p:cNvSpPr txBox="1"/>
            <p:nvPr/>
          </p:nvSpPr>
          <p:spPr>
            <a:xfrm>
              <a:off x="970993" y="5300569"/>
              <a:ext cx="23049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028117" y="4900285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7821138" y="5259028"/>
            <a:ext cx="2304926" cy="800394"/>
            <a:chOff x="970993" y="4900285"/>
            <a:chExt cx="2304926" cy="800394"/>
          </a:xfrm>
        </p:grpSpPr>
        <p:sp>
          <p:nvSpPr>
            <p:cNvPr id="94" name="文本框 93"/>
            <p:cNvSpPr txBox="1"/>
            <p:nvPr/>
          </p:nvSpPr>
          <p:spPr>
            <a:xfrm>
              <a:off x="970993" y="5300569"/>
              <a:ext cx="23049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028117" y="4900285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2" name="六边形 101"/>
          <p:cNvSpPr/>
          <p:nvPr/>
        </p:nvSpPr>
        <p:spPr>
          <a:xfrm>
            <a:off x="849218" y="3251432"/>
            <a:ext cx="2047749" cy="1765300"/>
          </a:xfrm>
          <a:prstGeom prst="hexagon">
            <a:avLst/>
          </a:prstGeom>
          <a:noFill/>
          <a:ln>
            <a:solidFill>
              <a:srgbClr val="A1B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六边形 102"/>
          <p:cNvSpPr/>
          <p:nvPr/>
        </p:nvSpPr>
        <p:spPr>
          <a:xfrm>
            <a:off x="9216363" y="2393319"/>
            <a:ext cx="2047749" cy="1765300"/>
          </a:xfrm>
          <a:prstGeom prst="hexagon">
            <a:avLst/>
          </a:prstGeom>
          <a:noFill/>
          <a:ln>
            <a:solidFill>
              <a:srgbClr val="FFDD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2889045" y="2980340"/>
            <a:ext cx="1293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32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4632021" y="3924880"/>
            <a:ext cx="1293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32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6243825" y="3040489"/>
            <a:ext cx="1293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32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7860794" y="3866231"/>
            <a:ext cx="1293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32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Freeform 2345"/>
          <p:cNvSpPr>
            <a:spLocks noEditPoints="1"/>
          </p:cNvSpPr>
          <p:nvPr/>
        </p:nvSpPr>
        <p:spPr bwMode="auto">
          <a:xfrm>
            <a:off x="1587256" y="3674886"/>
            <a:ext cx="585427" cy="1084762"/>
          </a:xfrm>
          <a:custGeom>
            <a:avLst/>
            <a:gdLst>
              <a:gd name="T0" fmla="*/ 43 w 86"/>
              <a:gd name="T1" fmla="*/ 0 h 164"/>
              <a:gd name="T2" fmla="*/ 29 w 86"/>
              <a:gd name="T3" fmla="*/ 11 h 164"/>
              <a:gd name="T4" fmla="*/ 12 w 86"/>
              <a:gd name="T5" fmla="*/ 13 h 164"/>
              <a:gd name="T6" fmla="*/ 10 w 86"/>
              <a:gd name="T7" fmla="*/ 30 h 164"/>
              <a:gd name="T8" fmla="*/ 0 w 86"/>
              <a:gd name="T9" fmla="*/ 44 h 164"/>
              <a:gd name="T10" fmla="*/ 10 w 86"/>
              <a:gd name="T11" fmla="*/ 57 h 164"/>
              <a:gd name="T12" fmla="*/ 12 w 86"/>
              <a:gd name="T13" fmla="*/ 74 h 164"/>
              <a:gd name="T14" fmla="*/ 29 w 86"/>
              <a:gd name="T15" fmla="*/ 77 h 164"/>
              <a:gd name="T16" fmla="*/ 43 w 86"/>
              <a:gd name="T17" fmla="*/ 87 h 164"/>
              <a:gd name="T18" fmla="*/ 57 w 86"/>
              <a:gd name="T19" fmla="*/ 77 h 164"/>
              <a:gd name="T20" fmla="*/ 74 w 86"/>
              <a:gd name="T21" fmla="*/ 74 h 164"/>
              <a:gd name="T22" fmla="*/ 76 w 86"/>
              <a:gd name="T23" fmla="*/ 57 h 164"/>
              <a:gd name="T24" fmla="*/ 86 w 86"/>
              <a:gd name="T25" fmla="*/ 44 h 164"/>
              <a:gd name="T26" fmla="*/ 76 w 86"/>
              <a:gd name="T27" fmla="*/ 30 h 164"/>
              <a:gd name="T28" fmla="*/ 74 w 86"/>
              <a:gd name="T29" fmla="*/ 13 h 164"/>
              <a:gd name="T30" fmla="*/ 57 w 86"/>
              <a:gd name="T31" fmla="*/ 11 h 164"/>
              <a:gd name="T32" fmla="*/ 43 w 86"/>
              <a:gd name="T33" fmla="*/ 0 h 164"/>
              <a:gd name="T34" fmla="*/ 43 w 86"/>
              <a:gd name="T35" fmla="*/ 24 h 164"/>
              <a:gd name="T36" fmla="*/ 62 w 86"/>
              <a:gd name="T37" fmla="*/ 44 h 164"/>
              <a:gd name="T38" fmla="*/ 43 w 86"/>
              <a:gd name="T39" fmla="*/ 63 h 164"/>
              <a:gd name="T40" fmla="*/ 24 w 86"/>
              <a:gd name="T41" fmla="*/ 44 h 164"/>
              <a:gd name="T42" fmla="*/ 43 w 86"/>
              <a:gd name="T43" fmla="*/ 24 h 164"/>
              <a:gd name="T44" fmla="*/ 29 w 86"/>
              <a:gd name="T45" fmla="*/ 91 h 164"/>
              <a:gd name="T46" fmla="*/ 19 w 86"/>
              <a:gd name="T47" fmla="*/ 92 h 164"/>
              <a:gd name="T48" fmla="*/ 19 w 86"/>
              <a:gd name="T49" fmla="*/ 164 h 164"/>
              <a:gd name="T50" fmla="*/ 67 w 86"/>
              <a:gd name="T51" fmla="*/ 164 h 164"/>
              <a:gd name="T52" fmla="*/ 67 w 86"/>
              <a:gd name="T53" fmla="*/ 92 h 164"/>
              <a:gd name="T54" fmla="*/ 57 w 86"/>
              <a:gd name="T55" fmla="*/ 91 h 164"/>
              <a:gd name="T56" fmla="*/ 43 w 86"/>
              <a:gd name="T57" fmla="*/ 101 h 164"/>
              <a:gd name="T58" fmla="*/ 29 w 86"/>
              <a:gd name="T59" fmla="*/ 91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6" h="164">
                <a:moveTo>
                  <a:pt x="43" y="0"/>
                </a:moveTo>
                <a:cubicBezTo>
                  <a:pt x="37" y="0"/>
                  <a:pt x="31" y="5"/>
                  <a:pt x="29" y="11"/>
                </a:cubicBezTo>
                <a:cubicBezTo>
                  <a:pt x="24" y="8"/>
                  <a:pt x="17" y="8"/>
                  <a:pt x="12" y="13"/>
                </a:cubicBezTo>
                <a:cubicBezTo>
                  <a:pt x="8" y="18"/>
                  <a:pt x="7" y="25"/>
                  <a:pt x="10" y="30"/>
                </a:cubicBezTo>
                <a:cubicBezTo>
                  <a:pt x="4" y="32"/>
                  <a:pt x="0" y="37"/>
                  <a:pt x="0" y="44"/>
                </a:cubicBezTo>
                <a:cubicBezTo>
                  <a:pt x="0" y="50"/>
                  <a:pt x="4" y="55"/>
                  <a:pt x="10" y="57"/>
                </a:cubicBezTo>
                <a:cubicBezTo>
                  <a:pt x="7" y="63"/>
                  <a:pt x="8" y="70"/>
                  <a:pt x="12" y="74"/>
                </a:cubicBezTo>
                <a:cubicBezTo>
                  <a:pt x="17" y="79"/>
                  <a:pt x="24" y="80"/>
                  <a:pt x="29" y="77"/>
                </a:cubicBezTo>
                <a:cubicBezTo>
                  <a:pt x="31" y="82"/>
                  <a:pt x="37" y="87"/>
                  <a:pt x="43" y="87"/>
                </a:cubicBezTo>
                <a:cubicBezTo>
                  <a:pt x="49" y="87"/>
                  <a:pt x="55" y="82"/>
                  <a:pt x="57" y="77"/>
                </a:cubicBezTo>
                <a:cubicBezTo>
                  <a:pt x="62" y="80"/>
                  <a:pt x="69" y="79"/>
                  <a:pt x="74" y="74"/>
                </a:cubicBezTo>
                <a:cubicBezTo>
                  <a:pt x="78" y="70"/>
                  <a:pt x="79" y="63"/>
                  <a:pt x="76" y="57"/>
                </a:cubicBezTo>
                <a:cubicBezTo>
                  <a:pt x="82" y="55"/>
                  <a:pt x="86" y="50"/>
                  <a:pt x="86" y="44"/>
                </a:cubicBezTo>
                <a:cubicBezTo>
                  <a:pt x="86" y="37"/>
                  <a:pt x="82" y="32"/>
                  <a:pt x="76" y="30"/>
                </a:cubicBezTo>
                <a:cubicBezTo>
                  <a:pt x="79" y="25"/>
                  <a:pt x="78" y="18"/>
                  <a:pt x="74" y="13"/>
                </a:cubicBezTo>
                <a:cubicBezTo>
                  <a:pt x="69" y="8"/>
                  <a:pt x="62" y="8"/>
                  <a:pt x="57" y="11"/>
                </a:cubicBezTo>
                <a:cubicBezTo>
                  <a:pt x="55" y="5"/>
                  <a:pt x="49" y="0"/>
                  <a:pt x="43" y="0"/>
                </a:cubicBezTo>
                <a:close/>
                <a:moveTo>
                  <a:pt x="43" y="24"/>
                </a:moveTo>
                <a:cubicBezTo>
                  <a:pt x="54" y="24"/>
                  <a:pt x="62" y="33"/>
                  <a:pt x="62" y="44"/>
                </a:cubicBezTo>
                <a:cubicBezTo>
                  <a:pt x="62" y="54"/>
                  <a:pt x="54" y="63"/>
                  <a:pt x="43" y="63"/>
                </a:cubicBezTo>
                <a:cubicBezTo>
                  <a:pt x="32" y="63"/>
                  <a:pt x="24" y="54"/>
                  <a:pt x="24" y="44"/>
                </a:cubicBezTo>
                <a:cubicBezTo>
                  <a:pt x="24" y="33"/>
                  <a:pt x="32" y="24"/>
                  <a:pt x="43" y="24"/>
                </a:cubicBezTo>
                <a:close/>
                <a:moveTo>
                  <a:pt x="29" y="91"/>
                </a:moveTo>
                <a:cubicBezTo>
                  <a:pt x="26" y="93"/>
                  <a:pt x="22" y="93"/>
                  <a:pt x="19" y="92"/>
                </a:cubicBezTo>
                <a:cubicBezTo>
                  <a:pt x="19" y="164"/>
                  <a:pt x="19" y="164"/>
                  <a:pt x="19" y="164"/>
                </a:cubicBezTo>
                <a:cubicBezTo>
                  <a:pt x="45" y="136"/>
                  <a:pt x="42" y="138"/>
                  <a:pt x="67" y="164"/>
                </a:cubicBezTo>
                <a:cubicBezTo>
                  <a:pt x="67" y="92"/>
                  <a:pt x="67" y="92"/>
                  <a:pt x="67" y="92"/>
                </a:cubicBezTo>
                <a:cubicBezTo>
                  <a:pt x="64" y="93"/>
                  <a:pt x="60" y="93"/>
                  <a:pt x="57" y="91"/>
                </a:cubicBezTo>
                <a:cubicBezTo>
                  <a:pt x="55" y="97"/>
                  <a:pt x="49" y="101"/>
                  <a:pt x="43" y="101"/>
                </a:cubicBezTo>
                <a:cubicBezTo>
                  <a:pt x="37" y="101"/>
                  <a:pt x="31" y="97"/>
                  <a:pt x="29" y="91"/>
                </a:cubicBezTo>
                <a:close/>
              </a:path>
            </a:pathLst>
          </a:custGeom>
          <a:solidFill>
            <a:srgbClr val="A1BD7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Freeform 2345"/>
          <p:cNvSpPr>
            <a:spLocks noEditPoints="1"/>
          </p:cNvSpPr>
          <p:nvPr/>
        </p:nvSpPr>
        <p:spPr bwMode="auto">
          <a:xfrm>
            <a:off x="9932212" y="2779705"/>
            <a:ext cx="585427" cy="1084762"/>
          </a:xfrm>
          <a:custGeom>
            <a:avLst/>
            <a:gdLst>
              <a:gd name="T0" fmla="*/ 43 w 86"/>
              <a:gd name="T1" fmla="*/ 0 h 164"/>
              <a:gd name="T2" fmla="*/ 29 w 86"/>
              <a:gd name="T3" fmla="*/ 11 h 164"/>
              <a:gd name="T4" fmla="*/ 12 w 86"/>
              <a:gd name="T5" fmla="*/ 13 h 164"/>
              <a:gd name="T6" fmla="*/ 10 w 86"/>
              <a:gd name="T7" fmla="*/ 30 h 164"/>
              <a:gd name="T8" fmla="*/ 0 w 86"/>
              <a:gd name="T9" fmla="*/ 44 h 164"/>
              <a:gd name="T10" fmla="*/ 10 w 86"/>
              <a:gd name="T11" fmla="*/ 57 h 164"/>
              <a:gd name="T12" fmla="*/ 12 w 86"/>
              <a:gd name="T13" fmla="*/ 74 h 164"/>
              <a:gd name="T14" fmla="*/ 29 w 86"/>
              <a:gd name="T15" fmla="*/ 77 h 164"/>
              <a:gd name="T16" fmla="*/ 43 w 86"/>
              <a:gd name="T17" fmla="*/ 87 h 164"/>
              <a:gd name="T18" fmla="*/ 57 w 86"/>
              <a:gd name="T19" fmla="*/ 77 h 164"/>
              <a:gd name="T20" fmla="*/ 74 w 86"/>
              <a:gd name="T21" fmla="*/ 74 h 164"/>
              <a:gd name="T22" fmla="*/ 76 w 86"/>
              <a:gd name="T23" fmla="*/ 57 h 164"/>
              <a:gd name="T24" fmla="*/ 86 w 86"/>
              <a:gd name="T25" fmla="*/ 44 h 164"/>
              <a:gd name="T26" fmla="*/ 76 w 86"/>
              <a:gd name="T27" fmla="*/ 30 h 164"/>
              <a:gd name="T28" fmla="*/ 74 w 86"/>
              <a:gd name="T29" fmla="*/ 13 h 164"/>
              <a:gd name="T30" fmla="*/ 57 w 86"/>
              <a:gd name="T31" fmla="*/ 11 h 164"/>
              <a:gd name="T32" fmla="*/ 43 w 86"/>
              <a:gd name="T33" fmla="*/ 0 h 164"/>
              <a:gd name="T34" fmla="*/ 43 w 86"/>
              <a:gd name="T35" fmla="*/ 24 h 164"/>
              <a:gd name="T36" fmla="*/ 62 w 86"/>
              <a:gd name="T37" fmla="*/ 44 h 164"/>
              <a:gd name="T38" fmla="*/ 43 w 86"/>
              <a:gd name="T39" fmla="*/ 63 h 164"/>
              <a:gd name="T40" fmla="*/ 24 w 86"/>
              <a:gd name="T41" fmla="*/ 44 h 164"/>
              <a:gd name="T42" fmla="*/ 43 w 86"/>
              <a:gd name="T43" fmla="*/ 24 h 164"/>
              <a:gd name="T44" fmla="*/ 29 w 86"/>
              <a:gd name="T45" fmla="*/ 91 h 164"/>
              <a:gd name="T46" fmla="*/ 19 w 86"/>
              <a:gd name="T47" fmla="*/ 92 h 164"/>
              <a:gd name="T48" fmla="*/ 19 w 86"/>
              <a:gd name="T49" fmla="*/ 164 h 164"/>
              <a:gd name="T50" fmla="*/ 67 w 86"/>
              <a:gd name="T51" fmla="*/ 164 h 164"/>
              <a:gd name="T52" fmla="*/ 67 w 86"/>
              <a:gd name="T53" fmla="*/ 92 h 164"/>
              <a:gd name="T54" fmla="*/ 57 w 86"/>
              <a:gd name="T55" fmla="*/ 91 h 164"/>
              <a:gd name="T56" fmla="*/ 43 w 86"/>
              <a:gd name="T57" fmla="*/ 101 h 164"/>
              <a:gd name="T58" fmla="*/ 29 w 86"/>
              <a:gd name="T59" fmla="*/ 91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6" h="164">
                <a:moveTo>
                  <a:pt x="43" y="0"/>
                </a:moveTo>
                <a:cubicBezTo>
                  <a:pt x="37" y="0"/>
                  <a:pt x="31" y="5"/>
                  <a:pt x="29" y="11"/>
                </a:cubicBezTo>
                <a:cubicBezTo>
                  <a:pt x="24" y="8"/>
                  <a:pt x="17" y="8"/>
                  <a:pt x="12" y="13"/>
                </a:cubicBezTo>
                <a:cubicBezTo>
                  <a:pt x="8" y="18"/>
                  <a:pt x="7" y="25"/>
                  <a:pt x="10" y="30"/>
                </a:cubicBezTo>
                <a:cubicBezTo>
                  <a:pt x="4" y="32"/>
                  <a:pt x="0" y="37"/>
                  <a:pt x="0" y="44"/>
                </a:cubicBezTo>
                <a:cubicBezTo>
                  <a:pt x="0" y="50"/>
                  <a:pt x="4" y="55"/>
                  <a:pt x="10" y="57"/>
                </a:cubicBezTo>
                <a:cubicBezTo>
                  <a:pt x="7" y="63"/>
                  <a:pt x="8" y="70"/>
                  <a:pt x="12" y="74"/>
                </a:cubicBezTo>
                <a:cubicBezTo>
                  <a:pt x="17" y="79"/>
                  <a:pt x="24" y="80"/>
                  <a:pt x="29" y="77"/>
                </a:cubicBezTo>
                <a:cubicBezTo>
                  <a:pt x="31" y="82"/>
                  <a:pt x="37" y="87"/>
                  <a:pt x="43" y="87"/>
                </a:cubicBezTo>
                <a:cubicBezTo>
                  <a:pt x="49" y="87"/>
                  <a:pt x="55" y="82"/>
                  <a:pt x="57" y="77"/>
                </a:cubicBezTo>
                <a:cubicBezTo>
                  <a:pt x="62" y="80"/>
                  <a:pt x="69" y="79"/>
                  <a:pt x="74" y="74"/>
                </a:cubicBezTo>
                <a:cubicBezTo>
                  <a:pt x="78" y="70"/>
                  <a:pt x="79" y="63"/>
                  <a:pt x="76" y="57"/>
                </a:cubicBezTo>
                <a:cubicBezTo>
                  <a:pt x="82" y="55"/>
                  <a:pt x="86" y="50"/>
                  <a:pt x="86" y="44"/>
                </a:cubicBezTo>
                <a:cubicBezTo>
                  <a:pt x="86" y="37"/>
                  <a:pt x="82" y="32"/>
                  <a:pt x="76" y="30"/>
                </a:cubicBezTo>
                <a:cubicBezTo>
                  <a:pt x="79" y="25"/>
                  <a:pt x="78" y="18"/>
                  <a:pt x="74" y="13"/>
                </a:cubicBezTo>
                <a:cubicBezTo>
                  <a:pt x="69" y="8"/>
                  <a:pt x="62" y="8"/>
                  <a:pt x="57" y="11"/>
                </a:cubicBezTo>
                <a:cubicBezTo>
                  <a:pt x="55" y="5"/>
                  <a:pt x="49" y="0"/>
                  <a:pt x="43" y="0"/>
                </a:cubicBezTo>
                <a:close/>
                <a:moveTo>
                  <a:pt x="43" y="24"/>
                </a:moveTo>
                <a:cubicBezTo>
                  <a:pt x="54" y="24"/>
                  <a:pt x="62" y="33"/>
                  <a:pt x="62" y="44"/>
                </a:cubicBezTo>
                <a:cubicBezTo>
                  <a:pt x="62" y="54"/>
                  <a:pt x="54" y="63"/>
                  <a:pt x="43" y="63"/>
                </a:cubicBezTo>
                <a:cubicBezTo>
                  <a:pt x="32" y="63"/>
                  <a:pt x="24" y="54"/>
                  <a:pt x="24" y="44"/>
                </a:cubicBezTo>
                <a:cubicBezTo>
                  <a:pt x="24" y="33"/>
                  <a:pt x="32" y="24"/>
                  <a:pt x="43" y="24"/>
                </a:cubicBezTo>
                <a:close/>
                <a:moveTo>
                  <a:pt x="29" y="91"/>
                </a:moveTo>
                <a:cubicBezTo>
                  <a:pt x="26" y="93"/>
                  <a:pt x="22" y="93"/>
                  <a:pt x="19" y="92"/>
                </a:cubicBezTo>
                <a:cubicBezTo>
                  <a:pt x="19" y="164"/>
                  <a:pt x="19" y="164"/>
                  <a:pt x="19" y="164"/>
                </a:cubicBezTo>
                <a:cubicBezTo>
                  <a:pt x="45" y="136"/>
                  <a:pt x="42" y="138"/>
                  <a:pt x="67" y="164"/>
                </a:cubicBezTo>
                <a:cubicBezTo>
                  <a:pt x="67" y="92"/>
                  <a:pt x="67" y="92"/>
                  <a:pt x="67" y="92"/>
                </a:cubicBezTo>
                <a:cubicBezTo>
                  <a:pt x="64" y="93"/>
                  <a:pt x="60" y="93"/>
                  <a:pt x="57" y="91"/>
                </a:cubicBezTo>
                <a:cubicBezTo>
                  <a:pt x="55" y="97"/>
                  <a:pt x="49" y="101"/>
                  <a:pt x="43" y="101"/>
                </a:cubicBezTo>
                <a:cubicBezTo>
                  <a:pt x="37" y="101"/>
                  <a:pt x="31" y="97"/>
                  <a:pt x="29" y="91"/>
                </a:cubicBezTo>
                <a:close/>
              </a:path>
            </a:pathLst>
          </a:custGeom>
          <a:solidFill>
            <a:srgbClr val="FFDD6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文本框 110"/>
          <p:cNvSpPr txBox="1"/>
          <p:nvPr/>
        </p:nvSpPr>
        <p:spPr>
          <a:xfrm>
            <a:off x="320767" y="339860"/>
            <a:ext cx="5438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 HERE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210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图表 25"/>
          <p:cNvGraphicFramePr/>
          <p:nvPr>
            <p:extLst>
              <p:ext uri="{D42A27DB-BD31-4B8C-83A1-F6EECF244321}">
                <p14:modId xmlns:p14="http://schemas.microsoft.com/office/powerpoint/2010/main" val="3934266806"/>
              </p:ext>
            </p:extLst>
          </p:nvPr>
        </p:nvGraphicFramePr>
        <p:xfrm>
          <a:off x="6271096" y="2133599"/>
          <a:ext cx="5077434" cy="2914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922" y="1590292"/>
            <a:ext cx="2094242" cy="4081166"/>
          </a:xfrm>
          <a:prstGeom prst="rect">
            <a:avLst/>
          </a:prstGeom>
        </p:spPr>
      </p:pic>
      <p:grpSp>
        <p:nvGrpSpPr>
          <p:cNvPr id="50" name="组合 49"/>
          <p:cNvGrpSpPr/>
          <p:nvPr/>
        </p:nvGrpSpPr>
        <p:grpSpPr>
          <a:xfrm>
            <a:off x="1789392" y="1543050"/>
            <a:ext cx="3735107" cy="1053214"/>
            <a:chOff x="970993" y="4955241"/>
            <a:chExt cx="3735107" cy="1053214"/>
          </a:xfrm>
        </p:grpSpPr>
        <p:sp>
          <p:nvSpPr>
            <p:cNvPr id="51" name="文本框 50"/>
            <p:cNvSpPr txBox="1"/>
            <p:nvPr/>
          </p:nvSpPr>
          <p:spPr>
            <a:xfrm>
              <a:off x="970993" y="5300569"/>
              <a:ext cx="37351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 AND SAMPLE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970993" y="4955241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椭圆 55"/>
          <p:cNvSpPr/>
          <p:nvPr/>
        </p:nvSpPr>
        <p:spPr>
          <a:xfrm>
            <a:off x="1499038" y="2748883"/>
            <a:ext cx="228600" cy="228600"/>
          </a:xfrm>
          <a:prstGeom prst="ellipse">
            <a:avLst/>
          </a:prstGeom>
          <a:solidFill>
            <a:srgbClr val="F58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499038" y="4993361"/>
            <a:ext cx="228600" cy="228600"/>
          </a:xfrm>
          <a:prstGeom prst="ellipse">
            <a:avLst/>
          </a:prstGeom>
          <a:solidFill>
            <a:srgbClr val="A37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1770342" y="2680419"/>
            <a:ext cx="3735107" cy="1053214"/>
            <a:chOff x="970993" y="4955241"/>
            <a:chExt cx="3735107" cy="1053214"/>
          </a:xfrm>
        </p:grpSpPr>
        <p:sp>
          <p:nvSpPr>
            <p:cNvPr id="59" name="文本框 58"/>
            <p:cNvSpPr txBox="1"/>
            <p:nvPr/>
          </p:nvSpPr>
          <p:spPr>
            <a:xfrm>
              <a:off x="970993" y="5300569"/>
              <a:ext cx="37351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 AND SAMPLE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970993" y="4955241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783042" y="3733633"/>
            <a:ext cx="3735107" cy="1053214"/>
            <a:chOff x="970993" y="4955241"/>
            <a:chExt cx="3735107" cy="1053214"/>
          </a:xfrm>
        </p:grpSpPr>
        <p:sp>
          <p:nvSpPr>
            <p:cNvPr id="73" name="文本框 72"/>
            <p:cNvSpPr txBox="1"/>
            <p:nvPr/>
          </p:nvSpPr>
          <p:spPr>
            <a:xfrm>
              <a:off x="970993" y="5300569"/>
              <a:ext cx="37351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 AND SAMPLE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970993" y="4955241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776692" y="4876633"/>
            <a:ext cx="3735107" cy="1053214"/>
            <a:chOff x="970993" y="4955241"/>
            <a:chExt cx="3735107" cy="1053214"/>
          </a:xfrm>
        </p:grpSpPr>
        <p:sp>
          <p:nvSpPr>
            <p:cNvPr id="76" name="文本框 75"/>
            <p:cNvSpPr txBox="1"/>
            <p:nvPr/>
          </p:nvSpPr>
          <p:spPr>
            <a:xfrm>
              <a:off x="970993" y="5300569"/>
              <a:ext cx="37351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 AND SAMPLE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970993" y="4955241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8" name="椭圆 77"/>
          <p:cNvSpPr/>
          <p:nvPr/>
        </p:nvSpPr>
        <p:spPr>
          <a:xfrm>
            <a:off x="1499038" y="3800678"/>
            <a:ext cx="228600" cy="228600"/>
          </a:xfrm>
          <a:prstGeom prst="ellipse">
            <a:avLst/>
          </a:prstGeom>
          <a:solidFill>
            <a:srgbClr val="FFD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1499038" y="1633834"/>
            <a:ext cx="228600" cy="228600"/>
          </a:xfrm>
          <a:prstGeom prst="ellipse">
            <a:avLst/>
          </a:prstGeom>
          <a:solidFill>
            <a:srgbClr val="A1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320767" y="339860"/>
            <a:ext cx="5438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 HERE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26707" y="3706179"/>
            <a:ext cx="337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hlinkClick r:id="rId4"/>
              </a:rPr>
              <a:t>www.51pptmoban.com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搜集整理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85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泪滴形 6"/>
          <p:cNvSpPr/>
          <p:nvPr/>
        </p:nvSpPr>
        <p:spPr>
          <a:xfrm rot="18935454">
            <a:off x="8496250" y="2909081"/>
            <a:ext cx="886735" cy="886735"/>
          </a:xfrm>
          <a:prstGeom prst="teardrop">
            <a:avLst>
              <a:gd name="adj" fmla="val 106595"/>
            </a:avLst>
          </a:prstGeom>
          <a:solidFill>
            <a:srgbClr val="F58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泪滴形 34"/>
          <p:cNvSpPr/>
          <p:nvPr/>
        </p:nvSpPr>
        <p:spPr>
          <a:xfrm rot="18935454">
            <a:off x="7174161" y="2992061"/>
            <a:ext cx="886735" cy="886735"/>
          </a:xfrm>
          <a:prstGeom prst="teardrop">
            <a:avLst>
              <a:gd name="adj" fmla="val 106595"/>
            </a:avLst>
          </a:prstGeom>
          <a:solidFill>
            <a:srgbClr val="A1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泪滴形 35"/>
          <p:cNvSpPr/>
          <p:nvPr/>
        </p:nvSpPr>
        <p:spPr>
          <a:xfrm rot="18935454">
            <a:off x="6643821" y="4205531"/>
            <a:ext cx="886735" cy="886735"/>
          </a:xfrm>
          <a:prstGeom prst="teardrop">
            <a:avLst>
              <a:gd name="adj" fmla="val 106595"/>
            </a:avLst>
          </a:prstGeom>
          <a:solidFill>
            <a:srgbClr val="BCD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泪滴形 36"/>
          <p:cNvSpPr/>
          <p:nvPr/>
        </p:nvSpPr>
        <p:spPr>
          <a:xfrm rot="18935454">
            <a:off x="7875543" y="5106188"/>
            <a:ext cx="886735" cy="886735"/>
          </a:xfrm>
          <a:prstGeom prst="teardrop">
            <a:avLst>
              <a:gd name="adj" fmla="val 106595"/>
            </a:avLst>
          </a:prstGeom>
          <a:solidFill>
            <a:srgbClr val="A37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泪滴形 37"/>
          <p:cNvSpPr/>
          <p:nvPr/>
        </p:nvSpPr>
        <p:spPr>
          <a:xfrm rot="18935454">
            <a:off x="9066952" y="4205530"/>
            <a:ext cx="886735" cy="886735"/>
          </a:xfrm>
          <a:prstGeom prst="teardrop">
            <a:avLst>
              <a:gd name="adj" fmla="val 106595"/>
            </a:avLst>
          </a:prstGeom>
          <a:solidFill>
            <a:srgbClr val="FFD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8138697" y="1123624"/>
            <a:ext cx="4053303" cy="1411147"/>
            <a:chOff x="8138697" y="1276539"/>
            <a:chExt cx="4053303" cy="1411147"/>
          </a:xfrm>
          <a:solidFill>
            <a:srgbClr val="F58D7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8138697" y="1276539"/>
              <a:ext cx="2479044" cy="1411147"/>
              <a:chOff x="-2176088" y="9738931"/>
              <a:chExt cx="1119199" cy="637082"/>
            </a:xfrm>
            <a:grpFill/>
          </p:grpSpPr>
          <p:sp>
            <p:nvSpPr>
              <p:cNvPr id="29" name="Freeform 1791"/>
              <p:cNvSpPr>
                <a:spLocks/>
              </p:cNvSpPr>
              <p:nvPr/>
            </p:nvSpPr>
            <p:spPr bwMode="auto">
              <a:xfrm>
                <a:off x="-2176088" y="10014426"/>
                <a:ext cx="1119199" cy="361587"/>
              </a:xfrm>
              <a:custGeom>
                <a:avLst/>
                <a:gdLst>
                  <a:gd name="T0" fmla="*/ 168 w 168"/>
                  <a:gd name="T1" fmla="*/ 8 h 54"/>
                  <a:gd name="T2" fmla="*/ 130 w 168"/>
                  <a:gd name="T3" fmla="*/ 8 h 54"/>
                  <a:gd name="T4" fmla="*/ 130 w 168"/>
                  <a:gd name="T5" fmla="*/ 0 h 54"/>
                  <a:gd name="T6" fmla="*/ 77 w 168"/>
                  <a:gd name="T7" fmla="*/ 0 h 54"/>
                  <a:gd name="T8" fmla="*/ 77 w 168"/>
                  <a:gd name="T9" fmla="*/ 8 h 54"/>
                  <a:gd name="T10" fmla="*/ 51 w 168"/>
                  <a:gd name="T11" fmla="*/ 8 h 54"/>
                  <a:gd name="T12" fmla="*/ 0 w 168"/>
                  <a:gd name="T13" fmla="*/ 54 h 54"/>
                  <a:gd name="T14" fmla="*/ 28 w 168"/>
                  <a:gd name="T15" fmla="*/ 54 h 54"/>
                  <a:gd name="T16" fmla="*/ 51 w 168"/>
                  <a:gd name="T17" fmla="*/ 35 h 54"/>
                  <a:gd name="T18" fmla="*/ 77 w 168"/>
                  <a:gd name="T19" fmla="*/ 35 h 54"/>
                  <a:gd name="T20" fmla="*/ 77 w 168"/>
                  <a:gd name="T21" fmla="*/ 43 h 54"/>
                  <a:gd name="T22" fmla="*/ 130 w 168"/>
                  <a:gd name="T23" fmla="*/ 43 h 54"/>
                  <a:gd name="T24" fmla="*/ 130 w 168"/>
                  <a:gd name="T25" fmla="*/ 35 h 54"/>
                  <a:gd name="T26" fmla="*/ 168 w 168"/>
                  <a:gd name="T27" fmla="*/ 35 h 54"/>
                  <a:gd name="T28" fmla="*/ 168 w 168"/>
                  <a:gd name="T29" fmla="*/ 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8" h="54">
                    <a:moveTo>
                      <a:pt x="168" y="8"/>
                    </a:moveTo>
                    <a:cubicBezTo>
                      <a:pt x="130" y="8"/>
                      <a:pt x="130" y="8"/>
                      <a:pt x="130" y="8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24" y="8"/>
                      <a:pt x="2" y="28"/>
                      <a:pt x="0" y="54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30" y="43"/>
                      <a:pt x="40" y="35"/>
                      <a:pt x="51" y="35"/>
                    </a:cubicBezTo>
                    <a:cubicBezTo>
                      <a:pt x="77" y="35"/>
                      <a:pt x="77" y="35"/>
                      <a:pt x="77" y="35"/>
                    </a:cubicBezTo>
                    <a:cubicBezTo>
                      <a:pt x="77" y="43"/>
                      <a:pt x="77" y="43"/>
                      <a:pt x="77" y="43"/>
                    </a:cubicBezTo>
                    <a:cubicBezTo>
                      <a:pt x="130" y="43"/>
                      <a:pt x="130" y="43"/>
                      <a:pt x="130" y="43"/>
                    </a:cubicBezTo>
                    <a:cubicBezTo>
                      <a:pt x="130" y="35"/>
                      <a:pt x="130" y="35"/>
                      <a:pt x="130" y="35"/>
                    </a:cubicBezTo>
                    <a:cubicBezTo>
                      <a:pt x="168" y="35"/>
                      <a:pt x="168" y="35"/>
                      <a:pt x="168" y="35"/>
                    </a:cubicBezTo>
                    <a:lnTo>
                      <a:pt x="16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Oval 1793"/>
              <p:cNvSpPr>
                <a:spLocks noChangeArrowheads="1"/>
              </p:cNvSpPr>
              <p:nvPr/>
            </p:nvSpPr>
            <p:spPr bwMode="auto">
              <a:xfrm>
                <a:off x="-1607879" y="9738931"/>
                <a:ext cx="223840" cy="22384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1794"/>
              <p:cNvSpPr>
                <a:spLocks noEditPoints="1"/>
              </p:cNvSpPr>
              <p:nvPr/>
            </p:nvSpPr>
            <p:spPr bwMode="auto">
              <a:xfrm>
                <a:off x="-1814501" y="9807805"/>
                <a:ext cx="671520" cy="120529"/>
              </a:xfrm>
              <a:custGeom>
                <a:avLst/>
                <a:gdLst>
                  <a:gd name="T0" fmla="*/ 29 w 101"/>
                  <a:gd name="T1" fmla="*/ 0 h 19"/>
                  <a:gd name="T2" fmla="*/ 9 w 101"/>
                  <a:gd name="T3" fmla="*/ 0 h 19"/>
                  <a:gd name="T4" fmla="*/ 0 w 101"/>
                  <a:gd name="T5" fmla="*/ 10 h 19"/>
                  <a:gd name="T6" fmla="*/ 9 w 101"/>
                  <a:gd name="T7" fmla="*/ 19 h 19"/>
                  <a:gd name="T8" fmla="*/ 30 w 101"/>
                  <a:gd name="T9" fmla="*/ 19 h 19"/>
                  <a:gd name="T10" fmla="*/ 27 w 101"/>
                  <a:gd name="T11" fmla="*/ 8 h 19"/>
                  <a:gd name="T12" fmla="*/ 29 w 101"/>
                  <a:gd name="T13" fmla="*/ 0 h 19"/>
                  <a:gd name="T14" fmla="*/ 91 w 101"/>
                  <a:gd name="T15" fmla="*/ 0 h 19"/>
                  <a:gd name="T16" fmla="*/ 71 w 101"/>
                  <a:gd name="T17" fmla="*/ 0 h 19"/>
                  <a:gd name="T18" fmla="*/ 73 w 101"/>
                  <a:gd name="T19" fmla="*/ 8 h 19"/>
                  <a:gd name="T20" fmla="*/ 70 w 101"/>
                  <a:gd name="T21" fmla="*/ 19 h 19"/>
                  <a:gd name="T22" fmla="*/ 91 w 101"/>
                  <a:gd name="T23" fmla="*/ 19 h 19"/>
                  <a:gd name="T24" fmla="*/ 101 w 101"/>
                  <a:gd name="T25" fmla="*/ 10 h 19"/>
                  <a:gd name="T26" fmla="*/ 91 w 101"/>
                  <a:gd name="T2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1" h="19">
                    <a:moveTo>
                      <a:pt x="2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28" y="16"/>
                      <a:pt x="27" y="12"/>
                      <a:pt x="27" y="8"/>
                    </a:cubicBezTo>
                    <a:cubicBezTo>
                      <a:pt x="27" y="5"/>
                      <a:pt x="28" y="3"/>
                      <a:pt x="29" y="0"/>
                    </a:cubicBezTo>
                    <a:close/>
                    <a:moveTo>
                      <a:pt x="91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72" y="3"/>
                      <a:pt x="73" y="5"/>
                      <a:pt x="73" y="8"/>
                    </a:cubicBezTo>
                    <a:cubicBezTo>
                      <a:pt x="73" y="12"/>
                      <a:pt x="71" y="16"/>
                      <a:pt x="70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7" y="19"/>
                      <a:pt x="101" y="15"/>
                      <a:pt x="101" y="10"/>
                    </a:cubicBezTo>
                    <a:cubicBezTo>
                      <a:pt x="101" y="4"/>
                      <a:pt x="97" y="0"/>
                      <a:pt x="9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10617741" y="2001883"/>
              <a:ext cx="1574259" cy="4047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874992" y="1960863"/>
            <a:ext cx="5125955" cy="745438"/>
            <a:chOff x="970993" y="4955241"/>
            <a:chExt cx="5125955" cy="745438"/>
          </a:xfrm>
        </p:grpSpPr>
        <p:sp>
          <p:nvSpPr>
            <p:cNvPr id="53" name="文本框 52"/>
            <p:cNvSpPr txBox="1"/>
            <p:nvPr/>
          </p:nvSpPr>
          <p:spPr>
            <a:xfrm>
              <a:off x="970993" y="5300569"/>
              <a:ext cx="5125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970993" y="4955241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874992" y="2789141"/>
            <a:ext cx="5125955" cy="745438"/>
            <a:chOff x="970993" y="4955241"/>
            <a:chExt cx="5125955" cy="745438"/>
          </a:xfrm>
        </p:grpSpPr>
        <p:sp>
          <p:nvSpPr>
            <p:cNvPr id="80" name="文本框 79"/>
            <p:cNvSpPr txBox="1"/>
            <p:nvPr/>
          </p:nvSpPr>
          <p:spPr>
            <a:xfrm>
              <a:off x="970993" y="5300569"/>
              <a:ext cx="5125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970993" y="4955241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874992" y="3658449"/>
            <a:ext cx="5125955" cy="745438"/>
            <a:chOff x="970993" y="4955241"/>
            <a:chExt cx="5125955" cy="745438"/>
          </a:xfrm>
        </p:grpSpPr>
        <p:sp>
          <p:nvSpPr>
            <p:cNvPr id="83" name="文本框 82"/>
            <p:cNvSpPr txBox="1"/>
            <p:nvPr/>
          </p:nvSpPr>
          <p:spPr>
            <a:xfrm>
              <a:off x="970993" y="5300569"/>
              <a:ext cx="5125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970993" y="4955241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874992" y="4530443"/>
            <a:ext cx="5125955" cy="745438"/>
            <a:chOff x="970993" y="4955241"/>
            <a:chExt cx="5125955" cy="745438"/>
          </a:xfrm>
        </p:grpSpPr>
        <p:sp>
          <p:nvSpPr>
            <p:cNvPr id="86" name="文本框 85"/>
            <p:cNvSpPr txBox="1"/>
            <p:nvPr/>
          </p:nvSpPr>
          <p:spPr>
            <a:xfrm>
              <a:off x="970993" y="5300569"/>
              <a:ext cx="5125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970993" y="4955241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874992" y="5431101"/>
            <a:ext cx="5125955" cy="745438"/>
            <a:chOff x="970993" y="4955241"/>
            <a:chExt cx="5125955" cy="745438"/>
          </a:xfrm>
        </p:grpSpPr>
        <p:sp>
          <p:nvSpPr>
            <p:cNvPr id="89" name="文本框 88"/>
            <p:cNvSpPr txBox="1"/>
            <p:nvPr/>
          </p:nvSpPr>
          <p:spPr>
            <a:xfrm>
              <a:off x="970993" y="5300569"/>
              <a:ext cx="5125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970993" y="4955241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7382528" y="3029282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704617" y="2988685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8063754" y="5226389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6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9305787" y="4298340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6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859997" y="4298339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6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320767" y="339860"/>
            <a:ext cx="5438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 HERE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299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83503" y="2091472"/>
            <a:ext cx="7310398" cy="3140087"/>
            <a:chOff x="2499564" y="2380524"/>
            <a:chExt cx="7310398" cy="3140087"/>
          </a:xfrm>
        </p:grpSpPr>
        <p:grpSp>
          <p:nvGrpSpPr>
            <p:cNvPr id="60" name="组合 59"/>
            <p:cNvGrpSpPr/>
            <p:nvPr/>
          </p:nvGrpSpPr>
          <p:grpSpPr>
            <a:xfrm>
              <a:off x="2518614" y="2380524"/>
              <a:ext cx="345135" cy="937244"/>
              <a:chOff x="5418678" y="4452456"/>
              <a:chExt cx="345135" cy="937244"/>
            </a:xfrm>
            <a:solidFill>
              <a:srgbClr val="A1BD70"/>
            </a:solidFill>
          </p:grpSpPr>
          <p:sp>
            <p:nvSpPr>
              <p:cNvPr id="61" name="椭圆 60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62" name="同侧圆角矩形 61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63" name="同侧圆角矩形 62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同侧圆角矩形 63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同侧圆角矩形 65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同侧圆角矩形 66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3290415" y="2380524"/>
              <a:ext cx="345135" cy="937244"/>
              <a:chOff x="5418678" y="4452456"/>
              <a:chExt cx="345135" cy="937244"/>
            </a:xfrm>
            <a:solidFill>
              <a:srgbClr val="A1BD70"/>
            </a:solidFill>
          </p:grpSpPr>
          <p:sp>
            <p:nvSpPr>
              <p:cNvPr id="69" name="椭圆 68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70" name="同侧圆角矩形 69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71" name="同侧圆角矩形 70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同侧圆角矩形 71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同侧圆角矩形 73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同侧圆角矩形 74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4062216" y="2380524"/>
              <a:ext cx="345135" cy="937244"/>
              <a:chOff x="5418678" y="4452456"/>
              <a:chExt cx="345135" cy="937244"/>
            </a:xfrm>
            <a:solidFill>
              <a:srgbClr val="A1BD70"/>
            </a:solidFill>
          </p:grpSpPr>
          <p:sp>
            <p:nvSpPr>
              <p:cNvPr id="77" name="椭圆 76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78" name="同侧圆角矩形 77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79" name="同侧圆角矩形 78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同侧圆角矩形 79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同侧圆角矩形 81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同侧圆角矩形 82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4834017" y="2380524"/>
              <a:ext cx="345135" cy="937244"/>
              <a:chOff x="5418678" y="4452456"/>
              <a:chExt cx="345135" cy="937244"/>
            </a:xfrm>
            <a:solidFill>
              <a:srgbClr val="A1BD70"/>
            </a:solidFill>
          </p:grpSpPr>
          <p:sp>
            <p:nvSpPr>
              <p:cNvPr id="85" name="椭圆 84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86" name="同侧圆角矩形 85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96" name="同侧圆角矩形 95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同侧圆角矩形 96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同侧圆角矩形 98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同侧圆角矩形 99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>
              <a:off x="5605818" y="2380524"/>
              <a:ext cx="345135" cy="937244"/>
              <a:chOff x="5418678" y="4452456"/>
              <a:chExt cx="345135" cy="937244"/>
            </a:xfrm>
            <a:solidFill>
              <a:srgbClr val="A1BD70"/>
            </a:solidFill>
          </p:grpSpPr>
          <p:sp>
            <p:nvSpPr>
              <p:cNvPr id="110" name="椭圆 109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11" name="同侧圆角矩形 110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12" name="同侧圆角矩形 111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同侧圆角矩形 112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同侧圆角矩形 114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同侧圆角矩形 115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7" name="组合 116"/>
            <p:cNvGrpSpPr/>
            <p:nvPr/>
          </p:nvGrpSpPr>
          <p:grpSpPr>
            <a:xfrm>
              <a:off x="6377619" y="2380524"/>
              <a:ext cx="345135" cy="937244"/>
              <a:chOff x="5418678" y="4452456"/>
              <a:chExt cx="345135" cy="937244"/>
            </a:xfrm>
            <a:solidFill>
              <a:srgbClr val="A1BD70"/>
            </a:solidFill>
          </p:grpSpPr>
          <p:sp>
            <p:nvSpPr>
              <p:cNvPr id="118" name="椭圆 117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19" name="同侧圆角矩形 118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20" name="同侧圆角矩形 119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同侧圆角矩形 120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同侧圆角矩形 122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同侧圆角矩形 123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>
              <a:off x="7149420" y="2380524"/>
              <a:ext cx="345135" cy="937244"/>
              <a:chOff x="5418678" y="4452456"/>
              <a:chExt cx="345135" cy="937244"/>
            </a:xfrm>
            <a:solidFill>
              <a:srgbClr val="A1BD70"/>
            </a:solidFill>
          </p:grpSpPr>
          <p:sp>
            <p:nvSpPr>
              <p:cNvPr id="126" name="椭圆 125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27" name="同侧圆角矩形 126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28" name="同侧圆角矩形 127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同侧圆角矩形 128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同侧圆角矩形 130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同侧圆角矩形 131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3" name="组合 132"/>
            <p:cNvGrpSpPr/>
            <p:nvPr/>
          </p:nvGrpSpPr>
          <p:grpSpPr>
            <a:xfrm>
              <a:off x="7921221" y="2380524"/>
              <a:ext cx="345135" cy="937244"/>
              <a:chOff x="5418678" y="4452456"/>
              <a:chExt cx="345135" cy="937244"/>
            </a:xfrm>
            <a:solidFill>
              <a:srgbClr val="A1BD70"/>
            </a:solidFill>
          </p:grpSpPr>
          <p:sp>
            <p:nvSpPr>
              <p:cNvPr id="134" name="椭圆 133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35" name="同侧圆角矩形 134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36" name="同侧圆角矩形 135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同侧圆角矩形 136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同侧圆角矩形 138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同侧圆角矩形 139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1" name="组合 140"/>
            <p:cNvGrpSpPr/>
            <p:nvPr/>
          </p:nvGrpSpPr>
          <p:grpSpPr>
            <a:xfrm>
              <a:off x="8693022" y="2380524"/>
              <a:ext cx="345135" cy="937244"/>
              <a:chOff x="5418678" y="4452456"/>
              <a:chExt cx="345135" cy="937244"/>
            </a:xfrm>
            <a:solidFill>
              <a:srgbClr val="A1BD70"/>
            </a:solidFill>
          </p:grpSpPr>
          <p:sp>
            <p:nvSpPr>
              <p:cNvPr id="142" name="椭圆 141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43" name="同侧圆角矩形 142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44" name="同侧圆角矩形 143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同侧圆角矩形 144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同侧圆角矩形 146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同侧圆角矩形 147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9" name="组合 148"/>
            <p:cNvGrpSpPr/>
            <p:nvPr/>
          </p:nvGrpSpPr>
          <p:grpSpPr>
            <a:xfrm>
              <a:off x="9464827" y="2380524"/>
              <a:ext cx="345135" cy="937244"/>
              <a:chOff x="5418678" y="4452456"/>
              <a:chExt cx="345135" cy="937244"/>
            </a:xfrm>
            <a:solidFill>
              <a:srgbClr val="43404D"/>
            </a:solidFill>
          </p:grpSpPr>
          <p:sp>
            <p:nvSpPr>
              <p:cNvPr id="150" name="椭圆 149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51" name="同侧圆角矩形 150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52" name="同侧圆角矩形 151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同侧圆角矩形 152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同侧圆角矩形 154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同侧圆角矩形 155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" name="组合 156"/>
            <p:cNvGrpSpPr/>
            <p:nvPr/>
          </p:nvGrpSpPr>
          <p:grpSpPr>
            <a:xfrm>
              <a:off x="2499564" y="3481945"/>
              <a:ext cx="345135" cy="937244"/>
              <a:chOff x="5418678" y="4452456"/>
              <a:chExt cx="345135" cy="937244"/>
            </a:xfrm>
            <a:solidFill>
              <a:srgbClr val="F58D76"/>
            </a:solidFill>
          </p:grpSpPr>
          <p:sp>
            <p:nvSpPr>
              <p:cNvPr id="158" name="椭圆 157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59" name="同侧圆角矩形 158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60" name="同侧圆角矩形 159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同侧圆角矩形 160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同侧圆角矩形 162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同侧圆角矩形 163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3271365" y="3481945"/>
              <a:ext cx="345135" cy="937244"/>
              <a:chOff x="5418678" y="4452456"/>
              <a:chExt cx="345135" cy="937244"/>
            </a:xfrm>
            <a:solidFill>
              <a:srgbClr val="F58D76"/>
            </a:solidFill>
          </p:grpSpPr>
          <p:sp>
            <p:nvSpPr>
              <p:cNvPr id="166" name="椭圆 165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67" name="同侧圆角矩形 166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68" name="同侧圆角矩形 167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同侧圆角矩形 168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同侧圆角矩形 170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同侧圆角矩形 171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3" name="组合 172"/>
            <p:cNvGrpSpPr/>
            <p:nvPr/>
          </p:nvGrpSpPr>
          <p:grpSpPr>
            <a:xfrm>
              <a:off x="4043166" y="3481945"/>
              <a:ext cx="345135" cy="937244"/>
              <a:chOff x="5418678" y="4452456"/>
              <a:chExt cx="345135" cy="937244"/>
            </a:xfrm>
            <a:solidFill>
              <a:srgbClr val="F58D76"/>
            </a:solidFill>
          </p:grpSpPr>
          <p:sp>
            <p:nvSpPr>
              <p:cNvPr id="174" name="椭圆 173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75" name="同侧圆角矩形 174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76" name="同侧圆角矩形 175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同侧圆角矩形 176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同侧圆角矩形 178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同侧圆角矩形 179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1" name="组合 180"/>
            <p:cNvGrpSpPr/>
            <p:nvPr/>
          </p:nvGrpSpPr>
          <p:grpSpPr>
            <a:xfrm>
              <a:off x="4814967" y="3481945"/>
              <a:ext cx="345135" cy="937244"/>
              <a:chOff x="5418678" y="4452456"/>
              <a:chExt cx="345135" cy="937244"/>
            </a:xfrm>
            <a:solidFill>
              <a:srgbClr val="F58D76"/>
            </a:solidFill>
          </p:grpSpPr>
          <p:sp>
            <p:nvSpPr>
              <p:cNvPr id="182" name="椭圆 181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83" name="同侧圆角矩形 182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84" name="同侧圆角矩形 183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同侧圆角矩形 184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同侧圆角矩形 186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同侧圆角矩形 187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5586768" y="3481945"/>
              <a:ext cx="345135" cy="937244"/>
              <a:chOff x="5418678" y="4452456"/>
              <a:chExt cx="345135" cy="937244"/>
            </a:xfrm>
            <a:solidFill>
              <a:srgbClr val="F58D76"/>
            </a:solidFill>
          </p:grpSpPr>
          <p:sp>
            <p:nvSpPr>
              <p:cNvPr id="190" name="椭圆 189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91" name="同侧圆角矩形 190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92" name="同侧圆角矩形 191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同侧圆角矩形 192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同侧圆角矩形 194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同侧圆角矩形 195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6358569" y="3481945"/>
              <a:ext cx="345135" cy="937244"/>
              <a:chOff x="5418678" y="4452456"/>
              <a:chExt cx="345135" cy="937244"/>
            </a:xfrm>
            <a:solidFill>
              <a:srgbClr val="F58D76"/>
            </a:solidFill>
          </p:grpSpPr>
          <p:sp>
            <p:nvSpPr>
              <p:cNvPr id="198" name="椭圆 197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99" name="同侧圆角矩形 198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00" name="同侧圆角矩形 199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同侧圆角矩形 200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矩形 201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同侧圆角矩形 202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同侧圆角矩形 203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5" name="组合 204"/>
            <p:cNvGrpSpPr/>
            <p:nvPr/>
          </p:nvGrpSpPr>
          <p:grpSpPr>
            <a:xfrm>
              <a:off x="7130370" y="3481945"/>
              <a:ext cx="345135" cy="937244"/>
              <a:chOff x="5418678" y="4452456"/>
              <a:chExt cx="345135" cy="937244"/>
            </a:xfrm>
            <a:solidFill>
              <a:srgbClr val="F58D76"/>
            </a:solidFill>
          </p:grpSpPr>
          <p:sp>
            <p:nvSpPr>
              <p:cNvPr id="206" name="椭圆 205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07" name="同侧圆角矩形 206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08" name="同侧圆角矩形 207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同侧圆角矩形 208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矩形 209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同侧圆角矩形 210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同侧圆角矩形 211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3" name="组合 212"/>
            <p:cNvGrpSpPr/>
            <p:nvPr/>
          </p:nvGrpSpPr>
          <p:grpSpPr>
            <a:xfrm>
              <a:off x="7902171" y="3481945"/>
              <a:ext cx="345135" cy="937244"/>
              <a:chOff x="5418678" y="4452456"/>
              <a:chExt cx="345135" cy="937244"/>
            </a:xfrm>
            <a:solidFill>
              <a:srgbClr val="F58D76"/>
            </a:solidFill>
          </p:grpSpPr>
          <p:sp>
            <p:nvSpPr>
              <p:cNvPr id="214" name="椭圆 213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15" name="同侧圆角矩形 214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16" name="同侧圆角矩形 215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同侧圆角矩形 216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矩形 217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同侧圆角矩形 218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同侧圆角矩形 219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1" name="组合 220"/>
            <p:cNvGrpSpPr/>
            <p:nvPr/>
          </p:nvGrpSpPr>
          <p:grpSpPr>
            <a:xfrm>
              <a:off x="8673972" y="3481945"/>
              <a:ext cx="345135" cy="937244"/>
              <a:chOff x="5418678" y="4452456"/>
              <a:chExt cx="345135" cy="937244"/>
            </a:xfrm>
            <a:solidFill>
              <a:srgbClr val="43404D"/>
            </a:solidFill>
          </p:grpSpPr>
          <p:sp>
            <p:nvSpPr>
              <p:cNvPr id="222" name="椭圆 221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23" name="同侧圆角矩形 222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24" name="同侧圆角矩形 223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同侧圆角矩形 224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矩形 225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同侧圆角矩形 226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同侧圆角矩形 227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9" name="组合 228"/>
            <p:cNvGrpSpPr/>
            <p:nvPr/>
          </p:nvGrpSpPr>
          <p:grpSpPr>
            <a:xfrm>
              <a:off x="9445777" y="3481945"/>
              <a:ext cx="345135" cy="937244"/>
              <a:chOff x="5418678" y="4452456"/>
              <a:chExt cx="345135" cy="937244"/>
            </a:xfrm>
            <a:solidFill>
              <a:srgbClr val="43404D"/>
            </a:solidFill>
          </p:grpSpPr>
          <p:sp>
            <p:nvSpPr>
              <p:cNvPr id="230" name="椭圆 229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31" name="同侧圆角矩形 230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32" name="同侧圆角矩形 231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同侧圆角矩形 232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矩形 233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同侧圆角矩形 234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同侧圆角矩形 235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7" name="组合 236"/>
            <p:cNvGrpSpPr/>
            <p:nvPr/>
          </p:nvGrpSpPr>
          <p:grpSpPr>
            <a:xfrm>
              <a:off x="2509089" y="4583367"/>
              <a:ext cx="345135" cy="937244"/>
              <a:chOff x="5418678" y="4452456"/>
              <a:chExt cx="345135" cy="937244"/>
            </a:xfrm>
            <a:solidFill>
              <a:srgbClr val="FFDD6C"/>
            </a:solidFill>
          </p:grpSpPr>
          <p:sp>
            <p:nvSpPr>
              <p:cNvPr id="238" name="椭圆 237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39" name="同侧圆角矩形 238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40" name="同侧圆角矩形 239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同侧圆角矩形 240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矩形 241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同侧圆角矩形 242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同侧圆角矩形 243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5" name="组合 244"/>
            <p:cNvGrpSpPr/>
            <p:nvPr/>
          </p:nvGrpSpPr>
          <p:grpSpPr>
            <a:xfrm>
              <a:off x="3280890" y="4583367"/>
              <a:ext cx="345135" cy="937244"/>
              <a:chOff x="5418678" y="4452456"/>
              <a:chExt cx="345135" cy="937244"/>
            </a:xfrm>
            <a:solidFill>
              <a:srgbClr val="FFDD6C"/>
            </a:solidFill>
          </p:grpSpPr>
          <p:sp>
            <p:nvSpPr>
              <p:cNvPr id="246" name="椭圆 245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47" name="同侧圆角矩形 246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48" name="同侧圆角矩形 247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同侧圆角矩形 248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矩形 249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同侧圆角矩形 250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同侧圆角矩形 251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3" name="组合 252"/>
            <p:cNvGrpSpPr/>
            <p:nvPr/>
          </p:nvGrpSpPr>
          <p:grpSpPr>
            <a:xfrm>
              <a:off x="4052691" y="4583367"/>
              <a:ext cx="345135" cy="937244"/>
              <a:chOff x="5418678" y="4452456"/>
              <a:chExt cx="345135" cy="937244"/>
            </a:xfrm>
            <a:solidFill>
              <a:srgbClr val="FFDD6C"/>
            </a:solidFill>
          </p:grpSpPr>
          <p:sp>
            <p:nvSpPr>
              <p:cNvPr id="254" name="椭圆 253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55" name="同侧圆角矩形 254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56" name="同侧圆角矩形 255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7" name="同侧圆角矩形 256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矩形 257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9" name="同侧圆角矩形 258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0" name="同侧圆角矩形 259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1" name="组合 260"/>
            <p:cNvGrpSpPr/>
            <p:nvPr/>
          </p:nvGrpSpPr>
          <p:grpSpPr>
            <a:xfrm>
              <a:off x="4824492" y="4583367"/>
              <a:ext cx="345135" cy="937244"/>
              <a:chOff x="5418678" y="4452456"/>
              <a:chExt cx="345135" cy="937244"/>
            </a:xfrm>
            <a:solidFill>
              <a:srgbClr val="FFDD6C"/>
            </a:solidFill>
          </p:grpSpPr>
          <p:sp>
            <p:nvSpPr>
              <p:cNvPr id="262" name="椭圆 261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63" name="同侧圆角矩形 262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64" name="同侧圆角矩形 263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5" name="同侧圆角矩形 264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6" name="矩形 265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7" name="同侧圆角矩形 266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8" name="同侧圆角矩形 267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9" name="组合 268"/>
            <p:cNvGrpSpPr/>
            <p:nvPr/>
          </p:nvGrpSpPr>
          <p:grpSpPr>
            <a:xfrm>
              <a:off x="5596293" y="4583367"/>
              <a:ext cx="345135" cy="937244"/>
              <a:chOff x="5418678" y="4452456"/>
              <a:chExt cx="345135" cy="937244"/>
            </a:xfrm>
            <a:solidFill>
              <a:srgbClr val="FFDD6C"/>
            </a:solidFill>
          </p:grpSpPr>
          <p:sp>
            <p:nvSpPr>
              <p:cNvPr id="270" name="椭圆 269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71" name="同侧圆角矩形 270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72" name="同侧圆角矩形 271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3" name="同侧圆角矩形 272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4" name="矩形 273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5" name="同侧圆角矩形 274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同侧圆角矩形 275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>
              <a:off x="6368094" y="4583367"/>
              <a:ext cx="345135" cy="937244"/>
              <a:chOff x="5418678" y="4452456"/>
              <a:chExt cx="345135" cy="937244"/>
            </a:xfrm>
            <a:solidFill>
              <a:srgbClr val="FFDD6C"/>
            </a:solidFill>
          </p:grpSpPr>
          <p:sp>
            <p:nvSpPr>
              <p:cNvPr id="278" name="椭圆 277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79" name="同侧圆角矩形 278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80" name="同侧圆角矩形 279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1" name="同侧圆角矩形 280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2" name="矩形 281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3" name="同侧圆角矩形 282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4" name="同侧圆角矩形 283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5" name="组合 284"/>
            <p:cNvGrpSpPr/>
            <p:nvPr/>
          </p:nvGrpSpPr>
          <p:grpSpPr>
            <a:xfrm>
              <a:off x="7139895" y="4583367"/>
              <a:ext cx="345135" cy="937244"/>
              <a:chOff x="5418678" y="4452456"/>
              <a:chExt cx="345135" cy="937244"/>
            </a:xfrm>
            <a:solidFill>
              <a:srgbClr val="FFDD6C"/>
            </a:solidFill>
          </p:grpSpPr>
          <p:sp>
            <p:nvSpPr>
              <p:cNvPr id="286" name="椭圆 285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87" name="同侧圆角矩形 286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88" name="同侧圆角矩形 287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9" name="同侧圆角矩形 288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0" name="矩形 289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1" name="同侧圆角矩形 290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2" name="同侧圆角矩形 291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3" name="组合 292"/>
            <p:cNvGrpSpPr/>
            <p:nvPr/>
          </p:nvGrpSpPr>
          <p:grpSpPr>
            <a:xfrm>
              <a:off x="7911696" y="4583367"/>
              <a:ext cx="345135" cy="937244"/>
              <a:chOff x="5418678" y="4452456"/>
              <a:chExt cx="345135" cy="937244"/>
            </a:xfrm>
            <a:solidFill>
              <a:srgbClr val="43404D"/>
            </a:solidFill>
          </p:grpSpPr>
          <p:sp>
            <p:nvSpPr>
              <p:cNvPr id="294" name="椭圆 293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95" name="同侧圆角矩形 294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96" name="同侧圆角矩形 295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7" name="同侧圆角矩形 296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8" name="矩形 297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9" name="同侧圆角矩形 298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同侧圆角矩形 299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1" name="组合 300"/>
            <p:cNvGrpSpPr/>
            <p:nvPr/>
          </p:nvGrpSpPr>
          <p:grpSpPr>
            <a:xfrm>
              <a:off x="8683497" y="4583367"/>
              <a:ext cx="345135" cy="937244"/>
              <a:chOff x="5418678" y="4452456"/>
              <a:chExt cx="345135" cy="937244"/>
            </a:xfrm>
            <a:solidFill>
              <a:srgbClr val="43404D"/>
            </a:solidFill>
          </p:grpSpPr>
          <p:sp>
            <p:nvSpPr>
              <p:cNvPr id="302" name="椭圆 301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303" name="同侧圆角矩形 302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304" name="同侧圆角矩形 303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5" name="同侧圆角矩形 304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6" name="矩形 305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7" name="同侧圆角矩形 306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同侧圆角矩形 307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9" name="组合 308"/>
            <p:cNvGrpSpPr/>
            <p:nvPr/>
          </p:nvGrpSpPr>
          <p:grpSpPr>
            <a:xfrm>
              <a:off x="9455302" y="4583367"/>
              <a:ext cx="345135" cy="937244"/>
              <a:chOff x="5418678" y="4452456"/>
              <a:chExt cx="345135" cy="937244"/>
            </a:xfrm>
            <a:solidFill>
              <a:srgbClr val="43404D"/>
            </a:solidFill>
          </p:grpSpPr>
          <p:sp>
            <p:nvSpPr>
              <p:cNvPr id="310" name="椭圆 309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311" name="同侧圆角矩形 310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312" name="同侧圆角矩形 311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3" name="同侧圆角矩形 312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4" name="矩形 313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5" name="同侧圆角矩形 314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6" name="同侧圆角矩形 315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" name="任意多边形 12"/>
          <p:cNvSpPr/>
          <p:nvPr/>
        </p:nvSpPr>
        <p:spPr>
          <a:xfrm flipH="1">
            <a:off x="9158620" y="1577848"/>
            <a:ext cx="45719" cy="3876377"/>
          </a:xfrm>
          <a:custGeom>
            <a:avLst/>
            <a:gdLst>
              <a:gd name="connsiteX0" fmla="*/ 0 w 0"/>
              <a:gd name="connsiteY0" fmla="*/ 0 h 4781550"/>
              <a:gd name="connsiteX1" fmla="*/ 0 w 0"/>
              <a:gd name="connsiteY1" fmla="*/ 4781550 h 478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781550">
                <a:moveTo>
                  <a:pt x="0" y="0"/>
                </a:moveTo>
                <a:lnTo>
                  <a:pt x="0" y="4781550"/>
                </a:lnTo>
              </a:path>
            </a:pathLst>
          </a:custGeom>
          <a:noFill/>
          <a:ln>
            <a:solidFill>
              <a:srgbClr val="434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42414" y="2408455"/>
            <a:ext cx="247650" cy="247650"/>
          </a:xfrm>
          <a:prstGeom prst="ellipse">
            <a:avLst/>
          </a:prstGeom>
          <a:solidFill>
            <a:srgbClr val="434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椭圆 319"/>
          <p:cNvSpPr/>
          <p:nvPr/>
        </p:nvSpPr>
        <p:spPr>
          <a:xfrm>
            <a:off x="9042414" y="3573817"/>
            <a:ext cx="247650" cy="247650"/>
          </a:xfrm>
          <a:prstGeom prst="ellipse">
            <a:avLst/>
          </a:prstGeom>
          <a:solidFill>
            <a:srgbClr val="434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椭圆 320"/>
          <p:cNvSpPr/>
          <p:nvPr/>
        </p:nvSpPr>
        <p:spPr>
          <a:xfrm>
            <a:off x="9042414" y="4739180"/>
            <a:ext cx="247650" cy="247650"/>
          </a:xfrm>
          <a:prstGeom prst="ellipse">
            <a:avLst/>
          </a:prstGeom>
          <a:solidFill>
            <a:srgbClr val="434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9619121" y="2091472"/>
            <a:ext cx="1752328" cy="830997"/>
            <a:chOff x="9558782" y="2415653"/>
            <a:chExt cx="1752328" cy="830997"/>
          </a:xfrm>
        </p:grpSpPr>
        <p:grpSp>
          <p:nvGrpSpPr>
            <p:cNvPr id="20" name="组合 19"/>
            <p:cNvGrpSpPr/>
            <p:nvPr/>
          </p:nvGrpSpPr>
          <p:grpSpPr>
            <a:xfrm>
              <a:off x="9558782" y="2499416"/>
              <a:ext cx="1752328" cy="624073"/>
              <a:chOff x="9820655" y="2266782"/>
              <a:chExt cx="1752328" cy="624073"/>
            </a:xfrm>
            <a:solidFill>
              <a:srgbClr val="A1BD70"/>
            </a:solidFill>
          </p:grpSpPr>
          <p:sp>
            <p:nvSpPr>
              <p:cNvPr id="17" name="矩形 16"/>
              <p:cNvSpPr/>
              <p:nvPr/>
            </p:nvSpPr>
            <p:spPr>
              <a:xfrm>
                <a:off x="9972503" y="2266782"/>
                <a:ext cx="1600480" cy="624073"/>
              </a:xfrm>
              <a:prstGeom prst="rect">
                <a:avLst/>
              </a:prstGeom>
              <a:solidFill>
                <a:srgbClr val="A1B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 rot="16200000">
                <a:off x="9787728" y="2516380"/>
                <a:ext cx="248191" cy="182337"/>
              </a:xfrm>
              <a:prstGeom prst="triangle">
                <a:avLst/>
              </a:prstGeom>
              <a:solidFill>
                <a:srgbClr val="A1B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9" name="文本框 328"/>
            <p:cNvSpPr txBox="1"/>
            <p:nvPr/>
          </p:nvSpPr>
          <p:spPr>
            <a:xfrm>
              <a:off x="9902720" y="2415653"/>
              <a:ext cx="13260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 smtClean="0">
                  <a:solidFill>
                    <a:srgbClr val="FFF6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90</a:t>
              </a:r>
              <a:r>
                <a:rPr lang="en-US" altLang="zh-CN" sz="3200" b="1" dirty="0" smtClean="0">
                  <a:solidFill>
                    <a:srgbClr val="FFF6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24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0" name="组合 329"/>
          <p:cNvGrpSpPr/>
          <p:nvPr/>
        </p:nvGrpSpPr>
        <p:grpSpPr>
          <a:xfrm>
            <a:off x="9588954" y="3272423"/>
            <a:ext cx="1752328" cy="830997"/>
            <a:chOff x="9558782" y="2415653"/>
            <a:chExt cx="1752328" cy="830997"/>
          </a:xfrm>
        </p:grpSpPr>
        <p:grpSp>
          <p:nvGrpSpPr>
            <p:cNvPr id="331" name="组合 330"/>
            <p:cNvGrpSpPr/>
            <p:nvPr/>
          </p:nvGrpSpPr>
          <p:grpSpPr>
            <a:xfrm>
              <a:off x="9558782" y="2499416"/>
              <a:ext cx="1752328" cy="624073"/>
              <a:chOff x="9820655" y="2266782"/>
              <a:chExt cx="1752328" cy="624073"/>
            </a:xfrm>
            <a:solidFill>
              <a:srgbClr val="A1BD70"/>
            </a:solidFill>
          </p:grpSpPr>
          <p:sp>
            <p:nvSpPr>
              <p:cNvPr id="333" name="矩形 332"/>
              <p:cNvSpPr/>
              <p:nvPr/>
            </p:nvSpPr>
            <p:spPr>
              <a:xfrm>
                <a:off x="9972503" y="2266782"/>
                <a:ext cx="1600480" cy="624073"/>
              </a:xfrm>
              <a:prstGeom prst="rect">
                <a:avLst/>
              </a:prstGeom>
              <a:solidFill>
                <a:srgbClr val="F58D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4" name="等腰三角形 333"/>
              <p:cNvSpPr/>
              <p:nvPr/>
            </p:nvSpPr>
            <p:spPr>
              <a:xfrm rot="16200000">
                <a:off x="9787728" y="2516380"/>
                <a:ext cx="248191" cy="182337"/>
              </a:xfrm>
              <a:prstGeom prst="triangle">
                <a:avLst/>
              </a:prstGeom>
              <a:solidFill>
                <a:srgbClr val="F58D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2" name="文本框 331"/>
            <p:cNvSpPr txBox="1"/>
            <p:nvPr/>
          </p:nvSpPr>
          <p:spPr>
            <a:xfrm>
              <a:off x="9902720" y="2415653"/>
              <a:ext cx="13260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 smtClean="0">
                  <a:solidFill>
                    <a:srgbClr val="FFF6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</a:t>
              </a:r>
              <a:r>
                <a:rPr lang="en-US" altLang="zh-CN" sz="3200" b="1" dirty="0" smtClean="0">
                  <a:solidFill>
                    <a:srgbClr val="FFF6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24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5" name="组合 334"/>
          <p:cNvGrpSpPr/>
          <p:nvPr/>
        </p:nvGrpSpPr>
        <p:grpSpPr>
          <a:xfrm>
            <a:off x="9633940" y="4432728"/>
            <a:ext cx="1752328" cy="830997"/>
            <a:chOff x="9558782" y="2415653"/>
            <a:chExt cx="1752328" cy="830997"/>
          </a:xfrm>
        </p:grpSpPr>
        <p:grpSp>
          <p:nvGrpSpPr>
            <p:cNvPr id="336" name="组合 335"/>
            <p:cNvGrpSpPr/>
            <p:nvPr/>
          </p:nvGrpSpPr>
          <p:grpSpPr>
            <a:xfrm>
              <a:off x="9558782" y="2499416"/>
              <a:ext cx="1752328" cy="624073"/>
              <a:chOff x="9820655" y="2266782"/>
              <a:chExt cx="1752328" cy="624073"/>
            </a:xfrm>
            <a:solidFill>
              <a:srgbClr val="A1BD70"/>
            </a:solidFill>
          </p:grpSpPr>
          <p:sp>
            <p:nvSpPr>
              <p:cNvPr id="338" name="矩形 337"/>
              <p:cNvSpPr/>
              <p:nvPr/>
            </p:nvSpPr>
            <p:spPr>
              <a:xfrm>
                <a:off x="9972503" y="2266782"/>
                <a:ext cx="1600480" cy="624073"/>
              </a:xfrm>
              <a:prstGeom prst="rect">
                <a:avLst/>
              </a:prstGeom>
              <a:solidFill>
                <a:srgbClr val="FFDD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等腰三角形 338"/>
              <p:cNvSpPr/>
              <p:nvPr/>
            </p:nvSpPr>
            <p:spPr>
              <a:xfrm rot="16200000">
                <a:off x="9787728" y="2516380"/>
                <a:ext cx="248191" cy="182337"/>
              </a:xfrm>
              <a:prstGeom prst="triangle">
                <a:avLst/>
              </a:prstGeom>
              <a:solidFill>
                <a:srgbClr val="FFDD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7" name="文本框 336"/>
            <p:cNvSpPr txBox="1"/>
            <p:nvPr/>
          </p:nvSpPr>
          <p:spPr>
            <a:xfrm>
              <a:off x="9902720" y="2415653"/>
              <a:ext cx="13260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 smtClean="0">
                  <a:solidFill>
                    <a:srgbClr val="FFF6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70</a:t>
              </a:r>
              <a:r>
                <a:rPr lang="en-US" altLang="zh-CN" sz="3200" b="1" dirty="0" smtClean="0">
                  <a:solidFill>
                    <a:srgbClr val="FFF6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24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0" name="矩形 339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1" name="文本框 340"/>
          <p:cNvSpPr txBox="1"/>
          <p:nvPr/>
        </p:nvSpPr>
        <p:spPr>
          <a:xfrm>
            <a:off x="320767" y="339860"/>
            <a:ext cx="5438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 HERE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2" name="组合 341"/>
          <p:cNvGrpSpPr/>
          <p:nvPr/>
        </p:nvGrpSpPr>
        <p:grpSpPr>
          <a:xfrm>
            <a:off x="1101180" y="5688445"/>
            <a:ext cx="10267256" cy="1015663"/>
            <a:chOff x="176823" y="5281174"/>
            <a:chExt cx="5670308" cy="1015663"/>
          </a:xfrm>
        </p:grpSpPr>
        <p:sp>
          <p:nvSpPr>
            <p:cNvPr id="343" name="文本框 342"/>
            <p:cNvSpPr txBox="1"/>
            <p:nvPr/>
          </p:nvSpPr>
          <p:spPr>
            <a:xfrm>
              <a:off x="727799" y="5281174"/>
              <a:ext cx="51193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 ADD YOUR TEXT AND MAKE IT EASYADD YOUR TEXT HERE </a:t>
              </a:r>
              <a:endPara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176823" y="5311811"/>
              <a:ext cx="1016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459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-19050" y="3981450"/>
            <a:ext cx="12211050" cy="0"/>
          </a:xfrm>
          <a:custGeom>
            <a:avLst/>
            <a:gdLst>
              <a:gd name="connsiteX0" fmla="*/ 0 w 12211050"/>
              <a:gd name="connsiteY0" fmla="*/ 0 h 0"/>
              <a:gd name="connsiteX1" fmla="*/ 12211050 w 122110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211050">
                <a:moveTo>
                  <a:pt x="0" y="0"/>
                </a:moveTo>
                <a:lnTo>
                  <a:pt x="12211050" y="0"/>
                </a:lnTo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标注 6"/>
          <p:cNvSpPr/>
          <p:nvPr/>
        </p:nvSpPr>
        <p:spPr>
          <a:xfrm>
            <a:off x="819150" y="2190750"/>
            <a:ext cx="2057400" cy="1378458"/>
          </a:xfrm>
          <a:prstGeom prst="wedgeRectCallout">
            <a:avLst>
              <a:gd name="adj1" fmla="val -28240"/>
              <a:gd name="adj2" fmla="val 79084"/>
            </a:avLst>
          </a:prstGeom>
          <a:solidFill>
            <a:srgbClr val="F58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标注 22"/>
          <p:cNvSpPr/>
          <p:nvPr/>
        </p:nvSpPr>
        <p:spPr>
          <a:xfrm>
            <a:off x="3587969" y="2190750"/>
            <a:ext cx="2057400" cy="1378458"/>
          </a:xfrm>
          <a:prstGeom prst="wedgeRectCallout">
            <a:avLst>
              <a:gd name="adj1" fmla="val -28240"/>
              <a:gd name="adj2" fmla="val 79084"/>
            </a:avLst>
          </a:prstGeom>
          <a:solidFill>
            <a:srgbClr val="A1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标注 23"/>
          <p:cNvSpPr/>
          <p:nvPr/>
        </p:nvSpPr>
        <p:spPr>
          <a:xfrm>
            <a:off x="6496050" y="2190750"/>
            <a:ext cx="2057400" cy="1378458"/>
          </a:xfrm>
          <a:prstGeom prst="wedgeRectCallout">
            <a:avLst>
              <a:gd name="adj1" fmla="val -28240"/>
              <a:gd name="adj2" fmla="val 79084"/>
            </a:avLst>
          </a:prstGeom>
          <a:solidFill>
            <a:srgbClr val="FFD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标注 24"/>
          <p:cNvSpPr/>
          <p:nvPr/>
        </p:nvSpPr>
        <p:spPr>
          <a:xfrm>
            <a:off x="9582150" y="2190750"/>
            <a:ext cx="2057400" cy="1378458"/>
          </a:xfrm>
          <a:prstGeom prst="wedgeRectCallout">
            <a:avLst>
              <a:gd name="adj1" fmla="val -28240"/>
              <a:gd name="adj2" fmla="val 79084"/>
            </a:avLst>
          </a:prstGeom>
          <a:solidFill>
            <a:srgbClr val="A37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88358" y="3999358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76442" y="3999358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664526" y="3999358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552611" y="3999358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97806" y="4522578"/>
            <a:ext cx="2566686" cy="1360990"/>
            <a:chOff x="970993" y="4955241"/>
            <a:chExt cx="2566686" cy="1360990"/>
          </a:xfrm>
        </p:grpSpPr>
        <p:sp>
          <p:nvSpPr>
            <p:cNvPr id="31" name="文本框 30"/>
            <p:cNvSpPr txBox="1"/>
            <p:nvPr/>
          </p:nvSpPr>
          <p:spPr>
            <a:xfrm>
              <a:off x="970993" y="5300568"/>
              <a:ext cx="25666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  SAMPLE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70993" y="4955241"/>
              <a:ext cx="14734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362509" y="4522578"/>
            <a:ext cx="2566686" cy="1360990"/>
            <a:chOff x="970993" y="4955241"/>
            <a:chExt cx="2566686" cy="1360990"/>
          </a:xfrm>
        </p:grpSpPr>
        <p:sp>
          <p:nvSpPr>
            <p:cNvPr id="34" name="文本框 33"/>
            <p:cNvSpPr txBox="1"/>
            <p:nvPr/>
          </p:nvSpPr>
          <p:spPr>
            <a:xfrm>
              <a:off x="970993" y="5300568"/>
              <a:ext cx="25666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  SAMPLE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70993" y="4955241"/>
              <a:ext cx="14734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227212" y="4522578"/>
            <a:ext cx="2566686" cy="1360990"/>
            <a:chOff x="970993" y="4955241"/>
            <a:chExt cx="2566686" cy="1360990"/>
          </a:xfrm>
        </p:grpSpPr>
        <p:sp>
          <p:nvSpPr>
            <p:cNvPr id="37" name="文本框 36"/>
            <p:cNvSpPr txBox="1"/>
            <p:nvPr/>
          </p:nvSpPr>
          <p:spPr>
            <a:xfrm>
              <a:off x="970993" y="5300568"/>
              <a:ext cx="25666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  SAMPLE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70993" y="4955241"/>
              <a:ext cx="14734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9091914" y="4522578"/>
            <a:ext cx="2566686" cy="1360990"/>
            <a:chOff x="970993" y="4955241"/>
            <a:chExt cx="2566686" cy="1360990"/>
          </a:xfrm>
        </p:grpSpPr>
        <p:sp>
          <p:nvSpPr>
            <p:cNvPr id="40" name="文本框 39"/>
            <p:cNvSpPr txBox="1"/>
            <p:nvPr/>
          </p:nvSpPr>
          <p:spPr>
            <a:xfrm>
              <a:off x="970993" y="5300568"/>
              <a:ext cx="25666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  SAMPLE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970993" y="4955241"/>
              <a:ext cx="14734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656184" y="2587591"/>
            <a:ext cx="1903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TITLE</a:t>
            </a:r>
            <a:endParaRPr lang="zh-CN" altLang="en-US" sz="32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409950" y="2545111"/>
            <a:ext cx="1903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TITLE</a:t>
            </a:r>
            <a:endParaRPr lang="zh-CN" altLang="en-US" sz="32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312913" y="2604573"/>
            <a:ext cx="1903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TITLE</a:t>
            </a:r>
            <a:endParaRPr lang="zh-CN" altLang="en-US" sz="32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423714" y="2587590"/>
            <a:ext cx="1903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TITLE</a:t>
            </a:r>
            <a:endParaRPr lang="zh-CN" altLang="en-US" sz="32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320767" y="339860"/>
            <a:ext cx="5438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 HERE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642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539752989"/>
              </p:ext>
            </p:extLst>
          </p:nvPr>
        </p:nvGraphicFramePr>
        <p:xfrm>
          <a:off x="-1050547" y="1467519"/>
          <a:ext cx="6802871" cy="4535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17" name="组合 316"/>
          <p:cNvGrpSpPr/>
          <p:nvPr/>
        </p:nvGrpSpPr>
        <p:grpSpPr>
          <a:xfrm>
            <a:off x="5275542" y="1942307"/>
            <a:ext cx="5125955" cy="745438"/>
            <a:chOff x="970993" y="4955241"/>
            <a:chExt cx="5125955" cy="745438"/>
          </a:xfrm>
        </p:grpSpPr>
        <p:sp>
          <p:nvSpPr>
            <p:cNvPr id="318" name="文本框 317"/>
            <p:cNvSpPr txBox="1"/>
            <p:nvPr/>
          </p:nvSpPr>
          <p:spPr>
            <a:xfrm>
              <a:off x="970993" y="5300569"/>
              <a:ext cx="5125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9" name="文本框 318"/>
            <p:cNvSpPr txBox="1"/>
            <p:nvPr/>
          </p:nvSpPr>
          <p:spPr>
            <a:xfrm>
              <a:off x="970993" y="4955241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5275542" y="2791100"/>
            <a:ext cx="5125955" cy="745438"/>
            <a:chOff x="970993" y="4955241"/>
            <a:chExt cx="5125955" cy="745438"/>
          </a:xfrm>
        </p:grpSpPr>
        <p:sp>
          <p:nvSpPr>
            <p:cNvPr id="323" name="文本框 322"/>
            <p:cNvSpPr txBox="1"/>
            <p:nvPr/>
          </p:nvSpPr>
          <p:spPr>
            <a:xfrm>
              <a:off x="970993" y="5300569"/>
              <a:ext cx="5125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4" name="文本框 323"/>
            <p:cNvSpPr txBox="1"/>
            <p:nvPr/>
          </p:nvSpPr>
          <p:spPr>
            <a:xfrm>
              <a:off x="970993" y="4955241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5" name="组合 324"/>
          <p:cNvGrpSpPr/>
          <p:nvPr/>
        </p:nvGrpSpPr>
        <p:grpSpPr>
          <a:xfrm>
            <a:off x="5275542" y="3639893"/>
            <a:ext cx="5125955" cy="745438"/>
            <a:chOff x="970993" y="4955241"/>
            <a:chExt cx="5125955" cy="745438"/>
          </a:xfrm>
        </p:grpSpPr>
        <p:sp>
          <p:nvSpPr>
            <p:cNvPr id="326" name="文本框 325"/>
            <p:cNvSpPr txBox="1"/>
            <p:nvPr/>
          </p:nvSpPr>
          <p:spPr>
            <a:xfrm>
              <a:off x="970993" y="5300569"/>
              <a:ext cx="5125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" name="文本框 326"/>
            <p:cNvSpPr txBox="1"/>
            <p:nvPr/>
          </p:nvSpPr>
          <p:spPr>
            <a:xfrm>
              <a:off x="970993" y="4955241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椭圆 2"/>
          <p:cNvSpPr/>
          <p:nvPr/>
        </p:nvSpPr>
        <p:spPr>
          <a:xfrm>
            <a:off x="4883369" y="2058839"/>
            <a:ext cx="228600" cy="228600"/>
          </a:xfrm>
          <a:prstGeom prst="ellipse">
            <a:avLst/>
          </a:prstGeom>
          <a:solidFill>
            <a:srgbClr val="A1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椭圆 327"/>
          <p:cNvSpPr/>
          <p:nvPr/>
        </p:nvSpPr>
        <p:spPr>
          <a:xfrm>
            <a:off x="4883369" y="2907632"/>
            <a:ext cx="228600" cy="228600"/>
          </a:xfrm>
          <a:prstGeom prst="ellipse">
            <a:avLst/>
          </a:prstGeom>
          <a:solidFill>
            <a:srgbClr val="F58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椭圆 339"/>
          <p:cNvSpPr/>
          <p:nvPr/>
        </p:nvSpPr>
        <p:spPr>
          <a:xfrm>
            <a:off x="4883369" y="3756425"/>
            <a:ext cx="228600" cy="228600"/>
          </a:xfrm>
          <a:prstGeom prst="ellipse">
            <a:avLst/>
          </a:prstGeom>
          <a:solidFill>
            <a:srgbClr val="FFE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1" name="组合 340"/>
          <p:cNvGrpSpPr/>
          <p:nvPr/>
        </p:nvGrpSpPr>
        <p:grpSpPr>
          <a:xfrm>
            <a:off x="4635719" y="4834014"/>
            <a:ext cx="6142580" cy="861775"/>
            <a:chOff x="-43793" y="5269791"/>
            <a:chExt cx="6142580" cy="861775"/>
          </a:xfrm>
        </p:grpSpPr>
        <p:sp>
          <p:nvSpPr>
            <p:cNvPr id="342" name="文本框 341"/>
            <p:cNvSpPr txBox="1"/>
            <p:nvPr/>
          </p:nvSpPr>
          <p:spPr>
            <a:xfrm>
              <a:off x="970993" y="5300569"/>
              <a:ext cx="5125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3" name="文本框 342"/>
            <p:cNvSpPr txBox="1"/>
            <p:nvPr/>
          </p:nvSpPr>
          <p:spPr>
            <a:xfrm>
              <a:off x="-43793" y="5269791"/>
              <a:ext cx="1016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972832" y="5731456"/>
              <a:ext cx="5125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5" name="矩形 344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文本框 345"/>
          <p:cNvSpPr txBox="1"/>
          <p:nvPr/>
        </p:nvSpPr>
        <p:spPr>
          <a:xfrm>
            <a:off x="320767" y="339860"/>
            <a:ext cx="5438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 HERE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519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188631" y="2014401"/>
            <a:ext cx="2669808" cy="1380959"/>
            <a:chOff x="1574368" y="1781341"/>
            <a:chExt cx="2669808" cy="1380959"/>
          </a:xfrm>
        </p:grpSpPr>
        <p:grpSp>
          <p:nvGrpSpPr>
            <p:cNvPr id="50" name="组合 49"/>
            <p:cNvGrpSpPr/>
            <p:nvPr/>
          </p:nvGrpSpPr>
          <p:grpSpPr>
            <a:xfrm>
              <a:off x="1574368" y="1781341"/>
              <a:ext cx="2669808" cy="1380959"/>
              <a:chOff x="1977837" y="2275170"/>
              <a:chExt cx="1908982" cy="987422"/>
            </a:xfrm>
            <a:solidFill>
              <a:srgbClr val="A1BD70"/>
            </a:solidFill>
          </p:grpSpPr>
          <p:sp>
            <p:nvSpPr>
              <p:cNvPr id="51" name="下箭头 50"/>
              <p:cNvSpPr/>
              <p:nvPr/>
            </p:nvSpPr>
            <p:spPr>
              <a:xfrm rot="16200000">
                <a:off x="2679121" y="2054894"/>
                <a:ext cx="800100" cy="1615296"/>
              </a:xfrm>
              <a:prstGeom prst="downArrow">
                <a:avLst>
                  <a:gd name="adj1" fmla="val 50000"/>
                  <a:gd name="adj2" fmla="val 6037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1977837" y="2275170"/>
                <a:ext cx="587371" cy="587371"/>
              </a:xfrm>
              <a:prstGeom prst="ellipse">
                <a:avLst/>
              </a:prstGeom>
              <a:grpFill/>
              <a:ln w="63500">
                <a:solidFill>
                  <a:srgbClr val="FFF6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1718551" y="1820726"/>
              <a:ext cx="533102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F6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4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763331" y="2014401"/>
            <a:ext cx="2669808" cy="1380959"/>
            <a:chOff x="1574368" y="1781341"/>
            <a:chExt cx="2669808" cy="1380959"/>
          </a:xfrm>
        </p:grpSpPr>
        <p:grpSp>
          <p:nvGrpSpPr>
            <p:cNvPr id="55" name="组合 54"/>
            <p:cNvGrpSpPr/>
            <p:nvPr/>
          </p:nvGrpSpPr>
          <p:grpSpPr>
            <a:xfrm>
              <a:off x="1574368" y="1781341"/>
              <a:ext cx="2669808" cy="1380959"/>
              <a:chOff x="1977837" y="2275170"/>
              <a:chExt cx="1908982" cy="987422"/>
            </a:xfrm>
            <a:solidFill>
              <a:srgbClr val="A1BD70"/>
            </a:solidFill>
          </p:grpSpPr>
          <p:sp>
            <p:nvSpPr>
              <p:cNvPr id="57" name="下箭头 56"/>
              <p:cNvSpPr/>
              <p:nvPr/>
            </p:nvSpPr>
            <p:spPr>
              <a:xfrm rot="16200000">
                <a:off x="2679121" y="2054894"/>
                <a:ext cx="800100" cy="1615296"/>
              </a:xfrm>
              <a:prstGeom prst="downArrow">
                <a:avLst>
                  <a:gd name="adj1" fmla="val 50000"/>
                  <a:gd name="adj2" fmla="val 60378"/>
                </a:avLst>
              </a:prstGeom>
              <a:solidFill>
                <a:srgbClr val="F064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1977837" y="2275170"/>
                <a:ext cx="587371" cy="587371"/>
              </a:xfrm>
              <a:prstGeom prst="ellipse">
                <a:avLst/>
              </a:prstGeom>
              <a:solidFill>
                <a:srgbClr val="F0644D"/>
              </a:solidFill>
              <a:ln w="63500">
                <a:solidFill>
                  <a:srgbClr val="FFF6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6" name="文本框 55"/>
            <p:cNvSpPr txBox="1"/>
            <p:nvPr/>
          </p:nvSpPr>
          <p:spPr>
            <a:xfrm>
              <a:off x="1718551" y="1820726"/>
              <a:ext cx="533102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F6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4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8338031" y="2014401"/>
            <a:ext cx="2669808" cy="1380959"/>
            <a:chOff x="1574368" y="1781341"/>
            <a:chExt cx="2669808" cy="1380959"/>
          </a:xfrm>
        </p:grpSpPr>
        <p:grpSp>
          <p:nvGrpSpPr>
            <p:cNvPr id="60" name="组合 59"/>
            <p:cNvGrpSpPr/>
            <p:nvPr/>
          </p:nvGrpSpPr>
          <p:grpSpPr>
            <a:xfrm>
              <a:off x="1574368" y="1781341"/>
              <a:ext cx="2669808" cy="1380959"/>
              <a:chOff x="1977837" y="2275170"/>
              <a:chExt cx="1908982" cy="987422"/>
            </a:xfrm>
            <a:solidFill>
              <a:srgbClr val="A1BD70"/>
            </a:solidFill>
          </p:grpSpPr>
          <p:sp>
            <p:nvSpPr>
              <p:cNvPr id="62" name="下箭头 61"/>
              <p:cNvSpPr/>
              <p:nvPr/>
            </p:nvSpPr>
            <p:spPr>
              <a:xfrm rot="16200000">
                <a:off x="2679121" y="2054894"/>
                <a:ext cx="800100" cy="1615296"/>
              </a:xfrm>
              <a:prstGeom prst="downArrow">
                <a:avLst>
                  <a:gd name="adj1" fmla="val 50000"/>
                  <a:gd name="adj2" fmla="val 60378"/>
                </a:avLst>
              </a:prstGeom>
              <a:solidFill>
                <a:srgbClr val="A37F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1977837" y="2275170"/>
                <a:ext cx="587371" cy="587371"/>
              </a:xfrm>
              <a:prstGeom prst="ellipse">
                <a:avLst/>
              </a:prstGeom>
              <a:solidFill>
                <a:srgbClr val="A37F67"/>
              </a:solidFill>
              <a:ln w="63500">
                <a:solidFill>
                  <a:srgbClr val="FFF6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1718551" y="1820726"/>
              <a:ext cx="533102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F6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4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任意多边形 9"/>
          <p:cNvSpPr/>
          <p:nvPr/>
        </p:nvSpPr>
        <p:spPr>
          <a:xfrm>
            <a:off x="4229100" y="1771650"/>
            <a:ext cx="0" cy="4457700"/>
          </a:xfrm>
          <a:custGeom>
            <a:avLst/>
            <a:gdLst>
              <a:gd name="connsiteX0" fmla="*/ 0 w 0"/>
              <a:gd name="connsiteY0" fmla="*/ 0 h 4457700"/>
              <a:gd name="connsiteX1" fmla="*/ 0 w 0"/>
              <a:gd name="connsiteY1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457700">
                <a:moveTo>
                  <a:pt x="0" y="0"/>
                </a:moveTo>
                <a:lnTo>
                  <a:pt x="0" y="4457700"/>
                </a:ln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 63"/>
          <p:cNvSpPr/>
          <p:nvPr/>
        </p:nvSpPr>
        <p:spPr>
          <a:xfrm>
            <a:off x="7905750" y="1771650"/>
            <a:ext cx="0" cy="4457700"/>
          </a:xfrm>
          <a:custGeom>
            <a:avLst/>
            <a:gdLst>
              <a:gd name="connsiteX0" fmla="*/ 0 w 0"/>
              <a:gd name="connsiteY0" fmla="*/ 0 h 4457700"/>
              <a:gd name="connsiteX1" fmla="*/ 0 w 0"/>
              <a:gd name="connsiteY1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457700">
                <a:moveTo>
                  <a:pt x="0" y="0"/>
                </a:moveTo>
                <a:lnTo>
                  <a:pt x="0" y="4457700"/>
                </a:ln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931998" y="3702835"/>
            <a:ext cx="3143001" cy="2652213"/>
            <a:chOff x="970992" y="4895124"/>
            <a:chExt cx="3143001" cy="2652213"/>
          </a:xfrm>
        </p:grpSpPr>
        <p:sp>
          <p:nvSpPr>
            <p:cNvPr id="66" name="文本框 65"/>
            <p:cNvSpPr txBox="1"/>
            <p:nvPr/>
          </p:nvSpPr>
          <p:spPr>
            <a:xfrm>
              <a:off x="970992" y="5300568"/>
              <a:ext cx="3143001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EASYADD YOUR TEXT HERE AND MAKE EASY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 ADD YOUR TEXT</a:t>
              </a:r>
              <a:endPara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123880" y="4895124"/>
              <a:ext cx="2282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ADD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615965" y="3702835"/>
            <a:ext cx="3143001" cy="2652213"/>
            <a:chOff x="970992" y="4895124"/>
            <a:chExt cx="3143001" cy="2652213"/>
          </a:xfrm>
        </p:grpSpPr>
        <p:sp>
          <p:nvSpPr>
            <p:cNvPr id="69" name="文本框 68"/>
            <p:cNvSpPr txBox="1"/>
            <p:nvPr/>
          </p:nvSpPr>
          <p:spPr>
            <a:xfrm>
              <a:off x="970992" y="5300568"/>
              <a:ext cx="3143001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EASYADD YOUR TEXT HERE AND MAKE EASY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 ADD YOUR TEXT</a:t>
              </a:r>
              <a:endPara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123880" y="4895124"/>
              <a:ext cx="2282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ADD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8299931" y="3702835"/>
            <a:ext cx="3143001" cy="2652213"/>
            <a:chOff x="970992" y="4895124"/>
            <a:chExt cx="3143001" cy="2652213"/>
          </a:xfrm>
        </p:grpSpPr>
        <p:sp>
          <p:nvSpPr>
            <p:cNvPr id="72" name="文本框 71"/>
            <p:cNvSpPr txBox="1"/>
            <p:nvPr/>
          </p:nvSpPr>
          <p:spPr>
            <a:xfrm>
              <a:off x="970992" y="5300568"/>
              <a:ext cx="3143001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EASYADD YOUR TEXT HERE AND MAKE EASY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 ADD YOUR TEXT</a:t>
              </a:r>
              <a:endPara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123880" y="4895124"/>
              <a:ext cx="2282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ADD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4" name="矩形 73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320767" y="339860"/>
            <a:ext cx="5438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 HERE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677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952763" y="1700685"/>
            <a:ext cx="6210301" cy="4533900"/>
            <a:chOff x="984250" y="1212488"/>
            <a:chExt cx="6616700" cy="4830596"/>
          </a:xfrm>
        </p:grpSpPr>
        <p:graphicFrame>
          <p:nvGraphicFramePr>
            <p:cNvPr id="14" name="图表 13"/>
            <p:cNvGraphicFramePr/>
            <p:nvPr>
              <p:extLst>
                <p:ext uri="{D42A27DB-BD31-4B8C-83A1-F6EECF244321}">
                  <p14:modId xmlns:p14="http://schemas.microsoft.com/office/powerpoint/2010/main" val="3480319985"/>
                </p:ext>
              </p:extLst>
            </p:nvPr>
          </p:nvGraphicFramePr>
          <p:xfrm>
            <a:off x="984250" y="1212488"/>
            <a:ext cx="6616700" cy="48305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38" name="组合 37"/>
            <p:cNvGrpSpPr/>
            <p:nvPr/>
          </p:nvGrpSpPr>
          <p:grpSpPr>
            <a:xfrm>
              <a:off x="3608266" y="2659378"/>
              <a:ext cx="1343335" cy="1070470"/>
              <a:chOff x="-3291953" y="-4928072"/>
              <a:chExt cx="1101981" cy="878141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9" name="Freeform 1852"/>
              <p:cNvSpPr>
                <a:spLocks noEditPoints="1"/>
              </p:cNvSpPr>
              <p:nvPr/>
            </p:nvSpPr>
            <p:spPr bwMode="auto">
              <a:xfrm>
                <a:off x="-3291953" y="-4635358"/>
                <a:ext cx="998670" cy="585427"/>
              </a:xfrm>
              <a:custGeom>
                <a:avLst/>
                <a:gdLst>
                  <a:gd name="T0" fmla="*/ 17 w 58"/>
                  <a:gd name="T1" fmla="*/ 13 h 34"/>
                  <a:gd name="T2" fmla="*/ 17 w 58"/>
                  <a:gd name="T3" fmla="*/ 34 h 34"/>
                  <a:gd name="T4" fmla="*/ 26 w 58"/>
                  <a:gd name="T5" fmla="*/ 34 h 34"/>
                  <a:gd name="T6" fmla="*/ 26 w 58"/>
                  <a:gd name="T7" fmla="*/ 13 h 34"/>
                  <a:gd name="T8" fmla="*/ 21 w 58"/>
                  <a:gd name="T9" fmla="*/ 9 h 34"/>
                  <a:gd name="T10" fmla="*/ 17 w 58"/>
                  <a:gd name="T11" fmla="*/ 13 h 34"/>
                  <a:gd name="T12" fmla="*/ 0 w 58"/>
                  <a:gd name="T13" fmla="*/ 34 h 34"/>
                  <a:gd name="T14" fmla="*/ 10 w 58"/>
                  <a:gd name="T15" fmla="*/ 34 h 34"/>
                  <a:gd name="T16" fmla="*/ 10 w 58"/>
                  <a:gd name="T17" fmla="*/ 18 h 34"/>
                  <a:gd name="T18" fmla="*/ 0 w 58"/>
                  <a:gd name="T19" fmla="*/ 26 h 34"/>
                  <a:gd name="T20" fmla="*/ 0 w 58"/>
                  <a:gd name="T21" fmla="*/ 34 h 34"/>
                  <a:gd name="T22" fmla="*/ 49 w 58"/>
                  <a:gd name="T23" fmla="*/ 8 h 34"/>
                  <a:gd name="T24" fmla="*/ 49 w 58"/>
                  <a:gd name="T25" fmla="*/ 34 h 34"/>
                  <a:gd name="T26" fmla="*/ 58 w 58"/>
                  <a:gd name="T27" fmla="*/ 34 h 34"/>
                  <a:gd name="T28" fmla="*/ 58 w 58"/>
                  <a:gd name="T29" fmla="*/ 0 h 34"/>
                  <a:gd name="T30" fmla="*/ 49 w 58"/>
                  <a:gd name="T31" fmla="*/ 8 h 34"/>
                  <a:gd name="T32" fmla="*/ 32 w 58"/>
                  <a:gd name="T33" fmla="*/ 18 h 34"/>
                  <a:gd name="T34" fmla="*/ 32 w 58"/>
                  <a:gd name="T35" fmla="*/ 34 h 34"/>
                  <a:gd name="T36" fmla="*/ 42 w 58"/>
                  <a:gd name="T37" fmla="*/ 34 h 34"/>
                  <a:gd name="T38" fmla="*/ 42 w 58"/>
                  <a:gd name="T39" fmla="*/ 13 h 34"/>
                  <a:gd name="T40" fmla="*/ 34 w 58"/>
                  <a:gd name="T41" fmla="*/ 20 h 34"/>
                  <a:gd name="T42" fmla="*/ 32 w 58"/>
                  <a:gd name="T43" fmla="*/ 1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8" h="34">
                    <a:moveTo>
                      <a:pt x="17" y="13"/>
                    </a:moveTo>
                    <a:lnTo>
                      <a:pt x="17" y="34"/>
                    </a:lnTo>
                    <a:lnTo>
                      <a:pt x="26" y="34"/>
                    </a:lnTo>
                    <a:lnTo>
                      <a:pt x="26" y="13"/>
                    </a:lnTo>
                    <a:lnTo>
                      <a:pt x="21" y="9"/>
                    </a:lnTo>
                    <a:lnTo>
                      <a:pt x="17" y="13"/>
                    </a:lnTo>
                    <a:close/>
                    <a:moveTo>
                      <a:pt x="0" y="34"/>
                    </a:moveTo>
                    <a:lnTo>
                      <a:pt x="10" y="34"/>
                    </a:lnTo>
                    <a:lnTo>
                      <a:pt x="10" y="18"/>
                    </a:lnTo>
                    <a:lnTo>
                      <a:pt x="0" y="26"/>
                    </a:lnTo>
                    <a:lnTo>
                      <a:pt x="0" y="34"/>
                    </a:lnTo>
                    <a:close/>
                    <a:moveTo>
                      <a:pt x="49" y="8"/>
                    </a:moveTo>
                    <a:lnTo>
                      <a:pt x="49" y="34"/>
                    </a:lnTo>
                    <a:lnTo>
                      <a:pt x="58" y="34"/>
                    </a:lnTo>
                    <a:lnTo>
                      <a:pt x="58" y="0"/>
                    </a:lnTo>
                    <a:lnTo>
                      <a:pt x="49" y="8"/>
                    </a:lnTo>
                    <a:close/>
                    <a:moveTo>
                      <a:pt x="32" y="18"/>
                    </a:moveTo>
                    <a:lnTo>
                      <a:pt x="32" y="34"/>
                    </a:lnTo>
                    <a:lnTo>
                      <a:pt x="42" y="34"/>
                    </a:lnTo>
                    <a:lnTo>
                      <a:pt x="42" y="13"/>
                    </a:lnTo>
                    <a:lnTo>
                      <a:pt x="34" y="20"/>
                    </a:lnTo>
                    <a:lnTo>
                      <a:pt x="32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1853"/>
              <p:cNvSpPr>
                <a:spLocks/>
              </p:cNvSpPr>
              <p:nvPr/>
            </p:nvSpPr>
            <p:spPr bwMode="auto">
              <a:xfrm>
                <a:off x="-3291953" y="-4928072"/>
                <a:ext cx="1101981" cy="637083"/>
              </a:xfrm>
              <a:custGeom>
                <a:avLst/>
                <a:gdLst>
                  <a:gd name="T0" fmla="*/ 64 w 64"/>
                  <a:gd name="T1" fmla="*/ 0 h 37"/>
                  <a:gd name="T2" fmla="*/ 46 w 64"/>
                  <a:gd name="T3" fmla="*/ 0 h 37"/>
                  <a:gd name="T4" fmla="*/ 54 w 64"/>
                  <a:gd name="T5" fmla="*/ 7 h 37"/>
                  <a:gd name="T6" fmla="*/ 34 w 64"/>
                  <a:gd name="T7" fmla="*/ 24 h 37"/>
                  <a:gd name="T8" fmla="*/ 21 w 64"/>
                  <a:gd name="T9" fmla="*/ 13 h 37"/>
                  <a:gd name="T10" fmla="*/ 0 w 64"/>
                  <a:gd name="T11" fmla="*/ 30 h 37"/>
                  <a:gd name="T12" fmla="*/ 0 w 64"/>
                  <a:gd name="T13" fmla="*/ 37 h 37"/>
                  <a:gd name="T14" fmla="*/ 21 w 64"/>
                  <a:gd name="T15" fmla="*/ 20 h 37"/>
                  <a:gd name="T16" fmla="*/ 34 w 64"/>
                  <a:gd name="T17" fmla="*/ 31 h 37"/>
                  <a:gd name="T18" fmla="*/ 58 w 64"/>
                  <a:gd name="T19" fmla="*/ 11 h 37"/>
                  <a:gd name="T20" fmla="*/ 64 w 64"/>
                  <a:gd name="T21" fmla="*/ 17 h 37"/>
                  <a:gd name="T22" fmla="*/ 64 w 64"/>
                  <a:gd name="T23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37">
                    <a:moveTo>
                      <a:pt x="64" y="0"/>
                    </a:moveTo>
                    <a:lnTo>
                      <a:pt x="46" y="0"/>
                    </a:lnTo>
                    <a:lnTo>
                      <a:pt x="54" y="7"/>
                    </a:lnTo>
                    <a:lnTo>
                      <a:pt x="34" y="24"/>
                    </a:lnTo>
                    <a:lnTo>
                      <a:pt x="21" y="13"/>
                    </a:lnTo>
                    <a:lnTo>
                      <a:pt x="0" y="30"/>
                    </a:lnTo>
                    <a:lnTo>
                      <a:pt x="0" y="37"/>
                    </a:lnTo>
                    <a:lnTo>
                      <a:pt x="21" y="20"/>
                    </a:lnTo>
                    <a:lnTo>
                      <a:pt x="34" y="31"/>
                    </a:lnTo>
                    <a:lnTo>
                      <a:pt x="58" y="11"/>
                    </a:lnTo>
                    <a:lnTo>
                      <a:pt x="64" y="17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7561542" y="1777052"/>
            <a:ext cx="3735107" cy="1053214"/>
            <a:chOff x="970993" y="4955241"/>
            <a:chExt cx="3735107" cy="1053214"/>
          </a:xfrm>
        </p:grpSpPr>
        <p:sp>
          <p:nvSpPr>
            <p:cNvPr id="42" name="文本框 41"/>
            <p:cNvSpPr txBox="1"/>
            <p:nvPr/>
          </p:nvSpPr>
          <p:spPr>
            <a:xfrm>
              <a:off x="970993" y="5300569"/>
              <a:ext cx="37351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 AND SAMPLE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970993" y="4955241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2" name="椭圆 51"/>
          <p:cNvSpPr/>
          <p:nvPr/>
        </p:nvSpPr>
        <p:spPr>
          <a:xfrm>
            <a:off x="7271188" y="1894053"/>
            <a:ext cx="228600" cy="228600"/>
          </a:xfrm>
          <a:prstGeom prst="ellipse">
            <a:avLst/>
          </a:prstGeom>
          <a:solidFill>
            <a:srgbClr val="A1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271188" y="2982885"/>
            <a:ext cx="228600" cy="228600"/>
          </a:xfrm>
          <a:prstGeom prst="ellipse">
            <a:avLst/>
          </a:prstGeom>
          <a:solidFill>
            <a:srgbClr val="F58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7271188" y="5227363"/>
            <a:ext cx="228600" cy="228600"/>
          </a:xfrm>
          <a:prstGeom prst="ellipse">
            <a:avLst/>
          </a:prstGeom>
          <a:solidFill>
            <a:srgbClr val="A37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7542492" y="2914421"/>
            <a:ext cx="3735107" cy="1053214"/>
            <a:chOff x="970993" y="4955241"/>
            <a:chExt cx="3735107" cy="1053214"/>
          </a:xfrm>
        </p:grpSpPr>
        <p:sp>
          <p:nvSpPr>
            <p:cNvPr id="63" name="文本框 62"/>
            <p:cNvSpPr txBox="1"/>
            <p:nvPr/>
          </p:nvSpPr>
          <p:spPr>
            <a:xfrm>
              <a:off x="970993" y="5300569"/>
              <a:ext cx="37351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 AND SAMPLE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970993" y="4955241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7555192" y="3967635"/>
            <a:ext cx="3735107" cy="1053214"/>
            <a:chOff x="970993" y="4955241"/>
            <a:chExt cx="3735107" cy="1053214"/>
          </a:xfrm>
        </p:grpSpPr>
        <p:sp>
          <p:nvSpPr>
            <p:cNvPr id="66" name="文本框 65"/>
            <p:cNvSpPr txBox="1"/>
            <p:nvPr/>
          </p:nvSpPr>
          <p:spPr>
            <a:xfrm>
              <a:off x="970993" y="5300569"/>
              <a:ext cx="37351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 AND SAMPLE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970993" y="4955241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7548842" y="5110635"/>
            <a:ext cx="3735107" cy="1053214"/>
            <a:chOff x="970993" y="4955241"/>
            <a:chExt cx="3735107" cy="1053214"/>
          </a:xfrm>
        </p:grpSpPr>
        <p:sp>
          <p:nvSpPr>
            <p:cNvPr id="69" name="文本框 68"/>
            <p:cNvSpPr txBox="1"/>
            <p:nvPr/>
          </p:nvSpPr>
          <p:spPr>
            <a:xfrm>
              <a:off x="970993" y="5300569"/>
              <a:ext cx="37351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 AND SAMPLE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970993" y="4955241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椭圆 70"/>
          <p:cNvSpPr/>
          <p:nvPr/>
        </p:nvSpPr>
        <p:spPr>
          <a:xfrm>
            <a:off x="7271188" y="4034680"/>
            <a:ext cx="228600" cy="228600"/>
          </a:xfrm>
          <a:prstGeom prst="ellipse">
            <a:avLst/>
          </a:prstGeom>
          <a:solidFill>
            <a:srgbClr val="FFD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3134926" y="4312963"/>
            <a:ext cx="1703993" cy="400110"/>
          </a:xfrm>
          <a:prstGeom prst="rect">
            <a:avLst/>
          </a:prstGeom>
          <a:solidFill>
            <a:srgbClr val="595959"/>
          </a:solidFill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zh-CN" altLang="en-US" sz="20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320767" y="339860"/>
            <a:ext cx="5438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 HERE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509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466850" y="1824223"/>
            <a:ext cx="3981450" cy="3981450"/>
            <a:chOff x="2324100" y="1905000"/>
            <a:chExt cx="3619500" cy="3619500"/>
          </a:xfrm>
          <a:solidFill>
            <a:schemeClr val="bg1">
              <a:lumMod val="85000"/>
            </a:schemeClr>
          </a:solidFill>
        </p:grpSpPr>
        <p:sp>
          <p:nvSpPr>
            <p:cNvPr id="2" name="泪滴形 1"/>
            <p:cNvSpPr/>
            <p:nvPr/>
          </p:nvSpPr>
          <p:spPr>
            <a:xfrm>
              <a:off x="2324100" y="3867150"/>
              <a:ext cx="1657350" cy="1657350"/>
            </a:xfrm>
            <a:prstGeom prst="teardrop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泪滴形 29"/>
            <p:cNvSpPr/>
            <p:nvPr/>
          </p:nvSpPr>
          <p:spPr>
            <a:xfrm flipH="1">
              <a:off x="4019550" y="3867150"/>
              <a:ext cx="1657350" cy="1657350"/>
            </a:xfrm>
            <a:prstGeom prst="teardrop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泪滴形 30"/>
            <p:cNvSpPr/>
            <p:nvPr/>
          </p:nvSpPr>
          <p:spPr>
            <a:xfrm flipV="1">
              <a:off x="2324100" y="2171700"/>
              <a:ext cx="1657350" cy="1657350"/>
            </a:xfrm>
            <a:prstGeom prst="teardrop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泪滴形 31"/>
            <p:cNvSpPr/>
            <p:nvPr/>
          </p:nvSpPr>
          <p:spPr>
            <a:xfrm flipH="1" flipV="1">
              <a:off x="4019550" y="1905000"/>
              <a:ext cx="1924050" cy="1924050"/>
            </a:xfrm>
            <a:prstGeom prst="teardrop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椭圆 7"/>
          <p:cNvSpPr/>
          <p:nvPr/>
        </p:nvSpPr>
        <p:spPr>
          <a:xfrm>
            <a:off x="1730692" y="2381435"/>
            <a:ext cx="1295400" cy="1295400"/>
          </a:xfrm>
          <a:prstGeom prst="ellipse">
            <a:avLst/>
          </a:prstGeom>
          <a:solidFill>
            <a:srgbClr val="F58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619500" y="2141405"/>
            <a:ext cx="1535430" cy="1535430"/>
          </a:xfrm>
          <a:prstGeom prst="ellipse">
            <a:avLst/>
          </a:prstGeom>
          <a:solidFill>
            <a:srgbClr val="A1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727834" y="4204520"/>
            <a:ext cx="1295400" cy="1295400"/>
          </a:xfrm>
          <a:prstGeom prst="ellipse">
            <a:avLst/>
          </a:prstGeom>
          <a:solidFill>
            <a:srgbClr val="FFD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595687" y="4298193"/>
            <a:ext cx="1295400" cy="1295400"/>
          </a:xfrm>
          <a:prstGeom prst="ellipse">
            <a:avLst/>
          </a:prstGeom>
          <a:solidFill>
            <a:srgbClr val="A37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6247092" y="2241232"/>
            <a:ext cx="5125955" cy="745438"/>
            <a:chOff x="970993" y="4955241"/>
            <a:chExt cx="5125955" cy="745438"/>
          </a:xfrm>
        </p:grpSpPr>
        <p:sp>
          <p:nvSpPr>
            <p:cNvPr id="39" name="文本框 38"/>
            <p:cNvSpPr txBox="1"/>
            <p:nvPr/>
          </p:nvSpPr>
          <p:spPr>
            <a:xfrm>
              <a:off x="970993" y="5300569"/>
              <a:ext cx="5125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970993" y="4955241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247092" y="3069510"/>
            <a:ext cx="5125955" cy="745438"/>
            <a:chOff x="970993" y="4955241"/>
            <a:chExt cx="5125955" cy="745438"/>
          </a:xfrm>
        </p:grpSpPr>
        <p:sp>
          <p:nvSpPr>
            <p:cNvPr id="48" name="文本框 47"/>
            <p:cNvSpPr txBox="1"/>
            <p:nvPr/>
          </p:nvSpPr>
          <p:spPr>
            <a:xfrm>
              <a:off x="970993" y="5300569"/>
              <a:ext cx="5125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970993" y="4955241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247092" y="3938818"/>
            <a:ext cx="5125955" cy="745438"/>
            <a:chOff x="970993" y="4955241"/>
            <a:chExt cx="5125955" cy="745438"/>
          </a:xfrm>
        </p:grpSpPr>
        <p:sp>
          <p:nvSpPr>
            <p:cNvPr id="51" name="文本框 50"/>
            <p:cNvSpPr txBox="1"/>
            <p:nvPr/>
          </p:nvSpPr>
          <p:spPr>
            <a:xfrm>
              <a:off x="970993" y="5300569"/>
              <a:ext cx="5125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970993" y="4955241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247092" y="4810812"/>
            <a:ext cx="5125955" cy="745438"/>
            <a:chOff x="970993" y="4955241"/>
            <a:chExt cx="5125955" cy="745438"/>
          </a:xfrm>
        </p:grpSpPr>
        <p:sp>
          <p:nvSpPr>
            <p:cNvPr id="54" name="文本框 53"/>
            <p:cNvSpPr txBox="1"/>
            <p:nvPr/>
          </p:nvSpPr>
          <p:spPr>
            <a:xfrm>
              <a:off x="970993" y="5300569"/>
              <a:ext cx="5125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970993" y="4955241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1892640" y="2755837"/>
            <a:ext cx="1002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endParaRPr lang="zh-CN" altLang="en-US" sz="24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888120" y="2719744"/>
            <a:ext cx="1002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endParaRPr lang="zh-CN" altLang="en-US" sz="24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782401" y="4694475"/>
            <a:ext cx="1002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endParaRPr lang="zh-CN" altLang="en-US" sz="24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880159" y="4732877"/>
            <a:ext cx="1002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endParaRPr lang="zh-CN" altLang="en-US" sz="24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20767" y="339860"/>
            <a:ext cx="5438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 HERE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848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320767" y="339860"/>
            <a:ext cx="2769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7281495" y="1517437"/>
            <a:ext cx="3003899" cy="730970"/>
            <a:chOff x="970993" y="5038959"/>
            <a:chExt cx="3003899" cy="730970"/>
          </a:xfrm>
        </p:grpSpPr>
        <p:sp>
          <p:nvSpPr>
            <p:cNvPr id="58" name="文本框 57"/>
            <p:cNvSpPr txBox="1"/>
            <p:nvPr/>
          </p:nvSpPr>
          <p:spPr>
            <a:xfrm>
              <a:off x="970993" y="5400597"/>
              <a:ext cx="3003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IN HERE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970993" y="5038959"/>
              <a:ext cx="1905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2277325" y="309035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400" b="1" dirty="0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516338" y="1477953"/>
            <a:ext cx="665978" cy="720170"/>
            <a:chOff x="6453268" y="1570604"/>
            <a:chExt cx="665978" cy="720170"/>
          </a:xfrm>
        </p:grpSpPr>
        <p:sp>
          <p:nvSpPr>
            <p:cNvPr id="63" name="椭圆 62"/>
            <p:cNvSpPr/>
            <p:nvPr/>
          </p:nvSpPr>
          <p:spPr>
            <a:xfrm>
              <a:off x="6453268" y="1570604"/>
              <a:ext cx="665978" cy="665978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6552447" y="1582888"/>
              <a:ext cx="5004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516338" y="2384297"/>
            <a:ext cx="665978" cy="716197"/>
            <a:chOff x="6442543" y="2520273"/>
            <a:chExt cx="665978" cy="716197"/>
          </a:xfrm>
        </p:grpSpPr>
        <p:sp>
          <p:nvSpPr>
            <p:cNvPr id="66" name="椭圆 65"/>
            <p:cNvSpPr/>
            <p:nvPr/>
          </p:nvSpPr>
          <p:spPr>
            <a:xfrm>
              <a:off x="6442543" y="2570492"/>
              <a:ext cx="665978" cy="665978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541722" y="2520273"/>
              <a:ext cx="5004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600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516338" y="3336015"/>
            <a:ext cx="665978" cy="716479"/>
            <a:chOff x="6429253" y="3570380"/>
            <a:chExt cx="665978" cy="716479"/>
          </a:xfrm>
        </p:grpSpPr>
        <p:sp>
          <p:nvSpPr>
            <p:cNvPr id="62" name="椭圆 61"/>
            <p:cNvSpPr/>
            <p:nvPr/>
          </p:nvSpPr>
          <p:spPr>
            <a:xfrm>
              <a:off x="6429253" y="3570380"/>
              <a:ext cx="665978" cy="665978"/>
            </a:xfrm>
            <a:prstGeom prst="ellipse">
              <a:avLst/>
            </a:prstGeom>
            <a:solidFill>
              <a:srgbClr val="FFDE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6512013" y="3578973"/>
              <a:ext cx="5004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600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16338" y="4288015"/>
            <a:ext cx="665978" cy="707886"/>
            <a:chOff x="6453268" y="4570267"/>
            <a:chExt cx="665978" cy="707886"/>
          </a:xfrm>
        </p:grpSpPr>
        <p:sp>
          <p:nvSpPr>
            <p:cNvPr id="65" name="椭圆 64"/>
            <p:cNvSpPr/>
            <p:nvPr/>
          </p:nvSpPr>
          <p:spPr>
            <a:xfrm>
              <a:off x="6453268" y="4570267"/>
              <a:ext cx="665978" cy="665978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6536028" y="4570267"/>
              <a:ext cx="5004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600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455982" y="2369844"/>
            <a:ext cx="2227477" cy="2227477"/>
            <a:chOff x="1778466" y="2302622"/>
            <a:chExt cx="2227477" cy="2227477"/>
          </a:xfrm>
        </p:grpSpPr>
        <p:sp>
          <p:nvSpPr>
            <p:cNvPr id="104" name="椭圆 103"/>
            <p:cNvSpPr/>
            <p:nvPr/>
          </p:nvSpPr>
          <p:spPr>
            <a:xfrm>
              <a:off x="1778466" y="2302622"/>
              <a:ext cx="2227477" cy="2227477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208465" y="3594576"/>
              <a:ext cx="14768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2115684" y="2834469"/>
              <a:ext cx="15696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b="1" dirty="0" smtClean="0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2400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6516338" y="5231424"/>
            <a:ext cx="665978" cy="707886"/>
            <a:chOff x="6453268" y="4570267"/>
            <a:chExt cx="665978" cy="707886"/>
          </a:xfrm>
        </p:grpSpPr>
        <p:sp>
          <p:nvSpPr>
            <p:cNvPr id="106" name="椭圆 105"/>
            <p:cNvSpPr/>
            <p:nvPr/>
          </p:nvSpPr>
          <p:spPr>
            <a:xfrm>
              <a:off x="6453268" y="4570267"/>
              <a:ext cx="665978" cy="665978"/>
            </a:xfrm>
            <a:prstGeom prst="ellipse">
              <a:avLst/>
            </a:prstGeom>
            <a:solidFill>
              <a:srgbClr val="A37F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6536028" y="4570267"/>
              <a:ext cx="5004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600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7281495" y="2429207"/>
            <a:ext cx="3003899" cy="730970"/>
            <a:chOff x="970993" y="5038959"/>
            <a:chExt cx="3003899" cy="730970"/>
          </a:xfrm>
        </p:grpSpPr>
        <p:sp>
          <p:nvSpPr>
            <p:cNvPr id="109" name="文本框 108"/>
            <p:cNvSpPr txBox="1"/>
            <p:nvPr/>
          </p:nvSpPr>
          <p:spPr>
            <a:xfrm>
              <a:off x="970993" y="5400597"/>
              <a:ext cx="3003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IN HERE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970993" y="5038959"/>
              <a:ext cx="1905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7281495" y="3340977"/>
            <a:ext cx="3003899" cy="730970"/>
            <a:chOff x="970993" y="5038959"/>
            <a:chExt cx="3003899" cy="730970"/>
          </a:xfrm>
        </p:grpSpPr>
        <p:sp>
          <p:nvSpPr>
            <p:cNvPr id="112" name="文本框 111"/>
            <p:cNvSpPr txBox="1"/>
            <p:nvPr/>
          </p:nvSpPr>
          <p:spPr>
            <a:xfrm>
              <a:off x="970993" y="5400597"/>
              <a:ext cx="3003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IN HERE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970993" y="5038959"/>
              <a:ext cx="1905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7281495" y="4252747"/>
            <a:ext cx="3003899" cy="730970"/>
            <a:chOff x="970993" y="5038959"/>
            <a:chExt cx="3003899" cy="730970"/>
          </a:xfrm>
        </p:grpSpPr>
        <p:sp>
          <p:nvSpPr>
            <p:cNvPr id="115" name="文本框 114"/>
            <p:cNvSpPr txBox="1"/>
            <p:nvPr/>
          </p:nvSpPr>
          <p:spPr>
            <a:xfrm>
              <a:off x="970993" y="5400597"/>
              <a:ext cx="3003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IN HERE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970993" y="5038959"/>
              <a:ext cx="1905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7281495" y="5164518"/>
            <a:ext cx="3003899" cy="730970"/>
            <a:chOff x="970993" y="5038959"/>
            <a:chExt cx="3003899" cy="730970"/>
          </a:xfrm>
        </p:grpSpPr>
        <p:sp>
          <p:nvSpPr>
            <p:cNvPr id="118" name="文本框 117"/>
            <p:cNvSpPr txBox="1"/>
            <p:nvPr/>
          </p:nvSpPr>
          <p:spPr>
            <a:xfrm>
              <a:off x="970993" y="5400597"/>
              <a:ext cx="3003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IN HERE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970993" y="5038959"/>
              <a:ext cx="1905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1" name="椭圆 120"/>
          <p:cNvSpPr/>
          <p:nvPr/>
        </p:nvSpPr>
        <p:spPr>
          <a:xfrm>
            <a:off x="1653075" y="4098179"/>
            <a:ext cx="778463" cy="778463"/>
          </a:xfrm>
          <a:prstGeom prst="ellipse">
            <a:avLst/>
          </a:prstGeom>
          <a:solidFill>
            <a:srgbClr val="FFD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1667937" y="2653501"/>
            <a:ext cx="584586" cy="584586"/>
          </a:xfrm>
          <a:prstGeom prst="ellipse">
            <a:avLst/>
          </a:prstGeom>
          <a:solidFill>
            <a:srgbClr val="F58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2608804" y="1786564"/>
            <a:ext cx="554353" cy="554353"/>
          </a:xfrm>
          <a:prstGeom prst="ellipse">
            <a:avLst/>
          </a:prstGeom>
          <a:solidFill>
            <a:srgbClr val="FFD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683459" y="2483203"/>
            <a:ext cx="570712" cy="570712"/>
          </a:xfrm>
          <a:prstGeom prst="ellipse">
            <a:avLst/>
          </a:prstGeom>
          <a:solidFill>
            <a:srgbClr val="A1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3954360" y="4749054"/>
            <a:ext cx="646296" cy="646296"/>
          </a:xfrm>
          <a:prstGeom prst="ellipse">
            <a:avLst/>
          </a:prstGeom>
          <a:solidFill>
            <a:srgbClr val="A37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83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图表 38"/>
          <p:cNvGraphicFramePr/>
          <p:nvPr>
            <p:extLst>
              <p:ext uri="{D42A27DB-BD31-4B8C-83A1-F6EECF244321}">
                <p14:modId xmlns:p14="http://schemas.microsoft.com/office/powerpoint/2010/main" val="4152673337"/>
              </p:ext>
            </p:extLst>
          </p:nvPr>
        </p:nvGraphicFramePr>
        <p:xfrm>
          <a:off x="732621" y="1444680"/>
          <a:ext cx="10731500" cy="361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0" name="组合 39"/>
          <p:cNvGrpSpPr/>
          <p:nvPr/>
        </p:nvGrpSpPr>
        <p:grpSpPr>
          <a:xfrm>
            <a:off x="765908" y="5269809"/>
            <a:ext cx="2788873" cy="754632"/>
            <a:chOff x="1140508" y="4814059"/>
            <a:chExt cx="2788873" cy="754632"/>
          </a:xfrm>
        </p:grpSpPr>
        <p:sp>
          <p:nvSpPr>
            <p:cNvPr id="41" name="文本框 40"/>
            <p:cNvSpPr txBox="1"/>
            <p:nvPr/>
          </p:nvSpPr>
          <p:spPr>
            <a:xfrm>
              <a:off x="1476868" y="5168581"/>
              <a:ext cx="2452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140508" y="4814059"/>
              <a:ext cx="2282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ADD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426558" y="5269809"/>
            <a:ext cx="2788873" cy="754632"/>
            <a:chOff x="1140508" y="4814059"/>
            <a:chExt cx="2788873" cy="754632"/>
          </a:xfrm>
        </p:grpSpPr>
        <p:sp>
          <p:nvSpPr>
            <p:cNvPr id="44" name="文本框 43"/>
            <p:cNvSpPr txBox="1"/>
            <p:nvPr/>
          </p:nvSpPr>
          <p:spPr>
            <a:xfrm>
              <a:off x="1476868" y="5168581"/>
              <a:ext cx="2452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140508" y="4814059"/>
              <a:ext cx="2282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ADD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747858" y="5269809"/>
            <a:ext cx="2788873" cy="754632"/>
            <a:chOff x="1140508" y="4814059"/>
            <a:chExt cx="2788873" cy="754632"/>
          </a:xfrm>
        </p:grpSpPr>
        <p:sp>
          <p:nvSpPr>
            <p:cNvPr id="47" name="文本框 46"/>
            <p:cNvSpPr txBox="1"/>
            <p:nvPr/>
          </p:nvSpPr>
          <p:spPr>
            <a:xfrm>
              <a:off x="1476868" y="5168581"/>
              <a:ext cx="2452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140508" y="4814059"/>
              <a:ext cx="2282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ADD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087208" y="5269809"/>
            <a:ext cx="2788873" cy="754632"/>
            <a:chOff x="1140508" y="4814059"/>
            <a:chExt cx="2788873" cy="754632"/>
          </a:xfrm>
        </p:grpSpPr>
        <p:sp>
          <p:nvSpPr>
            <p:cNvPr id="52" name="文本框 51"/>
            <p:cNvSpPr txBox="1"/>
            <p:nvPr/>
          </p:nvSpPr>
          <p:spPr>
            <a:xfrm>
              <a:off x="1476868" y="5168581"/>
              <a:ext cx="2452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140508" y="4814059"/>
              <a:ext cx="2282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ADD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320767" y="339860"/>
            <a:ext cx="5438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 HERE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167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94989" y="2915027"/>
            <a:ext cx="2306637" cy="720449"/>
            <a:chOff x="7950273" y="2018796"/>
            <a:chExt cx="2306637" cy="720449"/>
          </a:xfrm>
        </p:grpSpPr>
        <p:grpSp>
          <p:nvGrpSpPr>
            <p:cNvPr id="66" name="组合 65"/>
            <p:cNvGrpSpPr/>
            <p:nvPr/>
          </p:nvGrpSpPr>
          <p:grpSpPr>
            <a:xfrm>
              <a:off x="7950273" y="2018796"/>
              <a:ext cx="2306637" cy="720449"/>
              <a:chOff x="5389563" y="2838450"/>
              <a:chExt cx="3049587" cy="952500"/>
            </a:xfrm>
          </p:grpSpPr>
          <p:sp>
            <p:nvSpPr>
              <p:cNvPr id="67" name="圆角矩形 66"/>
              <p:cNvSpPr/>
              <p:nvPr/>
            </p:nvSpPr>
            <p:spPr>
              <a:xfrm>
                <a:off x="5389563" y="2838450"/>
                <a:ext cx="2859087" cy="952500"/>
              </a:xfrm>
              <a:prstGeom prst="roundRect">
                <a:avLst>
                  <a:gd name="adj" fmla="val 10667"/>
                </a:avLst>
              </a:prstGeom>
              <a:noFill/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8248650" y="3105150"/>
                <a:ext cx="190500" cy="43815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8036727" y="2069228"/>
              <a:ext cx="1956018" cy="626790"/>
              <a:chOff x="7309821" y="4698131"/>
              <a:chExt cx="1956018" cy="626790"/>
            </a:xfrm>
            <a:solidFill>
              <a:schemeClr val="bg2">
                <a:lumMod val="50000"/>
              </a:schemeClr>
            </a:solidFill>
          </p:grpSpPr>
          <p:grpSp>
            <p:nvGrpSpPr>
              <p:cNvPr id="70" name="组合 69"/>
              <p:cNvGrpSpPr/>
              <p:nvPr/>
            </p:nvGrpSpPr>
            <p:grpSpPr>
              <a:xfrm>
                <a:off x="7309821" y="4698131"/>
                <a:ext cx="1392267" cy="626790"/>
                <a:chOff x="7008813" y="4762500"/>
                <a:chExt cx="1840705" cy="828675"/>
              </a:xfrm>
              <a:grpFill/>
            </p:grpSpPr>
            <p:sp>
              <p:nvSpPr>
                <p:cNvPr id="73" name="矩形 72"/>
                <p:cNvSpPr/>
                <p:nvPr/>
              </p:nvSpPr>
              <p:spPr>
                <a:xfrm>
                  <a:off x="7008813" y="4772025"/>
                  <a:ext cx="287337" cy="819150"/>
                </a:xfrm>
                <a:prstGeom prst="rect">
                  <a:avLst/>
                </a:prstGeom>
                <a:solidFill>
                  <a:srgbClr val="A1BD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矩形 73"/>
                <p:cNvSpPr/>
                <p:nvPr/>
              </p:nvSpPr>
              <p:spPr>
                <a:xfrm>
                  <a:off x="7410450" y="4762500"/>
                  <a:ext cx="287337" cy="819150"/>
                </a:xfrm>
                <a:prstGeom prst="rect">
                  <a:avLst/>
                </a:prstGeom>
                <a:solidFill>
                  <a:srgbClr val="A1BD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7812087" y="4762500"/>
                  <a:ext cx="287337" cy="819150"/>
                </a:xfrm>
                <a:prstGeom prst="rect">
                  <a:avLst/>
                </a:prstGeom>
                <a:solidFill>
                  <a:srgbClr val="A1BD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矩形 75"/>
                <p:cNvSpPr/>
                <p:nvPr/>
              </p:nvSpPr>
              <p:spPr>
                <a:xfrm>
                  <a:off x="8180387" y="4762500"/>
                  <a:ext cx="287337" cy="819150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8562181" y="4762500"/>
                  <a:ext cx="287337" cy="819150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1" name="矩形 70"/>
              <p:cNvSpPr/>
              <p:nvPr/>
            </p:nvSpPr>
            <p:spPr>
              <a:xfrm>
                <a:off x="8773533" y="4698131"/>
                <a:ext cx="217335" cy="619586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9048504" y="4698131"/>
                <a:ext cx="217335" cy="619586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8034370" y="2915027"/>
            <a:ext cx="2306637" cy="720449"/>
            <a:chOff x="7969323" y="3009396"/>
            <a:chExt cx="2306637" cy="720449"/>
          </a:xfrm>
        </p:grpSpPr>
        <p:grpSp>
          <p:nvGrpSpPr>
            <p:cNvPr id="78" name="组合 77"/>
            <p:cNvGrpSpPr/>
            <p:nvPr/>
          </p:nvGrpSpPr>
          <p:grpSpPr>
            <a:xfrm>
              <a:off x="7969323" y="3009396"/>
              <a:ext cx="2306637" cy="720449"/>
              <a:chOff x="5389563" y="2838450"/>
              <a:chExt cx="3049587" cy="952500"/>
            </a:xfrm>
          </p:grpSpPr>
          <p:sp>
            <p:nvSpPr>
              <p:cNvPr id="79" name="圆角矩形 78"/>
              <p:cNvSpPr/>
              <p:nvPr/>
            </p:nvSpPr>
            <p:spPr>
              <a:xfrm>
                <a:off x="5389563" y="2838450"/>
                <a:ext cx="2859087" cy="952500"/>
              </a:xfrm>
              <a:prstGeom prst="roundRect">
                <a:avLst>
                  <a:gd name="adj" fmla="val 10667"/>
                </a:avLst>
              </a:prstGeom>
              <a:noFill/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8248650" y="3105150"/>
                <a:ext cx="190500" cy="43815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8055777" y="3059828"/>
              <a:ext cx="1956018" cy="626790"/>
              <a:chOff x="7309821" y="4698131"/>
              <a:chExt cx="1956018" cy="626790"/>
            </a:xfrm>
            <a:solidFill>
              <a:schemeClr val="bg2">
                <a:lumMod val="50000"/>
              </a:schemeClr>
            </a:solidFill>
          </p:grpSpPr>
          <p:grpSp>
            <p:nvGrpSpPr>
              <p:cNvPr id="82" name="组合 81"/>
              <p:cNvGrpSpPr/>
              <p:nvPr/>
            </p:nvGrpSpPr>
            <p:grpSpPr>
              <a:xfrm>
                <a:off x="7309821" y="4698131"/>
                <a:ext cx="1392267" cy="626790"/>
                <a:chOff x="7008813" y="4762500"/>
                <a:chExt cx="1840705" cy="828675"/>
              </a:xfrm>
              <a:grpFill/>
            </p:grpSpPr>
            <p:sp>
              <p:nvSpPr>
                <p:cNvPr id="85" name="矩形 84"/>
                <p:cNvSpPr/>
                <p:nvPr/>
              </p:nvSpPr>
              <p:spPr>
                <a:xfrm>
                  <a:off x="7008813" y="4772025"/>
                  <a:ext cx="287337" cy="819150"/>
                </a:xfrm>
                <a:prstGeom prst="rect">
                  <a:avLst/>
                </a:prstGeom>
                <a:solidFill>
                  <a:srgbClr val="F064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7410450" y="4762500"/>
                  <a:ext cx="287337" cy="819150"/>
                </a:xfrm>
                <a:prstGeom prst="rect">
                  <a:avLst/>
                </a:prstGeom>
                <a:solidFill>
                  <a:srgbClr val="F064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7812087" y="4762500"/>
                  <a:ext cx="287337" cy="819150"/>
                </a:xfrm>
                <a:prstGeom prst="rect">
                  <a:avLst/>
                </a:prstGeom>
                <a:solidFill>
                  <a:srgbClr val="F064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8180387" y="4762500"/>
                  <a:ext cx="287337" cy="819150"/>
                </a:xfrm>
                <a:prstGeom prst="rect">
                  <a:avLst/>
                </a:prstGeom>
                <a:solidFill>
                  <a:srgbClr val="F064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矩形 88"/>
                <p:cNvSpPr/>
                <p:nvPr/>
              </p:nvSpPr>
              <p:spPr>
                <a:xfrm>
                  <a:off x="8562181" y="4762500"/>
                  <a:ext cx="287337" cy="819150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3" name="矩形 82"/>
              <p:cNvSpPr/>
              <p:nvPr/>
            </p:nvSpPr>
            <p:spPr>
              <a:xfrm>
                <a:off x="8773533" y="4698131"/>
                <a:ext cx="217335" cy="619586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9048504" y="4698131"/>
                <a:ext cx="217335" cy="619586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4864680" y="2915027"/>
            <a:ext cx="2306637" cy="720449"/>
            <a:chOff x="7950273" y="3980946"/>
            <a:chExt cx="2306637" cy="720449"/>
          </a:xfrm>
        </p:grpSpPr>
        <p:grpSp>
          <p:nvGrpSpPr>
            <p:cNvPr id="90" name="组合 89"/>
            <p:cNvGrpSpPr/>
            <p:nvPr/>
          </p:nvGrpSpPr>
          <p:grpSpPr>
            <a:xfrm>
              <a:off x="7950273" y="3980946"/>
              <a:ext cx="2306637" cy="720449"/>
              <a:chOff x="5389563" y="2838450"/>
              <a:chExt cx="3049587" cy="952500"/>
            </a:xfrm>
          </p:grpSpPr>
          <p:sp>
            <p:nvSpPr>
              <p:cNvPr id="91" name="圆角矩形 90"/>
              <p:cNvSpPr/>
              <p:nvPr/>
            </p:nvSpPr>
            <p:spPr>
              <a:xfrm>
                <a:off x="5389563" y="2838450"/>
                <a:ext cx="2859087" cy="952500"/>
              </a:xfrm>
              <a:prstGeom prst="roundRect">
                <a:avLst>
                  <a:gd name="adj" fmla="val 10667"/>
                </a:avLst>
              </a:prstGeom>
              <a:noFill/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8248650" y="3105150"/>
                <a:ext cx="190500" cy="43815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8036727" y="4031378"/>
              <a:ext cx="1956018" cy="626790"/>
              <a:chOff x="7309821" y="4698131"/>
              <a:chExt cx="1956018" cy="626790"/>
            </a:xfrm>
            <a:solidFill>
              <a:schemeClr val="bg2">
                <a:lumMod val="50000"/>
              </a:schemeClr>
            </a:solidFill>
          </p:grpSpPr>
          <p:grpSp>
            <p:nvGrpSpPr>
              <p:cNvPr id="94" name="组合 93"/>
              <p:cNvGrpSpPr/>
              <p:nvPr/>
            </p:nvGrpSpPr>
            <p:grpSpPr>
              <a:xfrm>
                <a:off x="7309821" y="4698131"/>
                <a:ext cx="1392267" cy="626790"/>
                <a:chOff x="7008813" y="4762500"/>
                <a:chExt cx="1840705" cy="828675"/>
              </a:xfrm>
              <a:grpFill/>
            </p:grpSpPr>
            <p:sp>
              <p:nvSpPr>
                <p:cNvPr id="97" name="矩形 96"/>
                <p:cNvSpPr/>
                <p:nvPr/>
              </p:nvSpPr>
              <p:spPr>
                <a:xfrm>
                  <a:off x="7008813" y="4772025"/>
                  <a:ext cx="287337" cy="819150"/>
                </a:xfrm>
                <a:prstGeom prst="rect">
                  <a:avLst/>
                </a:prstGeom>
                <a:solidFill>
                  <a:srgbClr val="FFDD6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矩形 97"/>
                <p:cNvSpPr/>
                <p:nvPr/>
              </p:nvSpPr>
              <p:spPr>
                <a:xfrm>
                  <a:off x="7410450" y="4762500"/>
                  <a:ext cx="287337" cy="819150"/>
                </a:xfrm>
                <a:prstGeom prst="rect">
                  <a:avLst/>
                </a:prstGeom>
                <a:solidFill>
                  <a:srgbClr val="FFDD6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矩形 98"/>
                <p:cNvSpPr/>
                <p:nvPr/>
              </p:nvSpPr>
              <p:spPr>
                <a:xfrm>
                  <a:off x="7812087" y="4762500"/>
                  <a:ext cx="287337" cy="819150"/>
                </a:xfrm>
                <a:prstGeom prst="rect">
                  <a:avLst/>
                </a:prstGeom>
                <a:solidFill>
                  <a:srgbClr val="FFDD6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8180387" y="4762500"/>
                  <a:ext cx="287337" cy="819150"/>
                </a:xfrm>
                <a:prstGeom prst="rect">
                  <a:avLst/>
                </a:prstGeom>
                <a:solidFill>
                  <a:srgbClr val="FFDD6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矩形 100"/>
                <p:cNvSpPr/>
                <p:nvPr/>
              </p:nvSpPr>
              <p:spPr>
                <a:xfrm>
                  <a:off x="8562181" y="4762500"/>
                  <a:ext cx="287337" cy="819150"/>
                </a:xfrm>
                <a:prstGeom prst="rect">
                  <a:avLst/>
                </a:prstGeom>
                <a:solidFill>
                  <a:srgbClr val="FFDD6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5" name="矩形 94"/>
              <p:cNvSpPr/>
              <p:nvPr/>
            </p:nvSpPr>
            <p:spPr>
              <a:xfrm>
                <a:off x="8773533" y="4698131"/>
                <a:ext cx="217335" cy="619586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9048504" y="4698131"/>
                <a:ext cx="217335" cy="619586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20" name="组合 119"/>
          <p:cNvGrpSpPr/>
          <p:nvPr/>
        </p:nvGrpSpPr>
        <p:grpSpPr>
          <a:xfrm>
            <a:off x="1402404" y="3837202"/>
            <a:ext cx="3067048" cy="1061848"/>
            <a:chOff x="2791157" y="2305992"/>
            <a:chExt cx="3067048" cy="1061848"/>
          </a:xfrm>
        </p:grpSpPr>
        <p:sp>
          <p:nvSpPr>
            <p:cNvPr id="121" name="文本框 120"/>
            <p:cNvSpPr txBox="1"/>
            <p:nvPr/>
          </p:nvSpPr>
          <p:spPr>
            <a:xfrm>
              <a:off x="2791157" y="2659954"/>
              <a:ext cx="3067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IT SAMPLE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3130969" y="2305992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4582318" y="3837202"/>
            <a:ext cx="3067048" cy="1061848"/>
            <a:chOff x="2791157" y="2305992"/>
            <a:chExt cx="3067048" cy="1061848"/>
          </a:xfrm>
        </p:grpSpPr>
        <p:sp>
          <p:nvSpPr>
            <p:cNvPr id="127" name="文本框 126"/>
            <p:cNvSpPr txBox="1"/>
            <p:nvPr/>
          </p:nvSpPr>
          <p:spPr>
            <a:xfrm>
              <a:off x="2791157" y="2659954"/>
              <a:ext cx="3067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IT SAMPLE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3130969" y="2305992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7762232" y="3837202"/>
            <a:ext cx="3067048" cy="1061848"/>
            <a:chOff x="2791157" y="2305992"/>
            <a:chExt cx="3067048" cy="1061848"/>
          </a:xfrm>
        </p:grpSpPr>
        <p:sp>
          <p:nvSpPr>
            <p:cNvPr id="130" name="文本框 129"/>
            <p:cNvSpPr txBox="1"/>
            <p:nvPr/>
          </p:nvSpPr>
          <p:spPr>
            <a:xfrm>
              <a:off x="2791157" y="2659954"/>
              <a:ext cx="3067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IT SAMPLE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3130969" y="2305992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2" name="文本框 131"/>
          <p:cNvSpPr txBox="1"/>
          <p:nvPr/>
        </p:nvSpPr>
        <p:spPr>
          <a:xfrm>
            <a:off x="1622999" y="2031917"/>
            <a:ext cx="161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30000</a:t>
            </a:r>
            <a:endParaRPr lang="zh-CN" altLang="en-US" sz="36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4900562" y="2031917"/>
            <a:ext cx="1611339" cy="646331"/>
          </a:xfrm>
          <a:prstGeom prst="rect">
            <a:avLst/>
          </a:prstGeom>
          <a:solidFill>
            <a:srgbClr val="FFFBEF"/>
          </a:solidFill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DD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50000</a:t>
            </a:r>
            <a:endParaRPr lang="zh-CN" altLang="en-US" sz="3600" b="1" dirty="0">
              <a:solidFill>
                <a:srgbClr val="FFDD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7935692" y="2060870"/>
            <a:ext cx="1611339" cy="646331"/>
          </a:xfrm>
          <a:prstGeom prst="rect">
            <a:avLst/>
          </a:prstGeom>
          <a:solidFill>
            <a:srgbClr val="FFFBEF"/>
          </a:solidFill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064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3600" b="1" dirty="0" smtClean="0">
                <a:solidFill>
                  <a:srgbClr val="F064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</a:t>
            </a:r>
            <a:endParaRPr lang="zh-CN" altLang="en-US" sz="3600" b="1" dirty="0">
              <a:solidFill>
                <a:srgbClr val="F064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5" name="组合 134"/>
          <p:cNvGrpSpPr/>
          <p:nvPr/>
        </p:nvGrpSpPr>
        <p:grpSpPr>
          <a:xfrm>
            <a:off x="1124746" y="5571161"/>
            <a:ext cx="9981345" cy="461665"/>
            <a:chOff x="901248" y="2590533"/>
            <a:chExt cx="9981345" cy="461665"/>
          </a:xfrm>
        </p:grpSpPr>
        <p:sp>
          <p:nvSpPr>
            <p:cNvPr id="136" name="文本框 135"/>
            <p:cNvSpPr txBox="1"/>
            <p:nvPr/>
          </p:nvSpPr>
          <p:spPr>
            <a:xfrm>
              <a:off x="2009244" y="2639312"/>
              <a:ext cx="88733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IT SAMPLE 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901248" y="2590533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8" name="矩形 137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框 138"/>
          <p:cNvSpPr txBox="1"/>
          <p:nvPr/>
        </p:nvSpPr>
        <p:spPr>
          <a:xfrm>
            <a:off x="320767" y="339860"/>
            <a:ext cx="5438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 HERE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85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750934" y="1468450"/>
            <a:ext cx="2174421" cy="1146629"/>
            <a:chOff x="4879521" y="1875338"/>
            <a:chExt cx="2174421" cy="1146629"/>
          </a:xfrm>
        </p:grpSpPr>
        <p:sp>
          <p:nvSpPr>
            <p:cNvPr id="31" name="椭圆 30"/>
            <p:cNvSpPr/>
            <p:nvPr/>
          </p:nvSpPr>
          <p:spPr>
            <a:xfrm>
              <a:off x="6139951" y="1875338"/>
              <a:ext cx="157331" cy="157331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4879521" y="1875338"/>
              <a:ext cx="2174421" cy="1146629"/>
            </a:xfrm>
            <a:custGeom>
              <a:avLst/>
              <a:gdLst>
                <a:gd name="connsiteX0" fmla="*/ 0 w 1339850"/>
                <a:gd name="connsiteY0" fmla="*/ 698500 h 857250"/>
                <a:gd name="connsiteX1" fmla="*/ 762000 w 1339850"/>
                <a:gd name="connsiteY1" fmla="*/ 0 h 857250"/>
                <a:gd name="connsiteX2" fmla="*/ 838200 w 1339850"/>
                <a:gd name="connsiteY2" fmla="*/ 12700 h 857250"/>
                <a:gd name="connsiteX3" fmla="*/ 1339850 w 1339850"/>
                <a:gd name="connsiteY3" fmla="*/ 857250 h 857250"/>
                <a:gd name="connsiteX0" fmla="*/ 0 w 1415434"/>
                <a:gd name="connsiteY0" fmla="*/ 839566 h 857250"/>
                <a:gd name="connsiteX1" fmla="*/ 837584 w 1415434"/>
                <a:gd name="connsiteY1" fmla="*/ 0 h 857250"/>
                <a:gd name="connsiteX2" fmla="*/ 913784 w 1415434"/>
                <a:gd name="connsiteY2" fmla="*/ 12700 h 857250"/>
                <a:gd name="connsiteX3" fmla="*/ 1415434 w 1415434"/>
                <a:gd name="connsiteY3" fmla="*/ 85725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5434" h="857250">
                  <a:moveTo>
                    <a:pt x="0" y="839566"/>
                  </a:moveTo>
                  <a:lnTo>
                    <a:pt x="837584" y="0"/>
                  </a:lnTo>
                  <a:lnTo>
                    <a:pt x="913784" y="12700"/>
                  </a:lnTo>
                  <a:lnTo>
                    <a:pt x="1415434" y="857250"/>
                  </a:lnTo>
                </a:path>
              </a:pathLst>
            </a:custGeom>
            <a:noFill/>
            <a:ln>
              <a:solidFill>
                <a:srgbClr val="A1BD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 rot="199097">
            <a:off x="3717699" y="2408883"/>
            <a:ext cx="4339771" cy="1785257"/>
          </a:xfrm>
          <a:prstGeom prst="rect">
            <a:avLst/>
          </a:prstGeom>
          <a:solidFill>
            <a:srgbClr val="A1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 rot="180406">
            <a:off x="4829826" y="2965143"/>
            <a:ext cx="2856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690159" y="2309875"/>
            <a:ext cx="1000904" cy="1783504"/>
            <a:chOff x="3818746" y="3043771"/>
            <a:chExt cx="817387" cy="1456496"/>
          </a:xfrm>
        </p:grpSpPr>
        <p:sp>
          <p:nvSpPr>
            <p:cNvPr id="36" name="矩形 35"/>
            <p:cNvSpPr/>
            <p:nvPr/>
          </p:nvSpPr>
          <p:spPr>
            <a:xfrm rot="199097">
              <a:off x="3818746" y="3769820"/>
              <a:ext cx="774524" cy="730447"/>
            </a:xfrm>
            <a:prstGeom prst="rect">
              <a:avLst/>
            </a:prstGeom>
            <a:solidFill>
              <a:srgbClr val="FFD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 rot="199097">
              <a:off x="3861609" y="3043771"/>
              <a:ext cx="774524" cy="730447"/>
            </a:xfrm>
            <a:prstGeom prst="rect">
              <a:avLst/>
            </a:prstGeom>
            <a:solidFill>
              <a:srgbClr val="F064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918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447800" y="2305050"/>
            <a:ext cx="2467610" cy="2343150"/>
            <a:chOff x="1524000" y="2247900"/>
            <a:chExt cx="2467610" cy="2343150"/>
          </a:xfrm>
        </p:grpSpPr>
        <p:sp>
          <p:nvSpPr>
            <p:cNvPr id="3" name="矩形 2"/>
            <p:cNvSpPr/>
            <p:nvPr/>
          </p:nvSpPr>
          <p:spPr>
            <a:xfrm>
              <a:off x="1524000" y="2247900"/>
              <a:ext cx="2467610" cy="1276350"/>
            </a:xfrm>
            <a:prstGeom prst="rect">
              <a:avLst/>
            </a:prstGeom>
            <a:solidFill>
              <a:srgbClr val="A1B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3324860" y="3486150"/>
              <a:ext cx="647700" cy="1104900"/>
            </a:xfrm>
            <a:custGeom>
              <a:avLst/>
              <a:gdLst>
                <a:gd name="connsiteX0" fmla="*/ 361950 w 647700"/>
                <a:gd name="connsiteY0" fmla="*/ 19050 h 1104900"/>
                <a:gd name="connsiteX1" fmla="*/ 114300 w 647700"/>
                <a:gd name="connsiteY1" fmla="*/ 495300 h 1104900"/>
                <a:gd name="connsiteX2" fmla="*/ 361950 w 647700"/>
                <a:gd name="connsiteY2" fmla="*/ 495300 h 1104900"/>
                <a:gd name="connsiteX3" fmla="*/ 0 w 647700"/>
                <a:gd name="connsiteY3" fmla="*/ 1104900 h 1104900"/>
                <a:gd name="connsiteX4" fmla="*/ 609600 w 647700"/>
                <a:gd name="connsiteY4" fmla="*/ 400050 h 1104900"/>
                <a:gd name="connsiteX5" fmla="*/ 361950 w 647700"/>
                <a:gd name="connsiteY5" fmla="*/ 400050 h 1104900"/>
                <a:gd name="connsiteX6" fmla="*/ 647700 w 647700"/>
                <a:gd name="connsiteY6" fmla="*/ 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7700" h="1104900">
                  <a:moveTo>
                    <a:pt x="361950" y="19050"/>
                  </a:moveTo>
                  <a:lnTo>
                    <a:pt x="114300" y="495300"/>
                  </a:lnTo>
                  <a:lnTo>
                    <a:pt x="361950" y="495300"/>
                  </a:lnTo>
                  <a:lnTo>
                    <a:pt x="0" y="1104900"/>
                  </a:lnTo>
                  <a:lnTo>
                    <a:pt x="609600" y="400050"/>
                  </a:lnTo>
                  <a:lnTo>
                    <a:pt x="361950" y="400050"/>
                  </a:lnTo>
                  <a:lnTo>
                    <a:pt x="647700" y="0"/>
                  </a:lnTo>
                </a:path>
              </a:pathLst>
            </a:custGeom>
            <a:solidFill>
              <a:srgbClr val="6881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624716" y="2305050"/>
            <a:ext cx="2467610" cy="2343150"/>
            <a:chOff x="1524000" y="2247900"/>
            <a:chExt cx="2467610" cy="2343150"/>
          </a:xfrm>
        </p:grpSpPr>
        <p:sp>
          <p:nvSpPr>
            <p:cNvPr id="60" name="矩形 59"/>
            <p:cNvSpPr/>
            <p:nvPr/>
          </p:nvSpPr>
          <p:spPr>
            <a:xfrm>
              <a:off x="1524000" y="2247900"/>
              <a:ext cx="2467610" cy="1276350"/>
            </a:xfrm>
            <a:prstGeom prst="rect">
              <a:avLst/>
            </a:prstGeom>
            <a:solidFill>
              <a:srgbClr val="F58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3324860" y="3486150"/>
              <a:ext cx="647700" cy="1104900"/>
            </a:xfrm>
            <a:custGeom>
              <a:avLst/>
              <a:gdLst>
                <a:gd name="connsiteX0" fmla="*/ 361950 w 647700"/>
                <a:gd name="connsiteY0" fmla="*/ 19050 h 1104900"/>
                <a:gd name="connsiteX1" fmla="*/ 114300 w 647700"/>
                <a:gd name="connsiteY1" fmla="*/ 495300 h 1104900"/>
                <a:gd name="connsiteX2" fmla="*/ 361950 w 647700"/>
                <a:gd name="connsiteY2" fmla="*/ 495300 h 1104900"/>
                <a:gd name="connsiteX3" fmla="*/ 0 w 647700"/>
                <a:gd name="connsiteY3" fmla="*/ 1104900 h 1104900"/>
                <a:gd name="connsiteX4" fmla="*/ 609600 w 647700"/>
                <a:gd name="connsiteY4" fmla="*/ 400050 h 1104900"/>
                <a:gd name="connsiteX5" fmla="*/ 361950 w 647700"/>
                <a:gd name="connsiteY5" fmla="*/ 400050 h 1104900"/>
                <a:gd name="connsiteX6" fmla="*/ 647700 w 647700"/>
                <a:gd name="connsiteY6" fmla="*/ 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7700" h="1104900">
                  <a:moveTo>
                    <a:pt x="361950" y="19050"/>
                  </a:moveTo>
                  <a:lnTo>
                    <a:pt x="114300" y="495300"/>
                  </a:lnTo>
                  <a:lnTo>
                    <a:pt x="361950" y="495300"/>
                  </a:lnTo>
                  <a:lnTo>
                    <a:pt x="0" y="1104900"/>
                  </a:lnTo>
                  <a:lnTo>
                    <a:pt x="609600" y="400050"/>
                  </a:lnTo>
                  <a:lnTo>
                    <a:pt x="361950" y="400050"/>
                  </a:lnTo>
                  <a:lnTo>
                    <a:pt x="647700" y="0"/>
                  </a:lnTo>
                </a:path>
              </a:pathLst>
            </a:custGeom>
            <a:solidFill>
              <a:srgbClr val="A028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7996566" y="2305050"/>
            <a:ext cx="2467610" cy="2343150"/>
            <a:chOff x="1524000" y="2247900"/>
            <a:chExt cx="2467610" cy="2343150"/>
          </a:xfrm>
          <a:solidFill>
            <a:srgbClr val="FFDD6C"/>
          </a:solidFill>
        </p:grpSpPr>
        <p:sp>
          <p:nvSpPr>
            <p:cNvPr id="63" name="矩形 62"/>
            <p:cNvSpPr/>
            <p:nvPr/>
          </p:nvSpPr>
          <p:spPr>
            <a:xfrm>
              <a:off x="1524000" y="2247900"/>
              <a:ext cx="2467610" cy="12763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 63"/>
            <p:cNvSpPr/>
            <p:nvPr/>
          </p:nvSpPr>
          <p:spPr>
            <a:xfrm>
              <a:off x="3324860" y="3486150"/>
              <a:ext cx="647700" cy="1104900"/>
            </a:xfrm>
            <a:custGeom>
              <a:avLst/>
              <a:gdLst>
                <a:gd name="connsiteX0" fmla="*/ 361950 w 647700"/>
                <a:gd name="connsiteY0" fmla="*/ 19050 h 1104900"/>
                <a:gd name="connsiteX1" fmla="*/ 114300 w 647700"/>
                <a:gd name="connsiteY1" fmla="*/ 495300 h 1104900"/>
                <a:gd name="connsiteX2" fmla="*/ 361950 w 647700"/>
                <a:gd name="connsiteY2" fmla="*/ 495300 h 1104900"/>
                <a:gd name="connsiteX3" fmla="*/ 0 w 647700"/>
                <a:gd name="connsiteY3" fmla="*/ 1104900 h 1104900"/>
                <a:gd name="connsiteX4" fmla="*/ 609600 w 647700"/>
                <a:gd name="connsiteY4" fmla="*/ 400050 h 1104900"/>
                <a:gd name="connsiteX5" fmla="*/ 361950 w 647700"/>
                <a:gd name="connsiteY5" fmla="*/ 400050 h 1104900"/>
                <a:gd name="connsiteX6" fmla="*/ 647700 w 647700"/>
                <a:gd name="connsiteY6" fmla="*/ 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7700" h="1104900">
                  <a:moveTo>
                    <a:pt x="361950" y="19050"/>
                  </a:moveTo>
                  <a:lnTo>
                    <a:pt x="114300" y="495300"/>
                  </a:lnTo>
                  <a:lnTo>
                    <a:pt x="361950" y="495300"/>
                  </a:lnTo>
                  <a:lnTo>
                    <a:pt x="0" y="1104900"/>
                  </a:lnTo>
                  <a:lnTo>
                    <a:pt x="609600" y="400050"/>
                  </a:lnTo>
                  <a:lnTo>
                    <a:pt x="361950" y="400050"/>
                  </a:lnTo>
                  <a:lnTo>
                    <a:pt x="647700" y="0"/>
                  </a:lnTo>
                </a:path>
              </a:pathLst>
            </a:custGeom>
            <a:solidFill>
              <a:srgbClr val="C09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205335" y="4648200"/>
            <a:ext cx="2952540" cy="1116931"/>
            <a:chOff x="970993" y="4919410"/>
            <a:chExt cx="2952540" cy="1116931"/>
          </a:xfrm>
        </p:grpSpPr>
        <p:sp>
          <p:nvSpPr>
            <p:cNvPr id="66" name="文本框 65"/>
            <p:cNvSpPr txBox="1"/>
            <p:nvPr/>
          </p:nvSpPr>
          <p:spPr>
            <a:xfrm>
              <a:off x="970993" y="5300569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423973" y="4919410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970993" y="5636231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621022" y="4648200"/>
            <a:ext cx="2952540" cy="1116931"/>
            <a:chOff x="970993" y="4919410"/>
            <a:chExt cx="2952540" cy="1116931"/>
          </a:xfrm>
        </p:grpSpPr>
        <p:sp>
          <p:nvSpPr>
            <p:cNvPr id="70" name="文本框 69"/>
            <p:cNvSpPr txBox="1"/>
            <p:nvPr/>
          </p:nvSpPr>
          <p:spPr>
            <a:xfrm>
              <a:off x="970993" y="5300569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423973" y="4919410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970993" y="5636231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996566" y="4648200"/>
            <a:ext cx="2952540" cy="1116931"/>
            <a:chOff x="970993" y="4919410"/>
            <a:chExt cx="2952540" cy="1116931"/>
          </a:xfrm>
        </p:grpSpPr>
        <p:sp>
          <p:nvSpPr>
            <p:cNvPr id="74" name="文本框 73"/>
            <p:cNvSpPr txBox="1"/>
            <p:nvPr/>
          </p:nvSpPr>
          <p:spPr>
            <a:xfrm>
              <a:off x="970993" y="5300569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423973" y="4919410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970993" y="5636231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1653001" y="2700476"/>
            <a:ext cx="2005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855746" y="2700476"/>
            <a:ext cx="2005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8197653" y="2700476"/>
            <a:ext cx="2005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320767" y="339860"/>
            <a:ext cx="5438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 HERE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543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76399" y="1924050"/>
            <a:ext cx="1815005" cy="2590800"/>
          </a:xfrm>
          <a:prstGeom prst="rect">
            <a:avLst/>
          </a:prstGeom>
          <a:solidFill>
            <a:srgbClr val="A1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A1BD7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064218" y="1924050"/>
            <a:ext cx="1815005" cy="2590800"/>
          </a:xfrm>
          <a:prstGeom prst="rect">
            <a:avLst/>
          </a:prstGeom>
          <a:solidFill>
            <a:srgbClr val="F58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477656" y="1924050"/>
            <a:ext cx="1815005" cy="2590800"/>
          </a:xfrm>
          <a:prstGeom prst="rect">
            <a:avLst/>
          </a:prstGeom>
          <a:solidFill>
            <a:srgbClr val="A37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891094" y="1924050"/>
            <a:ext cx="1815005" cy="2590800"/>
          </a:xfrm>
          <a:prstGeom prst="rect">
            <a:avLst/>
          </a:prstGeom>
          <a:solidFill>
            <a:srgbClr val="FFD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>
            <a:off x="6865305" y="4052146"/>
            <a:ext cx="925404" cy="925404"/>
          </a:xfrm>
          <a:custGeom>
            <a:avLst/>
            <a:gdLst>
              <a:gd name="connsiteX0" fmla="*/ 462702 w 925404"/>
              <a:gd name="connsiteY0" fmla="*/ 0 h 925404"/>
              <a:gd name="connsiteX1" fmla="*/ 925404 w 925404"/>
              <a:gd name="connsiteY1" fmla="*/ 462702 h 925404"/>
              <a:gd name="connsiteX2" fmla="*/ 462702 w 925404"/>
              <a:gd name="connsiteY2" fmla="*/ 925404 h 925404"/>
              <a:gd name="connsiteX3" fmla="*/ 0 w 925404"/>
              <a:gd name="connsiteY3" fmla="*/ 462702 h 925404"/>
              <a:gd name="connsiteX4" fmla="*/ 462702 w 925404"/>
              <a:gd name="connsiteY4" fmla="*/ 0 h 92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A37F67"/>
          </a:solidFill>
          <a:ln w="69850">
            <a:solidFill>
              <a:srgbClr val="FFF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121198" y="4052146"/>
            <a:ext cx="925404" cy="925404"/>
          </a:xfrm>
          <a:custGeom>
            <a:avLst/>
            <a:gdLst>
              <a:gd name="connsiteX0" fmla="*/ 462702 w 925404"/>
              <a:gd name="connsiteY0" fmla="*/ 0 h 925404"/>
              <a:gd name="connsiteX1" fmla="*/ 925404 w 925404"/>
              <a:gd name="connsiteY1" fmla="*/ 462702 h 925404"/>
              <a:gd name="connsiteX2" fmla="*/ 462702 w 925404"/>
              <a:gd name="connsiteY2" fmla="*/ 925404 h 925404"/>
              <a:gd name="connsiteX3" fmla="*/ 0 w 925404"/>
              <a:gd name="connsiteY3" fmla="*/ 462702 h 925404"/>
              <a:gd name="connsiteX4" fmla="*/ 462702 w 925404"/>
              <a:gd name="connsiteY4" fmla="*/ 0 h 92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A1BD70"/>
          </a:solidFill>
          <a:ln w="69850">
            <a:solidFill>
              <a:srgbClr val="FFF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9311751" y="4052146"/>
            <a:ext cx="925404" cy="925404"/>
          </a:xfrm>
          <a:custGeom>
            <a:avLst/>
            <a:gdLst>
              <a:gd name="connsiteX0" fmla="*/ 462702 w 925404"/>
              <a:gd name="connsiteY0" fmla="*/ 0 h 925404"/>
              <a:gd name="connsiteX1" fmla="*/ 925404 w 925404"/>
              <a:gd name="connsiteY1" fmla="*/ 462702 h 925404"/>
              <a:gd name="connsiteX2" fmla="*/ 462702 w 925404"/>
              <a:gd name="connsiteY2" fmla="*/ 925404 h 925404"/>
              <a:gd name="connsiteX3" fmla="*/ 0 w 925404"/>
              <a:gd name="connsiteY3" fmla="*/ 462702 h 925404"/>
              <a:gd name="connsiteX4" fmla="*/ 462702 w 925404"/>
              <a:gd name="connsiteY4" fmla="*/ 0 h 92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FFDD6C"/>
          </a:solidFill>
          <a:ln w="69850">
            <a:solidFill>
              <a:srgbClr val="FFF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4509017" y="4052146"/>
            <a:ext cx="925404" cy="925404"/>
          </a:xfrm>
          <a:custGeom>
            <a:avLst/>
            <a:gdLst>
              <a:gd name="connsiteX0" fmla="*/ 462702 w 925404"/>
              <a:gd name="connsiteY0" fmla="*/ 0 h 925404"/>
              <a:gd name="connsiteX1" fmla="*/ 925404 w 925404"/>
              <a:gd name="connsiteY1" fmla="*/ 462702 h 925404"/>
              <a:gd name="connsiteX2" fmla="*/ 462702 w 925404"/>
              <a:gd name="connsiteY2" fmla="*/ 925404 h 925404"/>
              <a:gd name="connsiteX3" fmla="*/ 0 w 925404"/>
              <a:gd name="connsiteY3" fmla="*/ 462702 h 925404"/>
              <a:gd name="connsiteX4" fmla="*/ 462702 w 925404"/>
              <a:gd name="connsiteY4" fmla="*/ 0 h 92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F58D76"/>
          </a:solidFill>
          <a:ln w="69850">
            <a:solidFill>
              <a:srgbClr val="FFF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742" y="2070664"/>
            <a:ext cx="1247953" cy="1355050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05" y="2070664"/>
            <a:ext cx="1025884" cy="1049199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22566">
            <a:off x="9424222" y="1861147"/>
            <a:ext cx="1080500" cy="1028218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122" y="2070664"/>
            <a:ext cx="963480" cy="1070534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1957836" y="3152024"/>
            <a:ext cx="1293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32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379505" y="3152024"/>
            <a:ext cx="1293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32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801174" y="3152024"/>
            <a:ext cx="1293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32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222844" y="3152024"/>
            <a:ext cx="1293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32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2348900" y="4202510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736718" y="4202510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7103980" y="4238911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6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9578703" y="4202509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6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1395195" y="4999203"/>
            <a:ext cx="2304926" cy="1136056"/>
            <a:chOff x="970993" y="4900285"/>
            <a:chExt cx="2304926" cy="1136056"/>
          </a:xfrm>
        </p:grpSpPr>
        <p:sp>
          <p:nvSpPr>
            <p:cNvPr id="71" name="文本框 70"/>
            <p:cNvSpPr txBox="1"/>
            <p:nvPr/>
          </p:nvSpPr>
          <p:spPr>
            <a:xfrm>
              <a:off x="970993" y="5300569"/>
              <a:ext cx="23049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028117" y="4900285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970993" y="5636231"/>
              <a:ext cx="23049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3848416" y="4999203"/>
            <a:ext cx="2304926" cy="1136056"/>
            <a:chOff x="970993" y="4900285"/>
            <a:chExt cx="2304926" cy="1136056"/>
          </a:xfrm>
        </p:grpSpPr>
        <p:sp>
          <p:nvSpPr>
            <p:cNvPr id="75" name="文本框 74"/>
            <p:cNvSpPr txBox="1"/>
            <p:nvPr/>
          </p:nvSpPr>
          <p:spPr>
            <a:xfrm>
              <a:off x="970993" y="5300569"/>
              <a:ext cx="23049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28117" y="4900285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970993" y="5636231"/>
              <a:ext cx="23049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6301637" y="4999203"/>
            <a:ext cx="2304926" cy="1136056"/>
            <a:chOff x="970993" y="4900285"/>
            <a:chExt cx="2304926" cy="1136056"/>
          </a:xfrm>
        </p:grpSpPr>
        <p:sp>
          <p:nvSpPr>
            <p:cNvPr id="79" name="文本框 78"/>
            <p:cNvSpPr txBox="1"/>
            <p:nvPr/>
          </p:nvSpPr>
          <p:spPr>
            <a:xfrm>
              <a:off x="970993" y="5300569"/>
              <a:ext cx="23049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1028117" y="4900285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970993" y="5636231"/>
              <a:ext cx="23049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8754859" y="4999203"/>
            <a:ext cx="2304926" cy="1136056"/>
            <a:chOff x="970993" y="4900285"/>
            <a:chExt cx="2304926" cy="1136056"/>
          </a:xfrm>
        </p:grpSpPr>
        <p:sp>
          <p:nvSpPr>
            <p:cNvPr id="99" name="文本框 98"/>
            <p:cNvSpPr txBox="1"/>
            <p:nvPr/>
          </p:nvSpPr>
          <p:spPr>
            <a:xfrm>
              <a:off x="970993" y="5300569"/>
              <a:ext cx="23049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28117" y="4900285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970993" y="5636231"/>
              <a:ext cx="23049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2" name="矩形 101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320767" y="339860"/>
            <a:ext cx="5438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 HERE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46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椭圆 127"/>
          <p:cNvSpPr/>
          <p:nvPr/>
        </p:nvSpPr>
        <p:spPr>
          <a:xfrm>
            <a:off x="1357443" y="1974628"/>
            <a:ext cx="2784454" cy="2784454"/>
          </a:xfrm>
          <a:prstGeom prst="ellipse">
            <a:avLst/>
          </a:prstGeom>
          <a:solidFill>
            <a:srgbClr val="A1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Freeform 1672"/>
          <p:cNvSpPr>
            <a:spLocks noEditPoints="1"/>
          </p:cNvSpPr>
          <p:nvPr/>
        </p:nvSpPr>
        <p:spPr bwMode="auto">
          <a:xfrm>
            <a:off x="1949833" y="2707000"/>
            <a:ext cx="1687943" cy="1461205"/>
          </a:xfrm>
          <a:custGeom>
            <a:avLst/>
            <a:gdLst>
              <a:gd name="T0" fmla="*/ 109 w 174"/>
              <a:gd name="T1" fmla="*/ 132 h 152"/>
              <a:gd name="T2" fmla="*/ 108 w 174"/>
              <a:gd name="T3" fmla="*/ 127 h 152"/>
              <a:gd name="T4" fmla="*/ 66 w 174"/>
              <a:gd name="T5" fmla="*/ 127 h 152"/>
              <a:gd name="T6" fmla="*/ 64 w 174"/>
              <a:gd name="T7" fmla="*/ 137 h 152"/>
              <a:gd name="T8" fmla="*/ 59 w 174"/>
              <a:gd name="T9" fmla="*/ 145 h 152"/>
              <a:gd name="T10" fmla="*/ 50 w 174"/>
              <a:gd name="T11" fmla="*/ 148 h 152"/>
              <a:gd name="T12" fmla="*/ 50 w 174"/>
              <a:gd name="T13" fmla="*/ 152 h 152"/>
              <a:gd name="T14" fmla="*/ 124 w 174"/>
              <a:gd name="T15" fmla="*/ 152 h 152"/>
              <a:gd name="T16" fmla="*/ 124 w 174"/>
              <a:gd name="T17" fmla="*/ 148 h 152"/>
              <a:gd name="T18" fmla="*/ 115 w 174"/>
              <a:gd name="T19" fmla="*/ 145 h 152"/>
              <a:gd name="T20" fmla="*/ 109 w 174"/>
              <a:gd name="T21" fmla="*/ 132 h 152"/>
              <a:gd name="T22" fmla="*/ 169 w 174"/>
              <a:gd name="T23" fmla="*/ 0 h 152"/>
              <a:gd name="T24" fmla="*/ 5 w 174"/>
              <a:gd name="T25" fmla="*/ 0 h 152"/>
              <a:gd name="T26" fmla="*/ 0 w 174"/>
              <a:gd name="T27" fmla="*/ 5 h 152"/>
              <a:gd name="T28" fmla="*/ 0 w 174"/>
              <a:gd name="T29" fmla="*/ 113 h 152"/>
              <a:gd name="T30" fmla="*/ 5 w 174"/>
              <a:gd name="T31" fmla="*/ 118 h 152"/>
              <a:gd name="T32" fmla="*/ 169 w 174"/>
              <a:gd name="T33" fmla="*/ 118 h 152"/>
              <a:gd name="T34" fmla="*/ 174 w 174"/>
              <a:gd name="T35" fmla="*/ 113 h 152"/>
              <a:gd name="T36" fmla="*/ 174 w 174"/>
              <a:gd name="T37" fmla="*/ 5 h 152"/>
              <a:gd name="T38" fmla="*/ 169 w 174"/>
              <a:gd name="T39" fmla="*/ 0 h 152"/>
              <a:gd name="T40" fmla="*/ 162 w 174"/>
              <a:gd name="T41" fmla="*/ 106 h 152"/>
              <a:gd name="T42" fmla="*/ 12 w 174"/>
              <a:gd name="T43" fmla="*/ 106 h 152"/>
              <a:gd name="T44" fmla="*/ 12 w 174"/>
              <a:gd name="T45" fmla="*/ 13 h 152"/>
              <a:gd name="T46" fmla="*/ 162 w 174"/>
              <a:gd name="T47" fmla="*/ 13 h 152"/>
              <a:gd name="T48" fmla="*/ 162 w 174"/>
              <a:gd name="T49" fmla="*/ 10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74" h="152">
                <a:moveTo>
                  <a:pt x="109" y="132"/>
                </a:moveTo>
                <a:cubicBezTo>
                  <a:pt x="108" y="130"/>
                  <a:pt x="108" y="129"/>
                  <a:pt x="108" y="127"/>
                </a:cubicBezTo>
                <a:cubicBezTo>
                  <a:pt x="66" y="127"/>
                  <a:pt x="66" y="127"/>
                  <a:pt x="66" y="127"/>
                </a:cubicBezTo>
                <a:cubicBezTo>
                  <a:pt x="66" y="130"/>
                  <a:pt x="65" y="133"/>
                  <a:pt x="64" y="137"/>
                </a:cubicBezTo>
                <a:cubicBezTo>
                  <a:pt x="63" y="140"/>
                  <a:pt x="61" y="143"/>
                  <a:pt x="59" y="145"/>
                </a:cubicBezTo>
                <a:cubicBezTo>
                  <a:pt x="57" y="147"/>
                  <a:pt x="54" y="148"/>
                  <a:pt x="50" y="148"/>
                </a:cubicBezTo>
                <a:cubicBezTo>
                  <a:pt x="50" y="152"/>
                  <a:pt x="50" y="152"/>
                  <a:pt x="50" y="152"/>
                </a:cubicBezTo>
                <a:cubicBezTo>
                  <a:pt x="124" y="152"/>
                  <a:pt x="124" y="152"/>
                  <a:pt x="124" y="152"/>
                </a:cubicBezTo>
                <a:cubicBezTo>
                  <a:pt x="124" y="148"/>
                  <a:pt x="124" y="148"/>
                  <a:pt x="124" y="148"/>
                </a:cubicBezTo>
                <a:cubicBezTo>
                  <a:pt x="120" y="148"/>
                  <a:pt x="117" y="147"/>
                  <a:pt x="115" y="145"/>
                </a:cubicBezTo>
                <a:cubicBezTo>
                  <a:pt x="112" y="142"/>
                  <a:pt x="110" y="137"/>
                  <a:pt x="109" y="132"/>
                </a:cubicBezTo>
                <a:close/>
                <a:moveTo>
                  <a:pt x="169" y="0"/>
                </a:move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3"/>
                  <a:pt x="0" y="5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16"/>
                  <a:pt x="2" y="118"/>
                  <a:pt x="5" y="118"/>
                </a:cubicBezTo>
                <a:cubicBezTo>
                  <a:pt x="169" y="118"/>
                  <a:pt x="169" y="118"/>
                  <a:pt x="169" y="118"/>
                </a:cubicBezTo>
                <a:cubicBezTo>
                  <a:pt x="172" y="118"/>
                  <a:pt x="174" y="116"/>
                  <a:pt x="174" y="113"/>
                </a:cubicBezTo>
                <a:cubicBezTo>
                  <a:pt x="174" y="5"/>
                  <a:pt x="174" y="5"/>
                  <a:pt x="174" y="5"/>
                </a:cubicBezTo>
                <a:cubicBezTo>
                  <a:pt x="174" y="3"/>
                  <a:pt x="172" y="0"/>
                  <a:pt x="169" y="0"/>
                </a:cubicBezTo>
                <a:close/>
                <a:moveTo>
                  <a:pt x="162" y="106"/>
                </a:moveTo>
                <a:cubicBezTo>
                  <a:pt x="12" y="106"/>
                  <a:pt x="12" y="106"/>
                  <a:pt x="12" y="106"/>
                </a:cubicBezTo>
                <a:cubicBezTo>
                  <a:pt x="12" y="13"/>
                  <a:pt x="12" y="13"/>
                  <a:pt x="12" y="13"/>
                </a:cubicBezTo>
                <a:cubicBezTo>
                  <a:pt x="162" y="13"/>
                  <a:pt x="162" y="13"/>
                  <a:pt x="162" y="13"/>
                </a:cubicBezTo>
                <a:lnTo>
                  <a:pt x="162" y="106"/>
                </a:lnTo>
                <a:close/>
              </a:path>
            </a:pathLst>
          </a:custGeom>
          <a:solidFill>
            <a:srgbClr val="FFFBE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8369501" y="2043958"/>
            <a:ext cx="2715124" cy="2715124"/>
            <a:chOff x="7964509" y="2503540"/>
            <a:chExt cx="2715124" cy="2715124"/>
          </a:xfrm>
        </p:grpSpPr>
        <p:sp>
          <p:nvSpPr>
            <p:cNvPr id="126" name="椭圆 125"/>
            <p:cNvSpPr/>
            <p:nvPr/>
          </p:nvSpPr>
          <p:spPr>
            <a:xfrm>
              <a:off x="7964509" y="2503540"/>
              <a:ext cx="2715124" cy="2715124"/>
            </a:xfrm>
            <a:prstGeom prst="ellipse">
              <a:avLst/>
            </a:prstGeom>
            <a:noFill/>
            <a:ln>
              <a:solidFill>
                <a:srgbClr val="F064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Freeform 1639"/>
            <p:cNvSpPr>
              <a:spLocks noEditPoints="1"/>
            </p:cNvSpPr>
            <p:nvPr/>
          </p:nvSpPr>
          <p:spPr bwMode="auto">
            <a:xfrm>
              <a:off x="8414955" y="3231845"/>
              <a:ext cx="1781286" cy="1329319"/>
            </a:xfrm>
            <a:custGeom>
              <a:avLst/>
              <a:gdLst>
                <a:gd name="T0" fmla="*/ 160 w 174"/>
                <a:gd name="T1" fmla="*/ 97 h 130"/>
                <a:gd name="T2" fmla="*/ 14 w 174"/>
                <a:gd name="T3" fmla="*/ 97 h 130"/>
                <a:gd name="T4" fmla="*/ 3 w 174"/>
                <a:gd name="T5" fmla="*/ 118 h 130"/>
                <a:gd name="T6" fmla="*/ 171 w 174"/>
                <a:gd name="T7" fmla="*/ 118 h 130"/>
                <a:gd name="T8" fmla="*/ 160 w 174"/>
                <a:gd name="T9" fmla="*/ 97 h 130"/>
                <a:gd name="T10" fmla="*/ 69 w 174"/>
                <a:gd name="T11" fmla="*/ 113 h 130"/>
                <a:gd name="T12" fmla="*/ 73 w 174"/>
                <a:gd name="T13" fmla="*/ 105 h 130"/>
                <a:gd name="T14" fmla="*/ 101 w 174"/>
                <a:gd name="T15" fmla="*/ 105 h 130"/>
                <a:gd name="T16" fmla="*/ 105 w 174"/>
                <a:gd name="T17" fmla="*/ 113 h 130"/>
                <a:gd name="T18" fmla="*/ 69 w 174"/>
                <a:gd name="T19" fmla="*/ 113 h 130"/>
                <a:gd name="T20" fmla="*/ 157 w 174"/>
                <a:gd name="T21" fmla="*/ 92 h 130"/>
                <a:gd name="T22" fmla="*/ 157 w 174"/>
                <a:gd name="T23" fmla="*/ 92 h 130"/>
                <a:gd name="T24" fmla="*/ 157 w 174"/>
                <a:gd name="T25" fmla="*/ 91 h 130"/>
                <a:gd name="T26" fmla="*/ 157 w 174"/>
                <a:gd name="T27" fmla="*/ 4 h 130"/>
                <a:gd name="T28" fmla="*/ 153 w 174"/>
                <a:gd name="T29" fmla="*/ 0 h 130"/>
                <a:gd name="T30" fmla="*/ 21 w 174"/>
                <a:gd name="T31" fmla="*/ 0 h 130"/>
                <a:gd name="T32" fmla="*/ 17 w 174"/>
                <a:gd name="T33" fmla="*/ 4 h 130"/>
                <a:gd name="T34" fmla="*/ 17 w 174"/>
                <a:gd name="T35" fmla="*/ 91 h 130"/>
                <a:gd name="T36" fmla="*/ 17 w 174"/>
                <a:gd name="T37" fmla="*/ 92 h 130"/>
                <a:gd name="T38" fmla="*/ 17 w 174"/>
                <a:gd name="T39" fmla="*/ 92 h 130"/>
                <a:gd name="T40" fmla="*/ 16 w 174"/>
                <a:gd name="T41" fmla="*/ 92 h 130"/>
                <a:gd name="T42" fmla="*/ 158 w 174"/>
                <a:gd name="T43" fmla="*/ 92 h 130"/>
                <a:gd name="T44" fmla="*/ 157 w 174"/>
                <a:gd name="T45" fmla="*/ 92 h 130"/>
                <a:gd name="T46" fmla="*/ 147 w 174"/>
                <a:gd name="T47" fmla="*/ 85 h 130"/>
                <a:gd name="T48" fmla="*/ 27 w 174"/>
                <a:gd name="T49" fmla="*/ 85 h 130"/>
                <a:gd name="T50" fmla="*/ 27 w 174"/>
                <a:gd name="T51" fmla="*/ 10 h 130"/>
                <a:gd name="T52" fmla="*/ 147 w 174"/>
                <a:gd name="T53" fmla="*/ 10 h 130"/>
                <a:gd name="T54" fmla="*/ 147 w 174"/>
                <a:gd name="T55" fmla="*/ 85 h 130"/>
                <a:gd name="T56" fmla="*/ 173 w 174"/>
                <a:gd name="T57" fmla="*/ 123 h 130"/>
                <a:gd name="T58" fmla="*/ 1 w 174"/>
                <a:gd name="T59" fmla="*/ 123 h 130"/>
                <a:gd name="T60" fmla="*/ 0 w 174"/>
                <a:gd name="T61" fmla="*/ 124 h 130"/>
                <a:gd name="T62" fmla="*/ 4 w 174"/>
                <a:gd name="T63" fmla="*/ 130 h 130"/>
                <a:gd name="T64" fmla="*/ 170 w 174"/>
                <a:gd name="T65" fmla="*/ 130 h 130"/>
                <a:gd name="T66" fmla="*/ 174 w 174"/>
                <a:gd name="T67" fmla="*/ 124 h 130"/>
                <a:gd name="T68" fmla="*/ 173 w 174"/>
                <a:gd name="T69" fmla="*/ 12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4" h="130">
                  <a:moveTo>
                    <a:pt x="160" y="97"/>
                  </a:moveTo>
                  <a:cubicBezTo>
                    <a:pt x="14" y="97"/>
                    <a:pt x="14" y="97"/>
                    <a:pt x="14" y="97"/>
                  </a:cubicBezTo>
                  <a:cubicBezTo>
                    <a:pt x="3" y="118"/>
                    <a:pt x="3" y="118"/>
                    <a:pt x="3" y="118"/>
                  </a:cubicBezTo>
                  <a:cubicBezTo>
                    <a:pt x="171" y="118"/>
                    <a:pt x="171" y="118"/>
                    <a:pt x="171" y="118"/>
                  </a:cubicBezTo>
                  <a:lnTo>
                    <a:pt x="160" y="97"/>
                  </a:lnTo>
                  <a:close/>
                  <a:moveTo>
                    <a:pt x="69" y="113"/>
                  </a:moveTo>
                  <a:cubicBezTo>
                    <a:pt x="73" y="105"/>
                    <a:pt x="73" y="105"/>
                    <a:pt x="73" y="105"/>
                  </a:cubicBezTo>
                  <a:cubicBezTo>
                    <a:pt x="101" y="105"/>
                    <a:pt x="101" y="105"/>
                    <a:pt x="101" y="105"/>
                  </a:cubicBezTo>
                  <a:cubicBezTo>
                    <a:pt x="105" y="113"/>
                    <a:pt x="105" y="113"/>
                    <a:pt x="105" y="113"/>
                  </a:cubicBezTo>
                  <a:lnTo>
                    <a:pt x="69" y="113"/>
                  </a:lnTo>
                  <a:close/>
                  <a:moveTo>
                    <a:pt x="157" y="92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57" y="92"/>
                    <a:pt x="157" y="92"/>
                    <a:pt x="157" y="91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7" y="2"/>
                    <a:pt x="156" y="0"/>
                    <a:pt x="1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7" y="2"/>
                    <a:pt x="17" y="4"/>
                  </a:cubicBezTo>
                  <a:cubicBezTo>
                    <a:pt x="17" y="91"/>
                    <a:pt x="17" y="91"/>
                    <a:pt x="17" y="91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158" y="92"/>
                    <a:pt x="158" y="92"/>
                    <a:pt x="158" y="92"/>
                  </a:cubicBezTo>
                  <a:lnTo>
                    <a:pt x="157" y="92"/>
                  </a:lnTo>
                  <a:close/>
                  <a:moveTo>
                    <a:pt x="147" y="85"/>
                  </a:moveTo>
                  <a:cubicBezTo>
                    <a:pt x="27" y="85"/>
                    <a:pt x="27" y="85"/>
                    <a:pt x="27" y="85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147" y="10"/>
                    <a:pt x="147" y="10"/>
                    <a:pt x="147" y="10"/>
                  </a:cubicBezTo>
                  <a:lnTo>
                    <a:pt x="147" y="85"/>
                  </a:lnTo>
                  <a:close/>
                  <a:moveTo>
                    <a:pt x="173" y="123"/>
                  </a:moveTo>
                  <a:cubicBezTo>
                    <a:pt x="1" y="123"/>
                    <a:pt x="1" y="123"/>
                    <a:pt x="1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6"/>
                    <a:pt x="2" y="130"/>
                    <a:pt x="4" y="130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172" y="130"/>
                    <a:pt x="174" y="126"/>
                    <a:pt x="174" y="124"/>
                  </a:cubicBezTo>
                  <a:lnTo>
                    <a:pt x="173" y="123"/>
                  </a:lnTo>
                  <a:close/>
                </a:path>
              </a:pathLst>
            </a:custGeom>
            <a:solidFill>
              <a:srgbClr val="F064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316792" y="5115409"/>
            <a:ext cx="4068674" cy="1074387"/>
            <a:chOff x="2202492" y="4926531"/>
            <a:chExt cx="4068674" cy="1074387"/>
          </a:xfrm>
        </p:grpSpPr>
        <p:sp>
          <p:nvSpPr>
            <p:cNvPr id="131" name="文本框 130"/>
            <p:cNvSpPr txBox="1"/>
            <p:nvPr/>
          </p:nvSpPr>
          <p:spPr>
            <a:xfrm>
              <a:off x="2202492" y="5293032"/>
              <a:ext cx="40686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IT SAMPLE AND EASY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2876138" y="4926531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3932006" y="2548863"/>
            <a:ext cx="1600518" cy="1600518"/>
          </a:xfrm>
          <a:prstGeom prst="ellipse">
            <a:avLst/>
          </a:prstGeom>
          <a:solidFill>
            <a:srgbClr val="A1BD70"/>
          </a:solidFill>
          <a:ln w="85725">
            <a:solidFill>
              <a:srgbClr val="FFF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文本框 135"/>
          <p:cNvSpPr txBox="1"/>
          <p:nvPr/>
        </p:nvSpPr>
        <p:spPr>
          <a:xfrm>
            <a:off x="4056008" y="2905190"/>
            <a:ext cx="13724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65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7095467" y="2536951"/>
            <a:ext cx="1600518" cy="1600518"/>
          </a:xfrm>
          <a:prstGeom prst="ellipse">
            <a:avLst/>
          </a:prstGeom>
          <a:solidFill>
            <a:srgbClr val="F0644D"/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文本框 137"/>
          <p:cNvSpPr txBox="1"/>
          <p:nvPr/>
        </p:nvSpPr>
        <p:spPr>
          <a:xfrm>
            <a:off x="7156763" y="2905190"/>
            <a:ext cx="13724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5805239" y="2729717"/>
            <a:ext cx="921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A37F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endParaRPr lang="zh-CN" altLang="en-US" sz="4400" b="1" dirty="0">
              <a:solidFill>
                <a:srgbClr val="A37F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852834" y="5115409"/>
            <a:ext cx="4068674" cy="1074387"/>
            <a:chOff x="6738534" y="4903874"/>
            <a:chExt cx="4068674" cy="1074387"/>
          </a:xfrm>
        </p:grpSpPr>
        <p:sp>
          <p:nvSpPr>
            <p:cNvPr id="140" name="文本框 139"/>
            <p:cNvSpPr txBox="1"/>
            <p:nvPr/>
          </p:nvSpPr>
          <p:spPr>
            <a:xfrm>
              <a:off x="6738534" y="5270375"/>
              <a:ext cx="40686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IT SAMPLE AND EASY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7412180" y="4903874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2" name="矩形 141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框 142"/>
          <p:cNvSpPr txBox="1"/>
          <p:nvPr/>
        </p:nvSpPr>
        <p:spPr>
          <a:xfrm>
            <a:off x="320767" y="339860"/>
            <a:ext cx="5438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 HERE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316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12946" y="2296900"/>
            <a:ext cx="9612204" cy="3027319"/>
            <a:chOff x="2503597" y="2388844"/>
            <a:chExt cx="7173802" cy="2259356"/>
          </a:xfrm>
        </p:grpSpPr>
        <p:sp>
          <p:nvSpPr>
            <p:cNvPr id="2" name="等腰三角形 1"/>
            <p:cNvSpPr/>
            <p:nvPr/>
          </p:nvSpPr>
          <p:spPr>
            <a:xfrm>
              <a:off x="2503597" y="2933700"/>
              <a:ext cx="1988820" cy="1714500"/>
            </a:xfrm>
            <a:prstGeom prst="triangle">
              <a:avLst/>
            </a:prstGeom>
            <a:solidFill>
              <a:srgbClr val="A1BD7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>
              <a:off x="4065696" y="2388844"/>
              <a:ext cx="2620853" cy="2259356"/>
            </a:xfrm>
            <a:prstGeom prst="triangle">
              <a:avLst/>
            </a:prstGeom>
            <a:solidFill>
              <a:srgbClr val="F0644D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>
              <a:off x="6054517" y="3019464"/>
              <a:ext cx="1889334" cy="1628736"/>
            </a:xfrm>
            <a:prstGeom prst="triangle">
              <a:avLst/>
            </a:prstGeom>
            <a:solidFill>
              <a:srgbClr val="A37F6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>
              <a:off x="7303980" y="2602149"/>
              <a:ext cx="2373419" cy="2046051"/>
            </a:xfrm>
            <a:prstGeom prst="triangle">
              <a:avLst/>
            </a:prstGeom>
            <a:solidFill>
              <a:srgbClr val="FFDD6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918308" y="5593659"/>
            <a:ext cx="2788873" cy="754632"/>
            <a:chOff x="1140508" y="4814059"/>
            <a:chExt cx="2788873" cy="754632"/>
          </a:xfrm>
        </p:grpSpPr>
        <p:sp>
          <p:nvSpPr>
            <p:cNvPr id="36" name="文本框 35"/>
            <p:cNvSpPr txBox="1"/>
            <p:nvPr/>
          </p:nvSpPr>
          <p:spPr>
            <a:xfrm>
              <a:off x="1476868" y="5168581"/>
              <a:ext cx="2452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140508" y="4814059"/>
              <a:ext cx="2282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ADD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圆角矩形标注 3"/>
          <p:cNvSpPr/>
          <p:nvPr/>
        </p:nvSpPr>
        <p:spPr>
          <a:xfrm>
            <a:off x="5279688" y="1451701"/>
            <a:ext cx="1182297" cy="792139"/>
          </a:xfrm>
          <a:prstGeom prst="wedgeRoundRectCallout">
            <a:avLst>
              <a:gd name="adj1" fmla="val -46613"/>
              <a:gd name="adj2" fmla="val 91359"/>
              <a:gd name="adj3" fmla="val 16667"/>
            </a:avLst>
          </a:prstGeom>
          <a:solidFill>
            <a:srgbClr val="F38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标注 47"/>
          <p:cNvSpPr/>
          <p:nvPr/>
        </p:nvSpPr>
        <p:spPr>
          <a:xfrm>
            <a:off x="2825543" y="2027460"/>
            <a:ext cx="1182297" cy="792139"/>
          </a:xfrm>
          <a:prstGeom prst="wedgeRoundRectCallout">
            <a:avLst>
              <a:gd name="adj1" fmla="val -46613"/>
              <a:gd name="adj2" fmla="val 91359"/>
              <a:gd name="adj3" fmla="val 16667"/>
            </a:avLst>
          </a:prstGeom>
          <a:solidFill>
            <a:srgbClr val="B4C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标注 48"/>
          <p:cNvSpPr/>
          <p:nvPr/>
        </p:nvSpPr>
        <p:spPr>
          <a:xfrm>
            <a:off x="7345128" y="2126451"/>
            <a:ext cx="1182297" cy="792139"/>
          </a:xfrm>
          <a:prstGeom prst="wedgeRoundRectCallout">
            <a:avLst>
              <a:gd name="adj1" fmla="val -46613"/>
              <a:gd name="adj2" fmla="val 91359"/>
              <a:gd name="adj3" fmla="val 16667"/>
            </a:avLst>
          </a:prstGeom>
          <a:solidFill>
            <a:srgbClr val="B59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圆角矩形标注 73"/>
          <p:cNvSpPr/>
          <p:nvPr/>
        </p:nvSpPr>
        <p:spPr>
          <a:xfrm>
            <a:off x="9810749" y="2102218"/>
            <a:ext cx="1182297" cy="792139"/>
          </a:xfrm>
          <a:prstGeom prst="wedgeRoundRectCallout">
            <a:avLst>
              <a:gd name="adj1" fmla="val -46613"/>
              <a:gd name="adj2" fmla="val 91359"/>
              <a:gd name="adj3" fmla="val 16667"/>
            </a:avLst>
          </a:prstGeom>
          <a:solidFill>
            <a:srgbClr val="FFE2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2930895" y="2162713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endParaRPr lang="zh-CN" altLang="en-US" sz="12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389774" y="1591597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  <a:endParaRPr lang="zh-CN" altLang="en-US" sz="12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519961" y="2296379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70%</a:t>
            </a:r>
            <a:endParaRPr lang="zh-CN" altLang="en-US" sz="12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9982567" y="2226075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3257631" y="5593659"/>
            <a:ext cx="2788873" cy="754632"/>
            <a:chOff x="1140508" y="4814059"/>
            <a:chExt cx="2788873" cy="754632"/>
          </a:xfrm>
        </p:grpSpPr>
        <p:sp>
          <p:nvSpPr>
            <p:cNvPr id="80" name="文本框 79"/>
            <p:cNvSpPr txBox="1"/>
            <p:nvPr/>
          </p:nvSpPr>
          <p:spPr>
            <a:xfrm>
              <a:off x="1476868" y="5168581"/>
              <a:ext cx="2452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140508" y="4814059"/>
              <a:ext cx="2282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ADD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5596954" y="5593659"/>
            <a:ext cx="2788873" cy="754632"/>
            <a:chOff x="1140508" y="4814059"/>
            <a:chExt cx="2788873" cy="754632"/>
          </a:xfrm>
        </p:grpSpPr>
        <p:sp>
          <p:nvSpPr>
            <p:cNvPr id="83" name="文本框 82"/>
            <p:cNvSpPr txBox="1"/>
            <p:nvPr/>
          </p:nvSpPr>
          <p:spPr>
            <a:xfrm>
              <a:off x="1476868" y="5168581"/>
              <a:ext cx="2452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140508" y="4814059"/>
              <a:ext cx="2282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ADD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7936276" y="5593659"/>
            <a:ext cx="2788873" cy="754632"/>
            <a:chOff x="1140508" y="4814059"/>
            <a:chExt cx="2788873" cy="754632"/>
          </a:xfrm>
        </p:grpSpPr>
        <p:sp>
          <p:nvSpPr>
            <p:cNvPr id="86" name="文本框 85"/>
            <p:cNvSpPr txBox="1"/>
            <p:nvPr/>
          </p:nvSpPr>
          <p:spPr>
            <a:xfrm>
              <a:off x="1476868" y="5168581"/>
              <a:ext cx="2452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140508" y="4814059"/>
              <a:ext cx="2282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ADD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8" name="矩形 87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320767" y="339860"/>
            <a:ext cx="5438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 HERE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94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3081338" y="2000250"/>
            <a:ext cx="6072187" cy="3271838"/>
          </a:xfrm>
          <a:custGeom>
            <a:avLst/>
            <a:gdLst>
              <a:gd name="connsiteX0" fmla="*/ 200025 w 6072187"/>
              <a:gd name="connsiteY0" fmla="*/ 700088 h 3271838"/>
              <a:gd name="connsiteX1" fmla="*/ 3000375 w 6072187"/>
              <a:gd name="connsiteY1" fmla="*/ 2286000 h 3271838"/>
              <a:gd name="connsiteX2" fmla="*/ 4914900 w 6072187"/>
              <a:gd name="connsiteY2" fmla="*/ 0 h 3271838"/>
              <a:gd name="connsiteX3" fmla="*/ 6072187 w 6072187"/>
              <a:gd name="connsiteY3" fmla="*/ 3171825 h 3271838"/>
              <a:gd name="connsiteX4" fmla="*/ 3000375 w 6072187"/>
              <a:gd name="connsiteY4" fmla="*/ 2343150 h 3271838"/>
              <a:gd name="connsiteX5" fmla="*/ 0 w 6072187"/>
              <a:gd name="connsiteY5" fmla="*/ 3271838 h 3271838"/>
              <a:gd name="connsiteX6" fmla="*/ 200025 w 6072187"/>
              <a:gd name="connsiteY6" fmla="*/ 700088 h 327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72187" h="3271838">
                <a:moveTo>
                  <a:pt x="200025" y="700088"/>
                </a:moveTo>
                <a:lnTo>
                  <a:pt x="3000375" y="2286000"/>
                </a:lnTo>
                <a:lnTo>
                  <a:pt x="4914900" y="0"/>
                </a:lnTo>
                <a:lnTo>
                  <a:pt x="6072187" y="3171825"/>
                </a:lnTo>
                <a:lnTo>
                  <a:pt x="3000375" y="2343150"/>
                </a:lnTo>
                <a:lnTo>
                  <a:pt x="0" y="3271838"/>
                </a:lnTo>
                <a:lnTo>
                  <a:pt x="200025" y="700088"/>
                </a:lnTo>
                <a:close/>
              </a:path>
            </a:pathLst>
          </a:custGeom>
          <a:noFill/>
          <a:ln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0767" y="339860"/>
            <a:ext cx="5438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 HERE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289577" y="4300803"/>
            <a:ext cx="1725951" cy="1725951"/>
          </a:xfrm>
          <a:prstGeom prst="ellipse">
            <a:avLst/>
          </a:prstGeom>
          <a:solidFill>
            <a:srgbClr val="FFD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427397" y="1740857"/>
            <a:ext cx="1588131" cy="1588131"/>
          </a:xfrm>
          <a:prstGeom prst="ellipse">
            <a:avLst/>
          </a:prstGeom>
          <a:solidFill>
            <a:srgbClr val="A37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792469" y="3058058"/>
            <a:ext cx="2485491" cy="2485491"/>
          </a:xfrm>
          <a:prstGeom prst="ellipse">
            <a:avLst/>
          </a:prstGeom>
          <a:solidFill>
            <a:srgbClr val="A1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924592" y="1306115"/>
            <a:ext cx="1928895" cy="1928895"/>
          </a:xfrm>
          <a:prstGeom prst="ellipse">
            <a:avLst/>
          </a:prstGeom>
          <a:solidFill>
            <a:srgbClr val="F58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054901" y="4160499"/>
            <a:ext cx="1888700" cy="1888700"/>
          </a:xfrm>
          <a:prstGeom prst="ellipse">
            <a:avLst/>
          </a:prstGeom>
          <a:solidFill>
            <a:srgbClr val="BCD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956298" y="4039193"/>
            <a:ext cx="2139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957854" y="2006552"/>
            <a:ext cx="1862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427397" y="2334867"/>
            <a:ext cx="1581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354932" y="5005243"/>
            <a:ext cx="1581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57906" y="4938611"/>
            <a:ext cx="1581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060866" y="5605166"/>
            <a:ext cx="594220" cy="594220"/>
          </a:xfrm>
          <a:prstGeom prst="ellipse">
            <a:avLst/>
          </a:prstGeom>
          <a:solidFill>
            <a:srgbClr val="A1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101817" y="3643253"/>
            <a:ext cx="791880" cy="791880"/>
          </a:xfrm>
          <a:prstGeom prst="ellipse">
            <a:avLst/>
          </a:prstGeom>
          <a:solidFill>
            <a:srgbClr val="A37F67"/>
          </a:solidFill>
          <a:ln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483991" y="1956704"/>
            <a:ext cx="791880" cy="791880"/>
          </a:xfrm>
          <a:prstGeom prst="ellipse">
            <a:avLst/>
          </a:prstGeom>
          <a:solidFill>
            <a:srgbClr val="FFD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0457945" y="4514698"/>
            <a:ext cx="525193" cy="525193"/>
          </a:xfrm>
          <a:prstGeom prst="ellipse">
            <a:avLst/>
          </a:prstGeom>
          <a:solidFill>
            <a:srgbClr val="F58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956298" y="1525441"/>
            <a:ext cx="728108" cy="728108"/>
          </a:xfrm>
          <a:prstGeom prst="ellipse">
            <a:avLst/>
          </a:prstGeom>
          <a:solidFill>
            <a:srgbClr val="BCDFDD"/>
          </a:solidFill>
          <a:ln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9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028534" y="2506716"/>
            <a:ext cx="4132857" cy="3562809"/>
            <a:chOff x="3914774" y="1935216"/>
            <a:chExt cx="4295776" cy="3703256"/>
          </a:xfrm>
        </p:grpSpPr>
        <p:grpSp>
          <p:nvGrpSpPr>
            <p:cNvPr id="4" name="组合 3"/>
            <p:cNvGrpSpPr/>
            <p:nvPr/>
          </p:nvGrpSpPr>
          <p:grpSpPr>
            <a:xfrm>
              <a:off x="3914774" y="1935216"/>
              <a:ext cx="4295776" cy="3703256"/>
              <a:chOff x="4410075" y="1790700"/>
              <a:chExt cx="3467100" cy="2988880"/>
            </a:xfrm>
          </p:grpSpPr>
          <p:sp>
            <p:nvSpPr>
              <p:cNvPr id="3" name="等腰三角形 2"/>
              <p:cNvSpPr/>
              <p:nvPr/>
            </p:nvSpPr>
            <p:spPr>
              <a:xfrm>
                <a:off x="5276850" y="1790700"/>
                <a:ext cx="1733550" cy="1494440"/>
              </a:xfrm>
              <a:prstGeom prst="triangle">
                <a:avLst/>
              </a:prstGeom>
              <a:solidFill>
                <a:srgbClr val="F58D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等腰三角形 56"/>
              <p:cNvSpPr/>
              <p:nvPr/>
            </p:nvSpPr>
            <p:spPr>
              <a:xfrm>
                <a:off x="4410075" y="3285140"/>
                <a:ext cx="1733550" cy="1494440"/>
              </a:xfrm>
              <a:prstGeom prst="triangle">
                <a:avLst/>
              </a:prstGeom>
              <a:solidFill>
                <a:srgbClr val="FFDD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等腰三角形 57"/>
              <p:cNvSpPr/>
              <p:nvPr/>
            </p:nvSpPr>
            <p:spPr>
              <a:xfrm>
                <a:off x="6143625" y="3285140"/>
                <a:ext cx="1733550" cy="1494440"/>
              </a:xfrm>
              <a:prstGeom prst="triangle">
                <a:avLst/>
              </a:prstGeom>
              <a:solidFill>
                <a:srgbClr val="A1B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Freeform 913"/>
            <p:cNvSpPr>
              <a:spLocks noEditPoints="1"/>
            </p:cNvSpPr>
            <p:nvPr/>
          </p:nvSpPr>
          <p:spPr bwMode="auto">
            <a:xfrm>
              <a:off x="5670515" y="4069745"/>
              <a:ext cx="832610" cy="776161"/>
            </a:xfrm>
            <a:custGeom>
              <a:avLst/>
              <a:gdLst>
                <a:gd name="T0" fmla="*/ 104 w 154"/>
                <a:gd name="T1" fmla="*/ 69 h 144"/>
                <a:gd name="T2" fmla="*/ 115 w 154"/>
                <a:gd name="T3" fmla="*/ 66 h 144"/>
                <a:gd name="T4" fmla="*/ 149 w 154"/>
                <a:gd name="T5" fmla="*/ 6 h 144"/>
                <a:gd name="T6" fmla="*/ 129 w 154"/>
                <a:gd name="T7" fmla="*/ 6 h 144"/>
                <a:gd name="T8" fmla="*/ 119 w 154"/>
                <a:gd name="T9" fmla="*/ 6 h 144"/>
                <a:gd name="T10" fmla="*/ 119 w 154"/>
                <a:gd name="T11" fmla="*/ 0 h 144"/>
                <a:gd name="T12" fmla="*/ 35 w 154"/>
                <a:gd name="T13" fmla="*/ 0 h 144"/>
                <a:gd name="T14" fmla="*/ 35 w 154"/>
                <a:gd name="T15" fmla="*/ 6 h 144"/>
                <a:gd name="T16" fmla="*/ 25 w 154"/>
                <a:gd name="T17" fmla="*/ 6 h 144"/>
                <a:gd name="T18" fmla="*/ 5 w 154"/>
                <a:gd name="T19" fmla="*/ 6 h 144"/>
                <a:gd name="T20" fmla="*/ 39 w 154"/>
                <a:gd name="T21" fmla="*/ 66 h 144"/>
                <a:gd name="T22" fmla="*/ 50 w 154"/>
                <a:gd name="T23" fmla="*/ 69 h 144"/>
                <a:gd name="T24" fmla="*/ 71 w 154"/>
                <a:gd name="T25" fmla="*/ 83 h 144"/>
                <a:gd name="T26" fmla="*/ 71 w 154"/>
                <a:gd name="T27" fmla="*/ 126 h 144"/>
                <a:gd name="T28" fmla="*/ 35 w 154"/>
                <a:gd name="T29" fmla="*/ 144 h 144"/>
                <a:gd name="T30" fmla="*/ 119 w 154"/>
                <a:gd name="T31" fmla="*/ 144 h 144"/>
                <a:gd name="T32" fmla="*/ 83 w 154"/>
                <a:gd name="T33" fmla="*/ 126 h 144"/>
                <a:gd name="T34" fmla="*/ 83 w 154"/>
                <a:gd name="T35" fmla="*/ 83 h 144"/>
                <a:gd name="T36" fmla="*/ 104 w 154"/>
                <a:gd name="T37" fmla="*/ 69 h 144"/>
                <a:gd name="T38" fmla="*/ 119 w 154"/>
                <a:gd name="T39" fmla="*/ 26 h 144"/>
                <a:gd name="T40" fmla="*/ 119 w 154"/>
                <a:gd name="T41" fmla="*/ 12 h 144"/>
                <a:gd name="T42" fmla="*/ 129 w 154"/>
                <a:gd name="T43" fmla="*/ 12 h 144"/>
                <a:gd name="T44" fmla="*/ 143 w 154"/>
                <a:gd name="T45" fmla="*/ 12 h 144"/>
                <a:gd name="T46" fmla="*/ 113 w 154"/>
                <a:gd name="T47" fmla="*/ 60 h 144"/>
                <a:gd name="T48" fmla="*/ 109 w 154"/>
                <a:gd name="T49" fmla="*/ 62 h 144"/>
                <a:gd name="T50" fmla="*/ 119 w 154"/>
                <a:gd name="T51" fmla="*/ 26 h 144"/>
                <a:gd name="T52" fmla="*/ 41 w 154"/>
                <a:gd name="T53" fmla="*/ 60 h 144"/>
                <a:gd name="T54" fmla="*/ 11 w 154"/>
                <a:gd name="T55" fmla="*/ 12 h 144"/>
                <a:gd name="T56" fmla="*/ 25 w 154"/>
                <a:gd name="T57" fmla="*/ 12 h 144"/>
                <a:gd name="T58" fmla="*/ 35 w 154"/>
                <a:gd name="T59" fmla="*/ 12 h 144"/>
                <a:gd name="T60" fmla="*/ 35 w 154"/>
                <a:gd name="T61" fmla="*/ 26 h 144"/>
                <a:gd name="T62" fmla="*/ 45 w 154"/>
                <a:gd name="T63" fmla="*/ 62 h 144"/>
                <a:gd name="T64" fmla="*/ 41 w 154"/>
                <a:gd name="T65" fmla="*/ 60 h 144"/>
                <a:gd name="T66" fmla="*/ 77 w 154"/>
                <a:gd name="T67" fmla="*/ 53 h 144"/>
                <a:gd name="T68" fmla="*/ 58 w 154"/>
                <a:gd name="T69" fmla="*/ 66 h 144"/>
                <a:gd name="T70" fmla="*/ 65 w 154"/>
                <a:gd name="T71" fmla="*/ 44 h 144"/>
                <a:gd name="T72" fmla="*/ 47 w 154"/>
                <a:gd name="T73" fmla="*/ 31 h 144"/>
                <a:gd name="T74" fmla="*/ 70 w 154"/>
                <a:gd name="T75" fmla="*/ 30 h 144"/>
                <a:gd name="T76" fmla="*/ 77 w 154"/>
                <a:gd name="T77" fmla="*/ 9 h 144"/>
                <a:gd name="T78" fmla="*/ 84 w 154"/>
                <a:gd name="T79" fmla="*/ 30 h 144"/>
                <a:gd name="T80" fmla="*/ 107 w 154"/>
                <a:gd name="T81" fmla="*/ 31 h 144"/>
                <a:gd name="T82" fmla="*/ 89 w 154"/>
                <a:gd name="T83" fmla="*/ 44 h 144"/>
                <a:gd name="T84" fmla="*/ 96 w 154"/>
                <a:gd name="T85" fmla="*/ 66 h 144"/>
                <a:gd name="T86" fmla="*/ 77 w 154"/>
                <a:gd name="T87" fmla="*/ 5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4" h="144">
                  <a:moveTo>
                    <a:pt x="104" y="69"/>
                  </a:moveTo>
                  <a:cubicBezTo>
                    <a:pt x="107" y="69"/>
                    <a:pt x="110" y="68"/>
                    <a:pt x="115" y="66"/>
                  </a:cubicBezTo>
                  <a:cubicBezTo>
                    <a:pt x="154" y="54"/>
                    <a:pt x="149" y="6"/>
                    <a:pt x="149" y="6"/>
                  </a:cubicBezTo>
                  <a:cubicBezTo>
                    <a:pt x="129" y="6"/>
                    <a:pt x="129" y="6"/>
                    <a:pt x="129" y="6"/>
                  </a:cubicBezTo>
                  <a:cubicBezTo>
                    <a:pt x="119" y="6"/>
                    <a:pt x="119" y="6"/>
                    <a:pt x="119" y="6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0" y="54"/>
                    <a:pt x="39" y="66"/>
                  </a:cubicBezTo>
                  <a:cubicBezTo>
                    <a:pt x="43" y="67"/>
                    <a:pt x="47" y="69"/>
                    <a:pt x="50" y="69"/>
                  </a:cubicBezTo>
                  <a:cubicBezTo>
                    <a:pt x="56" y="76"/>
                    <a:pt x="63" y="82"/>
                    <a:pt x="71" y="83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51" y="127"/>
                    <a:pt x="35" y="135"/>
                    <a:pt x="35" y="144"/>
                  </a:cubicBezTo>
                  <a:cubicBezTo>
                    <a:pt x="119" y="144"/>
                    <a:pt x="119" y="144"/>
                    <a:pt x="119" y="144"/>
                  </a:cubicBezTo>
                  <a:cubicBezTo>
                    <a:pt x="119" y="135"/>
                    <a:pt x="103" y="127"/>
                    <a:pt x="83" y="126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91" y="82"/>
                    <a:pt x="98" y="77"/>
                    <a:pt x="104" y="69"/>
                  </a:cubicBezTo>
                  <a:moveTo>
                    <a:pt x="119" y="26"/>
                  </a:moveTo>
                  <a:cubicBezTo>
                    <a:pt x="119" y="12"/>
                    <a:pt x="119" y="12"/>
                    <a:pt x="119" y="12"/>
                  </a:cubicBezTo>
                  <a:cubicBezTo>
                    <a:pt x="129" y="12"/>
                    <a:pt x="129" y="12"/>
                    <a:pt x="129" y="12"/>
                  </a:cubicBezTo>
                  <a:cubicBezTo>
                    <a:pt x="143" y="12"/>
                    <a:pt x="143" y="12"/>
                    <a:pt x="143" y="12"/>
                  </a:cubicBezTo>
                  <a:cubicBezTo>
                    <a:pt x="143" y="24"/>
                    <a:pt x="140" y="52"/>
                    <a:pt x="113" y="60"/>
                  </a:cubicBezTo>
                  <a:cubicBezTo>
                    <a:pt x="112" y="61"/>
                    <a:pt x="111" y="61"/>
                    <a:pt x="109" y="62"/>
                  </a:cubicBezTo>
                  <a:cubicBezTo>
                    <a:pt x="115" y="51"/>
                    <a:pt x="119" y="38"/>
                    <a:pt x="119" y="26"/>
                  </a:cubicBezTo>
                  <a:close/>
                  <a:moveTo>
                    <a:pt x="41" y="60"/>
                  </a:moveTo>
                  <a:cubicBezTo>
                    <a:pt x="14" y="52"/>
                    <a:pt x="11" y="24"/>
                    <a:pt x="11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38"/>
                    <a:pt x="39" y="51"/>
                    <a:pt x="45" y="62"/>
                  </a:cubicBezTo>
                  <a:cubicBezTo>
                    <a:pt x="43" y="61"/>
                    <a:pt x="42" y="61"/>
                    <a:pt x="41" y="60"/>
                  </a:cubicBezTo>
                  <a:moveTo>
                    <a:pt x="77" y="53"/>
                  </a:moveTo>
                  <a:cubicBezTo>
                    <a:pt x="58" y="66"/>
                    <a:pt x="58" y="66"/>
                    <a:pt x="58" y="66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96" y="66"/>
                    <a:pt x="96" y="66"/>
                    <a:pt x="96" y="66"/>
                  </a:cubicBezTo>
                  <a:lnTo>
                    <a:pt x="77" y="53"/>
                  </a:lnTo>
                  <a:close/>
                </a:path>
              </a:pathLst>
            </a:custGeom>
            <a:solidFill>
              <a:srgbClr val="A37F6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706170" y="4579416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dirty="0" smtClean="0">
                  <a:solidFill>
                    <a:srgbClr val="FFF6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44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900964" y="4579416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dirty="0" smtClean="0">
                  <a:solidFill>
                    <a:srgbClr val="FFF6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44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756394" y="2608142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dirty="0" smtClean="0">
                  <a:solidFill>
                    <a:srgbClr val="FFF6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4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784090" y="4182736"/>
            <a:ext cx="2953393" cy="1788255"/>
            <a:chOff x="970140" y="4919410"/>
            <a:chExt cx="2953393" cy="1788255"/>
          </a:xfrm>
        </p:grpSpPr>
        <p:sp>
          <p:nvSpPr>
            <p:cNvPr id="63" name="文本框 62"/>
            <p:cNvSpPr txBox="1"/>
            <p:nvPr/>
          </p:nvSpPr>
          <p:spPr>
            <a:xfrm>
              <a:off x="970993" y="5300569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423973" y="4919410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970993" y="5636231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970140" y="5971893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970992" y="6307555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8655402" y="4125299"/>
            <a:ext cx="2953393" cy="1788255"/>
            <a:chOff x="970140" y="4919410"/>
            <a:chExt cx="2953393" cy="1788255"/>
          </a:xfrm>
        </p:grpSpPr>
        <p:sp>
          <p:nvSpPr>
            <p:cNvPr id="73" name="文本框 72"/>
            <p:cNvSpPr txBox="1"/>
            <p:nvPr/>
          </p:nvSpPr>
          <p:spPr>
            <a:xfrm>
              <a:off x="970993" y="5300569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423973" y="4919410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970993" y="5636231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970140" y="5971893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970992" y="6307555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617985" y="1391656"/>
            <a:ext cx="2952540" cy="1116931"/>
            <a:chOff x="970993" y="4919410"/>
            <a:chExt cx="2952540" cy="1116931"/>
          </a:xfrm>
        </p:grpSpPr>
        <p:sp>
          <p:nvSpPr>
            <p:cNvPr id="79" name="文本框 78"/>
            <p:cNvSpPr txBox="1"/>
            <p:nvPr/>
          </p:nvSpPr>
          <p:spPr>
            <a:xfrm>
              <a:off x="970993" y="5300569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1423973" y="4919410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970993" y="5636231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4" name="矩形 83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320767" y="339860"/>
            <a:ext cx="5438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 HERE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805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152900" y="1619250"/>
            <a:ext cx="4114800" cy="41148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942783" y="1826483"/>
            <a:ext cx="1238250" cy="1238250"/>
          </a:xfrm>
          <a:prstGeom prst="ellipse">
            <a:avLst/>
          </a:prstGeom>
          <a:solidFill>
            <a:srgbClr val="A1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942783" y="4341083"/>
            <a:ext cx="1238250" cy="1238250"/>
          </a:xfrm>
          <a:prstGeom prst="ellipse">
            <a:avLst/>
          </a:prstGeom>
          <a:solidFill>
            <a:srgbClr val="A37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221465" y="1705876"/>
            <a:ext cx="1446376" cy="1446376"/>
          </a:xfrm>
          <a:prstGeom prst="ellipse">
            <a:avLst/>
          </a:prstGeom>
          <a:solidFill>
            <a:srgbClr val="F58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393482" y="4341083"/>
            <a:ext cx="1238250" cy="1238250"/>
          </a:xfrm>
          <a:prstGeom prst="ellipse">
            <a:avLst/>
          </a:prstGeom>
          <a:solidFill>
            <a:srgbClr val="FFD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880473" y="1826483"/>
            <a:ext cx="2952540" cy="1116931"/>
            <a:chOff x="970993" y="4919410"/>
            <a:chExt cx="2952540" cy="1116931"/>
          </a:xfrm>
        </p:grpSpPr>
        <p:sp>
          <p:nvSpPr>
            <p:cNvPr id="21" name="文本框 20"/>
            <p:cNvSpPr txBox="1"/>
            <p:nvPr/>
          </p:nvSpPr>
          <p:spPr>
            <a:xfrm>
              <a:off x="970993" y="5300569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423973" y="4919410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70993" y="5636231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56286" y="4434283"/>
            <a:ext cx="2952540" cy="1116931"/>
            <a:chOff x="970993" y="4919410"/>
            <a:chExt cx="2952540" cy="1116931"/>
          </a:xfrm>
        </p:grpSpPr>
        <p:sp>
          <p:nvSpPr>
            <p:cNvPr id="27" name="文本框 26"/>
            <p:cNvSpPr txBox="1"/>
            <p:nvPr/>
          </p:nvSpPr>
          <p:spPr>
            <a:xfrm>
              <a:off x="970993" y="5300569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423973" y="4919410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70993" y="5636231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629741" y="1847850"/>
            <a:ext cx="2952540" cy="1116931"/>
            <a:chOff x="970993" y="4919410"/>
            <a:chExt cx="2952540" cy="1116931"/>
          </a:xfrm>
        </p:grpSpPr>
        <p:sp>
          <p:nvSpPr>
            <p:cNvPr id="31" name="文本框 30"/>
            <p:cNvSpPr txBox="1"/>
            <p:nvPr/>
          </p:nvSpPr>
          <p:spPr>
            <a:xfrm>
              <a:off x="970993" y="5300569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423973" y="4919410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970993" y="5636231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839858" y="4617119"/>
            <a:ext cx="2952540" cy="1116931"/>
            <a:chOff x="970993" y="4919410"/>
            <a:chExt cx="2952540" cy="1116931"/>
          </a:xfrm>
        </p:grpSpPr>
        <p:sp>
          <p:nvSpPr>
            <p:cNvPr id="35" name="文本框 34"/>
            <p:cNvSpPr txBox="1"/>
            <p:nvPr/>
          </p:nvSpPr>
          <p:spPr>
            <a:xfrm>
              <a:off x="970993" y="5300569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423973" y="4919410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70993" y="5636231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Freeform 1736"/>
          <p:cNvSpPr>
            <a:spLocks/>
          </p:cNvSpPr>
          <p:nvPr/>
        </p:nvSpPr>
        <p:spPr bwMode="auto">
          <a:xfrm>
            <a:off x="5971006" y="3667492"/>
            <a:ext cx="974555" cy="1824166"/>
          </a:xfrm>
          <a:custGeom>
            <a:avLst/>
            <a:gdLst>
              <a:gd name="T0" fmla="*/ 71 w 101"/>
              <a:gd name="T1" fmla="*/ 88 h 191"/>
              <a:gd name="T2" fmla="*/ 63 w 101"/>
              <a:gd name="T3" fmla="*/ 86 h 191"/>
              <a:gd name="T4" fmla="*/ 58 w 101"/>
              <a:gd name="T5" fmla="*/ 76 h 191"/>
              <a:gd name="T6" fmla="*/ 55 w 101"/>
              <a:gd name="T7" fmla="*/ 73 h 191"/>
              <a:gd name="T8" fmla="*/ 44 w 101"/>
              <a:gd name="T9" fmla="*/ 70 h 191"/>
              <a:gd name="T10" fmla="*/ 43 w 101"/>
              <a:gd name="T11" fmla="*/ 70 h 191"/>
              <a:gd name="T12" fmla="*/ 43 w 101"/>
              <a:gd name="T13" fmla="*/ 70 h 191"/>
              <a:gd name="T14" fmla="*/ 42 w 101"/>
              <a:gd name="T15" fmla="*/ 69 h 191"/>
              <a:gd name="T16" fmla="*/ 43 w 101"/>
              <a:gd name="T17" fmla="*/ 69 h 191"/>
              <a:gd name="T18" fmla="*/ 39 w 101"/>
              <a:gd name="T19" fmla="*/ 13 h 191"/>
              <a:gd name="T20" fmla="*/ 23 w 101"/>
              <a:gd name="T21" fmla="*/ 12 h 191"/>
              <a:gd name="T22" fmla="*/ 22 w 101"/>
              <a:gd name="T23" fmla="*/ 90 h 191"/>
              <a:gd name="T24" fmla="*/ 21 w 101"/>
              <a:gd name="T25" fmla="*/ 94 h 191"/>
              <a:gd name="T26" fmla="*/ 15 w 101"/>
              <a:gd name="T27" fmla="*/ 96 h 191"/>
              <a:gd name="T28" fmla="*/ 0 w 101"/>
              <a:gd name="T29" fmla="*/ 111 h 191"/>
              <a:gd name="T30" fmla="*/ 11 w 101"/>
              <a:gd name="T31" fmla="*/ 163 h 191"/>
              <a:gd name="T32" fmla="*/ 18 w 101"/>
              <a:gd name="T33" fmla="*/ 171 h 191"/>
              <a:gd name="T34" fmla="*/ 27 w 101"/>
              <a:gd name="T35" fmla="*/ 191 h 191"/>
              <a:gd name="T36" fmla="*/ 89 w 101"/>
              <a:gd name="T37" fmla="*/ 191 h 191"/>
              <a:gd name="T38" fmla="*/ 86 w 101"/>
              <a:gd name="T39" fmla="*/ 181 h 191"/>
              <a:gd name="T40" fmla="*/ 86 w 101"/>
              <a:gd name="T41" fmla="*/ 171 h 191"/>
              <a:gd name="T42" fmla="*/ 94 w 101"/>
              <a:gd name="T43" fmla="*/ 148 h 191"/>
              <a:gd name="T44" fmla="*/ 97 w 101"/>
              <a:gd name="T45" fmla="*/ 120 h 191"/>
              <a:gd name="T46" fmla="*/ 91 w 101"/>
              <a:gd name="T47" fmla="*/ 115 h 191"/>
              <a:gd name="T48" fmla="*/ 82 w 101"/>
              <a:gd name="T49" fmla="*/ 98 h 191"/>
              <a:gd name="T50" fmla="*/ 71 w 101"/>
              <a:gd name="T51" fmla="*/ 88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1" h="191">
                <a:moveTo>
                  <a:pt x="71" y="88"/>
                </a:moveTo>
                <a:cubicBezTo>
                  <a:pt x="63" y="86"/>
                  <a:pt x="63" y="86"/>
                  <a:pt x="63" y="86"/>
                </a:cubicBezTo>
                <a:cubicBezTo>
                  <a:pt x="62" y="82"/>
                  <a:pt x="61" y="78"/>
                  <a:pt x="58" y="76"/>
                </a:cubicBezTo>
                <a:cubicBezTo>
                  <a:pt x="57" y="75"/>
                  <a:pt x="56" y="74"/>
                  <a:pt x="55" y="73"/>
                </a:cubicBezTo>
                <a:cubicBezTo>
                  <a:pt x="52" y="71"/>
                  <a:pt x="48" y="70"/>
                  <a:pt x="44" y="70"/>
                </a:cubicBezTo>
                <a:cubicBezTo>
                  <a:pt x="44" y="70"/>
                  <a:pt x="43" y="70"/>
                  <a:pt x="43" y="70"/>
                </a:cubicBezTo>
                <a:cubicBezTo>
                  <a:pt x="43" y="70"/>
                  <a:pt x="43" y="70"/>
                  <a:pt x="43" y="70"/>
                </a:cubicBezTo>
                <a:cubicBezTo>
                  <a:pt x="42" y="69"/>
                  <a:pt x="42" y="69"/>
                  <a:pt x="42" y="69"/>
                </a:cubicBezTo>
                <a:cubicBezTo>
                  <a:pt x="43" y="69"/>
                  <a:pt x="43" y="69"/>
                  <a:pt x="43" y="69"/>
                </a:cubicBezTo>
                <a:cubicBezTo>
                  <a:pt x="39" y="13"/>
                  <a:pt x="39" y="13"/>
                  <a:pt x="39" y="13"/>
                </a:cubicBezTo>
                <a:cubicBezTo>
                  <a:pt x="38" y="0"/>
                  <a:pt x="23" y="1"/>
                  <a:pt x="23" y="12"/>
                </a:cubicBezTo>
                <a:cubicBezTo>
                  <a:pt x="23" y="16"/>
                  <a:pt x="22" y="80"/>
                  <a:pt x="22" y="90"/>
                </a:cubicBezTo>
                <a:cubicBezTo>
                  <a:pt x="22" y="92"/>
                  <a:pt x="23" y="93"/>
                  <a:pt x="21" y="94"/>
                </a:cubicBezTo>
                <a:cubicBezTo>
                  <a:pt x="19" y="95"/>
                  <a:pt x="17" y="96"/>
                  <a:pt x="15" y="96"/>
                </a:cubicBezTo>
                <a:cubicBezTo>
                  <a:pt x="8" y="100"/>
                  <a:pt x="1" y="102"/>
                  <a:pt x="0" y="111"/>
                </a:cubicBezTo>
                <a:cubicBezTo>
                  <a:pt x="11" y="163"/>
                  <a:pt x="11" y="163"/>
                  <a:pt x="11" y="163"/>
                </a:cubicBezTo>
                <a:cubicBezTo>
                  <a:pt x="13" y="166"/>
                  <a:pt x="16" y="168"/>
                  <a:pt x="18" y="171"/>
                </a:cubicBezTo>
                <a:cubicBezTo>
                  <a:pt x="22" y="177"/>
                  <a:pt x="26" y="184"/>
                  <a:pt x="27" y="191"/>
                </a:cubicBezTo>
                <a:cubicBezTo>
                  <a:pt x="89" y="191"/>
                  <a:pt x="89" y="191"/>
                  <a:pt x="89" y="191"/>
                </a:cubicBezTo>
                <a:cubicBezTo>
                  <a:pt x="88" y="187"/>
                  <a:pt x="87" y="184"/>
                  <a:pt x="86" y="181"/>
                </a:cubicBezTo>
                <a:cubicBezTo>
                  <a:pt x="85" y="177"/>
                  <a:pt x="84" y="175"/>
                  <a:pt x="86" y="171"/>
                </a:cubicBezTo>
                <a:cubicBezTo>
                  <a:pt x="90" y="164"/>
                  <a:pt x="92" y="156"/>
                  <a:pt x="94" y="148"/>
                </a:cubicBezTo>
                <a:cubicBezTo>
                  <a:pt x="96" y="140"/>
                  <a:pt x="101" y="128"/>
                  <a:pt x="97" y="120"/>
                </a:cubicBezTo>
                <a:cubicBezTo>
                  <a:pt x="95" y="118"/>
                  <a:pt x="93" y="117"/>
                  <a:pt x="91" y="115"/>
                </a:cubicBezTo>
                <a:cubicBezTo>
                  <a:pt x="86" y="111"/>
                  <a:pt x="86" y="103"/>
                  <a:pt x="82" y="98"/>
                </a:cubicBezTo>
                <a:cubicBezTo>
                  <a:pt x="79" y="94"/>
                  <a:pt x="75" y="90"/>
                  <a:pt x="71" y="88"/>
                </a:cubicBezTo>
              </a:path>
            </a:pathLst>
          </a:custGeom>
          <a:solidFill>
            <a:srgbClr val="A1BD7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391150" y="2645035"/>
            <a:ext cx="17556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 smtClean="0">
                <a:solidFill>
                  <a:srgbClr val="F58D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en-US" altLang="zh-CN" sz="4400" b="1" dirty="0" smtClean="0">
                <a:solidFill>
                  <a:srgbClr val="F58D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5400" b="1" dirty="0">
              <a:solidFill>
                <a:srgbClr val="F58D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261806" y="4628131"/>
            <a:ext cx="643725" cy="710862"/>
            <a:chOff x="4808800" y="7565661"/>
            <a:chExt cx="1396091" cy="1541695"/>
          </a:xfrm>
          <a:solidFill>
            <a:srgbClr val="FFF6E7"/>
          </a:solidFill>
        </p:grpSpPr>
        <p:sp>
          <p:nvSpPr>
            <p:cNvPr id="40" name="Freeform 139"/>
            <p:cNvSpPr>
              <a:spLocks/>
            </p:cNvSpPr>
            <p:nvPr/>
          </p:nvSpPr>
          <p:spPr bwMode="auto">
            <a:xfrm>
              <a:off x="4808800" y="7565661"/>
              <a:ext cx="1396091" cy="693763"/>
            </a:xfrm>
            <a:custGeom>
              <a:avLst/>
              <a:gdLst>
                <a:gd name="T0" fmla="*/ 11 w 282"/>
                <a:gd name="T1" fmla="*/ 94 h 139"/>
                <a:gd name="T2" fmla="*/ 130 w 282"/>
                <a:gd name="T3" fmla="*/ 94 h 139"/>
                <a:gd name="T4" fmla="*/ 211 w 282"/>
                <a:gd name="T5" fmla="*/ 139 h 139"/>
                <a:gd name="T6" fmla="*/ 282 w 282"/>
                <a:gd name="T7" fmla="*/ 107 h 139"/>
                <a:gd name="T8" fmla="*/ 282 w 282"/>
                <a:gd name="T9" fmla="*/ 60 h 139"/>
                <a:gd name="T10" fmla="*/ 273 w 282"/>
                <a:gd name="T11" fmla="*/ 69 h 139"/>
                <a:gd name="T12" fmla="*/ 154 w 282"/>
                <a:gd name="T13" fmla="*/ 69 h 139"/>
                <a:gd name="T14" fmla="*/ 0 w 282"/>
                <a:gd name="T15" fmla="*/ 58 h 139"/>
                <a:gd name="T16" fmla="*/ 0 w 282"/>
                <a:gd name="T17" fmla="*/ 105 h 139"/>
                <a:gd name="T18" fmla="*/ 11 w 282"/>
                <a:gd name="T19" fmla="*/ 9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139">
                  <a:moveTo>
                    <a:pt x="11" y="94"/>
                  </a:moveTo>
                  <a:cubicBezTo>
                    <a:pt x="14" y="92"/>
                    <a:pt x="72" y="37"/>
                    <a:pt x="130" y="94"/>
                  </a:cubicBezTo>
                  <a:cubicBezTo>
                    <a:pt x="157" y="121"/>
                    <a:pt x="185" y="139"/>
                    <a:pt x="211" y="139"/>
                  </a:cubicBezTo>
                  <a:cubicBezTo>
                    <a:pt x="239" y="139"/>
                    <a:pt x="264" y="120"/>
                    <a:pt x="282" y="107"/>
                  </a:cubicBezTo>
                  <a:cubicBezTo>
                    <a:pt x="282" y="60"/>
                    <a:pt x="282" y="60"/>
                    <a:pt x="282" y="60"/>
                  </a:cubicBezTo>
                  <a:cubicBezTo>
                    <a:pt x="273" y="69"/>
                    <a:pt x="273" y="69"/>
                    <a:pt x="273" y="69"/>
                  </a:cubicBezTo>
                  <a:cubicBezTo>
                    <a:pt x="271" y="71"/>
                    <a:pt x="213" y="127"/>
                    <a:pt x="154" y="69"/>
                  </a:cubicBezTo>
                  <a:cubicBezTo>
                    <a:pt x="86" y="0"/>
                    <a:pt x="47" y="24"/>
                    <a:pt x="0" y="58"/>
                  </a:cubicBezTo>
                  <a:cubicBezTo>
                    <a:pt x="0" y="105"/>
                    <a:pt x="0" y="105"/>
                    <a:pt x="0" y="105"/>
                  </a:cubicBezTo>
                  <a:lnTo>
                    <a:pt x="11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40"/>
            <p:cNvSpPr>
              <a:spLocks/>
            </p:cNvSpPr>
            <p:nvPr/>
          </p:nvSpPr>
          <p:spPr bwMode="auto">
            <a:xfrm>
              <a:off x="4808800" y="8002474"/>
              <a:ext cx="1396091" cy="685198"/>
            </a:xfrm>
            <a:custGeom>
              <a:avLst/>
              <a:gdLst>
                <a:gd name="T0" fmla="*/ 154 w 282"/>
                <a:gd name="T1" fmla="*/ 69 h 139"/>
                <a:gd name="T2" fmla="*/ 0 w 282"/>
                <a:gd name="T3" fmla="*/ 58 h 139"/>
                <a:gd name="T4" fmla="*/ 0 w 282"/>
                <a:gd name="T5" fmla="*/ 105 h 139"/>
                <a:gd name="T6" fmla="*/ 11 w 282"/>
                <a:gd name="T7" fmla="*/ 94 h 139"/>
                <a:gd name="T8" fmla="*/ 130 w 282"/>
                <a:gd name="T9" fmla="*/ 94 h 139"/>
                <a:gd name="T10" fmla="*/ 211 w 282"/>
                <a:gd name="T11" fmla="*/ 139 h 139"/>
                <a:gd name="T12" fmla="*/ 282 w 282"/>
                <a:gd name="T13" fmla="*/ 107 h 139"/>
                <a:gd name="T14" fmla="*/ 282 w 282"/>
                <a:gd name="T15" fmla="*/ 60 h 139"/>
                <a:gd name="T16" fmla="*/ 273 w 282"/>
                <a:gd name="T17" fmla="*/ 69 h 139"/>
                <a:gd name="T18" fmla="*/ 154 w 282"/>
                <a:gd name="T19" fmla="*/ 6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139">
                  <a:moveTo>
                    <a:pt x="154" y="69"/>
                  </a:moveTo>
                  <a:cubicBezTo>
                    <a:pt x="86" y="0"/>
                    <a:pt x="47" y="24"/>
                    <a:pt x="0" y="58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11" y="94"/>
                    <a:pt x="11" y="94"/>
                    <a:pt x="11" y="94"/>
                  </a:cubicBezTo>
                  <a:cubicBezTo>
                    <a:pt x="14" y="92"/>
                    <a:pt x="72" y="36"/>
                    <a:pt x="130" y="94"/>
                  </a:cubicBezTo>
                  <a:cubicBezTo>
                    <a:pt x="157" y="121"/>
                    <a:pt x="185" y="139"/>
                    <a:pt x="211" y="139"/>
                  </a:cubicBezTo>
                  <a:cubicBezTo>
                    <a:pt x="239" y="139"/>
                    <a:pt x="264" y="120"/>
                    <a:pt x="282" y="107"/>
                  </a:cubicBezTo>
                  <a:cubicBezTo>
                    <a:pt x="282" y="60"/>
                    <a:pt x="282" y="60"/>
                    <a:pt x="282" y="60"/>
                  </a:cubicBezTo>
                  <a:cubicBezTo>
                    <a:pt x="273" y="69"/>
                    <a:pt x="273" y="69"/>
                    <a:pt x="273" y="69"/>
                  </a:cubicBezTo>
                  <a:cubicBezTo>
                    <a:pt x="271" y="71"/>
                    <a:pt x="213" y="127"/>
                    <a:pt x="15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41"/>
            <p:cNvSpPr>
              <a:spLocks/>
            </p:cNvSpPr>
            <p:nvPr/>
          </p:nvSpPr>
          <p:spPr bwMode="auto">
            <a:xfrm>
              <a:off x="4808800" y="8430723"/>
              <a:ext cx="1396091" cy="676633"/>
            </a:xfrm>
            <a:custGeom>
              <a:avLst/>
              <a:gdLst>
                <a:gd name="T0" fmla="*/ 273 w 282"/>
                <a:gd name="T1" fmla="*/ 69 h 138"/>
                <a:gd name="T2" fmla="*/ 154 w 282"/>
                <a:gd name="T3" fmla="*/ 69 h 138"/>
                <a:gd name="T4" fmla="*/ 0 w 282"/>
                <a:gd name="T5" fmla="*/ 57 h 138"/>
                <a:gd name="T6" fmla="*/ 0 w 282"/>
                <a:gd name="T7" fmla="*/ 105 h 138"/>
                <a:gd name="T8" fmla="*/ 11 w 282"/>
                <a:gd name="T9" fmla="*/ 94 h 138"/>
                <a:gd name="T10" fmla="*/ 130 w 282"/>
                <a:gd name="T11" fmla="*/ 94 h 138"/>
                <a:gd name="T12" fmla="*/ 211 w 282"/>
                <a:gd name="T13" fmla="*/ 138 h 138"/>
                <a:gd name="T14" fmla="*/ 282 w 282"/>
                <a:gd name="T15" fmla="*/ 107 h 138"/>
                <a:gd name="T16" fmla="*/ 282 w 282"/>
                <a:gd name="T17" fmla="*/ 60 h 138"/>
                <a:gd name="T18" fmla="*/ 273 w 282"/>
                <a:gd name="T19" fmla="*/ 6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138">
                  <a:moveTo>
                    <a:pt x="273" y="69"/>
                  </a:moveTo>
                  <a:cubicBezTo>
                    <a:pt x="271" y="71"/>
                    <a:pt x="213" y="127"/>
                    <a:pt x="154" y="69"/>
                  </a:cubicBezTo>
                  <a:cubicBezTo>
                    <a:pt x="86" y="0"/>
                    <a:pt x="47" y="24"/>
                    <a:pt x="0" y="57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11" y="94"/>
                    <a:pt x="11" y="94"/>
                    <a:pt x="11" y="94"/>
                  </a:cubicBezTo>
                  <a:cubicBezTo>
                    <a:pt x="14" y="91"/>
                    <a:pt x="72" y="36"/>
                    <a:pt x="130" y="94"/>
                  </a:cubicBezTo>
                  <a:cubicBezTo>
                    <a:pt x="157" y="121"/>
                    <a:pt x="185" y="138"/>
                    <a:pt x="211" y="138"/>
                  </a:cubicBezTo>
                  <a:cubicBezTo>
                    <a:pt x="239" y="138"/>
                    <a:pt x="264" y="120"/>
                    <a:pt x="282" y="107"/>
                  </a:cubicBezTo>
                  <a:cubicBezTo>
                    <a:pt x="282" y="60"/>
                    <a:pt x="282" y="60"/>
                    <a:pt x="282" y="60"/>
                  </a:cubicBezTo>
                  <a:lnTo>
                    <a:pt x="27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3" name="Freeform 144"/>
          <p:cNvSpPr>
            <a:spLocks noEditPoints="1"/>
          </p:cNvSpPr>
          <p:nvPr/>
        </p:nvSpPr>
        <p:spPr bwMode="auto">
          <a:xfrm>
            <a:off x="7581200" y="2051586"/>
            <a:ext cx="786536" cy="691773"/>
          </a:xfrm>
          <a:custGeom>
            <a:avLst/>
            <a:gdLst>
              <a:gd name="T0" fmla="*/ 288 w 288"/>
              <a:gd name="T1" fmla="*/ 63 h 253"/>
              <a:gd name="T2" fmla="*/ 288 w 288"/>
              <a:gd name="T3" fmla="*/ 40 h 253"/>
              <a:gd name="T4" fmla="*/ 259 w 288"/>
              <a:gd name="T5" fmla="*/ 19 h 253"/>
              <a:gd name="T6" fmla="*/ 145 w 288"/>
              <a:gd name="T7" fmla="*/ 0 h 253"/>
              <a:gd name="T8" fmla="*/ 144 w 288"/>
              <a:gd name="T9" fmla="*/ 0 h 253"/>
              <a:gd name="T10" fmla="*/ 29 w 288"/>
              <a:gd name="T11" fmla="*/ 19 h 253"/>
              <a:gd name="T12" fmla="*/ 0 w 288"/>
              <a:gd name="T13" fmla="*/ 40 h 253"/>
              <a:gd name="T14" fmla="*/ 0 w 288"/>
              <a:gd name="T15" fmla="*/ 41 h 253"/>
              <a:gd name="T16" fmla="*/ 0 w 288"/>
              <a:gd name="T17" fmla="*/ 213 h 253"/>
              <a:gd name="T18" fmla="*/ 143 w 288"/>
              <a:gd name="T19" fmla="*/ 253 h 253"/>
              <a:gd name="T20" fmla="*/ 144 w 288"/>
              <a:gd name="T21" fmla="*/ 253 h 253"/>
              <a:gd name="T22" fmla="*/ 288 w 288"/>
              <a:gd name="T23" fmla="*/ 212 h 253"/>
              <a:gd name="T24" fmla="*/ 288 w 288"/>
              <a:gd name="T25" fmla="*/ 63 h 253"/>
              <a:gd name="T26" fmla="*/ 144 w 288"/>
              <a:gd name="T27" fmla="*/ 29 h 253"/>
              <a:gd name="T28" fmla="*/ 145 w 288"/>
              <a:gd name="T29" fmla="*/ 29 h 253"/>
              <a:gd name="T30" fmla="*/ 259 w 288"/>
              <a:gd name="T31" fmla="*/ 51 h 253"/>
              <a:gd name="T32" fmla="*/ 259 w 288"/>
              <a:gd name="T33" fmla="*/ 52 h 253"/>
              <a:gd name="T34" fmla="*/ 144 w 288"/>
              <a:gd name="T35" fmla="*/ 73 h 253"/>
              <a:gd name="T36" fmla="*/ 143 w 288"/>
              <a:gd name="T37" fmla="*/ 73 h 253"/>
              <a:gd name="T38" fmla="*/ 29 w 288"/>
              <a:gd name="T39" fmla="*/ 52 h 253"/>
              <a:gd name="T40" fmla="*/ 29 w 288"/>
              <a:gd name="T41" fmla="*/ 51 h 253"/>
              <a:gd name="T42" fmla="*/ 144 w 288"/>
              <a:gd name="T43" fmla="*/ 29 h 253"/>
              <a:gd name="T44" fmla="*/ 144 w 288"/>
              <a:gd name="T45" fmla="*/ 162 h 253"/>
              <a:gd name="T46" fmla="*/ 143 w 288"/>
              <a:gd name="T47" fmla="*/ 162 h 253"/>
              <a:gd name="T48" fmla="*/ 29 w 288"/>
              <a:gd name="T49" fmla="*/ 140 h 253"/>
              <a:gd name="T50" fmla="*/ 29 w 288"/>
              <a:gd name="T51" fmla="*/ 83 h 253"/>
              <a:gd name="T52" fmla="*/ 143 w 288"/>
              <a:gd name="T53" fmla="*/ 102 h 253"/>
              <a:gd name="T54" fmla="*/ 144 w 288"/>
              <a:gd name="T55" fmla="*/ 102 h 253"/>
              <a:gd name="T56" fmla="*/ 259 w 288"/>
              <a:gd name="T57" fmla="*/ 83 h 253"/>
              <a:gd name="T58" fmla="*/ 259 w 288"/>
              <a:gd name="T59" fmla="*/ 140 h 253"/>
              <a:gd name="T60" fmla="*/ 144 w 288"/>
              <a:gd name="T61" fmla="*/ 16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88" h="253">
                <a:moveTo>
                  <a:pt x="288" y="63"/>
                </a:moveTo>
                <a:cubicBezTo>
                  <a:pt x="288" y="40"/>
                  <a:pt x="288" y="40"/>
                  <a:pt x="288" y="40"/>
                </a:cubicBezTo>
                <a:cubicBezTo>
                  <a:pt x="288" y="34"/>
                  <a:pt x="277" y="26"/>
                  <a:pt x="259" y="19"/>
                </a:cubicBezTo>
                <a:cubicBezTo>
                  <a:pt x="233" y="9"/>
                  <a:pt x="192" y="0"/>
                  <a:pt x="145" y="0"/>
                </a:cubicBezTo>
                <a:cubicBezTo>
                  <a:pt x="145" y="0"/>
                  <a:pt x="144" y="0"/>
                  <a:pt x="144" y="0"/>
                </a:cubicBezTo>
                <a:cubicBezTo>
                  <a:pt x="97" y="0"/>
                  <a:pt x="55" y="9"/>
                  <a:pt x="29" y="19"/>
                </a:cubicBezTo>
                <a:cubicBezTo>
                  <a:pt x="12" y="26"/>
                  <a:pt x="1" y="34"/>
                  <a:pt x="0" y="40"/>
                </a:cubicBezTo>
                <a:cubicBezTo>
                  <a:pt x="0" y="40"/>
                  <a:pt x="0" y="40"/>
                  <a:pt x="0" y="41"/>
                </a:cubicBezTo>
                <a:cubicBezTo>
                  <a:pt x="0" y="213"/>
                  <a:pt x="0" y="213"/>
                  <a:pt x="0" y="213"/>
                </a:cubicBezTo>
                <a:cubicBezTo>
                  <a:pt x="0" y="228"/>
                  <a:pt x="64" y="253"/>
                  <a:pt x="143" y="253"/>
                </a:cubicBezTo>
                <a:cubicBezTo>
                  <a:pt x="143" y="253"/>
                  <a:pt x="144" y="253"/>
                  <a:pt x="144" y="253"/>
                </a:cubicBezTo>
                <a:cubicBezTo>
                  <a:pt x="224" y="253"/>
                  <a:pt x="288" y="228"/>
                  <a:pt x="288" y="212"/>
                </a:cubicBezTo>
                <a:lnTo>
                  <a:pt x="288" y="63"/>
                </a:lnTo>
                <a:close/>
                <a:moveTo>
                  <a:pt x="144" y="29"/>
                </a:moveTo>
                <a:cubicBezTo>
                  <a:pt x="145" y="29"/>
                  <a:pt x="145" y="29"/>
                  <a:pt x="145" y="29"/>
                </a:cubicBezTo>
                <a:cubicBezTo>
                  <a:pt x="201" y="29"/>
                  <a:pt x="244" y="43"/>
                  <a:pt x="259" y="51"/>
                </a:cubicBezTo>
                <a:cubicBezTo>
                  <a:pt x="259" y="52"/>
                  <a:pt x="259" y="52"/>
                  <a:pt x="259" y="52"/>
                </a:cubicBezTo>
                <a:cubicBezTo>
                  <a:pt x="244" y="60"/>
                  <a:pt x="201" y="73"/>
                  <a:pt x="144" y="73"/>
                </a:cubicBezTo>
                <a:cubicBezTo>
                  <a:pt x="143" y="73"/>
                  <a:pt x="143" y="73"/>
                  <a:pt x="143" y="73"/>
                </a:cubicBezTo>
                <a:cubicBezTo>
                  <a:pt x="87" y="73"/>
                  <a:pt x="44" y="60"/>
                  <a:pt x="29" y="52"/>
                </a:cubicBezTo>
                <a:cubicBezTo>
                  <a:pt x="29" y="51"/>
                  <a:pt x="29" y="51"/>
                  <a:pt x="29" y="51"/>
                </a:cubicBezTo>
                <a:cubicBezTo>
                  <a:pt x="44" y="43"/>
                  <a:pt x="87" y="29"/>
                  <a:pt x="144" y="29"/>
                </a:cubicBezTo>
                <a:close/>
                <a:moveTo>
                  <a:pt x="144" y="162"/>
                </a:moveTo>
                <a:cubicBezTo>
                  <a:pt x="143" y="162"/>
                  <a:pt x="143" y="162"/>
                  <a:pt x="143" y="162"/>
                </a:cubicBezTo>
                <a:cubicBezTo>
                  <a:pt x="87" y="162"/>
                  <a:pt x="44" y="148"/>
                  <a:pt x="29" y="140"/>
                </a:cubicBezTo>
                <a:cubicBezTo>
                  <a:pt x="29" y="83"/>
                  <a:pt x="29" y="83"/>
                  <a:pt x="29" y="83"/>
                </a:cubicBezTo>
                <a:cubicBezTo>
                  <a:pt x="55" y="94"/>
                  <a:pt x="96" y="102"/>
                  <a:pt x="143" y="102"/>
                </a:cubicBezTo>
                <a:cubicBezTo>
                  <a:pt x="143" y="102"/>
                  <a:pt x="144" y="102"/>
                  <a:pt x="144" y="102"/>
                </a:cubicBezTo>
                <a:cubicBezTo>
                  <a:pt x="191" y="102"/>
                  <a:pt x="233" y="94"/>
                  <a:pt x="259" y="83"/>
                </a:cubicBezTo>
                <a:cubicBezTo>
                  <a:pt x="259" y="140"/>
                  <a:pt x="259" y="140"/>
                  <a:pt x="259" y="140"/>
                </a:cubicBezTo>
                <a:cubicBezTo>
                  <a:pt x="244" y="148"/>
                  <a:pt x="201" y="161"/>
                  <a:pt x="144" y="162"/>
                </a:cubicBezTo>
                <a:close/>
              </a:path>
            </a:pathLst>
          </a:custGeom>
          <a:solidFill>
            <a:srgbClr val="FFF6E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289"/>
          <p:cNvSpPr>
            <a:spLocks noEditPoints="1"/>
          </p:cNvSpPr>
          <p:nvPr/>
        </p:nvSpPr>
        <p:spPr bwMode="auto">
          <a:xfrm>
            <a:off x="4261806" y="2162823"/>
            <a:ext cx="573542" cy="580536"/>
          </a:xfrm>
          <a:custGeom>
            <a:avLst/>
            <a:gdLst>
              <a:gd name="T0" fmla="*/ 211 w 284"/>
              <a:gd name="T1" fmla="*/ 18 h 288"/>
              <a:gd name="T2" fmla="*/ 141 w 284"/>
              <a:gd name="T3" fmla="*/ 0 h 288"/>
              <a:gd name="T4" fmla="*/ 0 w 284"/>
              <a:gd name="T5" fmla="*/ 0 h 288"/>
              <a:gd name="T6" fmla="*/ 0 w 284"/>
              <a:gd name="T7" fmla="*/ 67 h 288"/>
              <a:gd name="T8" fmla="*/ 140 w 284"/>
              <a:gd name="T9" fmla="*/ 67 h 288"/>
              <a:gd name="T10" fmla="*/ 180 w 284"/>
              <a:gd name="T11" fmla="*/ 78 h 288"/>
              <a:gd name="T12" fmla="*/ 217 w 284"/>
              <a:gd name="T13" fmla="*/ 145 h 288"/>
              <a:gd name="T14" fmla="*/ 182 w 284"/>
              <a:gd name="T15" fmla="*/ 210 h 288"/>
              <a:gd name="T16" fmla="*/ 140 w 284"/>
              <a:gd name="T17" fmla="*/ 221 h 288"/>
              <a:gd name="T18" fmla="*/ 0 w 284"/>
              <a:gd name="T19" fmla="*/ 221 h 288"/>
              <a:gd name="T20" fmla="*/ 0 w 284"/>
              <a:gd name="T21" fmla="*/ 288 h 288"/>
              <a:gd name="T22" fmla="*/ 140 w 284"/>
              <a:gd name="T23" fmla="*/ 288 h 288"/>
              <a:gd name="T24" fmla="*/ 210 w 284"/>
              <a:gd name="T25" fmla="*/ 271 h 288"/>
              <a:gd name="T26" fmla="*/ 284 w 284"/>
              <a:gd name="T27" fmla="*/ 145 h 288"/>
              <a:gd name="T28" fmla="*/ 211 w 284"/>
              <a:gd name="T29" fmla="*/ 18 h 288"/>
              <a:gd name="T30" fmla="*/ 52 w 284"/>
              <a:gd name="T31" fmla="*/ 50 h 288"/>
              <a:gd name="T32" fmla="*/ 19 w 284"/>
              <a:gd name="T33" fmla="*/ 50 h 288"/>
              <a:gd name="T34" fmla="*/ 19 w 284"/>
              <a:gd name="T35" fmla="*/ 17 h 288"/>
              <a:gd name="T36" fmla="*/ 52 w 284"/>
              <a:gd name="T37" fmla="*/ 17 h 288"/>
              <a:gd name="T38" fmla="*/ 52 w 284"/>
              <a:gd name="T39" fmla="*/ 50 h 288"/>
              <a:gd name="T40" fmla="*/ 52 w 284"/>
              <a:gd name="T41" fmla="*/ 272 h 288"/>
              <a:gd name="T42" fmla="*/ 19 w 284"/>
              <a:gd name="T43" fmla="*/ 272 h 288"/>
              <a:gd name="T44" fmla="*/ 19 w 284"/>
              <a:gd name="T45" fmla="*/ 238 h 288"/>
              <a:gd name="T46" fmla="*/ 52 w 284"/>
              <a:gd name="T47" fmla="*/ 238 h 288"/>
              <a:gd name="T48" fmla="*/ 52 w 284"/>
              <a:gd name="T49" fmla="*/ 272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4" h="288">
                <a:moveTo>
                  <a:pt x="211" y="18"/>
                </a:moveTo>
                <a:cubicBezTo>
                  <a:pt x="177" y="1"/>
                  <a:pt x="144" y="0"/>
                  <a:pt x="1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7"/>
                  <a:pt x="0" y="67"/>
                  <a:pt x="0" y="67"/>
                </a:cubicBezTo>
                <a:cubicBezTo>
                  <a:pt x="140" y="67"/>
                  <a:pt x="140" y="67"/>
                  <a:pt x="140" y="67"/>
                </a:cubicBezTo>
                <a:cubicBezTo>
                  <a:pt x="141" y="67"/>
                  <a:pt x="161" y="68"/>
                  <a:pt x="180" y="78"/>
                </a:cubicBezTo>
                <a:cubicBezTo>
                  <a:pt x="205" y="91"/>
                  <a:pt x="217" y="112"/>
                  <a:pt x="217" y="145"/>
                </a:cubicBezTo>
                <a:cubicBezTo>
                  <a:pt x="217" y="177"/>
                  <a:pt x="206" y="198"/>
                  <a:pt x="182" y="210"/>
                </a:cubicBezTo>
                <a:cubicBezTo>
                  <a:pt x="162" y="221"/>
                  <a:pt x="140" y="221"/>
                  <a:pt x="140" y="221"/>
                </a:cubicBezTo>
                <a:cubicBezTo>
                  <a:pt x="0" y="221"/>
                  <a:pt x="0" y="221"/>
                  <a:pt x="0" y="221"/>
                </a:cubicBezTo>
                <a:cubicBezTo>
                  <a:pt x="0" y="288"/>
                  <a:pt x="0" y="288"/>
                  <a:pt x="0" y="288"/>
                </a:cubicBezTo>
                <a:cubicBezTo>
                  <a:pt x="140" y="288"/>
                  <a:pt x="140" y="288"/>
                  <a:pt x="140" y="288"/>
                </a:cubicBezTo>
                <a:cubicBezTo>
                  <a:pt x="144" y="288"/>
                  <a:pt x="177" y="288"/>
                  <a:pt x="210" y="271"/>
                </a:cubicBezTo>
                <a:cubicBezTo>
                  <a:pt x="258" y="247"/>
                  <a:pt x="284" y="203"/>
                  <a:pt x="284" y="145"/>
                </a:cubicBezTo>
                <a:cubicBezTo>
                  <a:pt x="284" y="87"/>
                  <a:pt x="258" y="42"/>
                  <a:pt x="211" y="18"/>
                </a:cubicBezTo>
                <a:close/>
                <a:moveTo>
                  <a:pt x="52" y="50"/>
                </a:moveTo>
                <a:cubicBezTo>
                  <a:pt x="19" y="50"/>
                  <a:pt x="19" y="50"/>
                  <a:pt x="19" y="50"/>
                </a:cubicBezTo>
                <a:cubicBezTo>
                  <a:pt x="19" y="17"/>
                  <a:pt x="19" y="17"/>
                  <a:pt x="19" y="17"/>
                </a:cubicBezTo>
                <a:cubicBezTo>
                  <a:pt x="52" y="17"/>
                  <a:pt x="52" y="17"/>
                  <a:pt x="52" y="17"/>
                </a:cubicBezTo>
                <a:lnTo>
                  <a:pt x="52" y="50"/>
                </a:lnTo>
                <a:close/>
                <a:moveTo>
                  <a:pt x="52" y="272"/>
                </a:moveTo>
                <a:cubicBezTo>
                  <a:pt x="19" y="272"/>
                  <a:pt x="19" y="272"/>
                  <a:pt x="19" y="272"/>
                </a:cubicBezTo>
                <a:cubicBezTo>
                  <a:pt x="19" y="238"/>
                  <a:pt x="19" y="238"/>
                  <a:pt x="19" y="238"/>
                </a:cubicBezTo>
                <a:cubicBezTo>
                  <a:pt x="52" y="238"/>
                  <a:pt x="52" y="238"/>
                  <a:pt x="52" y="238"/>
                </a:cubicBezTo>
                <a:lnTo>
                  <a:pt x="52" y="272"/>
                </a:lnTo>
                <a:close/>
              </a:path>
            </a:pathLst>
          </a:custGeom>
          <a:solidFill>
            <a:srgbClr val="FFF6E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7726245" y="4665115"/>
            <a:ext cx="741526" cy="719457"/>
            <a:chOff x="7643806" y="7711266"/>
            <a:chExt cx="1438915" cy="1396091"/>
          </a:xfrm>
          <a:solidFill>
            <a:srgbClr val="FFF6E7"/>
          </a:solidFill>
        </p:grpSpPr>
        <p:sp>
          <p:nvSpPr>
            <p:cNvPr id="45" name="Freeform 394"/>
            <p:cNvSpPr>
              <a:spLocks/>
            </p:cNvSpPr>
            <p:nvPr/>
          </p:nvSpPr>
          <p:spPr bwMode="auto">
            <a:xfrm>
              <a:off x="7643806" y="8636283"/>
              <a:ext cx="1438915" cy="471074"/>
            </a:xfrm>
            <a:custGeom>
              <a:avLst/>
              <a:gdLst>
                <a:gd name="T0" fmla="*/ 277 w 290"/>
                <a:gd name="T1" fmla="*/ 1 h 95"/>
                <a:gd name="T2" fmla="*/ 272 w 290"/>
                <a:gd name="T3" fmla="*/ 5 h 95"/>
                <a:gd name="T4" fmla="*/ 244 w 290"/>
                <a:gd name="T5" fmla="*/ 19 h 95"/>
                <a:gd name="T6" fmla="*/ 244 w 290"/>
                <a:gd name="T7" fmla="*/ 24 h 95"/>
                <a:gd name="T8" fmla="*/ 234 w 290"/>
                <a:gd name="T9" fmla="*/ 35 h 95"/>
                <a:gd name="T10" fmla="*/ 174 w 290"/>
                <a:gd name="T11" fmla="*/ 54 h 95"/>
                <a:gd name="T12" fmla="*/ 146 w 290"/>
                <a:gd name="T13" fmla="*/ 55 h 95"/>
                <a:gd name="T14" fmla="*/ 105 w 290"/>
                <a:gd name="T15" fmla="*/ 52 h 95"/>
                <a:gd name="T16" fmla="*/ 72 w 290"/>
                <a:gd name="T17" fmla="*/ 43 h 95"/>
                <a:gd name="T18" fmla="*/ 48 w 290"/>
                <a:gd name="T19" fmla="*/ 27 h 95"/>
                <a:gd name="T20" fmla="*/ 45 w 290"/>
                <a:gd name="T21" fmla="*/ 20 h 95"/>
                <a:gd name="T22" fmla="*/ 45 w 290"/>
                <a:gd name="T23" fmla="*/ 18 h 95"/>
                <a:gd name="T24" fmla="*/ 37 w 290"/>
                <a:gd name="T25" fmla="*/ 15 h 95"/>
                <a:gd name="T26" fmla="*/ 11 w 290"/>
                <a:gd name="T27" fmla="*/ 0 h 95"/>
                <a:gd name="T28" fmla="*/ 2 w 290"/>
                <a:gd name="T29" fmla="*/ 13 h 95"/>
                <a:gd name="T30" fmla="*/ 0 w 290"/>
                <a:gd name="T31" fmla="*/ 26 h 95"/>
                <a:gd name="T32" fmla="*/ 3 w 290"/>
                <a:gd name="T33" fmla="*/ 42 h 95"/>
                <a:gd name="T34" fmla="*/ 43 w 290"/>
                <a:gd name="T35" fmla="*/ 77 h 95"/>
                <a:gd name="T36" fmla="*/ 144 w 290"/>
                <a:gd name="T37" fmla="*/ 95 h 95"/>
                <a:gd name="T38" fmla="*/ 159 w 290"/>
                <a:gd name="T39" fmla="*/ 95 h 95"/>
                <a:gd name="T40" fmla="*/ 264 w 290"/>
                <a:gd name="T41" fmla="*/ 68 h 95"/>
                <a:gd name="T42" fmla="*/ 287 w 290"/>
                <a:gd name="T43" fmla="*/ 39 h 95"/>
                <a:gd name="T44" fmla="*/ 288 w 290"/>
                <a:gd name="T45" fmla="*/ 28 h 95"/>
                <a:gd name="T46" fmla="*/ 282 w 290"/>
                <a:gd name="T47" fmla="*/ 6 h 95"/>
                <a:gd name="T48" fmla="*/ 277 w 290"/>
                <a:gd name="T49" fmla="*/ 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0" h="95">
                  <a:moveTo>
                    <a:pt x="277" y="1"/>
                  </a:moveTo>
                  <a:cubicBezTo>
                    <a:pt x="275" y="3"/>
                    <a:pt x="274" y="4"/>
                    <a:pt x="272" y="5"/>
                  </a:cubicBezTo>
                  <a:cubicBezTo>
                    <a:pt x="263" y="10"/>
                    <a:pt x="254" y="15"/>
                    <a:pt x="244" y="19"/>
                  </a:cubicBezTo>
                  <a:cubicBezTo>
                    <a:pt x="244" y="21"/>
                    <a:pt x="245" y="23"/>
                    <a:pt x="244" y="24"/>
                  </a:cubicBezTo>
                  <a:cubicBezTo>
                    <a:pt x="241" y="28"/>
                    <a:pt x="238" y="32"/>
                    <a:pt x="234" y="35"/>
                  </a:cubicBezTo>
                  <a:cubicBezTo>
                    <a:pt x="217" y="47"/>
                    <a:pt x="194" y="51"/>
                    <a:pt x="174" y="54"/>
                  </a:cubicBezTo>
                  <a:cubicBezTo>
                    <a:pt x="164" y="55"/>
                    <a:pt x="155" y="55"/>
                    <a:pt x="146" y="55"/>
                  </a:cubicBezTo>
                  <a:cubicBezTo>
                    <a:pt x="132" y="55"/>
                    <a:pt x="118" y="54"/>
                    <a:pt x="105" y="52"/>
                  </a:cubicBezTo>
                  <a:cubicBezTo>
                    <a:pt x="94" y="50"/>
                    <a:pt x="83" y="47"/>
                    <a:pt x="72" y="43"/>
                  </a:cubicBezTo>
                  <a:cubicBezTo>
                    <a:pt x="63" y="39"/>
                    <a:pt x="54" y="34"/>
                    <a:pt x="48" y="27"/>
                  </a:cubicBezTo>
                  <a:cubicBezTo>
                    <a:pt x="46" y="25"/>
                    <a:pt x="44" y="22"/>
                    <a:pt x="45" y="20"/>
                  </a:cubicBezTo>
                  <a:cubicBezTo>
                    <a:pt x="45" y="19"/>
                    <a:pt x="45" y="18"/>
                    <a:pt x="45" y="18"/>
                  </a:cubicBezTo>
                  <a:cubicBezTo>
                    <a:pt x="43" y="17"/>
                    <a:pt x="40" y="16"/>
                    <a:pt x="37" y="15"/>
                  </a:cubicBezTo>
                  <a:cubicBezTo>
                    <a:pt x="27" y="10"/>
                    <a:pt x="18" y="5"/>
                    <a:pt x="11" y="0"/>
                  </a:cubicBezTo>
                  <a:cubicBezTo>
                    <a:pt x="8" y="4"/>
                    <a:pt x="4" y="8"/>
                    <a:pt x="2" y="13"/>
                  </a:cubicBezTo>
                  <a:cubicBezTo>
                    <a:pt x="0" y="17"/>
                    <a:pt x="0" y="21"/>
                    <a:pt x="0" y="26"/>
                  </a:cubicBezTo>
                  <a:cubicBezTo>
                    <a:pt x="1" y="31"/>
                    <a:pt x="1" y="37"/>
                    <a:pt x="3" y="42"/>
                  </a:cubicBezTo>
                  <a:cubicBezTo>
                    <a:pt x="9" y="59"/>
                    <a:pt x="28" y="70"/>
                    <a:pt x="43" y="77"/>
                  </a:cubicBezTo>
                  <a:cubicBezTo>
                    <a:pt x="75" y="90"/>
                    <a:pt x="110" y="95"/>
                    <a:pt x="144" y="95"/>
                  </a:cubicBezTo>
                  <a:cubicBezTo>
                    <a:pt x="149" y="95"/>
                    <a:pt x="154" y="95"/>
                    <a:pt x="159" y="95"/>
                  </a:cubicBezTo>
                  <a:cubicBezTo>
                    <a:pt x="195" y="94"/>
                    <a:pt x="233" y="88"/>
                    <a:pt x="264" y="68"/>
                  </a:cubicBezTo>
                  <a:cubicBezTo>
                    <a:pt x="274" y="62"/>
                    <a:pt x="285" y="52"/>
                    <a:pt x="287" y="39"/>
                  </a:cubicBezTo>
                  <a:cubicBezTo>
                    <a:pt x="287" y="35"/>
                    <a:pt x="288" y="32"/>
                    <a:pt x="288" y="28"/>
                  </a:cubicBezTo>
                  <a:cubicBezTo>
                    <a:pt x="290" y="20"/>
                    <a:pt x="287" y="12"/>
                    <a:pt x="282" y="6"/>
                  </a:cubicBezTo>
                  <a:cubicBezTo>
                    <a:pt x="280" y="5"/>
                    <a:pt x="279" y="3"/>
                    <a:pt x="27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95"/>
            <p:cNvSpPr>
              <a:spLocks/>
            </p:cNvSpPr>
            <p:nvPr/>
          </p:nvSpPr>
          <p:spPr bwMode="auto">
            <a:xfrm>
              <a:off x="9031331" y="8661978"/>
              <a:ext cx="8565" cy="17130"/>
            </a:xfrm>
            <a:custGeom>
              <a:avLst/>
              <a:gdLst>
                <a:gd name="T0" fmla="*/ 0 w 3"/>
                <a:gd name="T1" fmla="*/ 0 h 3"/>
                <a:gd name="T2" fmla="*/ 2 w 3"/>
                <a:gd name="T3" fmla="*/ 1 h 3"/>
                <a:gd name="T4" fmla="*/ 3 w 3"/>
                <a:gd name="T5" fmla="*/ 3 h 3"/>
                <a:gd name="T6" fmla="*/ 0 w 3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0" y="0"/>
                    <a:pt x="1" y="0"/>
                    <a:pt x="2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96"/>
            <p:cNvSpPr>
              <a:spLocks/>
            </p:cNvSpPr>
            <p:nvPr/>
          </p:nvSpPr>
          <p:spPr bwMode="auto">
            <a:xfrm>
              <a:off x="7643806" y="8259424"/>
              <a:ext cx="1438915" cy="471074"/>
            </a:xfrm>
            <a:custGeom>
              <a:avLst/>
              <a:gdLst>
                <a:gd name="T0" fmla="*/ 288 w 290"/>
                <a:gd name="T1" fmla="*/ 28 h 95"/>
                <a:gd name="T2" fmla="*/ 282 w 290"/>
                <a:gd name="T3" fmla="*/ 6 h 95"/>
                <a:gd name="T4" fmla="*/ 277 w 290"/>
                <a:gd name="T5" fmla="*/ 1 h 95"/>
                <a:gd name="T6" fmla="*/ 272 w 290"/>
                <a:gd name="T7" fmla="*/ 5 h 95"/>
                <a:gd name="T8" fmla="*/ 244 w 290"/>
                <a:gd name="T9" fmla="*/ 19 h 95"/>
                <a:gd name="T10" fmla="*/ 244 w 290"/>
                <a:gd name="T11" fmla="*/ 24 h 95"/>
                <a:gd name="T12" fmla="*/ 234 w 290"/>
                <a:gd name="T13" fmla="*/ 34 h 95"/>
                <a:gd name="T14" fmla="*/ 174 w 290"/>
                <a:gd name="T15" fmla="*/ 53 h 95"/>
                <a:gd name="T16" fmla="*/ 146 w 290"/>
                <a:gd name="T17" fmla="*/ 55 h 95"/>
                <a:gd name="T18" fmla="*/ 105 w 290"/>
                <a:gd name="T19" fmla="*/ 51 h 95"/>
                <a:gd name="T20" fmla="*/ 72 w 290"/>
                <a:gd name="T21" fmla="*/ 43 h 95"/>
                <a:gd name="T22" fmla="*/ 48 w 290"/>
                <a:gd name="T23" fmla="*/ 27 h 95"/>
                <a:gd name="T24" fmla="*/ 45 w 290"/>
                <a:gd name="T25" fmla="*/ 19 h 95"/>
                <a:gd name="T26" fmla="*/ 45 w 290"/>
                <a:gd name="T27" fmla="*/ 18 h 95"/>
                <a:gd name="T28" fmla="*/ 37 w 290"/>
                <a:gd name="T29" fmla="*/ 14 h 95"/>
                <a:gd name="T30" fmla="*/ 11 w 290"/>
                <a:gd name="T31" fmla="*/ 0 h 95"/>
                <a:gd name="T32" fmla="*/ 2 w 290"/>
                <a:gd name="T33" fmla="*/ 12 h 95"/>
                <a:gd name="T34" fmla="*/ 0 w 290"/>
                <a:gd name="T35" fmla="*/ 26 h 95"/>
                <a:gd name="T36" fmla="*/ 3 w 290"/>
                <a:gd name="T37" fmla="*/ 42 h 95"/>
                <a:gd name="T38" fmla="*/ 43 w 290"/>
                <a:gd name="T39" fmla="*/ 77 h 95"/>
                <a:gd name="T40" fmla="*/ 144 w 290"/>
                <a:gd name="T41" fmla="*/ 95 h 95"/>
                <a:gd name="T42" fmla="*/ 159 w 290"/>
                <a:gd name="T43" fmla="*/ 95 h 95"/>
                <a:gd name="T44" fmla="*/ 264 w 290"/>
                <a:gd name="T45" fmla="*/ 68 h 95"/>
                <a:gd name="T46" fmla="*/ 287 w 290"/>
                <a:gd name="T47" fmla="*/ 39 h 95"/>
                <a:gd name="T48" fmla="*/ 288 w 290"/>
                <a:gd name="T49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0" h="95">
                  <a:moveTo>
                    <a:pt x="288" y="28"/>
                  </a:moveTo>
                  <a:cubicBezTo>
                    <a:pt x="290" y="20"/>
                    <a:pt x="287" y="12"/>
                    <a:pt x="282" y="6"/>
                  </a:cubicBezTo>
                  <a:cubicBezTo>
                    <a:pt x="280" y="4"/>
                    <a:pt x="279" y="3"/>
                    <a:pt x="277" y="1"/>
                  </a:cubicBezTo>
                  <a:cubicBezTo>
                    <a:pt x="275" y="2"/>
                    <a:pt x="274" y="4"/>
                    <a:pt x="272" y="5"/>
                  </a:cubicBezTo>
                  <a:cubicBezTo>
                    <a:pt x="263" y="10"/>
                    <a:pt x="254" y="15"/>
                    <a:pt x="244" y="19"/>
                  </a:cubicBezTo>
                  <a:cubicBezTo>
                    <a:pt x="244" y="21"/>
                    <a:pt x="245" y="22"/>
                    <a:pt x="244" y="24"/>
                  </a:cubicBezTo>
                  <a:cubicBezTo>
                    <a:pt x="241" y="28"/>
                    <a:pt x="238" y="32"/>
                    <a:pt x="234" y="34"/>
                  </a:cubicBezTo>
                  <a:cubicBezTo>
                    <a:pt x="217" y="47"/>
                    <a:pt x="194" y="51"/>
                    <a:pt x="174" y="53"/>
                  </a:cubicBezTo>
                  <a:cubicBezTo>
                    <a:pt x="164" y="54"/>
                    <a:pt x="155" y="55"/>
                    <a:pt x="146" y="55"/>
                  </a:cubicBezTo>
                  <a:cubicBezTo>
                    <a:pt x="132" y="55"/>
                    <a:pt x="118" y="54"/>
                    <a:pt x="105" y="51"/>
                  </a:cubicBezTo>
                  <a:cubicBezTo>
                    <a:pt x="94" y="50"/>
                    <a:pt x="83" y="47"/>
                    <a:pt x="72" y="43"/>
                  </a:cubicBezTo>
                  <a:cubicBezTo>
                    <a:pt x="63" y="39"/>
                    <a:pt x="54" y="34"/>
                    <a:pt x="48" y="27"/>
                  </a:cubicBezTo>
                  <a:cubicBezTo>
                    <a:pt x="46" y="25"/>
                    <a:pt x="44" y="22"/>
                    <a:pt x="45" y="19"/>
                  </a:cubicBezTo>
                  <a:cubicBezTo>
                    <a:pt x="45" y="19"/>
                    <a:pt x="45" y="18"/>
                    <a:pt x="45" y="18"/>
                  </a:cubicBezTo>
                  <a:cubicBezTo>
                    <a:pt x="43" y="16"/>
                    <a:pt x="40" y="15"/>
                    <a:pt x="37" y="14"/>
                  </a:cubicBezTo>
                  <a:cubicBezTo>
                    <a:pt x="27" y="10"/>
                    <a:pt x="18" y="5"/>
                    <a:pt x="11" y="0"/>
                  </a:cubicBezTo>
                  <a:cubicBezTo>
                    <a:pt x="8" y="3"/>
                    <a:pt x="4" y="8"/>
                    <a:pt x="2" y="12"/>
                  </a:cubicBezTo>
                  <a:cubicBezTo>
                    <a:pt x="0" y="17"/>
                    <a:pt x="0" y="21"/>
                    <a:pt x="0" y="26"/>
                  </a:cubicBezTo>
                  <a:cubicBezTo>
                    <a:pt x="1" y="31"/>
                    <a:pt x="1" y="37"/>
                    <a:pt x="3" y="42"/>
                  </a:cubicBezTo>
                  <a:cubicBezTo>
                    <a:pt x="9" y="59"/>
                    <a:pt x="28" y="70"/>
                    <a:pt x="43" y="77"/>
                  </a:cubicBezTo>
                  <a:cubicBezTo>
                    <a:pt x="75" y="90"/>
                    <a:pt x="110" y="95"/>
                    <a:pt x="144" y="95"/>
                  </a:cubicBezTo>
                  <a:cubicBezTo>
                    <a:pt x="149" y="95"/>
                    <a:pt x="154" y="95"/>
                    <a:pt x="159" y="95"/>
                  </a:cubicBezTo>
                  <a:cubicBezTo>
                    <a:pt x="195" y="93"/>
                    <a:pt x="233" y="87"/>
                    <a:pt x="264" y="68"/>
                  </a:cubicBezTo>
                  <a:cubicBezTo>
                    <a:pt x="274" y="61"/>
                    <a:pt x="285" y="52"/>
                    <a:pt x="287" y="39"/>
                  </a:cubicBezTo>
                  <a:cubicBezTo>
                    <a:pt x="287" y="35"/>
                    <a:pt x="288" y="32"/>
                    <a:pt x="288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97"/>
            <p:cNvSpPr>
              <a:spLocks/>
            </p:cNvSpPr>
            <p:nvPr/>
          </p:nvSpPr>
          <p:spPr bwMode="auto">
            <a:xfrm>
              <a:off x="9031331" y="8285119"/>
              <a:ext cx="8565" cy="17130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2 h 4"/>
                <a:gd name="T4" fmla="*/ 3 w 3"/>
                <a:gd name="T5" fmla="*/ 4 h 4"/>
                <a:gd name="T6" fmla="*/ 0 w 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0" y="0"/>
                    <a:pt x="1" y="1"/>
                    <a:pt x="2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98"/>
            <p:cNvSpPr>
              <a:spLocks/>
            </p:cNvSpPr>
            <p:nvPr/>
          </p:nvSpPr>
          <p:spPr bwMode="auto">
            <a:xfrm>
              <a:off x="8191964" y="781404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99"/>
            <p:cNvSpPr>
              <a:spLocks/>
            </p:cNvSpPr>
            <p:nvPr/>
          </p:nvSpPr>
          <p:spPr bwMode="auto">
            <a:xfrm>
              <a:off x="9031331" y="7908260"/>
              <a:ext cx="8565" cy="17130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2 h 4"/>
                <a:gd name="T4" fmla="*/ 3 w 3"/>
                <a:gd name="T5" fmla="*/ 4 h 4"/>
                <a:gd name="T6" fmla="*/ 0 w 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0" y="0"/>
                    <a:pt x="1" y="1"/>
                    <a:pt x="2" y="2"/>
                  </a:cubicBezTo>
                  <a:cubicBezTo>
                    <a:pt x="3" y="3"/>
                    <a:pt x="3" y="4"/>
                    <a:pt x="3" y="4"/>
                  </a:cubicBezTo>
                  <a:cubicBezTo>
                    <a:pt x="3" y="4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00"/>
            <p:cNvSpPr>
              <a:spLocks noEditPoints="1"/>
            </p:cNvSpPr>
            <p:nvPr/>
          </p:nvSpPr>
          <p:spPr bwMode="auto">
            <a:xfrm>
              <a:off x="7643806" y="7711266"/>
              <a:ext cx="1438915" cy="642373"/>
            </a:xfrm>
            <a:custGeom>
              <a:avLst/>
              <a:gdLst>
                <a:gd name="T0" fmla="*/ 43 w 290"/>
                <a:gd name="T1" fmla="*/ 111 h 130"/>
                <a:gd name="T2" fmla="*/ 144 w 290"/>
                <a:gd name="T3" fmla="*/ 130 h 130"/>
                <a:gd name="T4" fmla="*/ 159 w 290"/>
                <a:gd name="T5" fmla="*/ 129 h 130"/>
                <a:gd name="T6" fmla="*/ 264 w 290"/>
                <a:gd name="T7" fmla="*/ 103 h 130"/>
                <a:gd name="T8" fmla="*/ 287 w 290"/>
                <a:gd name="T9" fmla="*/ 74 h 130"/>
                <a:gd name="T10" fmla="*/ 288 w 290"/>
                <a:gd name="T11" fmla="*/ 63 h 130"/>
                <a:gd name="T12" fmla="*/ 282 w 290"/>
                <a:gd name="T13" fmla="*/ 41 h 130"/>
                <a:gd name="T14" fmla="*/ 228 w 290"/>
                <a:gd name="T15" fmla="*/ 11 h 130"/>
                <a:gd name="T16" fmla="*/ 157 w 290"/>
                <a:gd name="T17" fmla="*/ 0 h 130"/>
                <a:gd name="T18" fmla="*/ 142 w 290"/>
                <a:gd name="T19" fmla="*/ 0 h 130"/>
                <a:gd name="T20" fmla="*/ 86 w 290"/>
                <a:gd name="T21" fmla="*/ 4 h 130"/>
                <a:gd name="T22" fmla="*/ 23 w 290"/>
                <a:gd name="T23" fmla="*/ 26 h 130"/>
                <a:gd name="T24" fmla="*/ 2 w 290"/>
                <a:gd name="T25" fmla="*/ 47 h 130"/>
                <a:gd name="T26" fmla="*/ 0 w 290"/>
                <a:gd name="T27" fmla="*/ 60 h 130"/>
                <a:gd name="T28" fmla="*/ 3 w 290"/>
                <a:gd name="T29" fmla="*/ 77 h 130"/>
                <a:gd name="T30" fmla="*/ 43 w 290"/>
                <a:gd name="T31" fmla="*/ 111 h 130"/>
                <a:gd name="T32" fmla="*/ 45 w 290"/>
                <a:gd name="T33" fmla="*/ 54 h 130"/>
                <a:gd name="T34" fmla="*/ 46 w 290"/>
                <a:gd name="T35" fmla="*/ 51 h 130"/>
                <a:gd name="T36" fmla="*/ 56 w 290"/>
                <a:gd name="T37" fmla="*/ 40 h 130"/>
                <a:gd name="T38" fmla="*/ 111 w 290"/>
                <a:gd name="T39" fmla="*/ 21 h 130"/>
                <a:gd name="T40" fmla="*/ 111 w 290"/>
                <a:gd name="T41" fmla="*/ 21 h 130"/>
                <a:gd name="T42" fmla="*/ 111 w 290"/>
                <a:gd name="T43" fmla="*/ 21 h 130"/>
                <a:gd name="T44" fmla="*/ 143 w 290"/>
                <a:gd name="T45" fmla="*/ 19 h 130"/>
                <a:gd name="T46" fmla="*/ 178 w 290"/>
                <a:gd name="T47" fmla="*/ 21 h 130"/>
                <a:gd name="T48" fmla="*/ 219 w 290"/>
                <a:gd name="T49" fmla="*/ 33 h 130"/>
                <a:gd name="T50" fmla="*/ 240 w 290"/>
                <a:gd name="T51" fmla="*/ 48 h 130"/>
                <a:gd name="T52" fmla="*/ 244 w 290"/>
                <a:gd name="T53" fmla="*/ 59 h 130"/>
                <a:gd name="T54" fmla="*/ 234 w 290"/>
                <a:gd name="T55" fmla="*/ 69 h 130"/>
                <a:gd name="T56" fmla="*/ 174 w 290"/>
                <a:gd name="T57" fmla="*/ 88 h 130"/>
                <a:gd name="T58" fmla="*/ 146 w 290"/>
                <a:gd name="T59" fmla="*/ 90 h 130"/>
                <a:gd name="T60" fmla="*/ 105 w 290"/>
                <a:gd name="T61" fmla="*/ 86 h 130"/>
                <a:gd name="T62" fmla="*/ 72 w 290"/>
                <a:gd name="T63" fmla="*/ 77 h 130"/>
                <a:gd name="T64" fmla="*/ 48 w 290"/>
                <a:gd name="T65" fmla="*/ 61 h 130"/>
                <a:gd name="T66" fmla="*/ 45 w 290"/>
                <a:gd name="T67" fmla="*/ 5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0" h="130">
                  <a:moveTo>
                    <a:pt x="43" y="111"/>
                  </a:moveTo>
                  <a:cubicBezTo>
                    <a:pt x="75" y="125"/>
                    <a:pt x="110" y="130"/>
                    <a:pt x="144" y="130"/>
                  </a:cubicBezTo>
                  <a:cubicBezTo>
                    <a:pt x="149" y="130"/>
                    <a:pt x="154" y="130"/>
                    <a:pt x="159" y="129"/>
                  </a:cubicBezTo>
                  <a:cubicBezTo>
                    <a:pt x="195" y="128"/>
                    <a:pt x="233" y="122"/>
                    <a:pt x="264" y="103"/>
                  </a:cubicBezTo>
                  <a:cubicBezTo>
                    <a:pt x="274" y="96"/>
                    <a:pt x="285" y="87"/>
                    <a:pt x="287" y="74"/>
                  </a:cubicBezTo>
                  <a:cubicBezTo>
                    <a:pt x="287" y="70"/>
                    <a:pt x="288" y="66"/>
                    <a:pt x="288" y="63"/>
                  </a:cubicBezTo>
                  <a:cubicBezTo>
                    <a:pt x="290" y="55"/>
                    <a:pt x="287" y="47"/>
                    <a:pt x="282" y="41"/>
                  </a:cubicBezTo>
                  <a:cubicBezTo>
                    <a:pt x="269" y="25"/>
                    <a:pt x="247" y="17"/>
                    <a:pt x="228" y="11"/>
                  </a:cubicBezTo>
                  <a:cubicBezTo>
                    <a:pt x="205" y="4"/>
                    <a:pt x="181" y="1"/>
                    <a:pt x="157" y="0"/>
                  </a:cubicBezTo>
                  <a:cubicBezTo>
                    <a:pt x="152" y="0"/>
                    <a:pt x="147" y="0"/>
                    <a:pt x="142" y="0"/>
                  </a:cubicBezTo>
                  <a:cubicBezTo>
                    <a:pt x="123" y="0"/>
                    <a:pt x="104" y="1"/>
                    <a:pt x="86" y="4"/>
                  </a:cubicBezTo>
                  <a:cubicBezTo>
                    <a:pt x="64" y="8"/>
                    <a:pt x="42" y="14"/>
                    <a:pt x="23" y="26"/>
                  </a:cubicBezTo>
                  <a:cubicBezTo>
                    <a:pt x="15" y="31"/>
                    <a:pt x="6" y="38"/>
                    <a:pt x="2" y="47"/>
                  </a:cubicBezTo>
                  <a:cubicBezTo>
                    <a:pt x="0" y="51"/>
                    <a:pt x="0" y="56"/>
                    <a:pt x="0" y="60"/>
                  </a:cubicBezTo>
                  <a:cubicBezTo>
                    <a:pt x="1" y="66"/>
                    <a:pt x="1" y="72"/>
                    <a:pt x="3" y="77"/>
                  </a:cubicBezTo>
                  <a:cubicBezTo>
                    <a:pt x="9" y="94"/>
                    <a:pt x="28" y="105"/>
                    <a:pt x="43" y="111"/>
                  </a:cubicBezTo>
                  <a:close/>
                  <a:moveTo>
                    <a:pt x="45" y="54"/>
                  </a:moveTo>
                  <a:cubicBezTo>
                    <a:pt x="45" y="53"/>
                    <a:pt x="45" y="52"/>
                    <a:pt x="46" y="51"/>
                  </a:cubicBezTo>
                  <a:cubicBezTo>
                    <a:pt x="48" y="47"/>
                    <a:pt x="52" y="43"/>
                    <a:pt x="56" y="40"/>
                  </a:cubicBezTo>
                  <a:cubicBezTo>
                    <a:pt x="71" y="28"/>
                    <a:pt x="9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21" y="19"/>
                    <a:pt x="132" y="19"/>
                    <a:pt x="143" y="19"/>
                  </a:cubicBezTo>
                  <a:cubicBezTo>
                    <a:pt x="155" y="19"/>
                    <a:pt x="166" y="20"/>
                    <a:pt x="178" y="21"/>
                  </a:cubicBezTo>
                  <a:cubicBezTo>
                    <a:pt x="192" y="23"/>
                    <a:pt x="206" y="27"/>
                    <a:pt x="219" y="33"/>
                  </a:cubicBezTo>
                  <a:cubicBezTo>
                    <a:pt x="227" y="37"/>
                    <a:pt x="235" y="41"/>
                    <a:pt x="240" y="48"/>
                  </a:cubicBezTo>
                  <a:cubicBezTo>
                    <a:pt x="242" y="51"/>
                    <a:pt x="246" y="55"/>
                    <a:pt x="244" y="59"/>
                  </a:cubicBezTo>
                  <a:cubicBezTo>
                    <a:pt x="241" y="63"/>
                    <a:pt x="238" y="66"/>
                    <a:pt x="234" y="69"/>
                  </a:cubicBezTo>
                  <a:cubicBezTo>
                    <a:pt x="217" y="81"/>
                    <a:pt x="194" y="86"/>
                    <a:pt x="174" y="88"/>
                  </a:cubicBezTo>
                  <a:cubicBezTo>
                    <a:pt x="164" y="89"/>
                    <a:pt x="155" y="90"/>
                    <a:pt x="146" y="90"/>
                  </a:cubicBezTo>
                  <a:cubicBezTo>
                    <a:pt x="132" y="90"/>
                    <a:pt x="118" y="88"/>
                    <a:pt x="105" y="86"/>
                  </a:cubicBezTo>
                  <a:cubicBezTo>
                    <a:pt x="94" y="84"/>
                    <a:pt x="83" y="82"/>
                    <a:pt x="72" y="77"/>
                  </a:cubicBezTo>
                  <a:cubicBezTo>
                    <a:pt x="63" y="74"/>
                    <a:pt x="54" y="69"/>
                    <a:pt x="48" y="61"/>
                  </a:cubicBezTo>
                  <a:cubicBezTo>
                    <a:pt x="46" y="59"/>
                    <a:pt x="44" y="57"/>
                    <a:pt x="45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01"/>
            <p:cNvSpPr>
              <a:spLocks/>
            </p:cNvSpPr>
            <p:nvPr/>
          </p:nvSpPr>
          <p:spPr bwMode="auto">
            <a:xfrm>
              <a:off x="8191964" y="781404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5" name="矩形 54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320767" y="339860"/>
            <a:ext cx="5438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 HERE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849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884</Words>
  <Application>Microsoft Office PowerPoint</Application>
  <PresentationFormat>宽屏</PresentationFormat>
  <Paragraphs>259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ACER</dc:creator>
  <cp:lastModifiedBy>kan</cp:lastModifiedBy>
  <cp:revision>36</cp:revision>
  <dcterms:created xsi:type="dcterms:W3CDTF">2014-08-16T07:30:14Z</dcterms:created>
  <dcterms:modified xsi:type="dcterms:W3CDTF">2015-05-17T01:45:55Z</dcterms:modified>
</cp:coreProperties>
</file>