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96" r:id="rId4"/>
    <p:sldId id="314" r:id="rId5"/>
    <p:sldId id="26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28" r:id="rId14"/>
    <p:sldId id="304" r:id="rId15"/>
    <p:sldId id="305" r:id="rId16"/>
    <p:sldId id="307" r:id="rId17"/>
    <p:sldId id="308" r:id="rId18"/>
    <p:sldId id="309" r:id="rId19"/>
    <p:sldId id="310" r:id="rId20"/>
    <p:sldId id="329" r:id="rId21"/>
    <p:sldId id="306" r:id="rId22"/>
    <p:sldId id="311" r:id="rId23"/>
    <p:sldId id="312" r:id="rId24"/>
    <p:sldId id="313" r:id="rId25"/>
    <p:sldId id="318" r:id="rId26"/>
    <p:sldId id="320" r:id="rId27"/>
    <p:sldId id="330" r:id="rId28"/>
    <p:sldId id="321" r:id="rId29"/>
    <p:sldId id="322" r:id="rId30"/>
    <p:sldId id="319" r:id="rId31"/>
    <p:sldId id="324" r:id="rId32"/>
    <p:sldId id="325" r:id="rId33"/>
    <p:sldId id="323" r:id="rId34"/>
    <p:sldId id="326" r:id="rId35"/>
    <p:sldId id="331" r:id="rId36"/>
    <p:sldId id="332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29E"/>
    <a:srgbClr val="4093DA"/>
    <a:srgbClr val="D04F99"/>
    <a:srgbClr val="E7F1FA"/>
    <a:srgbClr val="DC66A9"/>
    <a:srgbClr val="CF318B"/>
    <a:srgbClr val="2987D5"/>
    <a:srgbClr val="5EA5E0"/>
    <a:srgbClr val="28AD61"/>
    <a:srgbClr val="D75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16"/>
            <c:spPr>
              <a:solidFill>
                <a:schemeClr val="bg1">
                  <a:lumMod val="95000"/>
                </a:schemeClr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762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4093DA"/>
              </a:solidFill>
              <a:ln w="19050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0.16141801658052654"/>
                  <c:y val="0.2429321960123309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bg1"/>
                        </a:solidFill>
                        <a:latin typeface="Impact" panose="020B0806030902050204" pitchFamily="34" charset="0"/>
                        <a:ea typeface="+mn-ea"/>
                        <a:cs typeface="+mn-cs"/>
                      </a:defRPr>
                    </a:pPr>
                    <a:fld id="{706CB938-0E8C-43F4-AC4E-9E248BF65610}" type="VALUE">
                      <a:rPr lang="en-US" altLang="zh-CN" sz="280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pPr>
                        <a:defRPr sz="280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defRPr>
                      </a:pPr>
                      <a:t>[值]</a:t>
                    </a:fld>
                    <a:r>
                      <a:rPr lang="en-US" altLang="zh-CN" sz="1800" dirty="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Impact" panose="020B080603090205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16"/>
            <c:spPr>
              <a:solidFill>
                <a:schemeClr val="bg1">
                  <a:lumMod val="95000"/>
                </a:schemeClr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762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D7529E"/>
              </a:solidFill>
              <a:ln w="19050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0.23190259807832383"/>
                  <c:y val="-1.079896681002595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bg1"/>
                        </a:solidFill>
                        <a:latin typeface="Impact" panose="020B0806030902050204" pitchFamily="34" charset="0"/>
                        <a:ea typeface="+mn-ea"/>
                        <a:cs typeface="+mn-cs"/>
                      </a:defRPr>
                    </a:pPr>
                    <a:fld id="{706CB938-0E8C-43F4-AC4E-9E248BF65610}" type="VALUE">
                      <a:rPr lang="en-US" altLang="zh-CN" sz="280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pPr>
                        <a:defRPr sz="280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defRPr>
                      </a:pPr>
                      <a:t>[值]</a:t>
                    </a:fld>
                    <a:r>
                      <a:rPr lang="en-US" altLang="zh-CN" sz="1800" dirty="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Impact" panose="020B080603090205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16"/>
            <c:spPr>
              <a:solidFill>
                <a:schemeClr val="bg1">
                  <a:lumMod val="95000"/>
                </a:schemeClr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762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4093DA"/>
              </a:solidFill>
              <a:ln w="19050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0.16494224565541643"/>
                  <c:y val="-0.362362544355698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bg1"/>
                        </a:solidFill>
                        <a:latin typeface="Impact" panose="020B0806030902050204" pitchFamily="34" charset="0"/>
                        <a:ea typeface="+mn-ea"/>
                        <a:cs typeface="+mn-cs"/>
                      </a:defRPr>
                    </a:pPr>
                    <a:fld id="{706CB938-0E8C-43F4-AC4E-9E248BF65610}" type="VALUE">
                      <a:rPr lang="en-US" altLang="zh-CN" sz="280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pPr>
                        <a:defRPr sz="280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defRPr>
                      </a:pPr>
                      <a:t>[值]</a:t>
                    </a:fld>
                    <a:r>
                      <a:rPr lang="en-US" altLang="zh-CN" sz="1800" dirty="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Impact" panose="020B080603090205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27"/>
            <c:spPr>
              <a:solidFill>
                <a:schemeClr val="bg1">
                  <a:lumMod val="95000"/>
                </a:schemeClr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762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D7529E"/>
              </a:solidFill>
              <a:ln w="19050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0.19489819279198028"/>
                  <c:y val="-0.226912422461492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bg1"/>
                        </a:solidFill>
                        <a:latin typeface="Impact" panose="020B0806030902050204" pitchFamily="34" charset="0"/>
                        <a:ea typeface="+mn-ea"/>
                        <a:cs typeface="+mn-cs"/>
                      </a:defRPr>
                    </a:pPr>
                    <a:fld id="{706CB938-0E8C-43F4-AC4E-9E248BF65610}" type="VALUE">
                      <a:rPr lang="en-US" altLang="zh-CN" sz="280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pPr>
                        <a:defRPr sz="280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defRPr>
                      </a:pPr>
                      <a:t>[值]</a:t>
                    </a:fld>
                    <a:r>
                      <a:rPr lang="en-US" altLang="zh-CN" sz="1800" dirty="0" smtClean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Impact" panose="020B080603090205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53758368309688"/>
                      <c:h val="0.33614230364822811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EF12-7AF1-42E8-B44C-7A8CFDDC775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1A9AE-2F5F-4437-BDF6-3524E3761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8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8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0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91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7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54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9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1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83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9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46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7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18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18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69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94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1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9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92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72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4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85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6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95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32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3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73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4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9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4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8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5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6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5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0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29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01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72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13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01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2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4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8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3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862D-6DB7-47BA-BB5F-DF729827552A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22C5-E0F4-4D5E-AC9C-C3A3FF14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image" Target="../media/image4.jp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3.jp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90260" y="1211495"/>
            <a:ext cx="1836113" cy="1836361"/>
            <a:chOff x="5290260" y="1211495"/>
            <a:chExt cx="1836113" cy="1836361"/>
          </a:xfrm>
        </p:grpSpPr>
        <p:sp>
          <p:nvSpPr>
            <p:cNvPr id="38" name="椭圆 37"/>
            <p:cNvSpPr/>
            <p:nvPr/>
          </p:nvSpPr>
          <p:spPr>
            <a:xfrm flipH="1">
              <a:off x="5290260" y="1211495"/>
              <a:ext cx="1836113" cy="183636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5491568" y="1412829"/>
              <a:ext cx="1433497" cy="1433691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03893" y="1626045"/>
              <a:ext cx="7745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2</a:t>
              </a:r>
              <a:endParaRPr lang="zh-CN" altLang="en-US" sz="80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14" name="椭圆 13"/>
          <p:cNvSpPr>
            <a:spLocks noChangeAspect="1"/>
          </p:cNvSpPr>
          <p:nvPr/>
        </p:nvSpPr>
        <p:spPr>
          <a:xfrm>
            <a:off x="8448900" y="3033204"/>
            <a:ext cx="727988" cy="727988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10920280" y="3506189"/>
            <a:ext cx="727988" cy="727988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266337" y="3251728"/>
            <a:ext cx="727988" cy="727988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901788" y="3291737"/>
            <a:ext cx="727988" cy="727988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734072" y="3678071"/>
            <a:ext cx="500492" cy="500492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10315493" y="3814532"/>
            <a:ext cx="454992" cy="454992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10746124" y="4199308"/>
            <a:ext cx="454992" cy="454992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5385055" y="4101037"/>
            <a:ext cx="454992" cy="45499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007905" y="3746729"/>
            <a:ext cx="545991" cy="545991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9174089" y="3632535"/>
            <a:ext cx="409493" cy="409493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9723016" y="3564286"/>
            <a:ext cx="272995" cy="272995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8387298" y="3845646"/>
            <a:ext cx="272995" cy="272995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10891433" y="3251728"/>
            <a:ext cx="272995" cy="272995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4822759" y="3891145"/>
            <a:ext cx="181997" cy="181997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4989073" y="4419532"/>
            <a:ext cx="136498" cy="136498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33550" y="5951785"/>
            <a:ext cx="441980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 REPORT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7815" y="1566934"/>
            <a:ext cx="1603507" cy="1603723"/>
            <a:chOff x="6807815" y="1566934"/>
            <a:chExt cx="1603507" cy="1603723"/>
          </a:xfrm>
        </p:grpSpPr>
        <p:sp>
          <p:nvSpPr>
            <p:cNvPr id="46" name="椭圆 45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80703" y="2009236"/>
              <a:ext cx="6270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0</a:t>
              </a:r>
              <a:endParaRPr lang="zh-CN" altLang="en-US" sz="60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057322" y="4937563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清新气球创意总结汇报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09688" y="1003866"/>
            <a:ext cx="1770643" cy="1770881"/>
            <a:chOff x="8109688" y="1003866"/>
            <a:chExt cx="1770643" cy="1770881"/>
          </a:xfrm>
        </p:grpSpPr>
        <p:sp>
          <p:nvSpPr>
            <p:cNvPr id="49" name="椭圆 48"/>
            <p:cNvSpPr/>
            <p:nvPr/>
          </p:nvSpPr>
          <p:spPr>
            <a:xfrm flipH="1">
              <a:off x="8109688" y="1003866"/>
              <a:ext cx="1770643" cy="177088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8303817" y="1198021"/>
              <a:ext cx="1382383" cy="1382569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562420" y="1447046"/>
              <a:ext cx="7168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1</a:t>
              </a:r>
              <a:endParaRPr lang="zh-CN" altLang="en-US" sz="72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368152" y="1582602"/>
            <a:ext cx="1825499" cy="1825745"/>
            <a:chOff x="9368152" y="1582602"/>
            <a:chExt cx="1825499" cy="1825745"/>
          </a:xfrm>
        </p:grpSpPr>
        <p:sp>
          <p:nvSpPr>
            <p:cNvPr id="52" name="椭圆 51"/>
            <p:cNvSpPr/>
            <p:nvPr/>
          </p:nvSpPr>
          <p:spPr>
            <a:xfrm flipH="1">
              <a:off x="9368152" y="1582602"/>
              <a:ext cx="1825499" cy="182574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9568297" y="1782773"/>
              <a:ext cx="1425210" cy="1425402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88571" y="2012414"/>
              <a:ext cx="7745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7</a:t>
              </a:r>
              <a:endParaRPr lang="zh-CN" altLang="en-US" sz="80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84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 p14:presetBounceEnd="6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33" grpId="0"/>
          <p:bldP spid="5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33" grpId="0"/>
          <p:bldP spid="5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37938" y="3021389"/>
            <a:ext cx="946779" cy="2499530"/>
            <a:chOff x="6237938" y="3021389"/>
            <a:chExt cx="946779" cy="2499530"/>
          </a:xfrm>
        </p:grpSpPr>
        <p:sp>
          <p:nvSpPr>
            <p:cNvPr id="8" name="任意多边形 7"/>
            <p:cNvSpPr/>
            <p:nvPr/>
          </p:nvSpPr>
          <p:spPr>
            <a:xfrm>
              <a:off x="6237938" y="3021389"/>
              <a:ext cx="946779" cy="2499530"/>
            </a:xfrm>
            <a:custGeom>
              <a:avLst/>
              <a:gdLst>
                <a:gd name="connsiteX0" fmla="*/ 682678 w 946779"/>
                <a:gd name="connsiteY0" fmla="*/ 0 h 2499530"/>
                <a:gd name="connsiteX1" fmla="*/ 931046 w 946779"/>
                <a:gd name="connsiteY1" fmla="*/ 37550 h 2499530"/>
                <a:gd name="connsiteX2" fmla="*/ 946779 w 946779"/>
                <a:gd name="connsiteY2" fmla="*/ 43308 h 2499530"/>
                <a:gd name="connsiteX3" fmla="*/ 946779 w 946779"/>
                <a:gd name="connsiteY3" fmla="*/ 2499530 h 2499530"/>
                <a:gd name="connsiteX4" fmla="*/ 0 w 946779"/>
                <a:gd name="connsiteY4" fmla="*/ 2499530 h 2499530"/>
                <a:gd name="connsiteX5" fmla="*/ 0 w 946779"/>
                <a:gd name="connsiteY5" fmla="*/ 29284 h 2499530"/>
                <a:gd name="connsiteX6" fmla="*/ 13866 w 946779"/>
                <a:gd name="connsiteY6" fmla="*/ 41886 h 2499530"/>
                <a:gd name="connsiteX7" fmla="*/ 145075 w 946779"/>
                <a:gd name="connsiteY7" fmla="*/ 200913 h 2499530"/>
                <a:gd name="connsiteX8" fmla="*/ 215699 w 946779"/>
                <a:gd name="connsiteY8" fmla="*/ 142642 h 2499530"/>
                <a:gd name="connsiteX9" fmla="*/ 682678 w 946779"/>
                <a:gd name="connsiteY9" fmla="*/ 0 h 24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779" h="2499530">
                  <a:moveTo>
                    <a:pt x="682678" y="0"/>
                  </a:moveTo>
                  <a:cubicBezTo>
                    <a:pt x="769167" y="0"/>
                    <a:pt x="852587" y="13147"/>
                    <a:pt x="931046" y="37550"/>
                  </a:cubicBezTo>
                  <a:lnTo>
                    <a:pt x="946779" y="43308"/>
                  </a:lnTo>
                  <a:lnTo>
                    <a:pt x="946779" y="2499530"/>
                  </a:lnTo>
                  <a:lnTo>
                    <a:pt x="0" y="2499530"/>
                  </a:lnTo>
                  <a:lnTo>
                    <a:pt x="0" y="29284"/>
                  </a:lnTo>
                  <a:lnTo>
                    <a:pt x="13866" y="41886"/>
                  </a:lnTo>
                  <a:lnTo>
                    <a:pt x="145075" y="200913"/>
                  </a:lnTo>
                  <a:lnTo>
                    <a:pt x="215699" y="142642"/>
                  </a:lnTo>
                  <a:cubicBezTo>
                    <a:pt x="349001" y="52585"/>
                    <a:pt x="509698" y="0"/>
                    <a:pt x="682678" y="0"/>
                  </a:cubicBezTo>
                  <a:close/>
                </a:path>
              </a:pathLst>
            </a:custGeom>
            <a:solidFill>
              <a:srgbClr val="4093DA"/>
            </a:solidFill>
            <a:ln w="1270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32520" y="3393991"/>
              <a:ext cx="546945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03</a:t>
              </a:r>
              <a:endParaRPr lang="en-US" altLang="zh-CN" sz="2000" b="1" dirty="0" smtClean="0">
                <a:solidFill>
                  <a:schemeClr val="bg1"/>
                </a:solidFill>
                <a:latin typeface="FZYaoTi" panose="02010601030101010101" pitchFamily="2" charset="-122"/>
                <a:ea typeface="FZYaoTi" panose="02010601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524244" y="4280700"/>
              <a:ext cx="425286" cy="445836"/>
              <a:chOff x="7002627" y="828237"/>
              <a:chExt cx="444697" cy="466185"/>
            </a:xfrm>
            <a:solidFill>
              <a:srgbClr val="FEFEFE"/>
            </a:solidFill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133420" y="1073942"/>
                <a:ext cx="88753" cy="87818"/>
              </a:xfrm>
              <a:custGeom>
                <a:avLst/>
                <a:gdLst>
                  <a:gd name="T0" fmla="*/ 24 w 40"/>
                  <a:gd name="T1" fmla="*/ 1 h 40"/>
                  <a:gd name="T2" fmla="*/ 20 w 40"/>
                  <a:gd name="T3" fmla="*/ 0 h 40"/>
                  <a:gd name="T4" fmla="*/ 0 w 40"/>
                  <a:gd name="T5" fmla="*/ 20 h 40"/>
                  <a:gd name="T6" fmla="*/ 20 w 40"/>
                  <a:gd name="T7" fmla="*/ 40 h 40"/>
                  <a:gd name="T8" fmla="*/ 40 w 40"/>
                  <a:gd name="T9" fmla="*/ 20 h 40"/>
                  <a:gd name="T10" fmla="*/ 39 w 40"/>
                  <a:gd name="T11" fmla="*/ 15 h 40"/>
                  <a:gd name="T12" fmla="*/ 15 w 40"/>
                  <a:gd name="T13" fmla="*/ 26 h 40"/>
                  <a:gd name="T14" fmla="*/ 24 w 40"/>
                  <a:gd name="T15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0">
                    <a:moveTo>
                      <a:pt x="24" y="1"/>
                    </a:moveTo>
                    <a:cubicBezTo>
                      <a:pt x="23" y="1"/>
                      <a:pt x="2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18"/>
                      <a:pt x="40" y="17"/>
                      <a:pt x="39" y="15"/>
                    </a:cubicBezTo>
                    <a:cubicBezTo>
                      <a:pt x="15" y="26"/>
                      <a:pt x="15" y="26"/>
                      <a:pt x="15" y="26"/>
                    </a:cubicBezTo>
                    <a:lnTo>
                      <a:pt x="2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002627" y="943149"/>
                <a:ext cx="351273" cy="351273"/>
              </a:xfrm>
              <a:custGeom>
                <a:avLst/>
                <a:gdLst>
                  <a:gd name="T0" fmla="*/ 131 w 159"/>
                  <a:gd name="T1" fmla="*/ 41 h 159"/>
                  <a:gd name="T2" fmla="*/ 144 w 159"/>
                  <a:gd name="T3" fmla="*/ 79 h 159"/>
                  <a:gd name="T4" fmla="*/ 79 w 159"/>
                  <a:gd name="T5" fmla="*/ 144 h 159"/>
                  <a:gd name="T6" fmla="*/ 15 w 159"/>
                  <a:gd name="T7" fmla="*/ 79 h 159"/>
                  <a:gd name="T8" fmla="*/ 79 w 159"/>
                  <a:gd name="T9" fmla="*/ 15 h 159"/>
                  <a:gd name="T10" fmla="*/ 112 w 159"/>
                  <a:gd name="T11" fmla="*/ 24 h 159"/>
                  <a:gd name="T12" fmla="*/ 122 w 159"/>
                  <a:gd name="T13" fmla="*/ 13 h 159"/>
                  <a:gd name="T14" fmla="*/ 79 w 159"/>
                  <a:gd name="T15" fmla="*/ 0 h 159"/>
                  <a:gd name="T16" fmla="*/ 0 w 159"/>
                  <a:gd name="T17" fmla="*/ 79 h 159"/>
                  <a:gd name="T18" fmla="*/ 79 w 159"/>
                  <a:gd name="T19" fmla="*/ 159 h 159"/>
                  <a:gd name="T20" fmla="*/ 159 w 159"/>
                  <a:gd name="T21" fmla="*/ 79 h 159"/>
                  <a:gd name="T22" fmla="*/ 141 w 159"/>
                  <a:gd name="T23" fmla="*/ 30 h 159"/>
                  <a:gd name="T24" fmla="*/ 131 w 159"/>
                  <a:gd name="T25" fmla="*/ 4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159">
                    <a:moveTo>
                      <a:pt x="131" y="41"/>
                    </a:moveTo>
                    <a:cubicBezTo>
                      <a:pt x="139" y="52"/>
                      <a:pt x="144" y="65"/>
                      <a:pt x="144" y="79"/>
                    </a:cubicBezTo>
                    <a:cubicBezTo>
                      <a:pt x="144" y="115"/>
                      <a:pt x="115" y="144"/>
                      <a:pt x="79" y="144"/>
                    </a:cubicBezTo>
                    <a:cubicBezTo>
                      <a:pt x="44" y="144"/>
                      <a:pt x="15" y="115"/>
                      <a:pt x="15" y="79"/>
                    </a:cubicBezTo>
                    <a:cubicBezTo>
                      <a:pt x="15" y="44"/>
                      <a:pt x="44" y="15"/>
                      <a:pt x="79" y="15"/>
                    </a:cubicBezTo>
                    <a:cubicBezTo>
                      <a:pt x="91" y="15"/>
                      <a:pt x="103" y="18"/>
                      <a:pt x="112" y="24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10" y="5"/>
                      <a:pt x="95" y="0"/>
                      <a:pt x="79" y="0"/>
                    </a:cubicBezTo>
                    <a:cubicBezTo>
                      <a:pt x="35" y="0"/>
                      <a:pt x="0" y="35"/>
                      <a:pt x="0" y="79"/>
                    </a:cubicBezTo>
                    <a:cubicBezTo>
                      <a:pt x="0" y="123"/>
                      <a:pt x="35" y="159"/>
                      <a:pt x="79" y="159"/>
                    </a:cubicBezTo>
                    <a:cubicBezTo>
                      <a:pt x="123" y="159"/>
                      <a:pt x="159" y="123"/>
                      <a:pt x="159" y="79"/>
                    </a:cubicBezTo>
                    <a:cubicBezTo>
                      <a:pt x="159" y="61"/>
                      <a:pt x="152" y="43"/>
                      <a:pt x="141" y="30"/>
                    </a:cubicBezTo>
                    <a:lnTo>
                      <a:pt x="13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177329" y="1049652"/>
                <a:ext cx="66331" cy="68199"/>
              </a:xfrm>
              <a:custGeom>
                <a:avLst/>
                <a:gdLst>
                  <a:gd name="T0" fmla="*/ 71 w 71"/>
                  <a:gd name="T1" fmla="*/ 30 h 73"/>
                  <a:gd name="T2" fmla="*/ 38 w 71"/>
                  <a:gd name="T3" fmla="*/ 0 h 73"/>
                  <a:gd name="T4" fmla="*/ 19 w 71"/>
                  <a:gd name="T5" fmla="*/ 19 h 73"/>
                  <a:gd name="T6" fmla="*/ 0 w 71"/>
                  <a:gd name="T7" fmla="*/ 73 h 73"/>
                  <a:gd name="T8" fmla="*/ 55 w 71"/>
                  <a:gd name="T9" fmla="*/ 49 h 73"/>
                  <a:gd name="T10" fmla="*/ 71 w 71"/>
                  <a:gd name="T11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3">
                    <a:moveTo>
                      <a:pt x="71" y="30"/>
                    </a:moveTo>
                    <a:lnTo>
                      <a:pt x="38" y="0"/>
                    </a:lnTo>
                    <a:lnTo>
                      <a:pt x="19" y="19"/>
                    </a:lnTo>
                    <a:lnTo>
                      <a:pt x="0" y="73"/>
                    </a:lnTo>
                    <a:lnTo>
                      <a:pt x="55" y="49"/>
                    </a:lnTo>
                    <a:lnTo>
                      <a:pt x="7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7219370" y="916990"/>
                <a:ext cx="143873" cy="152281"/>
              </a:xfrm>
              <a:custGeom>
                <a:avLst/>
                <a:gdLst>
                  <a:gd name="T0" fmla="*/ 121 w 154"/>
                  <a:gd name="T1" fmla="*/ 0 h 163"/>
                  <a:gd name="T2" fmla="*/ 0 w 154"/>
                  <a:gd name="T3" fmla="*/ 132 h 163"/>
                  <a:gd name="T4" fmla="*/ 33 w 154"/>
                  <a:gd name="T5" fmla="*/ 163 h 163"/>
                  <a:gd name="T6" fmla="*/ 154 w 154"/>
                  <a:gd name="T7" fmla="*/ 31 h 163"/>
                  <a:gd name="T8" fmla="*/ 121 w 154"/>
                  <a:gd name="T9" fmla="*/ 35 h 163"/>
                  <a:gd name="T10" fmla="*/ 121 w 154"/>
                  <a:gd name="T1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163">
                    <a:moveTo>
                      <a:pt x="121" y="0"/>
                    </a:moveTo>
                    <a:lnTo>
                      <a:pt x="0" y="132"/>
                    </a:lnTo>
                    <a:lnTo>
                      <a:pt x="33" y="163"/>
                    </a:lnTo>
                    <a:lnTo>
                      <a:pt x="154" y="31"/>
                    </a:lnTo>
                    <a:lnTo>
                      <a:pt x="121" y="35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7338952" y="883357"/>
                <a:ext cx="56988" cy="59791"/>
              </a:xfrm>
              <a:custGeom>
                <a:avLst/>
                <a:gdLst>
                  <a:gd name="T0" fmla="*/ 14 w 61"/>
                  <a:gd name="T1" fmla="*/ 48 h 64"/>
                  <a:gd name="T2" fmla="*/ 14 w 61"/>
                  <a:gd name="T3" fmla="*/ 12 h 64"/>
                  <a:gd name="T4" fmla="*/ 0 w 61"/>
                  <a:gd name="T5" fmla="*/ 0 h 64"/>
                  <a:gd name="T6" fmla="*/ 0 w 61"/>
                  <a:gd name="T7" fmla="*/ 0 h 64"/>
                  <a:gd name="T8" fmla="*/ 0 w 61"/>
                  <a:gd name="T9" fmla="*/ 64 h 64"/>
                  <a:gd name="T10" fmla="*/ 61 w 61"/>
                  <a:gd name="T11" fmla="*/ 55 h 64"/>
                  <a:gd name="T12" fmla="*/ 61 w 61"/>
                  <a:gd name="T13" fmla="*/ 55 h 64"/>
                  <a:gd name="T14" fmla="*/ 50 w 61"/>
                  <a:gd name="T15" fmla="*/ 43 h 64"/>
                  <a:gd name="T16" fmla="*/ 14 w 61"/>
                  <a:gd name="T17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4">
                    <a:moveTo>
                      <a:pt x="14" y="48"/>
                    </a:moveTo>
                    <a:lnTo>
                      <a:pt x="1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61" y="55"/>
                    </a:lnTo>
                    <a:lnTo>
                      <a:pt x="61" y="55"/>
                    </a:lnTo>
                    <a:lnTo>
                      <a:pt x="50" y="43"/>
                    </a:ln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7363242" y="855330"/>
                <a:ext cx="59791" cy="61660"/>
              </a:xfrm>
              <a:custGeom>
                <a:avLst/>
                <a:gdLst>
                  <a:gd name="T0" fmla="*/ 14 w 64"/>
                  <a:gd name="T1" fmla="*/ 49 h 66"/>
                  <a:gd name="T2" fmla="*/ 14 w 64"/>
                  <a:gd name="T3" fmla="*/ 11 h 66"/>
                  <a:gd name="T4" fmla="*/ 2 w 64"/>
                  <a:gd name="T5" fmla="*/ 0 h 66"/>
                  <a:gd name="T6" fmla="*/ 2 w 64"/>
                  <a:gd name="T7" fmla="*/ 0 h 66"/>
                  <a:gd name="T8" fmla="*/ 0 w 64"/>
                  <a:gd name="T9" fmla="*/ 66 h 66"/>
                  <a:gd name="T10" fmla="*/ 64 w 64"/>
                  <a:gd name="T11" fmla="*/ 56 h 66"/>
                  <a:gd name="T12" fmla="*/ 64 w 64"/>
                  <a:gd name="T13" fmla="*/ 56 h 66"/>
                  <a:gd name="T14" fmla="*/ 50 w 64"/>
                  <a:gd name="T15" fmla="*/ 44 h 66"/>
                  <a:gd name="T16" fmla="*/ 14 w 64"/>
                  <a:gd name="T17" fmla="*/ 4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6">
                    <a:moveTo>
                      <a:pt x="14" y="49"/>
                    </a:moveTo>
                    <a:lnTo>
                      <a:pt x="14" y="1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6"/>
                    </a:lnTo>
                    <a:lnTo>
                      <a:pt x="64" y="56"/>
                    </a:lnTo>
                    <a:lnTo>
                      <a:pt x="64" y="56"/>
                    </a:lnTo>
                    <a:lnTo>
                      <a:pt x="50" y="44"/>
                    </a:ln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7067089" y="1009479"/>
                <a:ext cx="220480" cy="218612"/>
              </a:xfrm>
              <a:custGeom>
                <a:avLst/>
                <a:gdLst>
                  <a:gd name="T0" fmla="*/ 50 w 100"/>
                  <a:gd name="T1" fmla="*/ 0 h 99"/>
                  <a:gd name="T2" fmla="*/ 0 w 100"/>
                  <a:gd name="T3" fmla="*/ 49 h 99"/>
                  <a:gd name="T4" fmla="*/ 50 w 100"/>
                  <a:gd name="T5" fmla="*/ 99 h 99"/>
                  <a:gd name="T6" fmla="*/ 100 w 100"/>
                  <a:gd name="T7" fmla="*/ 49 h 99"/>
                  <a:gd name="T8" fmla="*/ 92 w 100"/>
                  <a:gd name="T9" fmla="*/ 22 h 99"/>
                  <a:gd name="T10" fmla="*/ 83 w 100"/>
                  <a:gd name="T11" fmla="*/ 32 h 99"/>
                  <a:gd name="T12" fmla="*/ 81 w 100"/>
                  <a:gd name="T13" fmla="*/ 34 h 99"/>
                  <a:gd name="T14" fmla="*/ 85 w 100"/>
                  <a:gd name="T15" fmla="*/ 49 h 99"/>
                  <a:gd name="T16" fmla="*/ 50 w 100"/>
                  <a:gd name="T17" fmla="*/ 84 h 99"/>
                  <a:gd name="T18" fmla="*/ 15 w 100"/>
                  <a:gd name="T19" fmla="*/ 49 h 99"/>
                  <a:gd name="T20" fmla="*/ 50 w 100"/>
                  <a:gd name="T21" fmla="*/ 15 h 99"/>
                  <a:gd name="T22" fmla="*/ 62 w 100"/>
                  <a:gd name="T23" fmla="*/ 17 h 99"/>
                  <a:gd name="T24" fmla="*/ 64 w 100"/>
                  <a:gd name="T25" fmla="*/ 14 h 99"/>
                  <a:gd name="T26" fmla="*/ 73 w 100"/>
                  <a:gd name="T27" fmla="*/ 5 h 99"/>
                  <a:gd name="T28" fmla="*/ 50 w 100"/>
                  <a:gd name="T2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77"/>
                      <a:pt x="23" y="99"/>
                      <a:pt x="50" y="99"/>
                    </a:cubicBezTo>
                    <a:cubicBezTo>
                      <a:pt x="78" y="99"/>
                      <a:pt x="100" y="77"/>
                      <a:pt x="100" y="49"/>
                    </a:cubicBezTo>
                    <a:cubicBezTo>
                      <a:pt x="100" y="39"/>
                      <a:pt x="97" y="30"/>
                      <a:pt x="92" y="2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4" y="39"/>
                      <a:pt x="85" y="44"/>
                      <a:pt x="85" y="49"/>
                    </a:cubicBezTo>
                    <a:cubicBezTo>
                      <a:pt x="85" y="69"/>
                      <a:pt x="69" y="84"/>
                      <a:pt x="50" y="84"/>
                    </a:cubicBezTo>
                    <a:cubicBezTo>
                      <a:pt x="31" y="84"/>
                      <a:pt x="15" y="69"/>
                      <a:pt x="15" y="49"/>
                    </a:cubicBezTo>
                    <a:cubicBezTo>
                      <a:pt x="15" y="30"/>
                      <a:pt x="31" y="15"/>
                      <a:pt x="50" y="15"/>
                    </a:cubicBezTo>
                    <a:cubicBezTo>
                      <a:pt x="54" y="15"/>
                      <a:pt x="59" y="15"/>
                      <a:pt x="62" y="17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6" y="2"/>
                      <a:pt x="58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7389401" y="828237"/>
                <a:ext cx="57923" cy="59791"/>
              </a:xfrm>
              <a:custGeom>
                <a:avLst/>
                <a:gdLst>
                  <a:gd name="T0" fmla="*/ 50 w 62"/>
                  <a:gd name="T1" fmla="*/ 43 h 64"/>
                  <a:gd name="T2" fmla="*/ 15 w 62"/>
                  <a:gd name="T3" fmla="*/ 47 h 64"/>
                  <a:gd name="T4" fmla="*/ 15 w 62"/>
                  <a:gd name="T5" fmla="*/ 12 h 64"/>
                  <a:gd name="T6" fmla="*/ 0 w 62"/>
                  <a:gd name="T7" fmla="*/ 0 h 64"/>
                  <a:gd name="T8" fmla="*/ 0 w 62"/>
                  <a:gd name="T9" fmla="*/ 0 h 64"/>
                  <a:gd name="T10" fmla="*/ 0 w 62"/>
                  <a:gd name="T11" fmla="*/ 64 h 64"/>
                  <a:gd name="T12" fmla="*/ 62 w 62"/>
                  <a:gd name="T13" fmla="*/ 55 h 64"/>
                  <a:gd name="T14" fmla="*/ 62 w 62"/>
                  <a:gd name="T15" fmla="*/ 55 h 64"/>
                  <a:gd name="T16" fmla="*/ 50 w 62"/>
                  <a:gd name="T17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4">
                    <a:moveTo>
                      <a:pt x="50" y="43"/>
                    </a:moveTo>
                    <a:lnTo>
                      <a:pt x="15" y="47"/>
                    </a:lnTo>
                    <a:lnTo>
                      <a:pt x="15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62" y="55"/>
                    </a:lnTo>
                    <a:lnTo>
                      <a:pt x="62" y="55"/>
                    </a:ln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988758" y="2872999"/>
            <a:ext cx="946779" cy="2647921"/>
            <a:chOff x="3988758" y="2872999"/>
            <a:chExt cx="946779" cy="2647921"/>
          </a:xfrm>
        </p:grpSpPr>
        <p:sp>
          <p:nvSpPr>
            <p:cNvPr id="21" name="任意多边形 20"/>
            <p:cNvSpPr/>
            <p:nvPr/>
          </p:nvSpPr>
          <p:spPr>
            <a:xfrm>
              <a:off x="3988758" y="2872999"/>
              <a:ext cx="946779" cy="2647921"/>
            </a:xfrm>
            <a:custGeom>
              <a:avLst/>
              <a:gdLst>
                <a:gd name="connsiteX0" fmla="*/ 946779 w 946779"/>
                <a:gd name="connsiteY0" fmla="*/ 0 h 2647921"/>
                <a:gd name="connsiteX1" fmla="*/ 946779 w 946779"/>
                <a:gd name="connsiteY1" fmla="*/ 2647921 h 2647921"/>
                <a:gd name="connsiteX2" fmla="*/ 297536 w 946779"/>
                <a:gd name="connsiteY2" fmla="*/ 2647921 h 2647921"/>
                <a:gd name="connsiteX3" fmla="*/ 297536 w 946779"/>
                <a:gd name="connsiteY3" fmla="*/ 2639981 h 2647921"/>
                <a:gd name="connsiteX4" fmla="*/ 194235 w 946779"/>
                <a:gd name="connsiteY4" fmla="*/ 2629567 h 2647921"/>
                <a:gd name="connsiteX5" fmla="*/ 56307 w 946779"/>
                <a:gd name="connsiteY5" fmla="*/ 2588602 h 2647921"/>
                <a:gd name="connsiteX6" fmla="*/ 0 w 946779"/>
                <a:gd name="connsiteY6" fmla="*/ 2560642 h 2647921"/>
                <a:gd name="connsiteX7" fmla="*/ 0 w 946779"/>
                <a:gd name="connsiteY7" fmla="*/ 1062063 h 2647921"/>
                <a:gd name="connsiteX8" fmla="*/ 37456 w 946779"/>
                <a:gd name="connsiteY8" fmla="*/ 1041732 h 2647921"/>
                <a:gd name="connsiteX9" fmla="*/ 362561 w 946779"/>
                <a:gd name="connsiteY9" fmla="*/ 976097 h 2647921"/>
                <a:gd name="connsiteX10" fmla="*/ 362701 w 946779"/>
                <a:gd name="connsiteY10" fmla="*/ 976106 h 2647921"/>
                <a:gd name="connsiteX11" fmla="*/ 385179 w 946779"/>
                <a:gd name="connsiteY11" fmla="*/ 753118 h 2647921"/>
                <a:gd name="connsiteX12" fmla="*/ 921697 w 946779"/>
                <a:gd name="connsiteY12" fmla="*/ 11702 h 264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6779" h="2647921">
                  <a:moveTo>
                    <a:pt x="946779" y="0"/>
                  </a:moveTo>
                  <a:lnTo>
                    <a:pt x="946779" y="2647921"/>
                  </a:lnTo>
                  <a:lnTo>
                    <a:pt x="297536" y="2647921"/>
                  </a:lnTo>
                  <a:lnTo>
                    <a:pt x="297536" y="2639981"/>
                  </a:lnTo>
                  <a:lnTo>
                    <a:pt x="194235" y="2629567"/>
                  </a:lnTo>
                  <a:cubicBezTo>
                    <a:pt x="146661" y="2619832"/>
                    <a:pt x="100560" y="2606052"/>
                    <a:pt x="56307" y="2588602"/>
                  </a:cubicBezTo>
                  <a:lnTo>
                    <a:pt x="0" y="2560642"/>
                  </a:lnTo>
                  <a:lnTo>
                    <a:pt x="0" y="1062063"/>
                  </a:lnTo>
                  <a:lnTo>
                    <a:pt x="37456" y="1041732"/>
                  </a:lnTo>
                  <a:cubicBezTo>
                    <a:pt x="137381" y="999468"/>
                    <a:pt x="247242" y="976097"/>
                    <a:pt x="362561" y="976097"/>
                  </a:cubicBezTo>
                  <a:lnTo>
                    <a:pt x="362701" y="976106"/>
                  </a:lnTo>
                  <a:lnTo>
                    <a:pt x="385179" y="753118"/>
                  </a:lnTo>
                  <a:cubicBezTo>
                    <a:pt x="450060" y="436055"/>
                    <a:pt x="649726" y="168089"/>
                    <a:pt x="921697" y="11702"/>
                  </a:cubicBezTo>
                  <a:close/>
                </a:path>
              </a:pathLst>
            </a:custGeom>
            <a:solidFill>
              <a:srgbClr val="4093DA"/>
            </a:solidFill>
            <a:ln w="1270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01121" y="3978766"/>
              <a:ext cx="546945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01</a:t>
              </a:r>
              <a:endParaRPr lang="en-US" altLang="zh-CN" sz="2000" b="1" dirty="0" smtClean="0">
                <a:solidFill>
                  <a:schemeClr val="bg1"/>
                </a:solidFill>
                <a:latin typeface="FZYaoTi" panose="02010601030101010101" pitchFamily="2" charset="-122"/>
                <a:ea typeface="FZYaoTi" panose="02010601030101010101" pitchFamily="2" charset="-122"/>
              </a:endParaRPr>
            </a:p>
          </p:txBody>
        </p:sp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4262695" y="4706878"/>
              <a:ext cx="350058" cy="391480"/>
              <a:chOff x="5999255" y="3275006"/>
              <a:chExt cx="402656" cy="450303"/>
            </a:xfrm>
            <a:solidFill>
              <a:srgbClr val="FEFEFE"/>
            </a:solidFill>
          </p:grpSpPr>
          <p:sp>
            <p:nvSpPr>
              <p:cNvPr id="24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30" cy="30830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11"/>
              <p:cNvSpPr>
                <a:spLocks noEditPoints="1"/>
              </p:cNvSpPr>
              <p:nvPr/>
            </p:nvSpPr>
            <p:spPr bwMode="auto">
              <a:xfrm>
                <a:off x="6172089" y="3380574"/>
                <a:ext cx="97161" cy="97161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7362528" y="3150427"/>
            <a:ext cx="946779" cy="2370493"/>
            <a:chOff x="7362528" y="3150427"/>
            <a:chExt cx="946779" cy="2370493"/>
          </a:xfrm>
        </p:grpSpPr>
        <p:sp>
          <p:nvSpPr>
            <p:cNvPr id="34" name="任意多边形 33"/>
            <p:cNvSpPr/>
            <p:nvPr/>
          </p:nvSpPr>
          <p:spPr>
            <a:xfrm>
              <a:off x="7362528" y="3150427"/>
              <a:ext cx="946779" cy="2370493"/>
            </a:xfrm>
            <a:custGeom>
              <a:avLst/>
              <a:gdLst>
                <a:gd name="connsiteX0" fmla="*/ 0 w 946779"/>
                <a:gd name="connsiteY0" fmla="*/ 0 h 2370493"/>
                <a:gd name="connsiteX1" fmla="*/ 25067 w 946779"/>
                <a:gd name="connsiteY1" fmla="*/ 13606 h 2370493"/>
                <a:gd name="connsiteX2" fmla="*/ 393307 w 946779"/>
                <a:gd name="connsiteY2" fmla="*/ 706183 h 2370493"/>
                <a:gd name="connsiteX3" fmla="*/ 327671 w 946779"/>
                <a:gd name="connsiteY3" fmla="*/ 1031287 h 2370493"/>
                <a:gd name="connsiteX4" fmla="*/ 308584 w 946779"/>
                <a:gd name="connsiteY4" fmla="*/ 1066452 h 2370493"/>
                <a:gd name="connsiteX5" fmla="*/ 393307 w 946779"/>
                <a:gd name="connsiteY5" fmla="*/ 1057913 h 2370493"/>
                <a:gd name="connsiteX6" fmla="*/ 937513 w 946779"/>
                <a:gd name="connsiteY6" fmla="*/ 1347265 h 2370493"/>
                <a:gd name="connsiteX7" fmla="*/ 946779 w 946779"/>
                <a:gd name="connsiteY7" fmla="*/ 1364336 h 2370493"/>
                <a:gd name="connsiteX8" fmla="*/ 946779 w 946779"/>
                <a:gd name="connsiteY8" fmla="*/ 2370493 h 2370493"/>
                <a:gd name="connsiteX9" fmla="*/ 393307 w 946779"/>
                <a:gd name="connsiteY9" fmla="*/ 2370493 h 2370493"/>
                <a:gd name="connsiteX10" fmla="*/ 0 w 946779"/>
                <a:gd name="connsiteY10" fmla="*/ 2370493 h 237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79" h="2370493">
                  <a:moveTo>
                    <a:pt x="0" y="0"/>
                  </a:moveTo>
                  <a:lnTo>
                    <a:pt x="25067" y="13606"/>
                  </a:lnTo>
                  <a:cubicBezTo>
                    <a:pt x="247236" y="163701"/>
                    <a:pt x="393307" y="417883"/>
                    <a:pt x="393307" y="706183"/>
                  </a:cubicBezTo>
                  <a:cubicBezTo>
                    <a:pt x="393307" y="821503"/>
                    <a:pt x="369937" y="931363"/>
                    <a:pt x="327671" y="1031287"/>
                  </a:cubicBezTo>
                  <a:lnTo>
                    <a:pt x="308584" y="1066452"/>
                  </a:lnTo>
                  <a:lnTo>
                    <a:pt x="393307" y="1057913"/>
                  </a:lnTo>
                  <a:cubicBezTo>
                    <a:pt x="619844" y="1057913"/>
                    <a:pt x="819573" y="1172690"/>
                    <a:pt x="937513" y="1347265"/>
                  </a:cubicBezTo>
                  <a:lnTo>
                    <a:pt x="946779" y="1364336"/>
                  </a:lnTo>
                  <a:lnTo>
                    <a:pt x="946779" y="2370493"/>
                  </a:lnTo>
                  <a:lnTo>
                    <a:pt x="393307" y="2370493"/>
                  </a:lnTo>
                  <a:lnTo>
                    <a:pt x="0" y="2370493"/>
                  </a:lnTo>
                  <a:close/>
                </a:path>
              </a:pathLst>
            </a:custGeom>
            <a:solidFill>
              <a:srgbClr val="D7529E"/>
            </a:solidFill>
            <a:ln w="1270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57110" y="4349742"/>
              <a:ext cx="546945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04</a:t>
              </a:r>
              <a:endParaRPr lang="en-US" altLang="zh-CN" sz="2000" b="1" dirty="0" smtClean="0">
                <a:solidFill>
                  <a:schemeClr val="bg1"/>
                </a:solidFill>
                <a:latin typeface="FZYaoTi" panose="02010601030101010101" pitchFamily="2" charset="-122"/>
                <a:ea typeface="FZYaoTi" panose="02010601030101010101" pitchFamily="2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7675385" y="5007428"/>
              <a:ext cx="321063" cy="317751"/>
              <a:chOff x="6967126" y="4092464"/>
              <a:chExt cx="453105" cy="448433"/>
            </a:xfrm>
            <a:solidFill>
              <a:srgbClr val="FEFEFE"/>
            </a:solidFill>
          </p:grpSpPr>
          <p:sp>
            <p:nvSpPr>
              <p:cNvPr id="37" name="Freeform 136"/>
              <p:cNvSpPr>
                <a:spLocks/>
              </p:cNvSpPr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113348" y="2737203"/>
            <a:ext cx="946779" cy="2783716"/>
            <a:chOff x="5113348" y="2737203"/>
            <a:chExt cx="946779" cy="2783716"/>
          </a:xfrm>
        </p:grpSpPr>
        <p:sp>
          <p:nvSpPr>
            <p:cNvPr id="40" name="任意多边形 39"/>
            <p:cNvSpPr/>
            <p:nvPr/>
          </p:nvSpPr>
          <p:spPr>
            <a:xfrm>
              <a:off x="5113348" y="2737203"/>
              <a:ext cx="946779" cy="2783716"/>
            </a:xfrm>
            <a:custGeom>
              <a:avLst/>
              <a:gdLst>
                <a:gd name="connsiteX0" fmla="*/ 351249 w 946779"/>
                <a:gd name="connsiteY0" fmla="*/ 0 h 2783716"/>
                <a:gd name="connsiteX1" fmla="*/ 881904 w 946779"/>
                <a:gd name="connsiteY1" fmla="*/ 134367 h 2783716"/>
                <a:gd name="connsiteX2" fmla="*/ 946779 w 946779"/>
                <a:gd name="connsiteY2" fmla="*/ 173780 h 2783716"/>
                <a:gd name="connsiteX3" fmla="*/ 946779 w 946779"/>
                <a:gd name="connsiteY3" fmla="*/ 2783716 h 2783716"/>
                <a:gd name="connsiteX4" fmla="*/ 0 w 946779"/>
                <a:gd name="connsiteY4" fmla="*/ 2783716 h 2783716"/>
                <a:gd name="connsiteX5" fmla="*/ 0 w 946779"/>
                <a:gd name="connsiteY5" fmla="*/ 57535 h 2783716"/>
                <a:gd name="connsiteX6" fmla="*/ 59717 w 946779"/>
                <a:gd name="connsiteY6" fmla="*/ 38561 h 2783716"/>
                <a:gd name="connsiteX7" fmla="*/ 351249 w 946779"/>
                <a:gd name="connsiteY7" fmla="*/ 0 h 278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779" h="2783716">
                  <a:moveTo>
                    <a:pt x="351249" y="0"/>
                  </a:moveTo>
                  <a:cubicBezTo>
                    <a:pt x="543389" y="0"/>
                    <a:pt x="724160" y="48675"/>
                    <a:pt x="881904" y="134367"/>
                  </a:cubicBezTo>
                  <a:lnTo>
                    <a:pt x="946779" y="173780"/>
                  </a:lnTo>
                  <a:lnTo>
                    <a:pt x="946779" y="2783716"/>
                  </a:lnTo>
                  <a:lnTo>
                    <a:pt x="0" y="2783716"/>
                  </a:lnTo>
                  <a:lnTo>
                    <a:pt x="0" y="57535"/>
                  </a:lnTo>
                  <a:lnTo>
                    <a:pt x="59717" y="38561"/>
                  </a:lnTo>
                  <a:cubicBezTo>
                    <a:pt x="152636" y="13416"/>
                    <a:pt x="250376" y="0"/>
                    <a:pt x="351249" y="0"/>
                  </a:cubicBezTo>
                  <a:close/>
                </a:path>
              </a:pathLst>
            </a:custGeom>
            <a:solidFill>
              <a:srgbClr val="D7529E"/>
            </a:solidFill>
            <a:ln w="1270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307930" y="3221181"/>
              <a:ext cx="546945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FZYaoTi" panose="02010601030101010101" pitchFamily="2" charset="-122"/>
                  <a:ea typeface="FZYaoTi" panose="02010601030101010101" pitchFamily="2" charset="-122"/>
                </a:rPr>
                <a:t>02</a:t>
              </a:r>
              <a:endParaRPr lang="en-US" altLang="zh-CN" sz="2000" b="1" dirty="0" smtClean="0">
                <a:solidFill>
                  <a:schemeClr val="bg1"/>
                </a:solidFill>
                <a:latin typeface="FZYaoTi" panose="02010601030101010101" pitchFamily="2" charset="-122"/>
                <a:ea typeface="FZYaoTi" panose="02010601030101010101" pitchFamily="2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445213" y="4312710"/>
              <a:ext cx="334415" cy="359883"/>
              <a:chOff x="7005429" y="4859473"/>
              <a:chExt cx="466184" cy="501686"/>
            </a:xfrm>
            <a:solidFill>
              <a:srgbClr val="FEFEFE"/>
            </a:solidFill>
          </p:grpSpPr>
          <p:sp>
            <p:nvSpPr>
              <p:cNvPr id="43" name="Freeform 154"/>
              <p:cNvSpPr>
                <a:spLocks/>
              </p:cNvSpPr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967043" y="2490474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38220" y="5230669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23788" y="2490474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994965" y="5230669"/>
            <a:ext cx="2339102" cy="145886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3516099" y="2737203"/>
            <a:ext cx="5265866" cy="2783716"/>
          </a:xfrm>
          <a:custGeom>
            <a:avLst/>
            <a:gdLst>
              <a:gd name="connsiteX0" fmla="*/ 1411207 w 3813826"/>
              <a:gd name="connsiteY0" fmla="*/ 0 h 2016118"/>
              <a:gd name="connsiteX1" fmla="*/ 1981345 w 3813826"/>
              <a:gd name="connsiteY1" fmla="*/ 236159 h 2016118"/>
              <a:gd name="connsiteX2" fmla="*/ 2076374 w 3813826"/>
              <a:gd name="connsiteY2" fmla="*/ 351335 h 2016118"/>
              <a:gd name="connsiteX3" fmla="*/ 2127524 w 3813826"/>
              <a:gd name="connsiteY3" fmla="*/ 309132 h 2016118"/>
              <a:gd name="connsiteX4" fmla="*/ 2465735 w 3813826"/>
              <a:gd name="connsiteY4" fmla="*/ 205823 h 2016118"/>
              <a:gd name="connsiteX5" fmla="*/ 3070646 w 3813826"/>
              <a:gd name="connsiteY5" fmla="*/ 810734 h 2016118"/>
              <a:gd name="connsiteX6" fmla="*/ 3023109 w 3813826"/>
              <a:gd name="connsiteY6" fmla="*/ 1046192 h 2016118"/>
              <a:gd name="connsiteX7" fmla="*/ 3009285 w 3813826"/>
              <a:gd name="connsiteY7" fmla="*/ 1071661 h 2016118"/>
              <a:gd name="connsiteX8" fmla="*/ 3070646 w 3813826"/>
              <a:gd name="connsiteY8" fmla="*/ 1065476 h 2016118"/>
              <a:gd name="connsiteX9" fmla="*/ 3545967 w 3813826"/>
              <a:gd name="connsiteY9" fmla="*/ 1540797 h 2016118"/>
              <a:gd name="connsiteX10" fmla="*/ 3540944 w 3813826"/>
              <a:gd name="connsiteY10" fmla="*/ 1590624 h 2016118"/>
              <a:gd name="connsiteX11" fmla="*/ 3553772 w 3813826"/>
              <a:gd name="connsiteY11" fmla="*/ 1586642 h 2016118"/>
              <a:gd name="connsiteX12" fmla="*/ 3597391 w 3813826"/>
              <a:gd name="connsiteY12" fmla="*/ 1582245 h 2016118"/>
              <a:gd name="connsiteX13" fmla="*/ 3813826 w 3813826"/>
              <a:gd name="connsiteY13" fmla="*/ 1798680 h 2016118"/>
              <a:gd name="connsiteX14" fmla="*/ 3641011 w 3813826"/>
              <a:gd name="connsiteY14" fmla="*/ 2010718 h 2016118"/>
              <a:gd name="connsiteX15" fmla="*/ 3618297 w 3813826"/>
              <a:gd name="connsiteY15" fmla="*/ 2013008 h 2016118"/>
              <a:gd name="connsiteX16" fmla="*/ 3618297 w 3813826"/>
              <a:gd name="connsiteY16" fmla="*/ 2016118 h 2016118"/>
              <a:gd name="connsiteX17" fmla="*/ 3070646 w 3813826"/>
              <a:gd name="connsiteY17" fmla="*/ 2016118 h 2016118"/>
              <a:gd name="connsiteX18" fmla="*/ 557816 w 3813826"/>
              <a:gd name="connsiteY18" fmla="*/ 2016118 h 2016118"/>
              <a:gd name="connsiteX19" fmla="*/ 557816 w 3813826"/>
              <a:gd name="connsiteY19" fmla="*/ 2010367 h 2016118"/>
              <a:gd name="connsiteX20" fmla="*/ 483000 w 3813826"/>
              <a:gd name="connsiteY20" fmla="*/ 2002825 h 2016118"/>
              <a:gd name="connsiteX21" fmla="*/ 0 w 3813826"/>
              <a:gd name="connsiteY21" fmla="*/ 1410203 h 2016118"/>
              <a:gd name="connsiteX22" fmla="*/ 604911 w 3813826"/>
              <a:gd name="connsiteY22" fmla="*/ 805292 h 2016118"/>
              <a:gd name="connsiteX23" fmla="*/ 605012 w 3813826"/>
              <a:gd name="connsiteY23" fmla="*/ 805299 h 2016118"/>
              <a:gd name="connsiteX24" fmla="*/ 621292 w 3813826"/>
              <a:gd name="connsiteY24" fmla="*/ 643799 h 2016118"/>
              <a:gd name="connsiteX25" fmla="*/ 1411207 w 3813826"/>
              <a:gd name="connsiteY25" fmla="*/ 0 h 201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13826" h="2016118">
                <a:moveTo>
                  <a:pt x="1411207" y="0"/>
                </a:moveTo>
                <a:cubicBezTo>
                  <a:pt x="1633860" y="0"/>
                  <a:pt x="1835434" y="90248"/>
                  <a:pt x="1981345" y="236159"/>
                </a:cubicBezTo>
                <a:lnTo>
                  <a:pt x="2076374" y="351335"/>
                </a:lnTo>
                <a:lnTo>
                  <a:pt x="2127524" y="309132"/>
                </a:lnTo>
                <a:cubicBezTo>
                  <a:pt x="2224068" y="243908"/>
                  <a:pt x="2340454" y="205823"/>
                  <a:pt x="2465735" y="205823"/>
                </a:cubicBezTo>
                <a:cubicBezTo>
                  <a:pt x="2799818" y="205823"/>
                  <a:pt x="3070646" y="476651"/>
                  <a:pt x="3070646" y="810734"/>
                </a:cubicBezTo>
                <a:cubicBezTo>
                  <a:pt x="3070646" y="894255"/>
                  <a:pt x="3053720" y="973822"/>
                  <a:pt x="3023109" y="1046192"/>
                </a:cubicBezTo>
                <a:lnTo>
                  <a:pt x="3009285" y="1071661"/>
                </a:lnTo>
                <a:lnTo>
                  <a:pt x="3070646" y="1065476"/>
                </a:lnTo>
                <a:cubicBezTo>
                  <a:pt x="3333159" y="1065476"/>
                  <a:pt x="3545967" y="1278284"/>
                  <a:pt x="3545967" y="1540797"/>
                </a:cubicBezTo>
                <a:lnTo>
                  <a:pt x="3540944" y="1590624"/>
                </a:lnTo>
                <a:lnTo>
                  <a:pt x="3553772" y="1586642"/>
                </a:lnTo>
                <a:cubicBezTo>
                  <a:pt x="3567861" y="1583759"/>
                  <a:pt x="3582449" y="1582245"/>
                  <a:pt x="3597391" y="1582245"/>
                </a:cubicBezTo>
                <a:cubicBezTo>
                  <a:pt x="3716925" y="1582245"/>
                  <a:pt x="3813826" y="1679146"/>
                  <a:pt x="3813826" y="1798680"/>
                </a:cubicBezTo>
                <a:cubicBezTo>
                  <a:pt x="3813826" y="1903273"/>
                  <a:pt x="3739636" y="1990536"/>
                  <a:pt x="3641011" y="2010718"/>
                </a:cubicBezTo>
                <a:lnTo>
                  <a:pt x="3618297" y="2013008"/>
                </a:lnTo>
                <a:lnTo>
                  <a:pt x="3618297" y="2016118"/>
                </a:lnTo>
                <a:lnTo>
                  <a:pt x="3070646" y="2016118"/>
                </a:lnTo>
                <a:lnTo>
                  <a:pt x="557816" y="2016118"/>
                </a:lnTo>
                <a:lnTo>
                  <a:pt x="557816" y="2010367"/>
                </a:lnTo>
                <a:lnTo>
                  <a:pt x="483000" y="2002825"/>
                </a:lnTo>
                <a:cubicBezTo>
                  <a:pt x="207353" y="1946419"/>
                  <a:pt x="0" y="1702526"/>
                  <a:pt x="0" y="1410203"/>
                </a:cubicBezTo>
                <a:cubicBezTo>
                  <a:pt x="0" y="1076120"/>
                  <a:pt x="270828" y="805292"/>
                  <a:pt x="604911" y="805292"/>
                </a:cubicBezTo>
                <a:lnTo>
                  <a:pt x="605012" y="805299"/>
                </a:lnTo>
                <a:lnTo>
                  <a:pt x="621292" y="643799"/>
                </a:lnTo>
                <a:cubicBezTo>
                  <a:pt x="696476" y="276384"/>
                  <a:pt x="1021565" y="0"/>
                  <a:pt x="1411207" y="0"/>
                </a:cubicBezTo>
                <a:close/>
              </a:path>
            </a:pathLst>
          </a:custGeom>
          <a:noFill/>
          <a:ln w="127000">
            <a:gradFill>
              <a:gsLst>
                <a:gs pos="0">
                  <a:srgbClr val="E7E7E7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16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9" grpId="0"/>
          <p:bldP spid="50" grpId="0"/>
          <p:bldP spid="51" grpId="0"/>
          <p:bldP spid="5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9" grpId="0"/>
          <p:bldP spid="50" grpId="0"/>
          <p:bldP spid="51" grpId="0"/>
          <p:bldP spid="52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83838" y="4728483"/>
            <a:ext cx="6619346" cy="1040378"/>
          </a:xfrm>
          <a:prstGeom prst="roundRect">
            <a:avLst>
              <a:gd name="adj" fmla="val 10215"/>
            </a:avLst>
          </a:prstGeom>
          <a:gradFill flip="none" rotWithShape="1"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/>
              </a:gs>
            </a:gsLst>
            <a:lin ang="0" scaled="1"/>
            <a:tileRect/>
          </a:gradFill>
          <a:ln w="254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  <p:txBody>
          <a:bodyPr lIns="91424" tIns="45713" rIns="91424" bIns="45713" anchor="ctr"/>
          <a:lstStyle/>
          <a:p>
            <a:pPr algn="ctr" defTabSz="1218804">
              <a:defRPr/>
            </a:pPr>
            <a:endParaRPr lang="zh-CN" altLang="en-US" sz="2399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07912" y="4756337"/>
            <a:ext cx="1553952" cy="1040378"/>
          </a:xfrm>
          <a:prstGeom prst="roundRect">
            <a:avLst>
              <a:gd name="adj" fmla="val 10215"/>
            </a:avLst>
          </a:prstGeom>
          <a:solidFill>
            <a:srgbClr val="4093DA"/>
          </a:solidFill>
          <a:ln w="25400" cap="flat" cmpd="sng" algn="ctr">
            <a:noFill/>
            <a:prstDash val="solid"/>
          </a:ln>
          <a:effectLst/>
        </p:spPr>
        <p:txBody>
          <a:bodyPr lIns="91424" tIns="45713" rIns="91424" bIns="45713" anchor="ctr"/>
          <a:lstStyle/>
          <a:p>
            <a:pPr algn="ctr" defTabSz="1218804">
              <a:defRPr/>
            </a:pPr>
            <a:endParaRPr lang="zh-CN" altLang="en-US" sz="2399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9"/>
          <p:cNvGrpSpPr>
            <a:grpSpLocks/>
          </p:cNvGrpSpPr>
          <p:nvPr/>
        </p:nvGrpSpPr>
        <p:grpSpPr bwMode="auto">
          <a:xfrm>
            <a:off x="2293922" y="4356918"/>
            <a:ext cx="1783268" cy="1783508"/>
            <a:chOff x="3733576" y="3930057"/>
            <a:chExt cx="1800000" cy="1800000"/>
          </a:xfrm>
        </p:grpSpPr>
        <p:sp>
          <p:nvSpPr>
            <p:cNvPr id="10" name="椭圆 9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100000">
                    <a:sysClr val="window" lastClr="FFFFFF"/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BDBDB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690154" y="4955975"/>
            <a:ext cx="964209" cy="584505"/>
          </a:xfrm>
          <a:prstGeom prst="rect">
            <a:avLst/>
          </a:prstGeom>
        </p:spPr>
        <p:txBody>
          <a:bodyPr wrap="square" lIns="91424" tIns="45713" rIns="91424" bIns="45713">
            <a:spAutoFit/>
          </a:bodyPr>
          <a:lstStyle/>
          <a:p>
            <a:pPr algn="ctr" defTabSz="1218804"/>
            <a:r>
              <a:rPr lang="zh-CN" altLang="en-US" sz="1599" b="1" kern="1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文字标题内容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83838" y="1632190"/>
            <a:ext cx="6619346" cy="1040378"/>
          </a:xfrm>
          <a:prstGeom prst="roundRect">
            <a:avLst>
              <a:gd name="adj" fmla="val 10215"/>
            </a:avLst>
          </a:prstGeom>
          <a:gradFill flip="none" rotWithShape="1"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/>
              </a:gs>
            </a:gsLst>
            <a:lin ang="0" scaled="1"/>
            <a:tileRect/>
          </a:gradFill>
          <a:ln w="254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  <p:txBody>
          <a:bodyPr lIns="91424" tIns="45713" rIns="91424" bIns="45713" anchor="ctr"/>
          <a:lstStyle/>
          <a:p>
            <a:pPr algn="ctr" defTabSz="1218804">
              <a:defRPr/>
            </a:pPr>
            <a:endParaRPr lang="zh-CN" altLang="en-US" sz="2399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07912" y="1632190"/>
            <a:ext cx="1553952" cy="1040378"/>
          </a:xfrm>
          <a:prstGeom prst="roundRect">
            <a:avLst>
              <a:gd name="adj" fmla="val 10215"/>
            </a:avLst>
          </a:prstGeom>
          <a:solidFill>
            <a:srgbClr val="4093DA"/>
          </a:solidFill>
          <a:ln w="25400" cap="flat" cmpd="sng" algn="ctr">
            <a:noFill/>
            <a:prstDash val="solid"/>
          </a:ln>
          <a:effectLst/>
        </p:spPr>
        <p:txBody>
          <a:bodyPr lIns="91424" tIns="45713" rIns="91424" bIns="45713" anchor="ctr"/>
          <a:lstStyle/>
          <a:p>
            <a:pPr algn="ctr" defTabSz="1218804">
              <a:defRPr/>
            </a:pPr>
            <a:endParaRPr lang="zh-CN" altLang="en-US" sz="2399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2293922" y="1260625"/>
            <a:ext cx="1783268" cy="1783508"/>
            <a:chOff x="3733576" y="3930057"/>
            <a:chExt cx="1800000" cy="1800000"/>
          </a:xfrm>
        </p:grpSpPr>
        <p:sp>
          <p:nvSpPr>
            <p:cNvPr id="18" name="椭圆 17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100000">
                    <a:sysClr val="window" lastClr="FFFFFF"/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BDBDB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690155" y="1838887"/>
            <a:ext cx="1052503" cy="584505"/>
          </a:xfrm>
          <a:prstGeom prst="rect">
            <a:avLst/>
          </a:prstGeom>
        </p:spPr>
        <p:txBody>
          <a:bodyPr wrap="square" lIns="91424" tIns="45713" rIns="91424" bIns="45713">
            <a:spAutoFit/>
          </a:bodyPr>
          <a:lstStyle/>
          <a:p>
            <a:pPr algn="ctr" defTabSz="1218804">
              <a:defRPr/>
            </a:pPr>
            <a:r>
              <a:rPr lang="zh-CN" altLang="en-US" sz="1599" b="1" kern="1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文字标题内容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795803" y="3101462"/>
            <a:ext cx="6619344" cy="1039098"/>
          </a:xfrm>
          <a:prstGeom prst="roundRect">
            <a:avLst>
              <a:gd name="adj" fmla="val 10215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0" scaled="1"/>
            <a:tileRect/>
          </a:gradFill>
          <a:ln w="254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  <p:txBody>
          <a:bodyPr lIns="91424" tIns="45713" rIns="91424" bIns="45713" anchor="ctr"/>
          <a:lstStyle/>
          <a:p>
            <a:pPr algn="ctr" defTabSz="1218804">
              <a:defRPr/>
            </a:pPr>
            <a:endParaRPr lang="zh-CN" altLang="en-US" sz="2399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726425" y="3106156"/>
            <a:ext cx="1553950" cy="1039098"/>
          </a:xfrm>
          <a:prstGeom prst="roundRect">
            <a:avLst>
              <a:gd name="adj" fmla="val 10215"/>
            </a:avLst>
          </a:prstGeom>
          <a:solidFill>
            <a:srgbClr val="D7529E"/>
          </a:solidFill>
          <a:ln w="25400" cap="flat" cmpd="sng" algn="ctr">
            <a:noFill/>
            <a:prstDash val="solid"/>
          </a:ln>
          <a:effectLst/>
        </p:spPr>
        <p:txBody>
          <a:bodyPr lIns="91424" tIns="45713" rIns="91424" bIns="45713" anchor="ctr"/>
          <a:lstStyle/>
          <a:p>
            <a:pPr algn="ctr" defTabSz="1218804">
              <a:defRPr/>
            </a:pPr>
            <a:endParaRPr lang="zh-CN" altLang="en-US" sz="2399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8595462" y="2734590"/>
            <a:ext cx="1781986" cy="1782229"/>
            <a:chOff x="3733576" y="3930057"/>
            <a:chExt cx="1800000" cy="1800000"/>
          </a:xfrm>
        </p:grpSpPr>
        <p:sp>
          <p:nvSpPr>
            <p:cNvPr id="25" name="椭圆 24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100000">
                    <a:sysClr val="window" lastClr="FFFFFF"/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BDBDB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804">
                <a:defRPr/>
              </a:pPr>
              <a:endParaRPr lang="zh-CN" altLang="en-US" sz="2399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001379" y="3324297"/>
            <a:ext cx="983335" cy="584505"/>
          </a:xfrm>
          <a:prstGeom prst="rect">
            <a:avLst/>
          </a:prstGeom>
        </p:spPr>
        <p:txBody>
          <a:bodyPr wrap="square" lIns="91424" tIns="45713" rIns="91424" bIns="45713">
            <a:spAutoFit/>
          </a:bodyPr>
          <a:lstStyle/>
          <a:p>
            <a:pPr algn="ctr" defTabSz="1218804"/>
            <a:r>
              <a:rPr lang="zh-CN" altLang="en-US" sz="1599" b="1" kern="1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文字标题内容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272360" y="1722339"/>
            <a:ext cx="4459797" cy="860081"/>
          </a:xfrm>
          <a:prstGeom prst="roundRect">
            <a:avLst>
              <a:gd name="adj" fmla="val 50000"/>
            </a:avLst>
          </a:prstGeom>
          <a:solidFill>
            <a:srgbClr val="4093DA"/>
          </a:solidFill>
          <a:ln w="2857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zh-CN" altLang="en-US" sz="2399" kern="0">
              <a:solidFill>
                <a:prstClr val="black"/>
              </a:solidFill>
            </a:endParaRPr>
          </a:p>
        </p:txBody>
      </p:sp>
      <p:sp>
        <p:nvSpPr>
          <p:cNvPr id="34" name="矩形 34"/>
          <p:cNvSpPr>
            <a:spLocks noChangeArrowheads="1"/>
          </p:cNvSpPr>
          <p:nvPr/>
        </p:nvSpPr>
        <p:spPr bwMode="auto">
          <a:xfrm>
            <a:off x="4536840" y="1861021"/>
            <a:ext cx="4033267" cy="58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zh-CN" altLang="en-US" sz="1333" kern="0" dirty="0">
                <a:solidFill>
                  <a:sysClr val="window" lastClr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此处添加详细文本描述，建议与标题相关并符合整体语言风格，语言描述尽量简洁生动</a:t>
            </a:r>
            <a:endParaRPr lang="zh-CN" altLang="en-US" sz="1333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939748" y="3195663"/>
            <a:ext cx="4459797" cy="860081"/>
          </a:xfrm>
          <a:prstGeom prst="roundRect">
            <a:avLst>
              <a:gd name="adj" fmla="val 43332"/>
            </a:avLst>
          </a:prstGeom>
          <a:solidFill>
            <a:srgbClr val="D7529E"/>
          </a:solidFill>
          <a:ln w="2857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zh-CN" altLang="en-US" sz="2399" kern="0">
              <a:solidFill>
                <a:prstClr val="black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323672" y="4814138"/>
            <a:ext cx="4459797" cy="860081"/>
          </a:xfrm>
          <a:prstGeom prst="roundRect">
            <a:avLst>
              <a:gd name="adj" fmla="val 44691"/>
            </a:avLst>
          </a:prstGeom>
          <a:solidFill>
            <a:srgbClr val="4093DA"/>
          </a:solidFill>
          <a:ln w="2857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zh-CN" altLang="en-US" sz="2399" kern="0">
              <a:solidFill>
                <a:prstClr val="black"/>
              </a:solidFill>
            </a:endParaRPr>
          </a:p>
        </p:txBody>
      </p:sp>
      <p:sp>
        <p:nvSpPr>
          <p:cNvPr id="37" name="矩形 34"/>
          <p:cNvSpPr>
            <a:spLocks noChangeArrowheads="1"/>
          </p:cNvSpPr>
          <p:nvPr/>
        </p:nvSpPr>
        <p:spPr bwMode="auto">
          <a:xfrm>
            <a:off x="4153014" y="3347906"/>
            <a:ext cx="4033267" cy="58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zh-CN" altLang="en-US" sz="1333" kern="0" dirty="0">
                <a:solidFill>
                  <a:sysClr val="window" lastClr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此处添加详细文本描述，建议与标题相关并符合整体语言风格，语言描述尽量简洁生动</a:t>
            </a:r>
            <a:endParaRPr lang="zh-CN" altLang="en-US" sz="1333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4"/>
          <p:cNvSpPr>
            <a:spLocks noChangeArrowheads="1"/>
          </p:cNvSpPr>
          <p:nvPr/>
        </p:nvSpPr>
        <p:spPr bwMode="auto">
          <a:xfrm>
            <a:off x="4536937" y="4952820"/>
            <a:ext cx="4033267" cy="58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zh-CN" altLang="en-US" sz="1333" kern="0" dirty="0">
                <a:solidFill>
                  <a:sysClr val="window" lastClr="FFFFFF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此处添加详细文本描述，建议与标题相关并符合整体语言风格，语言描述尽量简洁生动</a:t>
            </a:r>
            <a:endParaRPr lang="zh-CN" altLang="en-US" sz="1333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648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 animBg="1"/>
      <p:bldP spid="16" grpId="0" animBg="1"/>
      <p:bldP spid="21" grpId="0"/>
      <p:bldP spid="22" grpId="0" animBg="1"/>
      <p:bldP spid="23" grpId="0" animBg="1"/>
      <p:bldP spid="32" grpId="0"/>
      <p:bldP spid="33" grpId="0" animBg="1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9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0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1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2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3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27" name="椭圆 26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23" name="组合 22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24" name="椭圆 23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269986" y="2694754"/>
              <a:ext cx="160492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02</a:t>
              </a:r>
              <a:endParaRPr lang="zh-CN" altLang="en-US" sz="96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8552" y="5612201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227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五边形 6"/>
          <p:cNvSpPr/>
          <p:nvPr/>
        </p:nvSpPr>
        <p:spPr>
          <a:xfrm rot="16200000" flipH="1">
            <a:off x="8766908" y="2060350"/>
            <a:ext cx="847023" cy="2465003"/>
          </a:xfrm>
          <a:prstGeom prst="homePlate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083809" y="2865726"/>
            <a:ext cx="2213221" cy="3449593"/>
            <a:chOff x="8083809" y="2865726"/>
            <a:chExt cx="2213221" cy="3449593"/>
          </a:xfrm>
        </p:grpSpPr>
        <p:sp>
          <p:nvSpPr>
            <p:cNvPr id="9" name="五边形 8"/>
            <p:cNvSpPr/>
            <p:nvPr/>
          </p:nvSpPr>
          <p:spPr>
            <a:xfrm rot="16200000" flipH="1">
              <a:off x="8787919" y="4806209"/>
              <a:ext cx="805001" cy="2213220"/>
            </a:xfrm>
            <a:prstGeom prst="homePlate">
              <a:avLst/>
            </a:prstGeom>
            <a:gradFill>
              <a:gsLst>
                <a:gs pos="0">
                  <a:schemeClr val="bg1"/>
                </a:gs>
                <a:gs pos="100000">
                  <a:srgbClr val="E6E6E6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83809" y="2865726"/>
              <a:ext cx="2213220" cy="3338834"/>
            </a:xfrm>
            <a:custGeom>
              <a:avLst/>
              <a:gdLst>
                <a:gd name="connsiteX0" fmla="*/ 0 w 2424214"/>
                <a:gd name="connsiteY0" fmla="*/ 0 h 3657136"/>
                <a:gd name="connsiteX1" fmla="*/ 2424214 w 2424214"/>
                <a:gd name="connsiteY1" fmla="*/ 0 h 3657136"/>
                <a:gd name="connsiteX2" fmla="*/ 2424214 w 2424214"/>
                <a:gd name="connsiteY2" fmla="*/ 2775392 h 3657136"/>
                <a:gd name="connsiteX3" fmla="*/ 2424214 w 2424214"/>
                <a:gd name="connsiteY3" fmla="*/ 2838918 h 3657136"/>
                <a:gd name="connsiteX4" fmla="*/ 2424214 w 2424214"/>
                <a:gd name="connsiteY4" fmla="*/ 3216264 h 3657136"/>
                <a:gd name="connsiteX5" fmla="*/ 1212107 w 2424214"/>
                <a:gd name="connsiteY5" fmla="*/ 3657136 h 3657136"/>
                <a:gd name="connsiteX6" fmla="*/ 0 w 2424214"/>
                <a:gd name="connsiteY6" fmla="*/ 3216264 h 3657136"/>
                <a:gd name="connsiteX7" fmla="*/ 0 w 2424214"/>
                <a:gd name="connsiteY7" fmla="*/ 2838918 h 3657136"/>
                <a:gd name="connsiteX8" fmla="*/ 0 w 2424214"/>
                <a:gd name="connsiteY8" fmla="*/ 2775392 h 365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4214" h="3657136">
                  <a:moveTo>
                    <a:pt x="0" y="0"/>
                  </a:moveTo>
                  <a:lnTo>
                    <a:pt x="2424214" y="0"/>
                  </a:lnTo>
                  <a:lnTo>
                    <a:pt x="2424214" y="2775392"/>
                  </a:lnTo>
                  <a:lnTo>
                    <a:pt x="2424214" y="2838918"/>
                  </a:lnTo>
                  <a:lnTo>
                    <a:pt x="2424214" y="3216264"/>
                  </a:lnTo>
                  <a:lnTo>
                    <a:pt x="1212107" y="3657136"/>
                  </a:lnTo>
                  <a:lnTo>
                    <a:pt x="0" y="3216264"/>
                  </a:lnTo>
                  <a:lnTo>
                    <a:pt x="0" y="2838918"/>
                  </a:lnTo>
                  <a:lnTo>
                    <a:pt x="0" y="2775392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6E6E6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242515" y="4369320"/>
              <a:ext cx="2031325" cy="15434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此处输入标题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1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12" name="Freeform 223"/>
            <p:cNvSpPr>
              <a:spLocks/>
            </p:cNvSpPr>
            <p:nvPr/>
          </p:nvSpPr>
          <p:spPr bwMode="auto">
            <a:xfrm>
              <a:off x="8975923" y="3681967"/>
              <a:ext cx="431472" cy="349933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五边形 12"/>
          <p:cNvSpPr/>
          <p:nvPr/>
        </p:nvSpPr>
        <p:spPr>
          <a:xfrm rot="16200000" flipH="1">
            <a:off x="2613537" y="2045883"/>
            <a:ext cx="847023" cy="2465003"/>
          </a:xfrm>
          <a:prstGeom prst="homePlate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30438" y="2851259"/>
            <a:ext cx="2213221" cy="3449594"/>
            <a:chOff x="1930438" y="2851259"/>
            <a:chExt cx="2213221" cy="3449594"/>
          </a:xfrm>
        </p:grpSpPr>
        <p:sp>
          <p:nvSpPr>
            <p:cNvPr id="16" name="五边形 15"/>
            <p:cNvSpPr/>
            <p:nvPr/>
          </p:nvSpPr>
          <p:spPr>
            <a:xfrm rot="16200000" flipH="1">
              <a:off x="2634548" y="4791743"/>
              <a:ext cx="805001" cy="2213220"/>
            </a:xfrm>
            <a:prstGeom prst="homePlate">
              <a:avLst/>
            </a:prstGeom>
            <a:gradFill>
              <a:gsLst>
                <a:gs pos="0">
                  <a:schemeClr val="bg1"/>
                </a:gs>
                <a:gs pos="100000">
                  <a:srgbClr val="E6E6E6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930438" y="2851259"/>
              <a:ext cx="2213220" cy="3338834"/>
            </a:xfrm>
            <a:custGeom>
              <a:avLst/>
              <a:gdLst>
                <a:gd name="connsiteX0" fmla="*/ 0 w 2424214"/>
                <a:gd name="connsiteY0" fmla="*/ 0 h 3657136"/>
                <a:gd name="connsiteX1" fmla="*/ 2424214 w 2424214"/>
                <a:gd name="connsiteY1" fmla="*/ 0 h 3657136"/>
                <a:gd name="connsiteX2" fmla="*/ 2424214 w 2424214"/>
                <a:gd name="connsiteY2" fmla="*/ 2775392 h 3657136"/>
                <a:gd name="connsiteX3" fmla="*/ 2424214 w 2424214"/>
                <a:gd name="connsiteY3" fmla="*/ 2838918 h 3657136"/>
                <a:gd name="connsiteX4" fmla="*/ 2424214 w 2424214"/>
                <a:gd name="connsiteY4" fmla="*/ 3216264 h 3657136"/>
                <a:gd name="connsiteX5" fmla="*/ 1212107 w 2424214"/>
                <a:gd name="connsiteY5" fmla="*/ 3657136 h 3657136"/>
                <a:gd name="connsiteX6" fmla="*/ 0 w 2424214"/>
                <a:gd name="connsiteY6" fmla="*/ 3216264 h 3657136"/>
                <a:gd name="connsiteX7" fmla="*/ 0 w 2424214"/>
                <a:gd name="connsiteY7" fmla="*/ 2838918 h 3657136"/>
                <a:gd name="connsiteX8" fmla="*/ 0 w 2424214"/>
                <a:gd name="connsiteY8" fmla="*/ 2775392 h 365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4214" h="3657136">
                  <a:moveTo>
                    <a:pt x="0" y="0"/>
                  </a:moveTo>
                  <a:lnTo>
                    <a:pt x="2424214" y="0"/>
                  </a:lnTo>
                  <a:lnTo>
                    <a:pt x="2424214" y="2775392"/>
                  </a:lnTo>
                  <a:lnTo>
                    <a:pt x="2424214" y="2838918"/>
                  </a:lnTo>
                  <a:lnTo>
                    <a:pt x="2424214" y="3216264"/>
                  </a:lnTo>
                  <a:lnTo>
                    <a:pt x="1212107" y="3657136"/>
                  </a:lnTo>
                  <a:lnTo>
                    <a:pt x="0" y="3216264"/>
                  </a:lnTo>
                  <a:lnTo>
                    <a:pt x="0" y="2838918"/>
                  </a:lnTo>
                  <a:lnTo>
                    <a:pt x="0" y="2775392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6E6E6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7785" y="4415397"/>
              <a:ext cx="2031325" cy="156350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此处输入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输入您的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输入您的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857983" y="3634434"/>
              <a:ext cx="400094" cy="384764"/>
              <a:chOff x="9791183" y="5224434"/>
              <a:chExt cx="645684" cy="62094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p:grpSpPr>
          <p:sp>
            <p:nvSpPr>
              <p:cNvPr id="20" name="Oval 131"/>
              <p:cNvSpPr>
                <a:spLocks noChangeArrowheads="1"/>
              </p:cNvSpPr>
              <p:nvPr/>
            </p:nvSpPr>
            <p:spPr bwMode="auto">
              <a:xfrm>
                <a:off x="9968746" y="5224434"/>
                <a:ext cx="290558" cy="294275"/>
              </a:xfrm>
              <a:prstGeom prst="ellipse">
                <a:avLst/>
              </a:pr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auto">
              <a:xfrm>
                <a:off x="9791183" y="5564604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五边形 21"/>
          <p:cNvSpPr/>
          <p:nvPr/>
        </p:nvSpPr>
        <p:spPr>
          <a:xfrm rot="16200000" flipH="1">
            <a:off x="5690223" y="2045883"/>
            <a:ext cx="847023" cy="2465003"/>
          </a:xfrm>
          <a:prstGeom prst="homePlate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007124" y="2851259"/>
            <a:ext cx="2213221" cy="3449594"/>
            <a:chOff x="5007124" y="2851259"/>
            <a:chExt cx="2213221" cy="3449594"/>
          </a:xfrm>
        </p:grpSpPr>
        <p:sp>
          <p:nvSpPr>
            <p:cNvPr id="24" name="五边形 23"/>
            <p:cNvSpPr/>
            <p:nvPr/>
          </p:nvSpPr>
          <p:spPr>
            <a:xfrm rot="16200000" flipH="1">
              <a:off x="5711234" y="4791743"/>
              <a:ext cx="805001" cy="2213220"/>
            </a:xfrm>
            <a:prstGeom prst="homePlate">
              <a:avLst/>
            </a:prstGeom>
            <a:gradFill>
              <a:gsLst>
                <a:gs pos="0">
                  <a:schemeClr val="bg1"/>
                </a:gs>
                <a:gs pos="100000">
                  <a:srgbClr val="E6E6E6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007124" y="2851259"/>
              <a:ext cx="2213220" cy="3338834"/>
            </a:xfrm>
            <a:custGeom>
              <a:avLst/>
              <a:gdLst>
                <a:gd name="connsiteX0" fmla="*/ 0 w 2424214"/>
                <a:gd name="connsiteY0" fmla="*/ 0 h 3657136"/>
                <a:gd name="connsiteX1" fmla="*/ 2424214 w 2424214"/>
                <a:gd name="connsiteY1" fmla="*/ 0 h 3657136"/>
                <a:gd name="connsiteX2" fmla="*/ 2424214 w 2424214"/>
                <a:gd name="connsiteY2" fmla="*/ 2775392 h 3657136"/>
                <a:gd name="connsiteX3" fmla="*/ 2424214 w 2424214"/>
                <a:gd name="connsiteY3" fmla="*/ 2838918 h 3657136"/>
                <a:gd name="connsiteX4" fmla="*/ 2424214 w 2424214"/>
                <a:gd name="connsiteY4" fmla="*/ 3216264 h 3657136"/>
                <a:gd name="connsiteX5" fmla="*/ 1212107 w 2424214"/>
                <a:gd name="connsiteY5" fmla="*/ 3657136 h 3657136"/>
                <a:gd name="connsiteX6" fmla="*/ 0 w 2424214"/>
                <a:gd name="connsiteY6" fmla="*/ 3216264 h 3657136"/>
                <a:gd name="connsiteX7" fmla="*/ 0 w 2424214"/>
                <a:gd name="connsiteY7" fmla="*/ 2838918 h 3657136"/>
                <a:gd name="connsiteX8" fmla="*/ 0 w 2424214"/>
                <a:gd name="connsiteY8" fmla="*/ 2775392 h 365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4214" h="3657136">
                  <a:moveTo>
                    <a:pt x="0" y="0"/>
                  </a:moveTo>
                  <a:lnTo>
                    <a:pt x="2424214" y="0"/>
                  </a:lnTo>
                  <a:lnTo>
                    <a:pt x="2424214" y="2775392"/>
                  </a:lnTo>
                  <a:lnTo>
                    <a:pt x="2424214" y="2838918"/>
                  </a:lnTo>
                  <a:lnTo>
                    <a:pt x="2424214" y="3216264"/>
                  </a:lnTo>
                  <a:lnTo>
                    <a:pt x="1212107" y="3657136"/>
                  </a:lnTo>
                  <a:lnTo>
                    <a:pt x="0" y="3216264"/>
                  </a:lnTo>
                  <a:lnTo>
                    <a:pt x="0" y="2838918"/>
                  </a:lnTo>
                  <a:lnTo>
                    <a:pt x="0" y="2775392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6E6E6"/>
                </a:gs>
              </a:gsLst>
              <a:lin ang="18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31069" y="4398057"/>
              <a:ext cx="2031325" cy="15434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此处输入标题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1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925120" y="3640266"/>
              <a:ext cx="341867" cy="437204"/>
              <a:chOff x="1605186" y="572440"/>
              <a:chExt cx="563562" cy="72072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p:grpSpPr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957918" y="2231573"/>
            <a:ext cx="2465003" cy="1186088"/>
            <a:chOff x="7957918" y="2231573"/>
            <a:chExt cx="2465003" cy="1186088"/>
          </a:xfrm>
          <a:solidFill>
            <a:srgbClr val="4093DA"/>
          </a:solidFill>
        </p:grpSpPr>
        <p:sp>
          <p:nvSpPr>
            <p:cNvPr id="36" name="任意多边形 35"/>
            <p:cNvSpPr/>
            <p:nvPr/>
          </p:nvSpPr>
          <p:spPr>
            <a:xfrm flipV="1">
              <a:off x="7957918" y="2231573"/>
              <a:ext cx="2465003" cy="1186088"/>
            </a:xfrm>
            <a:custGeom>
              <a:avLst/>
              <a:gdLst>
                <a:gd name="connsiteX0" fmla="*/ 0 w 2700000"/>
                <a:gd name="connsiteY0" fmla="*/ 1299162 h 1299162"/>
                <a:gd name="connsiteX1" fmla="*/ 2700000 w 2700000"/>
                <a:gd name="connsiteY1" fmla="*/ 1299162 h 1299162"/>
                <a:gd name="connsiteX2" fmla="*/ 2700000 w 2700000"/>
                <a:gd name="connsiteY2" fmla="*/ 982054 h 1299162"/>
                <a:gd name="connsiteX3" fmla="*/ 2700000 w 2700000"/>
                <a:gd name="connsiteY3" fmla="*/ 927772 h 1299162"/>
                <a:gd name="connsiteX4" fmla="*/ 2700000 w 2700000"/>
                <a:gd name="connsiteY4" fmla="*/ 491027 h 1299162"/>
                <a:gd name="connsiteX5" fmla="*/ 1350000 w 2700000"/>
                <a:gd name="connsiteY5" fmla="*/ 0 h 1299162"/>
                <a:gd name="connsiteX6" fmla="*/ 0 w 2700000"/>
                <a:gd name="connsiteY6" fmla="*/ 491027 h 1299162"/>
                <a:gd name="connsiteX7" fmla="*/ 0 w 2700000"/>
                <a:gd name="connsiteY7" fmla="*/ 927772 h 1299162"/>
                <a:gd name="connsiteX8" fmla="*/ 0 w 2700000"/>
                <a:gd name="connsiteY8" fmla="*/ 982054 h 12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0000" h="1299162">
                  <a:moveTo>
                    <a:pt x="0" y="1299162"/>
                  </a:moveTo>
                  <a:lnTo>
                    <a:pt x="2700000" y="1299162"/>
                  </a:lnTo>
                  <a:lnTo>
                    <a:pt x="2700000" y="982054"/>
                  </a:lnTo>
                  <a:lnTo>
                    <a:pt x="2700000" y="927772"/>
                  </a:lnTo>
                  <a:lnTo>
                    <a:pt x="2700000" y="491027"/>
                  </a:lnTo>
                  <a:lnTo>
                    <a:pt x="1350000" y="0"/>
                  </a:lnTo>
                  <a:lnTo>
                    <a:pt x="0" y="491027"/>
                  </a:lnTo>
                  <a:lnTo>
                    <a:pt x="0" y="927772"/>
                  </a:lnTo>
                  <a:lnTo>
                    <a:pt x="0" y="982054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524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336308" y="2546999"/>
              <a:ext cx="167065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PART     03</a:t>
              </a:r>
              <a:endParaRPr lang="zh-CN" altLang="en-US" sz="20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804547" y="2217106"/>
            <a:ext cx="2465003" cy="1186088"/>
            <a:chOff x="1804547" y="2217106"/>
            <a:chExt cx="2465003" cy="1186088"/>
          </a:xfrm>
          <a:solidFill>
            <a:srgbClr val="4093DA"/>
          </a:solidFill>
        </p:grpSpPr>
        <p:sp>
          <p:nvSpPr>
            <p:cNvPr id="39" name="任意多边形 38"/>
            <p:cNvSpPr/>
            <p:nvPr/>
          </p:nvSpPr>
          <p:spPr>
            <a:xfrm flipV="1">
              <a:off x="1804547" y="2217106"/>
              <a:ext cx="2465003" cy="1186088"/>
            </a:xfrm>
            <a:custGeom>
              <a:avLst/>
              <a:gdLst>
                <a:gd name="connsiteX0" fmla="*/ 0 w 2700000"/>
                <a:gd name="connsiteY0" fmla="*/ 1299162 h 1299162"/>
                <a:gd name="connsiteX1" fmla="*/ 2700000 w 2700000"/>
                <a:gd name="connsiteY1" fmla="*/ 1299162 h 1299162"/>
                <a:gd name="connsiteX2" fmla="*/ 2700000 w 2700000"/>
                <a:gd name="connsiteY2" fmla="*/ 982054 h 1299162"/>
                <a:gd name="connsiteX3" fmla="*/ 2700000 w 2700000"/>
                <a:gd name="connsiteY3" fmla="*/ 927772 h 1299162"/>
                <a:gd name="connsiteX4" fmla="*/ 2700000 w 2700000"/>
                <a:gd name="connsiteY4" fmla="*/ 491027 h 1299162"/>
                <a:gd name="connsiteX5" fmla="*/ 1350000 w 2700000"/>
                <a:gd name="connsiteY5" fmla="*/ 0 h 1299162"/>
                <a:gd name="connsiteX6" fmla="*/ 0 w 2700000"/>
                <a:gd name="connsiteY6" fmla="*/ 491027 h 1299162"/>
                <a:gd name="connsiteX7" fmla="*/ 0 w 2700000"/>
                <a:gd name="connsiteY7" fmla="*/ 927772 h 1299162"/>
                <a:gd name="connsiteX8" fmla="*/ 0 w 2700000"/>
                <a:gd name="connsiteY8" fmla="*/ 982054 h 12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0000" h="1299162">
                  <a:moveTo>
                    <a:pt x="0" y="1299162"/>
                  </a:moveTo>
                  <a:lnTo>
                    <a:pt x="2700000" y="1299162"/>
                  </a:lnTo>
                  <a:lnTo>
                    <a:pt x="2700000" y="982054"/>
                  </a:lnTo>
                  <a:lnTo>
                    <a:pt x="2700000" y="927772"/>
                  </a:lnTo>
                  <a:lnTo>
                    <a:pt x="2700000" y="491027"/>
                  </a:lnTo>
                  <a:lnTo>
                    <a:pt x="1350000" y="0"/>
                  </a:lnTo>
                  <a:lnTo>
                    <a:pt x="0" y="491027"/>
                  </a:lnTo>
                  <a:lnTo>
                    <a:pt x="0" y="927772"/>
                  </a:lnTo>
                  <a:lnTo>
                    <a:pt x="0" y="982054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524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201598" y="2511675"/>
              <a:ext cx="1675459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PART     01</a:t>
              </a:r>
              <a:endParaRPr lang="zh-CN" altLang="en-US" sz="20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81232" y="2217106"/>
            <a:ext cx="2465003" cy="1186088"/>
            <a:chOff x="4881232" y="2217106"/>
            <a:chExt cx="2465003" cy="1186088"/>
          </a:xfrm>
          <a:solidFill>
            <a:srgbClr val="D7529E"/>
          </a:solidFill>
        </p:grpSpPr>
        <p:sp>
          <p:nvSpPr>
            <p:cNvPr id="42" name="任意多边形 41"/>
            <p:cNvSpPr/>
            <p:nvPr/>
          </p:nvSpPr>
          <p:spPr>
            <a:xfrm flipV="1">
              <a:off x="4881232" y="2217106"/>
              <a:ext cx="2465003" cy="1186088"/>
            </a:xfrm>
            <a:custGeom>
              <a:avLst/>
              <a:gdLst>
                <a:gd name="connsiteX0" fmla="*/ 0 w 2700000"/>
                <a:gd name="connsiteY0" fmla="*/ 1299162 h 1299162"/>
                <a:gd name="connsiteX1" fmla="*/ 2700000 w 2700000"/>
                <a:gd name="connsiteY1" fmla="*/ 1299162 h 1299162"/>
                <a:gd name="connsiteX2" fmla="*/ 2700000 w 2700000"/>
                <a:gd name="connsiteY2" fmla="*/ 982054 h 1299162"/>
                <a:gd name="connsiteX3" fmla="*/ 2700000 w 2700000"/>
                <a:gd name="connsiteY3" fmla="*/ 927772 h 1299162"/>
                <a:gd name="connsiteX4" fmla="*/ 2700000 w 2700000"/>
                <a:gd name="connsiteY4" fmla="*/ 491027 h 1299162"/>
                <a:gd name="connsiteX5" fmla="*/ 1350000 w 2700000"/>
                <a:gd name="connsiteY5" fmla="*/ 0 h 1299162"/>
                <a:gd name="connsiteX6" fmla="*/ 0 w 2700000"/>
                <a:gd name="connsiteY6" fmla="*/ 491027 h 1299162"/>
                <a:gd name="connsiteX7" fmla="*/ 0 w 2700000"/>
                <a:gd name="connsiteY7" fmla="*/ 927772 h 1299162"/>
                <a:gd name="connsiteX8" fmla="*/ 0 w 2700000"/>
                <a:gd name="connsiteY8" fmla="*/ 982054 h 12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0000" h="1299162">
                  <a:moveTo>
                    <a:pt x="0" y="1299162"/>
                  </a:moveTo>
                  <a:lnTo>
                    <a:pt x="2700000" y="1299162"/>
                  </a:lnTo>
                  <a:lnTo>
                    <a:pt x="2700000" y="982054"/>
                  </a:lnTo>
                  <a:lnTo>
                    <a:pt x="2700000" y="927772"/>
                  </a:lnTo>
                  <a:lnTo>
                    <a:pt x="2700000" y="491027"/>
                  </a:lnTo>
                  <a:lnTo>
                    <a:pt x="1350000" y="0"/>
                  </a:lnTo>
                  <a:lnTo>
                    <a:pt x="0" y="491027"/>
                  </a:lnTo>
                  <a:lnTo>
                    <a:pt x="0" y="927772"/>
                  </a:lnTo>
                  <a:lnTo>
                    <a:pt x="0" y="982054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524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36655" y="2530672"/>
              <a:ext cx="166744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PART     02</a:t>
              </a:r>
              <a:endParaRPr lang="zh-CN" altLang="en-US" sz="20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5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3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3" grpId="0" animBg="1"/>
          <p:bldP spid="22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598144" y="2170066"/>
            <a:ext cx="3006383" cy="4416446"/>
          </a:xfrm>
          <a:custGeom>
            <a:avLst/>
            <a:gdLst>
              <a:gd name="connsiteX0" fmla="*/ 1702525 w 3405050"/>
              <a:gd name="connsiteY0" fmla="*/ 0 h 5002097"/>
              <a:gd name="connsiteX1" fmla="*/ 3405050 w 3405050"/>
              <a:gd name="connsiteY1" fmla="*/ 1702525 h 5002097"/>
              <a:gd name="connsiteX2" fmla="*/ 2045644 w 3405050"/>
              <a:gd name="connsiteY2" fmla="*/ 3370461 h 5002097"/>
              <a:gd name="connsiteX3" fmla="*/ 1888857 w 3405050"/>
              <a:gd name="connsiteY3" fmla="*/ 3394389 h 5002097"/>
              <a:gd name="connsiteX4" fmla="*/ 1968137 w 3405050"/>
              <a:gd name="connsiteY4" fmla="*/ 4789713 h 5002097"/>
              <a:gd name="connsiteX5" fmla="*/ 1471748 w 3405050"/>
              <a:gd name="connsiteY5" fmla="*/ 4789713 h 5002097"/>
              <a:gd name="connsiteX6" fmla="*/ 1549536 w 3405050"/>
              <a:gd name="connsiteY6" fmla="*/ 3397325 h 5002097"/>
              <a:gd name="connsiteX7" fmla="*/ 1528452 w 3405050"/>
              <a:gd name="connsiteY7" fmla="*/ 3396260 h 5002097"/>
              <a:gd name="connsiteX8" fmla="*/ 0 w 3405050"/>
              <a:gd name="connsiteY8" fmla="*/ 1702525 h 5002097"/>
              <a:gd name="connsiteX9" fmla="*/ 1702525 w 3405050"/>
              <a:gd name="connsiteY9" fmla="*/ 0 h 50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5050" h="5002097">
                <a:moveTo>
                  <a:pt x="1702525" y="0"/>
                </a:moveTo>
                <a:cubicBezTo>
                  <a:pt x="2642804" y="0"/>
                  <a:pt x="3405050" y="762246"/>
                  <a:pt x="3405050" y="1702525"/>
                </a:cubicBezTo>
                <a:cubicBezTo>
                  <a:pt x="3405050" y="2525269"/>
                  <a:pt x="2821456" y="3211707"/>
                  <a:pt x="2045644" y="3370461"/>
                </a:cubicBezTo>
                <a:lnTo>
                  <a:pt x="1888857" y="3394389"/>
                </a:lnTo>
                <a:lnTo>
                  <a:pt x="1968137" y="4789713"/>
                </a:lnTo>
                <a:cubicBezTo>
                  <a:pt x="1976846" y="5085805"/>
                  <a:pt x="1463039" y="5059679"/>
                  <a:pt x="1471748" y="4789713"/>
                </a:cubicBezTo>
                <a:lnTo>
                  <a:pt x="1549536" y="3397325"/>
                </a:lnTo>
                <a:lnTo>
                  <a:pt x="1528452" y="3396260"/>
                </a:lnTo>
                <a:cubicBezTo>
                  <a:pt x="669943" y="3309074"/>
                  <a:pt x="0" y="2584037"/>
                  <a:pt x="0" y="1702525"/>
                </a:cubicBezTo>
                <a:cubicBezTo>
                  <a:pt x="0" y="762246"/>
                  <a:pt x="762246" y="0"/>
                  <a:pt x="1702525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12960" y="2606414"/>
            <a:ext cx="2133687" cy="2133687"/>
            <a:chOff x="5012960" y="2606414"/>
            <a:chExt cx="2133687" cy="2133687"/>
          </a:xfrm>
        </p:grpSpPr>
        <p:sp>
          <p:nvSpPr>
            <p:cNvPr id="9" name="椭圆 8"/>
            <p:cNvSpPr/>
            <p:nvPr/>
          </p:nvSpPr>
          <p:spPr>
            <a:xfrm>
              <a:off x="5012960" y="2606414"/>
              <a:ext cx="2133687" cy="2133687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57376" y="2985151"/>
              <a:ext cx="601441" cy="578397"/>
              <a:chOff x="5602055" y="3208869"/>
              <a:chExt cx="895089" cy="860794"/>
            </a:xfrm>
          </p:grpSpPr>
          <p:sp>
            <p:nvSpPr>
              <p:cNvPr id="12" name="Oval 131"/>
              <p:cNvSpPr>
                <a:spLocks noChangeArrowheads="1"/>
              </p:cNvSpPr>
              <p:nvPr/>
            </p:nvSpPr>
            <p:spPr bwMode="auto">
              <a:xfrm>
                <a:off x="5848204" y="3208869"/>
                <a:ext cx="402790" cy="40794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4"/>
              <p:cNvSpPr>
                <a:spLocks/>
              </p:cNvSpPr>
              <p:nvPr/>
            </p:nvSpPr>
            <p:spPr bwMode="auto">
              <a:xfrm>
                <a:off x="5602055" y="3680434"/>
                <a:ext cx="895089" cy="389229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378700" y="3715316"/>
              <a:ext cx="15199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 TITLE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64301" y="2135702"/>
            <a:ext cx="1617273" cy="1204832"/>
            <a:chOff x="3764301" y="2135702"/>
            <a:chExt cx="1617273" cy="1204832"/>
          </a:xfrm>
        </p:grpSpPr>
        <p:sp>
          <p:nvSpPr>
            <p:cNvPr id="16" name="任意多边形 15"/>
            <p:cNvSpPr/>
            <p:nvPr/>
          </p:nvSpPr>
          <p:spPr>
            <a:xfrm>
              <a:off x="5087851" y="3248056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" fmla="*/ 73865 w 73865"/>
                <a:gd name="connsiteY0" fmla="*/ 76412 h 94720"/>
                <a:gd name="connsiteX1" fmla="*/ 0 w 73865"/>
                <a:gd name="connsiteY1" fmla="*/ 89147 h 94720"/>
                <a:gd name="connsiteX2" fmla="*/ 45847 w 73865"/>
                <a:gd name="connsiteY2" fmla="*/ 0 h 94720"/>
                <a:gd name="connsiteX3" fmla="*/ 73865 w 73865"/>
                <a:gd name="connsiteY3" fmla="*/ 76412 h 94720"/>
                <a:gd name="connsiteX0" fmla="*/ 73865 w 73865"/>
                <a:gd name="connsiteY0" fmla="*/ 76412 h 99978"/>
                <a:gd name="connsiteX1" fmla="*/ 0 w 73865"/>
                <a:gd name="connsiteY1" fmla="*/ 89147 h 99978"/>
                <a:gd name="connsiteX2" fmla="*/ 45847 w 73865"/>
                <a:gd name="connsiteY2" fmla="*/ 0 h 99978"/>
                <a:gd name="connsiteX3" fmla="*/ 73865 w 73865"/>
                <a:gd name="connsiteY3" fmla="*/ 76412 h 99978"/>
                <a:gd name="connsiteX0" fmla="*/ 73865 w 75163"/>
                <a:gd name="connsiteY0" fmla="*/ 76412 h 99978"/>
                <a:gd name="connsiteX1" fmla="*/ 0 w 75163"/>
                <a:gd name="connsiteY1" fmla="*/ 89147 h 99978"/>
                <a:gd name="connsiteX2" fmla="*/ 45847 w 75163"/>
                <a:gd name="connsiteY2" fmla="*/ 0 h 99978"/>
                <a:gd name="connsiteX3" fmla="*/ 73865 w 75163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764301" y="2135702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31081"/>
                <a:gd name="connsiteY0" fmla="*/ 1344706 h 1344706"/>
                <a:gd name="connsiteX1" fmla="*/ 1536807 w 1831081"/>
                <a:gd name="connsiteY1" fmla="*/ 1264024 h 1344706"/>
                <a:gd name="connsiteX2" fmla="*/ 172891 w 1831081"/>
                <a:gd name="connsiteY2" fmla="*/ 480252 h 1344706"/>
                <a:gd name="connsiteX3" fmla="*/ 115260 w 1831081"/>
                <a:gd name="connsiteY3" fmla="*/ 537882 h 1344706"/>
                <a:gd name="connsiteX4" fmla="*/ 0 w 1831081"/>
                <a:gd name="connsiteY4" fmla="*/ 111418 h 1344706"/>
                <a:gd name="connsiteX5" fmla="*/ 426464 w 1831081"/>
                <a:gd name="connsiteY5" fmla="*/ 0 h 1344706"/>
                <a:gd name="connsiteX6" fmla="*/ 391886 w 1831081"/>
                <a:gd name="connsiteY6" fmla="*/ 53788 h 1344706"/>
                <a:gd name="connsiteX7" fmla="*/ 1782696 w 1831081"/>
                <a:gd name="connsiteY7" fmla="*/ 860612 h 1344706"/>
                <a:gd name="connsiteX8" fmla="*/ 1828800 w 1831081"/>
                <a:gd name="connsiteY8" fmla="*/ 929768 h 1344706"/>
                <a:gd name="connsiteX9" fmla="*/ 1571385 w 1831081"/>
                <a:gd name="connsiteY9" fmla="*/ 1344706 h 1344706"/>
                <a:gd name="connsiteX0" fmla="*/ 1571385 w 1831734"/>
                <a:gd name="connsiteY0" fmla="*/ 1344706 h 1344706"/>
                <a:gd name="connsiteX1" fmla="*/ 1536807 w 1831734"/>
                <a:gd name="connsiteY1" fmla="*/ 1264024 h 1344706"/>
                <a:gd name="connsiteX2" fmla="*/ 172891 w 1831734"/>
                <a:gd name="connsiteY2" fmla="*/ 480252 h 1344706"/>
                <a:gd name="connsiteX3" fmla="*/ 115260 w 1831734"/>
                <a:gd name="connsiteY3" fmla="*/ 537882 h 1344706"/>
                <a:gd name="connsiteX4" fmla="*/ 0 w 1831734"/>
                <a:gd name="connsiteY4" fmla="*/ 111418 h 1344706"/>
                <a:gd name="connsiteX5" fmla="*/ 426464 w 1831734"/>
                <a:gd name="connsiteY5" fmla="*/ 0 h 1344706"/>
                <a:gd name="connsiteX6" fmla="*/ 391886 w 1831734"/>
                <a:gd name="connsiteY6" fmla="*/ 53788 h 1344706"/>
                <a:gd name="connsiteX7" fmla="*/ 1782696 w 1831734"/>
                <a:gd name="connsiteY7" fmla="*/ 860612 h 1344706"/>
                <a:gd name="connsiteX8" fmla="*/ 1828800 w 1831734"/>
                <a:gd name="connsiteY8" fmla="*/ 929768 h 1344706"/>
                <a:gd name="connsiteX9" fmla="*/ 1571385 w 1831734"/>
                <a:gd name="connsiteY9" fmla="*/ 1344706 h 13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00000">
              <a:off x="3896410" y="2534483"/>
              <a:ext cx="1334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 TITLE</a:t>
              </a:r>
              <a:endParaRPr lang="zh-CN" altLang="en-US" sz="1400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13119" y="3112904"/>
            <a:ext cx="1617273" cy="1187266"/>
            <a:chOff x="3513119" y="3112904"/>
            <a:chExt cx="1617273" cy="1187266"/>
          </a:xfrm>
        </p:grpSpPr>
        <p:sp>
          <p:nvSpPr>
            <p:cNvPr id="20" name="任意多边形 19"/>
            <p:cNvSpPr/>
            <p:nvPr/>
          </p:nvSpPr>
          <p:spPr>
            <a:xfrm rot="19800000">
              <a:off x="5045207" y="3873616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" fmla="*/ 73865 w 73865"/>
                <a:gd name="connsiteY0" fmla="*/ 76412 h 94720"/>
                <a:gd name="connsiteX1" fmla="*/ 0 w 73865"/>
                <a:gd name="connsiteY1" fmla="*/ 89147 h 94720"/>
                <a:gd name="connsiteX2" fmla="*/ 45847 w 73865"/>
                <a:gd name="connsiteY2" fmla="*/ 0 h 94720"/>
                <a:gd name="connsiteX3" fmla="*/ 73865 w 73865"/>
                <a:gd name="connsiteY3" fmla="*/ 76412 h 94720"/>
                <a:gd name="connsiteX0" fmla="*/ 73865 w 73865"/>
                <a:gd name="connsiteY0" fmla="*/ 76412 h 99978"/>
                <a:gd name="connsiteX1" fmla="*/ 0 w 73865"/>
                <a:gd name="connsiteY1" fmla="*/ 89147 h 99978"/>
                <a:gd name="connsiteX2" fmla="*/ 45847 w 73865"/>
                <a:gd name="connsiteY2" fmla="*/ 0 h 99978"/>
                <a:gd name="connsiteX3" fmla="*/ 73865 w 73865"/>
                <a:gd name="connsiteY3" fmla="*/ 76412 h 99978"/>
                <a:gd name="connsiteX0" fmla="*/ 73865 w 75163"/>
                <a:gd name="connsiteY0" fmla="*/ 76412 h 99978"/>
                <a:gd name="connsiteX1" fmla="*/ 0 w 75163"/>
                <a:gd name="connsiteY1" fmla="*/ 89147 h 99978"/>
                <a:gd name="connsiteX2" fmla="*/ 45847 w 75163"/>
                <a:gd name="connsiteY2" fmla="*/ 0 h 99978"/>
                <a:gd name="connsiteX3" fmla="*/ 73865 w 75163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9800000">
              <a:off x="3513119" y="3112904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31081"/>
                <a:gd name="connsiteY0" fmla="*/ 1344706 h 1344706"/>
                <a:gd name="connsiteX1" fmla="*/ 1536807 w 1831081"/>
                <a:gd name="connsiteY1" fmla="*/ 1264024 h 1344706"/>
                <a:gd name="connsiteX2" fmla="*/ 172891 w 1831081"/>
                <a:gd name="connsiteY2" fmla="*/ 480252 h 1344706"/>
                <a:gd name="connsiteX3" fmla="*/ 115260 w 1831081"/>
                <a:gd name="connsiteY3" fmla="*/ 537882 h 1344706"/>
                <a:gd name="connsiteX4" fmla="*/ 0 w 1831081"/>
                <a:gd name="connsiteY4" fmla="*/ 111418 h 1344706"/>
                <a:gd name="connsiteX5" fmla="*/ 426464 w 1831081"/>
                <a:gd name="connsiteY5" fmla="*/ 0 h 1344706"/>
                <a:gd name="connsiteX6" fmla="*/ 391886 w 1831081"/>
                <a:gd name="connsiteY6" fmla="*/ 53788 h 1344706"/>
                <a:gd name="connsiteX7" fmla="*/ 1782696 w 1831081"/>
                <a:gd name="connsiteY7" fmla="*/ 860612 h 1344706"/>
                <a:gd name="connsiteX8" fmla="*/ 1828800 w 1831081"/>
                <a:gd name="connsiteY8" fmla="*/ 929768 h 1344706"/>
                <a:gd name="connsiteX9" fmla="*/ 1571385 w 1831081"/>
                <a:gd name="connsiteY9" fmla="*/ 1344706 h 1344706"/>
                <a:gd name="connsiteX0" fmla="*/ 1571385 w 1831734"/>
                <a:gd name="connsiteY0" fmla="*/ 1344706 h 1344706"/>
                <a:gd name="connsiteX1" fmla="*/ 1536807 w 1831734"/>
                <a:gd name="connsiteY1" fmla="*/ 1264024 h 1344706"/>
                <a:gd name="connsiteX2" fmla="*/ 172891 w 1831734"/>
                <a:gd name="connsiteY2" fmla="*/ 480252 h 1344706"/>
                <a:gd name="connsiteX3" fmla="*/ 115260 w 1831734"/>
                <a:gd name="connsiteY3" fmla="*/ 537882 h 1344706"/>
                <a:gd name="connsiteX4" fmla="*/ 0 w 1831734"/>
                <a:gd name="connsiteY4" fmla="*/ 111418 h 1344706"/>
                <a:gd name="connsiteX5" fmla="*/ 426464 w 1831734"/>
                <a:gd name="connsiteY5" fmla="*/ 0 h 1344706"/>
                <a:gd name="connsiteX6" fmla="*/ 391886 w 1831734"/>
                <a:gd name="connsiteY6" fmla="*/ 53788 h 1344706"/>
                <a:gd name="connsiteX7" fmla="*/ 1782696 w 1831734"/>
                <a:gd name="connsiteY7" fmla="*/ 860612 h 1344706"/>
                <a:gd name="connsiteX8" fmla="*/ 1828800 w 1831734"/>
                <a:gd name="connsiteY8" fmla="*/ 929768 h 1344706"/>
                <a:gd name="connsiteX9" fmla="*/ 1571385 w 1831734"/>
                <a:gd name="connsiteY9" fmla="*/ 1344706 h 13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96164" y="3511363"/>
              <a:ext cx="1334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 TITLE</a:t>
              </a:r>
              <a:endParaRPr lang="zh-CN" altLang="en-US" sz="1400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57367" y="3823001"/>
            <a:ext cx="1478471" cy="1617273"/>
            <a:chOff x="3957367" y="3823001"/>
            <a:chExt cx="1478471" cy="1617273"/>
          </a:xfrm>
        </p:grpSpPr>
        <p:sp>
          <p:nvSpPr>
            <p:cNvPr id="24" name="任意多边形 23"/>
            <p:cNvSpPr/>
            <p:nvPr/>
          </p:nvSpPr>
          <p:spPr>
            <a:xfrm rot="18000000">
              <a:off x="5352609" y="4389918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" fmla="*/ 73865 w 73865"/>
                <a:gd name="connsiteY0" fmla="*/ 76412 h 94720"/>
                <a:gd name="connsiteX1" fmla="*/ 0 w 73865"/>
                <a:gd name="connsiteY1" fmla="*/ 89147 h 94720"/>
                <a:gd name="connsiteX2" fmla="*/ 45847 w 73865"/>
                <a:gd name="connsiteY2" fmla="*/ 0 h 94720"/>
                <a:gd name="connsiteX3" fmla="*/ 73865 w 73865"/>
                <a:gd name="connsiteY3" fmla="*/ 76412 h 94720"/>
                <a:gd name="connsiteX0" fmla="*/ 73865 w 73865"/>
                <a:gd name="connsiteY0" fmla="*/ 76412 h 99978"/>
                <a:gd name="connsiteX1" fmla="*/ 0 w 73865"/>
                <a:gd name="connsiteY1" fmla="*/ 89147 h 99978"/>
                <a:gd name="connsiteX2" fmla="*/ 45847 w 73865"/>
                <a:gd name="connsiteY2" fmla="*/ 0 h 99978"/>
                <a:gd name="connsiteX3" fmla="*/ 73865 w 73865"/>
                <a:gd name="connsiteY3" fmla="*/ 76412 h 99978"/>
                <a:gd name="connsiteX0" fmla="*/ 73865 w 75163"/>
                <a:gd name="connsiteY0" fmla="*/ 76412 h 99978"/>
                <a:gd name="connsiteX1" fmla="*/ 0 w 75163"/>
                <a:gd name="connsiteY1" fmla="*/ 89147 h 99978"/>
                <a:gd name="connsiteX2" fmla="*/ 45847 w 75163"/>
                <a:gd name="connsiteY2" fmla="*/ 0 h 99978"/>
                <a:gd name="connsiteX3" fmla="*/ 73865 w 75163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4093D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18000000">
              <a:off x="3815741" y="4038005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31081"/>
                <a:gd name="connsiteY0" fmla="*/ 1344706 h 1344706"/>
                <a:gd name="connsiteX1" fmla="*/ 1536807 w 1831081"/>
                <a:gd name="connsiteY1" fmla="*/ 1264024 h 1344706"/>
                <a:gd name="connsiteX2" fmla="*/ 172891 w 1831081"/>
                <a:gd name="connsiteY2" fmla="*/ 480252 h 1344706"/>
                <a:gd name="connsiteX3" fmla="*/ 115260 w 1831081"/>
                <a:gd name="connsiteY3" fmla="*/ 537882 h 1344706"/>
                <a:gd name="connsiteX4" fmla="*/ 0 w 1831081"/>
                <a:gd name="connsiteY4" fmla="*/ 111418 h 1344706"/>
                <a:gd name="connsiteX5" fmla="*/ 426464 w 1831081"/>
                <a:gd name="connsiteY5" fmla="*/ 0 h 1344706"/>
                <a:gd name="connsiteX6" fmla="*/ 391886 w 1831081"/>
                <a:gd name="connsiteY6" fmla="*/ 53788 h 1344706"/>
                <a:gd name="connsiteX7" fmla="*/ 1782696 w 1831081"/>
                <a:gd name="connsiteY7" fmla="*/ 860612 h 1344706"/>
                <a:gd name="connsiteX8" fmla="*/ 1828800 w 1831081"/>
                <a:gd name="connsiteY8" fmla="*/ 929768 h 1344706"/>
                <a:gd name="connsiteX9" fmla="*/ 1571385 w 1831081"/>
                <a:gd name="connsiteY9" fmla="*/ 1344706 h 1344706"/>
                <a:gd name="connsiteX0" fmla="*/ 1571385 w 1831734"/>
                <a:gd name="connsiteY0" fmla="*/ 1344706 h 1344706"/>
                <a:gd name="connsiteX1" fmla="*/ 1536807 w 1831734"/>
                <a:gd name="connsiteY1" fmla="*/ 1264024 h 1344706"/>
                <a:gd name="connsiteX2" fmla="*/ 172891 w 1831734"/>
                <a:gd name="connsiteY2" fmla="*/ 480252 h 1344706"/>
                <a:gd name="connsiteX3" fmla="*/ 115260 w 1831734"/>
                <a:gd name="connsiteY3" fmla="*/ 537882 h 1344706"/>
                <a:gd name="connsiteX4" fmla="*/ 0 w 1831734"/>
                <a:gd name="connsiteY4" fmla="*/ 111418 h 1344706"/>
                <a:gd name="connsiteX5" fmla="*/ 426464 w 1831734"/>
                <a:gd name="connsiteY5" fmla="*/ 0 h 1344706"/>
                <a:gd name="connsiteX6" fmla="*/ 391886 w 1831734"/>
                <a:gd name="connsiteY6" fmla="*/ 53788 h 1344706"/>
                <a:gd name="connsiteX7" fmla="*/ 1782696 w 1831734"/>
                <a:gd name="connsiteY7" fmla="*/ 860612 h 1344706"/>
                <a:gd name="connsiteX8" fmla="*/ 1828800 w 1831734"/>
                <a:gd name="connsiteY8" fmla="*/ 929768 h 1344706"/>
                <a:gd name="connsiteX9" fmla="*/ 1571385 w 1831734"/>
                <a:gd name="connsiteY9" fmla="*/ 1344706 h 13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4093D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9800000">
              <a:off x="3957367" y="4422205"/>
              <a:ext cx="1334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 TITLE</a:t>
              </a:r>
              <a:endParaRPr lang="zh-CN" altLang="en-US" sz="1400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62352" y="2135702"/>
            <a:ext cx="1617273" cy="1204832"/>
            <a:chOff x="6762352" y="2135702"/>
            <a:chExt cx="1617273" cy="1204832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6982096" y="3248056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" fmla="*/ 73865 w 73865"/>
                <a:gd name="connsiteY0" fmla="*/ 76412 h 94720"/>
                <a:gd name="connsiteX1" fmla="*/ 0 w 73865"/>
                <a:gd name="connsiteY1" fmla="*/ 89147 h 94720"/>
                <a:gd name="connsiteX2" fmla="*/ 45847 w 73865"/>
                <a:gd name="connsiteY2" fmla="*/ 0 h 94720"/>
                <a:gd name="connsiteX3" fmla="*/ 73865 w 73865"/>
                <a:gd name="connsiteY3" fmla="*/ 76412 h 94720"/>
                <a:gd name="connsiteX0" fmla="*/ 73865 w 73865"/>
                <a:gd name="connsiteY0" fmla="*/ 76412 h 99978"/>
                <a:gd name="connsiteX1" fmla="*/ 0 w 73865"/>
                <a:gd name="connsiteY1" fmla="*/ 89147 h 99978"/>
                <a:gd name="connsiteX2" fmla="*/ 45847 w 73865"/>
                <a:gd name="connsiteY2" fmla="*/ 0 h 99978"/>
                <a:gd name="connsiteX3" fmla="*/ 73865 w 73865"/>
                <a:gd name="connsiteY3" fmla="*/ 76412 h 99978"/>
                <a:gd name="connsiteX0" fmla="*/ 73865 w 75163"/>
                <a:gd name="connsiteY0" fmla="*/ 76412 h 99978"/>
                <a:gd name="connsiteX1" fmla="*/ 0 w 75163"/>
                <a:gd name="connsiteY1" fmla="*/ 89147 h 99978"/>
                <a:gd name="connsiteX2" fmla="*/ 45847 w 75163"/>
                <a:gd name="connsiteY2" fmla="*/ 0 h 99978"/>
                <a:gd name="connsiteX3" fmla="*/ 73865 w 75163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flipH="1">
              <a:off x="6762352" y="2135702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31081"/>
                <a:gd name="connsiteY0" fmla="*/ 1344706 h 1344706"/>
                <a:gd name="connsiteX1" fmla="*/ 1536807 w 1831081"/>
                <a:gd name="connsiteY1" fmla="*/ 1264024 h 1344706"/>
                <a:gd name="connsiteX2" fmla="*/ 172891 w 1831081"/>
                <a:gd name="connsiteY2" fmla="*/ 480252 h 1344706"/>
                <a:gd name="connsiteX3" fmla="*/ 115260 w 1831081"/>
                <a:gd name="connsiteY3" fmla="*/ 537882 h 1344706"/>
                <a:gd name="connsiteX4" fmla="*/ 0 w 1831081"/>
                <a:gd name="connsiteY4" fmla="*/ 111418 h 1344706"/>
                <a:gd name="connsiteX5" fmla="*/ 426464 w 1831081"/>
                <a:gd name="connsiteY5" fmla="*/ 0 h 1344706"/>
                <a:gd name="connsiteX6" fmla="*/ 391886 w 1831081"/>
                <a:gd name="connsiteY6" fmla="*/ 53788 h 1344706"/>
                <a:gd name="connsiteX7" fmla="*/ 1782696 w 1831081"/>
                <a:gd name="connsiteY7" fmla="*/ 860612 h 1344706"/>
                <a:gd name="connsiteX8" fmla="*/ 1828800 w 1831081"/>
                <a:gd name="connsiteY8" fmla="*/ 929768 h 1344706"/>
                <a:gd name="connsiteX9" fmla="*/ 1571385 w 1831081"/>
                <a:gd name="connsiteY9" fmla="*/ 1344706 h 1344706"/>
                <a:gd name="connsiteX0" fmla="*/ 1571385 w 1831734"/>
                <a:gd name="connsiteY0" fmla="*/ 1344706 h 1344706"/>
                <a:gd name="connsiteX1" fmla="*/ 1536807 w 1831734"/>
                <a:gd name="connsiteY1" fmla="*/ 1264024 h 1344706"/>
                <a:gd name="connsiteX2" fmla="*/ 172891 w 1831734"/>
                <a:gd name="connsiteY2" fmla="*/ 480252 h 1344706"/>
                <a:gd name="connsiteX3" fmla="*/ 115260 w 1831734"/>
                <a:gd name="connsiteY3" fmla="*/ 537882 h 1344706"/>
                <a:gd name="connsiteX4" fmla="*/ 0 w 1831734"/>
                <a:gd name="connsiteY4" fmla="*/ 111418 h 1344706"/>
                <a:gd name="connsiteX5" fmla="*/ 426464 w 1831734"/>
                <a:gd name="connsiteY5" fmla="*/ 0 h 1344706"/>
                <a:gd name="connsiteX6" fmla="*/ 391886 w 1831734"/>
                <a:gd name="connsiteY6" fmla="*/ 53788 h 1344706"/>
                <a:gd name="connsiteX7" fmla="*/ 1782696 w 1831734"/>
                <a:gd name="connsiteY7" fmla="*/ 860612 h 1344706"/>
                <a:gd name="connsiteX8" fmla="*/ 1828800 w 1831734"/>
                <a:gd name="connsiteY8" fmla="*/ 929768 h 1344706"/>
                <a:gd name="connsiteX9" fmla="*/ 1571385 w 1831734"/>
                <a:gd name="connsiteY9" fmla="*/ 1344706 h 13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9800000">
              <a:off x="6959729" y="2487481"/>
              <a:ext cx="1334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 TITLE</a:t>
              </a:r>
              <a:endParaRPr lang="zh-CN" altLang="en-US" sz="1400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714549" y="3823001"/>
            <a:ext cx="1457343" cy="1617273"/>
            <a:chOff x="6714549" y="3823001"/>
            <a:chExt cx="1457343" cy="1617273"/>
          </a:xfrm>
        </p:grpSpPr>
        <p:sp>
          <p:nvSpPr>
            <p:cNvPr id="36" name="任意多边形 35"/>
            <p:cNvSpPr/>
            <p:nvPr/>
          </p:nvSpPr>
          <p:spPr>
            <a:xfrm rot="3600000" flipH="1">
              <a:off x="6723798" y="4389918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" fmla="*/ 73865 w 73865"/>
                <a:gd name="connsiteY0" fmla="*/ 76412 h 94720"/>
                <a:gd name="connsiteX1" fmla="*/ 0 w 73865"/>
                <a:gd name="connsiteY1" fmla="*/ 89147 h 94720"/>
                <a:gd name="connsiteX2" fmla="*/ 45847 w 73865"/>
                <a:gd name="connsiteY2" fmla="*/ 0 h 94720"/>
                <a:gd name="connsiteX3" fmla="*/ 73865 w 73865"/>
                <a:gd name="connsiteY3" fmla="*/ 76412 h 94720"/>
                <a:gd name="connsiteX0" fmla="*/ 73865 w 73865"/>
                <a:gd name="connsiteY0" fmla="*/ 76412 h 99978"/>
                <a:gd name="connsiteX1" fmla="*/ 0 w 73865"/>
                <a:gd name="connsiteY1" fmla="*/ 89147 h 99978"/>
                <a:gd name="connsiteX2" fmla="*/ 45847 w 73865"/>
                <a:gd name="connsiteY2" fmla="*/ 0 h 99978"/>
                <a:gd name="connsiteX3" fmla="*/ 73865 w 73865"/>
                <a:gd name="connsiteY3" fmla="*/ 76412 h 99978"/>
                <a:gd name="connsiteX0" fmla="*/ 73865 w 75163"/>
                <a:gd name="connsiteY0" fmla="*/ 76412 h 99978"/>
                <a:gd name="connsiteX1" fmla="*/ 0 w 75163"/>
                <a:gd name="connsiteY1" fmla="*/ 89147 h 99978"/>
                <a:gd name="connsiteX2" fmla="*/ 45847 w 75163"/>
                <a:gd name="connsiteY2" fmla="*/ 0 h 99978"/>
                <a:gd name="connsiteX3" fmla="*/ 73865 w 75163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D7529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3600000" flipH="1">
              <a:off x="6717372" y="4038005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31081"/>
                <a:gd name="connsiteY0" fmla="*/ 1344706 h 1344706"/>
                <a:gd name="connsiteX1" fmla="*/ 1536807 w 1831081"/>
                <a:gd name="connsiteY1" fmla="*/ 1264024 h 1344706"/>
                <a:gd name="connsiteX2" fmla="*/ 172891 w 1831081"/>
                <a:gd name="connsiteY2" fmla="*/ 480252 h 1344706"/>
                <a:gd name="connsiteX3" fmla="*/ 115260 w 1831081"/>
                <a:gd name="connsiteY3" fmla="*/ 537882 h 1344706"/>
                <a:gd name="connsiteX4" fmla="*/ 0 w 1831081"/>
                <a:gd name="connsiteY4" fmla="*/ 111418 h 1344706"/>
                <a:gd name="connsiteX5" fmla="*/ 426464 w 1831081"/>
                <a:gd name="connsiteY5" fmla="*/ 0 h 1344706"/>
                <a:gd name="connsiteX6" fmla="*/ 391886 w 1831081"/>
                <a:gd name="connsiteY6" fmla="*/ 53788 h 1344706"/>
                <a:gd name="connsiteX7" fmla="*/ 1782696 w 1831081"/>
                <a:gd name="connsiteY7" fmla="*/ 860612 h 1344706"/>
                <a:gd name="connsiteX8" fmla="*/ 1828800 w 1831081"/>
                <a:gd name="connsiteY8" fmla="*/ 929768 h 1344706"/>
                <a:gd name="connsiteX9" fmla="*/ 1571385 w 1831081"/>
                <a:gd name="connsiteY9" fmla="*/ 1344706 h 1344706"/>
                <a:gd name="connsiteX0" fmla="*/ 1571385 w 1831734"/>
                <a:gd name="connsiteY0" fmla="*/ 1344706 h 1344706"/>
                <a:gd name="connsiteX1" fmla="*/ 1536807 w 1831734"/>
                <a:gd name="connsiteY1" fmla="*/ 1264024 h 1344706"/>
                <a:gd name="connsiteX2" fmla="*/ 172891 w 1831734"/>
                <a:gd name="connsiteY2" fmla="*/ 480252 h 1344706"/>
                <a:gd name="connsiteX3" fmla="*/ 115260 w 1831734"/>
                <a:gd name="connsiteY3" fmla="*/ 537882 h 1344706"/>
                <a:gd name="connsiteX4" fmla="*/ 0 w 1831734"/>
                <a:gd name="connsiteY4" fmla="*/ 111418 h 1344706"/>
                <a:gd name="connsiteX5" fmla="*/ 426464 w 1831734"/>
                <a:gd name="connsiteY5" fmla="*/ 0 h 1344706"/>
                <a:gd name="connsiteX6" fmla="*/ 391886 w 1831734"/>
                <a:gd name="connsiteY6" fmla="*/ 53788 h 1344706"/>
                <a:gd name="connsiteX7" fmla="*/ 1782696 w 1831734"/>
                <a:gd name="connsiteY7" fmla="*/ 860612 h 1344706"/>
                <a:gd name="connsiteX8" fmla="*/ 1828800 w 1831734"/>
                <a:gd name="connsiteY8" fmla="*/ 929768 h 1344706"/>
                <a:gd name="connsiteX9" fmla="*/ 1571385 w 1831734"/>
                <a:gd name="connsiteY9" fmla="*/ 1344706 h 13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D7529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00000">
              <a:off x="6837872" y="4435190"/>
              <a:ext cx="1334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 TITLE</a:t>
              </a:r>
              <a:endParaRPr lang="zh-CN" altLang="en-US" sz="1400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22842" y="3112904"/>
            <a:ext cx="1617273" cy="1187266"/>
            <a:chOff x="7022842" y="3112904"/>
            <a:chExt cx="1617273" cy="1187266"/>
          </a:xfrm>
        </p:grpSpPr>
        <p:sp>
          <p:nvSpPr>
            <p:cNvPr id="40" name="任意多边形 39"/>
            <p:cNvSpPr/>
            <p:nvPr/>
          </p:nvSpPr>
          <p:spPr>
            <a:xfrm rot="1800000" flipH="1">
              <a:off x="7034047" y="3873616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" fmla="*/ 73865 w 73865"/>
                <a:gd name="connsiteY0" fmla="*/ 76412 h 94720"/>
                <a:gd name="connsiteX1" fmla="*/ 0 w 73865"/>
                <a:gd name="connsiteY1" fmla="*/ 89147 h 94720"/>
                <a:gd name="connsiteX2" fmla="*/ 45847 w 73865"/>
                <a:gd name="connsiteY2" fmla="*/ 0 h 94720"/>
                <a:gd name="connsiteX3" fmla="*/ 73865 w 73865"/>
                <a:gd name="connsiteY3" fmla="*/ 76412 h 94720"/>
                <a:gd name="connsiteX0" fmla="*/ 73865 w 73865"/>
                <a:gd name="connsiteY0" fmla="*/ 76412 h 99978"/>
                <a:gd name="connsiteX1" fmla="*/ 0 w 73865"/>
                <a:gd name="connsiteY1" fmla="*/ 89147 h 99978"/>
                <a:gd name="connsiteX2" fmla="*/ 45847 w 73865"/>
                <a:gd name="connsiteY2" fmla="*/ 0 h 99978"/>
                <a:gd name="connsiteX3" fmla="*/ 73865 w 73865"/>
                <a:gd name="connsiteY3" fmla="*/ 76412 h 99978"/>
                <a:gd name="connsiteX0" fmla="*/ 73865 w 75163"/>
                <a:gd name="connsiteY0" fmla="*/ 76412 h 99978"/>
                <a:gd name="connsiteX1" fmla="*/ 0 w 75163"/>
                <a:gd name="connsiteY1" fmla="*/ 89147 h 99978"/>
                <a:gd name="connsiteX2" fmla="*/ 45847 w 75163"/>
                <a:gd name="connsiteY2" fmla="*/ 0 h 99978"/>
                <a:gd name="connsiteX3" fmla="*/ 73865 w 75163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5408"/>
                <a:gd name="connsiteY0" fmla="*/ 76412 h 99978"/>
                <a:gd name="connsiteX1" fmla="*/ 0 w 85408"/>
                <a:gd name="connsiteY1" fmla="*/ 89147 h 99978"/>
                <a:gd name="connsiteX2" fmla="*/ 45847 w 85408"/>
                <a:gd name="connsiteY2" fmla="*/ 0 h 99978"/>
                <a:gd name="connsiteX3" fmla="*/ 73865 w 85408"/>
                <a:gd name="connsiteY3" fmla="*/ 76412 h 99978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  <a:gd name="connsiteX0" fmla="*/ 73865 w 83790"/>
                <a:gd name="connsiteY0" fmla="*/ 81175 h 104741"/>
                <a:gd name="connsiteX1" fmla="*/ 0 w 83790"/>
                <a:gd name="connsiteY1" fmla="*/ 93910 h 104741"/>
                <a:gd name="connsiteX2" fmla="*/ 41085 w 83790"/>
                <a:gd name="connsiteY2" fmla="*/ 0 h 104741"/>
                <a:gd name="connsiteX3" fmla="*/ 73865 w 83790"/>
                <a:gd name="connsiteY3" fmla="*/ 81175 h 1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800000" flipH="1">
              <a:off x="7022842" y="3112904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" fmla="*/ 1571385 w 1831081"/>
                <a:gd name="connsiteY0" fmla="*/ 1344706 h 1344706"/>
                <a:gd name="connsiteX1" fmla="*/ 1536807 w 1831081"/>
                <a:gd name="connsiteY1" fmla="*/ 1264024 h 1344706"/>
                <a:gd name="connsiteX2" fmla="*/ 172891 w 1831081"/>
                <a:gd name="connsiteY2" fmla="*/ 480252 h 1344706"/>
                <a:gd name="connsiteX3" fmla="*/ 115260 w 1831081"/>
                <a:gd name="connsiteY3" fmla="*/ 537882 h 1344706"/>
                <a:gd name="connsiteX4" fmla="*/ 0 w 1831081"/>
                <a:gd name="connsiteY4" fmla="*/ 111418 h 1344706"/>
                <a:gd name="connsiteX5" fmla="*/ 426464 w 1831081"/>
                <a:gd name="connsiteY5" fmla="*/ 0 h 1344706"/>
                <a:gd name="connsiteX6" fmla="*/ 391886 w 1831081"/>
                <a:gd name="connsiteY6" fmla="*/ 53788 h 1344706"/>
                <a:gd name="connsiteX7" fmla="*/ 1782696 w 1831081"/>
                <a:gd name="connsiteY7" fmla="*/ 860612 h 1344706"/>
                <a:gd name="connsiteX8" fmla="*/ 1828800 w 1831081"/>
                <a:gd name="connsiteY8" fmla="*/ 929768 h 1344706"/>
                <a:gd name="connsiteX9" fmla="*/ 1571385 w 1831081"/>
                <a:gd name="connsiteY9" fmla="*/ 1344706 h 1344706"/>
                <a:gd name="connsiteX0" fmla="*/ 1571385 w 1831734"/>
                <a:gd name="connsiteY0" fmla="*/ 1344706 h 1344706"/>
                <a:gd name="connsiteX1" fmla="*/ 1536807 w 1831734"/>
                <a:gd name="connsiteY1" fmla="*/ 1264024 h 1344706"/>
                <a:gd name="connsiteX2" fmla="*/ 172891 w 1831734"/>
                <a:gd name="connsiteY2" fmla="*/ 480252 h 1344706"/>
                <a:gd name="connsiteX3" fmla="*/ 115260 w 1831734"/>
                <a:gd name="connsiteY3" fmla="*/ 537882 h 1344706"/>
                <a:gd name="connsiteX4" fmla="*/ 0 w 1831734"/>
                <a:gd name="connsiteY4" fmla="*/ 111418 h 1344706"/>
                <a:gd name="connsiteX5" fmla="*/ 426464 w 1831734"/>
                <a:gd name="connsiteY5" fmla="*/ 0 h 1344706"/>
                <a:gd name="connsiteX6" fmla="*/ 391886 w 1831734"/>
                <a:gd name="connsiteY6" fmla="*/ 53788 h 1344706"/>
                <a:gd name="connsiteX7" fmla="*/ 1782696 w 1831734"/>
                <a:gd name="connsiteY7" fmla="*/ 860612 h 1344706"/>
                <a:gd name="connsiteX8" fmla="*/ 1828800 w 1831734"/>
                <a:gd name="connsiteY8" fmla="*/ 929768 h 1344706"/>
                <a:gd name="connsiteX9" fmla="*/ 1571385 w 1831734"/>
                <a:gd name="connsiteY9" fmla="*/ 1344706 h 13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285293" y="3504671"/>
              <a:ext cx="1334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 TITLE</a:t>
              </a:r>
              <a:endParaRPr lang="zh-CN" altLang="en-US" sz="1400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110998" y="1969488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1814" y="3376761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91978" y="4740101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878032" y="4763687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120017" y="3390923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69453" y="1969487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8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9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43" grpId="0"/>
          <p:bldP spid="44" grpId="0"/>
          <p:bldP spid="45" grpId="0"/>
          <p:bldP spid="46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9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43" grpId="0"/>
          <p:bldP spid="44" grpId="0"/>
          <p:bldP spid="45" grpId="0"/>
          <p:bldP spid="46" grpId="0"/>
          <p:bldP spid="47" grpId="0"/>
          <p:bldP spid="4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32743" y="2595669"/>
            <a:ext cx="3104759" cy="3067143"/>
            <a:chOff x="4532743" y="2256464"/>
            <a:chExt cx="3104759" cy="3067143"/>
          </a:xfrm>
        </p:grpSpPr>
        <p:sp>
          <p:nvSpPr>
            <p:cNvPr id="8" name="矩形 7"/>
            <p:cNvSpPr/>
            <p:nvPr/>
          </p:nvSpPr>
          <p:spPr>
            <a:xfrm rot="3963385" flipH="1" flipV="1">
              <a:off x="5108012" y="4771205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7636615" flipV="1">
              <a:off x="6650875" y="4770725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0276358" flipH="1">
              <a:off x="4532743" y="2700156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323642" flipH="1" flipV="1">
              <a:off x="4547835" y="4199547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323642">
              <a:off x="7226420" y="2698975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0276358" flipV="1">
              <a:off x="7211051" y="4211237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3963385">
              <a:off x="6654071" y="2115144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7636615" flipH="1">
              <a:off x="5105091" y="2116326"/>
              <a:ext cx="411082" cy="693722"/>
            </a:xfrm>
            <a:prstGeom prst="rect">
              <a:avLst/>
            </a:prstGeom>
            <a:solidFill>
              <a:srgbClr val="3C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84153" y="4252313"/>
            <a:ext cx="2402979" cy="1688682"/>
            <a:chOff x="4884153" y="3913108"/>
            <a:chExt cx="2402979" cy="1688682"/>
          </a:xfrm>
        </p:grpSpPr>
        <p:sp>
          <p:nvSpPr>
            <p:cNvPr id="18" name="任意多边形 17"/>
            <p:cNvSpPr/>
            <p:nvPr/>
          </p:nvSpPr>
          <p:spPr>
            <a:xfrm rot="10800000">
              <a:off x="4884153" y="3913108"/>
              <a:ext cx="2402979" cy="1688682"/>
            </a:xfrm>
            <a:custGeom>
              <a:avLst/>
              <a:gdLst>
                <a:gd name="connsiteX0" fmla="*/ 1611974 w 3223947"/>
                <a:gd name="connsiteY0" fmla="*/ 0 h 2265614"/>
                <a:gd name="connsiteX1" fmla="*/ 3165527 w 3223947"/>
                <a:gd name="connsiteY1" fmla="*/ 557711 h 2265614"/>
                <a:gd name="connsiteX2" fmla="*/ 3223947 w 3223947"/>
                <a:gd name="connsiteY2" fmla="*/ 610806 h 2265614"/>
                <a:gd name="connsiteX3" fmla="*/ 1611973 w 3223947"/>
                <a:gd name="connsiteY3" fmla="*/ 2265614 h 2265614"/>
                <a:gd name="connsiteX4" fmla="*/ 0 w 3223947"/>
                <a:gd name="connsiteY4" fmla="*/ 610808 h 2265614"/>
                <a:gd name="connsiteX5" fmla="*/ 58422 w 3223947"/>
                <a:gd name="connsiteY5" fmla="*/ 557711 h 2265614"/>
                <a:gd name="connsiteX6" fmla="*/ 1611974 w 3223947"/>
                <a:gd name="connsiteY6" fmla="*/ 0 h 226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3947" h="2265614">
                  <a:moveTo>
                    <a:pt x="1611974" y="0"/>
                  </a:moveTo>
                  <a:cubicBezTo>
                    <a:pt x="2202103" y="0"/>
                    <a:pt x="2743347" y="209297"/>
                    <a:pt x="3165527" y="557711"/>
                  </a:cubicBezTo>
                  <a:lnTo>
                    <a:pt x="3223947" y="610806"/>
                  </a:lnTo>
                  <a:lnTo>
                    <a:pt x="1611973" y="2265614"/>
                  </a:lnTo>
                  <a:lnTo>
                    <a:pt x="0" y="610808"/>
                  </a:lnTo>
                  <a:lnTo>
                    <a:pt x="58422" y="557711"/>
                  </a:lnTo>
                  <a:cubicBezTo>
                    <a:pt x="480601" y="209297"/>
                    <a:pt x="1021846" y="0"/>
                    <a:pt x="1611974" y="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5931176" y="4945073"/>
              <a:ext cx="354153" cy="396060"/>
              <a:chOff x="5999255" y="3275006"/>
              <a:chExt cx="402656" cy="450303"/>
            </a:xfrm>
            <a:solidFill>
              <a:schemeClr val="bg1"/>
            </a:solidFill>
          </p:grpSpPr>
          <p:sp>
            <p:nvSpPr>
              <p:cNvPr id="20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30" cy="30830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1"/>
              <p:cNvSpPr>
                <a:spLocks noEditPoints="1"/>
              </p:cNvSpPr>
              <p:nvPr/>
            </p:nvSpPr>
            <p:spPr bwMode="auto">
              <a:xfrm>
                <a:off x="6172089" y="3380574"/>
                <a:ext cx="97161" cy="97161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273982" y="2934079"/>
            <a:ext cx="1688683" cy="2402978"/>
            <a:chOff x="4273982" y="2594874"/>
            <a:chExt cx="1688683" cy="2402978"/>
          </a:xfrm>
        </p:grpSpPr>
        <p:sp>
          <p:nvSpPr>
            <p:cNvPr id="26" name="任意多边形 25"/>
            <p:cNvSpPr/>
            <p:nvPr/>
          </p:nvSpPr>
          <p:spPr>
            <a:xfrm rot="16200000">
              <a:off x="3916835" y="2952021"/>
              <a:ext cx="2402978" cy="1688683"/>
            </a:xfrm>
            <a:custGeom>
              <a:avLst/>
              <a:gdLst>
                <a:gd name="connsiteX0" fmla="*/ 1611974 w 3223947"/>
                <a:gd name="connsiteY0" fmla="*/ 0 h 2265614"/>
                <a:gd name="connsiteX1" fmla="*/ 3165527 w 3223947"/>
                <a:gd name="connsiteY1" fmla="*/ 557711 h 2265614"/>
                <a:gd name="connsiteX2" fmla="*/ 3223947 w 3223947"/>
                <a:gd name="connsiteY2" fmla="*/ 610806 h 2265614"/>
                <a:gd name="connsiteX3" fmla="*/ 1611973 w 3223947"/>
                <a:gd name="connsiteY3" fmla="*/ 2265614 h 2265614"/>
                <a:gd name="connsiteX4" fmla="*/ 0 w 3223947"/>
                <a:gd name="connsiteY4" fmla="*/ 610808 h 2265614"/>
                <a:gd name="connsiteX5" fmla="*/ 58422 w 3223947"/>
                <a:gd name="connsiteY5" fmla="*/ 557711 h 2265614"/>
                <a:gd name="connsiteX6" fmla="*/ 1611974 w 3223947"/>
                <a:gd name="connsiteY6" fmla="*/ 0 h 226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3947" h="2265614">
                  <a:moveTo>
                    <a:pt x="1611974" y="0"/>
                  </a:moveTo>
                  <a:cubicBezTo>
                    <a:pt x="2202103" y="0"/>
                    <a:pt x="2743347" y="209297"/>
                    <a:pt x="3165527" y="557711"/>
                  </a:cubicBezTo>
                  <a:lnTo>
                    <a:pt x="3223947" y="610806"/>
                  </a:lnTo>
                  <a:lnTo>
                    <a:pt x="1611973" y="2265614"/>
                  </a:lnTo>
                  <a:lnTo>
                    <a:pt x="0" y="610808"/>
                  </a:lnTo>
                  <a:lnTo>
                    <a:pt x="58422" y="557711"/>
                  </a:lnTo>
                  <a:cubicBezTo>
                    <a:pt x="480601" y="209297"/>
                    <a:pt x="1021846" y="0"/>
                    <a:pt x="1611974" y="0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528570" y="3539288"/>
              <a:ext cx="336043" cy="380077"/>
              <a:chOff x="4994016" y="4872552"/>
              <a:chExt cx="406393" cy="459645"/>
            </a:xfrm>
            <a:solidFill>
              <a:schemeClr val="bg1"/>
            </a:solidFill>
          </p:grpSpPr>
          <p:sp>
            <p:nvSpPr>
              <p:cNvPr id="32" name="Freeform 148"/>
              <p:cNvSpPr>
                <a:spLocks noEditPoints="1"/>
              </p:cNvSpPr>
              <p:nvPr/>
            </p:nvSpPr>
            <p:spPr bwMode="auto">
              <a:xfrm>
                <a:off x="5049136" y="4872552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9"/>
              <p:cNvSpPr>
                <a:spLocks noEditPoints="1"/>
              </p:cNvSpPr>
              <p:nvPr/>
            </p:nvSpPr>
            <p:spPr bwMode="auto">
              <a:xfrm>
                <a:off x="4994016" y="5104243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Oval 150"/>
              <p:cNvSpPr>
                <a:spLocks noChangeArrowheads="1"/>
              </p:cNvSpPr>
              <p:nvPr/>
            </p:nvSpPr>
            <p:spPr bwMode="auto">
              <a:xfrm>
                <a:off x="5091176" y="5199535"/>
                <a:ext cx="37370" cy="373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217361" y="2934079"/>
            <a:ext cx="1688683" cy="2402978"/>
            <a:chOff x="6217361" y="2594874"/>
            <a:chExt cx="1688683" cy="2402978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5860214" y="2952021"/>
              <a:ext cx="2402978" cy="1688683"/>
            </a:xfrm>
            <a:custGeom>
              <a:avLst/>
              <a:gdLst>
                <a:gd name="connsiteX0" fmla="*/ 1611974 w 3223947"/>
                <a:gd name="connsiteY0" fmla="*/ 0 h 2265614"/>
                <a:gd name="connsiteX1" fmla="*/ 3165527 w 3223947"/>
                <a:gd name="connsiteY1" fmla="*/ 557711 h 2265614"/>
                <a:gd name="connsiteX2" fmla="*/ 3223947 w 3223947"/>
                <a:gd name="connsiteY2" fmla="*/ 610806 h 2265614"/>
                <a:gd name="connsiteX3" fmla="*/ 1611973 w 3223947"/>
                <a:gd name="connsiteY3" fmla="*/ 2265614 h 2265614"/>
                <a:gd name="connsiteX4" fmla="*/ 0 w 3223947"/>
                <a:gd name="connsiteY4" fmla="*/ 610808 h 2265614"/>
                <a:gd name="connsiteX5" fmla="*/ 58422 w 3223947"/>
                <a:gd name="connsiteY5" fmla="*/ 557711 h 2265614"/>
                <a:gd name="connsiteX6" fmla="*/ 1611974 w 3223947"/>
                <a:gd name="connsiteY6" fmla="*/ 0 h 226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3947" h="2265614">
                  <a:moveTo>
                    <a:pt x="1611974" y="0"/>
                  </a:moveTo>
                  <a:cubicBezTo>
                    <a:pt x="2202103" y="0"/>
                    <a:pt x="2743347" y="209297"/>
                    <a:pt x="3165527" y="557711"/>
                  </a:cubicBezTo>
                  <a:lnTo>
                    <a:pt x="3223947" y="610806"/>
                  </a:lnTo>
                  <a:lnTo>
                    <a:pt x="1611973" y="2265614"/>
                  </a:lnTo>
                  <a:lnTo>
                    <a:pt x="0" y="610808"/>
                  </a:lnTo>
                  <a:lnTo>
                    <a:pt x="58422" y="557711"/>
                  </a:lnTo>
                  <a:cubicBezTo>
                    <a:pt x="480601" y="209297"/>
                    <a:pt x="1021846" y="0"/>
                    <a:pt x="1611974" y="0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372664" y="3539288"/>
              <a:ext cx="338326" cy="364091"/>
              <a:chOff x="7005429" y="4859473"/>
              <a:chExt cx="466184" cy="501686"/>
            </a:xfrm>
            <a:solidFill>
              <a:schemeClr val="bg1"/>
            </a:solidFill>
          </p:grpSpPr>
          <p:sp>
            <p:nvSpPr>
              <p:cNvPr id="38" name="Freeform 154"/>
              <p:cNvSpPr>
                <a:spLocks/>
              </p:cNvSpPr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884153" y="2299688"/>
            <a:ext cx="2402979" cy="1688682"/>
            <a:chOff x="4884153" y="1960483"/>
            <a:chExt cx="2402979" cy="1688682"/>
          </a:xfrm>
        </p:grpSpPr>
        <p:sp>
          <p:nvSpPr>
            <p:cNvPr id="44" name="任意多边形 43"/>
            <p:cNvSpPr/>
            <p:nvPr/>
          </p:nvSpPr>
          <p:spPr>
            <a:xfrm>
              <a:off x="4884153" y="1960483"/>
              <a:ext cx="2402979" cy="1688682"/>
            </a:xfrm>
            <a:custGeom>
              <a:avLst/>
              <a:gdLst>
                <a:gd name="connsiteX0" fmla="*/ 1611974 w 3223947"/>
                <a:gd name="connsiteY0" fmla="*/ 0 h 2265614"/>
                <a:gd name="connsiteX1" fmla="*/ 3165527 w 3223947"/>
                <a:gd name="connsiteY1" fmla="*/ 557711 h 2265614"/>
                <a:gd name="connsiteX2" fmla="*/ 3223947 w 3223947"/>
                <a:gd name="connsiteY2" fmla="*/ 610806 h 2265614"/>
                <a:gd name="connsiteX3" fmla="*/ 1611973 w 3223947"/>
                <a:gd name="connsiteY3" fmla="*/ 2265614 h 2265614"/>
                <a:gd name="connsiteX4" fmla="*/ 0 w 3223947"/>
                <a:gd name="connsiteY4" fmla="*/ 610808 h 2265614"/>
                <a:gd name="connsiteX5" fmla="*/ 58422 w 3223947"/>
                <a:gd name="connsiteY5" fmla="*/ 557711 h 2265614"/>
                <a:gd name="connsiteX6" fmla="*/ 1611974 w 3223947"/>
                <a:gd name="connsiteY6" fmla="*/ 0 h 226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3947" h="2265614">
                  <a:moveTo>
                    <a:pt x="1611974" y="0"/>
                  </a:moveTo>
                  <a:cubicBezTo>
                    <a:pt x="2202103" y="0"/>
                    <a:pt x="2743347" y="209297"/>
                    <a:pt x="3165527" y="557711"/>
                  </a:cubicBezTo>
                  <a:lnTo>
                    <a:pt x="3223947" y="610806"/>
                  </a:lnTo>
                  <a:lnTo>
                    <a:pt x="1611973" y="2265614"/>
                  </a:lnTo>
                  <a:lnTo>
                    <a:pt x="0" y="610808"/>
                  </a:lnTo>
                  <a:lnTo>
                    <a:pt x="58422" y="557711"/>
                  </a:lnTo>
                  <a:cubicBezTo>
                    <a:pt x="480601" y="209297"/>
                    <a:pt x="1021846" y="0"/>
                    <a:pt x="1611974" y="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926478" y="2301271"/>
              <a:ext cx="324818" cy="321468"/>
              <a:chOff x="6967126" y="4092464"/>
              <a:chExt cx="453105" cy="448433"/>
            </a:xfrm>
            <a:solidFill>
              <a:schemeClr val="bg1"/>
            </a:solidFill>
          </p:grpSpPr>
          <p:sp>
            <p:nvSpPr>
              <p:cNvPr id="46" name="Freeform 136"/>
              <p:cNvSpPr>
                <a:spLocks/>
              </p:cNvSpPr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任意多边形 47"/>
          <p:cNvSpPr/>
          <p:nvPr/>
        </p:nvSpPr>
        <p:spPr>
          <a:xfrm>
            <a:off x="4419570" y="2472644"/>
            <a:ext cx="3335479" cy="3308751"/>
          </a:xfrm>
          <a:custGeom>
            <a:avLst/>
            <a:gdLst>
              <a:gd name="connsiteX0" fmla="*/ 882295 w 4475031"/>
              <a:gd name="connsiteY0" fmla="*/ 0 h 4439173"/>
              <a:gd name="connsiteX1" fmla="*/ 924124 w 4475031"/>
              <a:gd name="connsiteY1" fmla="*/ 114284 h 4439173"/>
              <a:gd name="connsiteX2" fmla="*/ 2239693 w 4475031"/>
              <a:gd name="connsiteY2" fmla="*/ 986302 h 4439173"/>
              <a:gd name="connsiteX3" fmla="*/ 3555263 w 4475031"/>
              <a:gd name="connsiteY3" fmla="*/ 114284 h 4439173"/>
              <a:gd name="connsiteX4" fmla="*/ 3595644 w 4475031"/>
              <a:gd name="connsiteY4" fmla="*/ 3953 h 4439173"/>
              <a:gd name="connsiteX5" fmla="*/ 3744970 w 4475031"/>
              <a:gd name="connsiteY5" fmla="*/ 97147 h 4439173"/>
              <a:gd name="connsiteX6" fmla="*/ 4396926 w 4475031"/>
              <a:gd name="connsiteY6" fmla="*/ 764906 h 4439173"/>
              <a:gd name="connsiteX7" fmla="*/ 4475031 w 4475031"/>
              <a:gd name="connsiteY7" fmla="*/ 893469 h 4439173"/>
              <a:gd name="connsiteX8" fmla="*/ 4380164 w 4475031"/>
              <a:gd name="connsiteY8" fmla="*/ 928191 h 4439173"/>
              <a:gd name="connsiteX9" fmla="*/ 3508146 w 4475031"/>
              <a:gd name="connsiteY9" fmla="*/ 2243760 h 4439173"/>
              <a:gd name="connsiteX10" fmla="*/ 4380164 w 4475031"/>
              <a:gd name="connsiteY10" fmla="*/ 3559330 h 4439173"/>
              <a:gd name="connsiteX11" fmla="*/ 4452461 w 4475031"/>
              <a:gd name="connsiteY11" fmla="*/ 3585791 h 4439173"/>
              <a:gd name="connsiteX12" fmla="*/ 4396926 w 4475031"/>
              <a:gd name="connsiteY12" fmla="*/ 3677203 h 4439173"/>
              <a:gd name="connsiteX13" fmla="*/ 3744970 w 4475031"/>
              <a:gd name="connsiteY13" fmla="*/ 4344962 h 4439173"/>
              <a:gd name="connsiteX14" fmla="*/ 3594015 w 4475031"/>
              <a:gd name="connsiteY14" fmla="*/ 4439173 h 4439173"/>
              <a:gd name="connsiteX15" fmla="*/ 3550848 w 4475031"/>
              <a:gd name="connsiteY15" fmla="*/ 4321231 h 4439173"/>
              <a:gd name="connsiteX16" fmla="*/ 2235278 w 4475031"/>
              <a:gd name="connsiteY16" fmla="*/ 3449213 h 4439173"/>
              <a:gd name="connsiteX17" fmla="*/ 919709 w 4475031"/>
              <a:gd name="connsiteY17" fmla="*/ 4321231 h 4439173"/>
              <a:gd name="connsiteX18" fmla="*/ 877298 w 4475031"/>
              <a:gd name="connsiteY18" fmla="*/ 4437107 h 4439173"/>
              <a:gd name="connsiteX19" fmla="*/ 729653 w 4475031"/>
              <a:gd name="connsiteY19" fmla="*/ 4344962 h 4439173"/>
              <a:gd name="connsiteX20" fmla="*/ 77696 w 4475031"/>
              <a:gd name="connsiteY20" fmla="*/ 3677203 h 4439173"/>
              <a:gd name="connsiteX21" fmla="*/ 21422 w 4475031"/>
              <a:gd name="connsiteY21" fmla="*/ 3584573 h 4439173"/>
              <a:gd name="connsiteX22" fmla="*/ 90394 w 4475031"/>
              <a:gd name="connsiteY22" fmla="*/ 3559329 h 4439173"/>
              <a:gd name="connsiteX23" fmla="*/ 962412 w 4475031"/>
              <a:gd name="connsiteY23" fmla="*/ 2243759 h 4439173"/>
              <a:gd name="connsiteX24" fmla="*/ 90394 w 4475031"/>
              <a:gd name="connsiteY24" fmla="*/ 928189 h 4439173"/>
              <a:gd name="connsiteX25" fmla="*/ 0 w 4475031"/>
              <a:gd name="connsiteY25" fmla="*/ 895105 h 4439173"/>
              <a:gd name="connsiteX26" fmla="*/ 113404 w 4475031"/>
              <a:gd name="connsiteY26" fmla="*/ 713396 h 4439173"/>
              <a:gd name="connsiteX27" fmla="*/ 781163 w 4475031"/>
              <a:gd name="connsiteY27" fmla="*/ 61439 h 443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75031" h="4439173">
                <a:moveTo>
                  <a:pt x="882295" y="0"/>
                </a:moveTo>
                <a:lnTo>
                  <a:pt x="924124" y="114284"/>
                </a:lnTo>
                <a:cubicBezTo>
                  <a:pt x="1140871" y="626733"/>
                  <a:pt x="1648291" y="986302"/>
                  <a:pt x="2239693" y="986302"/>
                </a:cubicBezTo>
                <a:cubicBezTo>
                  <a:pt x="2831095" y="986302"/>
                  <a:pt x="3338515" y="626733"/>
                  <a:pt x="3555263" y="114284"/>
                </a:cubicBezTo>
                <a:lnTo>
                  <a:pt x="3595644" y="3953"/>
                </a:lnTo>
                <a:lnTo>
                  <a:pt x="3744970" y="97147"/>
                </a:lnTo>
                <a:cubicBezTo>
                  <a:pt x="4000261" y="278693"/>
                  <a:pt x="4221415" y="505115"/>
                  <a:pt x="4396926" y="764906"/>
                </a:cubicBezTo>
                <a:lnTo>
                  <a:pt x="4475031" y="893469"/>
                </a:lnTo>
                <a:lnTo>
                  <a:pt x="4380164" y="928191"/>
                </a:lnTo>
                <a:cubicBezTo>
                  <a:pt x="3867716" y="1144938"/>
                  <a:pt x="3508146" y="1652358"/>
                  <a:pt x="3508146" y="2243760"/>
                </a:cubicBezTo>
                <a:cubicBezTo>
                  <a:pt x="3508146" y="2835162"/>
                  <a:pt x="3867716" y="3342582"/>
                  <a:pt x="4380164" y="3559330"/>
                </a:cubicBezTo>
                <a:lnTo>
                  <a:pt x="4452461" y="3585791"/>
                </a:lnTo>
                <a:lnTo>
                  <a:pt x="4396926" y="3677203"/>
                </a:lnTo>
                <a:cubicBezTo>
                  <a:pt x="4221415" y="3936995"/>
                  <a:pt x="4000261" y="4163416"/>
                  <a:pt x="3744970" y="4344962"/>
                </a:cubicBezTo>
                <a:lnTo>
                  <a:pt x="3594015" y="4439173"/>
                </a:lnTo>
                <a:lnTo>
                  <a:pt x="3550848" y="4321231"/>
                </a:lnTo>
                <a:cubicBezTo>
                  <a:pt x="3334100" y="3808783"/>
                  <a:pt x="2826680" y="3449213"/>
                  <a:pt x="2235278" y="3449213"/>
                </a:cubicBezTo>
                <a:cubicBezTo>
                  <a:pt x="1643876" y="3449213"/>
                  <a:pt x="1136456" y="3808783"/>
                  <a:pt x="919709" y="4321231"/>
                </a:cubicBezTo>
                <a:lnTo>
                  <a:pt x="877298" y="4437107"/>
                </a:lnTo>
                <a:lnTo>
                  <a:pt x="729653" y="4344962"/>
                </a:lnTo>
                <a:cubicBezTo>
                  <a:pt x="474362" y="4163416"/>
                  <a:pt x="253208" y="3936995"/>
                  <a:pt x="77696" y="3677203"/>
                </a:cubicBezTo>
                <a:lnTo>
                  <a:pt x="21422" y="3584573"/>
                </a:lnTo>
                <a:lnTo>
                  <a:pt x="90394" y="3559329"/>
                </a:lnTo>
                <a:cubicBezTo>
                  <a:pt x="602843" y="3342581"/>
                  <a:pt x="962412" y="2835161"/>
                  <a:pt x="962412" y="2243759"/>
                </a:cubicBezTo>
                <a:cubicBezTo>
                  <a:pt x="962412" y="1652357"/>
                  <a:pt x="602843" y="1144937"/>
                  <a:pt x="90394" y="928189"/>
                </a:cubicBezTo>
                <a:lnTo>
                  <a:pt x="0" y="895105"/>
                </a:lnTo>
                <a:lnTo>
                  <a:pt x="113404" y="713396"/>
                </a:lnTo>
                <a:cubicBezTo>
                  <a:pt x="294950" y="458105"/>
                  <a:pt x="521372" y="236951"/>
                  <a:pt x="781163" y="61439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212047" y="3927969"/>
            <a:ext cx="182774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4093DA"/>
                </a:solidFill>
                <a:latin typeface="方正姚体" panose="02010601030101010101" pitchFamily="2" charset="-122"/>
              </a:rPr>
              <a:t>YOUR  TITLE  HERE</a:t>
            </a:r>
            <a:endParaRPr lang="en-US" altLang="zh-CN" sz="1200" b="1" dirty="0" smtClean="0">
              <a:solidFill>
                <a:srgbClr val="4093DA"/>
              </a:solidFill>
              <a:latin typeface="方正姚体" panose="02010601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76090" y="2546477"/>
            <a:ext cx="2339102" cy="158197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59910" y="5021038"/>
            <a:ext cx="2339102" cy="14188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7127" y="2513144"/>
            <a:ext cx="2339102" cy="158197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880947" y="4987705"/>
            <a:ext cx="2339102" cy="145886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9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/>
          <p:bldP spid="50" grpId="0"/>
          <p:bldP spid="51" grpId="0"/>
          <p:bldP spid="52" grpId="0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/>
          <p:bldP spid="50" grpId="0"/>
          <p:bldP spid="51" grpId="0"/>
          <p:bldP spid="52" grpId="0"/>
          <p:bldP spid="5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" y="0"/>
            <a:ext cx="5913247" cy="6856326"/>
          </a:xfrm>
          <a:custGeom>
            <a:avLst/>
            <a:gdLst>
              <a:gd name="connsiteX0" fmla="*/ 0 w 5913247"/>
              <a:gd name="connsiteY0" fmla="*/ 0 h 6856326"/>
              <a:gd name="connsiteX1" fmla="*/ 5913247 w 5913247"/>
              <a:gd name="connsiteY1" fmla="*/ 0 h 6856326"/>
              <a:gd name="connsiteX2" fmla="*/ 3086951 w 5913247"/>
              <a:gd name="connsiteY2" fmla="*/ 6856326 h 6856326"/>
              <a:gd name="connsiteX3" fmla="*/ 0 w 5913247"/>
              <a:gd name="connsiteY3" fmla="*/ 6856326 h 685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247" h="6856326">
                <a:moveTo>
                  <a:pt x="0" y="0"/>
                </a:moveTo>
                <a:lnTo>
                  <a:pt x="5913247" y="0"/>
                </a:lnTo>
                <a:lnTo>
                  <a:pt x="3086951" y="6856326"/>
                </a:lnTo>
                <a:lnTo>
                  <a:pt x="0" y="685632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12786" y="566999"/>
            <a:ext cx="1221409" cy="1221409"/>
          </a:xfrm>
          <a:prstGeom prst="ellipse">
            <a:avLst/>
          </a:prstGeom>
          <a:solidFill>
            <a:srgbClr val="4093DA"/>
          </a:solidFill>
          <a:ln w="76200">
            <a:noFill/>
          </a:ln>
          <a:effectLst>
            <a:outerShdw blurRad="1905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454658" y="1481070"/>
            <a:ext cx="958127" cy="958127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 w="76200">
            <a:noFill/>
          </a:ln>
          <a:effectLst>
            <a:outerShdw blurRad="1905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75373" y="566999"/>
            <a:ext cx="660784" cy="660784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 w="76200">
            <a:noFill/>
          </a:ln>
          <a:effectLst>
            <a:outerShdw blurRad="1905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556204" y="2206904"/>
            <a:ext cx="494333" cy="494333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 w="76200">
            <a:noFill/>
          </a:ln>
          <a:effectLst>
            <a:outerShdw blurRad="1905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806676" y="921582"/>
            <a:ext cx="350643" cy="350643"/>
          </a:xfrm>
          <a:prstGeom prst="ellipse">
            <a:avLst/>
          </a:prstGeom>
          <a:solidFill>
            <a:srgbClr val="D7529E"/>
          </a:solidFill>
          <a:ln w="76200">
            <a:noFill/>
          </a:ln>
          <a:effectLst>
            <a:outerShdw blurRad="1905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69146" y="1617692"/>
            <a:ext cx="262624" cy="262624"/>
          </a:xfrm>
          <a:prstGeom prst="ellipse">
            <a:avLst/>
          </a:prstGeom>
          <a:solidFill>
            <a:srgbClr val="D7529E"/>
          </a:solidFill>
          <a:ln w="76200">
            <a:noFill/>
          </a:ln>
          <a:effectLst>
            <a:outerShdw blurRad="1905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50349" y="2228929"/>
            <a:ext cx="151199" cy="151199"/>
          </a:xfrm>
          <a:prstGeom prst="ellipse">
            <a:avLst/>
          </a:prstGeom>
          <a:solidFill>
            <a:srgbClr val="D7529E"/>
          </a:solidFill>
          <a:ln w="76200">
            <a:noFill/>
          </a:ln>
          <a:effectLst>
            <a:outerShdw blurRad="1905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79179" y="3939418"/>
            <a:ext cx="4493538" cy="30962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4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4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4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rot="1344138">
            <a:off x="5077540" y="-333372"/>
            <a:ext cx="796216" cy="4813865"/>
          </a:xfrm>
          <a:custGeom>
            <a:avLst/>
            <a:gdLst>
              <a:gd name="connsiteX0" fmla="*/ 0 w 796216"/>
              <a:gd name="connsiteY0" fmla="*/ 328215 h 4813865"/>
              <a:gd name="connsiteX1" fmla="*/ 796216 w 796216"/>
              <a:gd name="connsiteY1" fmla="*/ 0 h 4813865"/>
              <a:gd name="connsiteX2" fmla="*/ 796216 w 796216"/>
              <a:gd name="connsiteY2" fmla="*/ 4485651 h 4813865"/>
              <a:gd name="connsiteX3" fmla="*/ 0 w 796216"/>
              <a:gd name="connsiteY3" fmla="*/ 4813865 h 48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216" h="4813865">
                <a:moveTo>
                  <a:pt x="0" y="328215"/>
                </a:moveTo>
                <a:lnTo>
                  <a:pt x="796216" y="0"/>
                </a:lnTo>
                <a:lnTo>
                  <a:pt x="796216" y="4485651"/>
                </a:lnTo>
                <a:lnTo>
                  <a:pt x="0" y="4813865"/>
                </a:lnTo>
                <a:close/>
              </a:path>
            </a:pathLst>
          </a:custGeom>
          <a:solidFill>
            <a:srgbClr val="4093DA"/>
          </a:solidFill>
          <a:ln>
            <a:noFill/>
          </a:ln>
          <a:effectLst>
            <a:outerShdw blurRad="177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4138">
            <a:off x="6324366" y="-224544"/>
            <a:ext cx="530372" cy="3272305"/>
          </a:xfrm>
          <a:custGeom>
            <a:avLst/>
            <a:gdLst>
              <a:gd name="connsiteX0" fmla="*/ 0 w 530372"/>
              <a:gd name="connsiteY0" fmla="*/ 218629 h 3272305"/>
              <a:gd name="connsiteX1" fmla="*/ 530372 w 530372"/>
              <a:gd name="connsiteY1" fmla="*/ 0 h 3272305"/>
              <a:gd name="connsiteX2" fmla="*/ 530372 w 530372"/>
              <a:gd name="connsiteY2" fmla="*/ 3053676 h 3272305"/>
              <a:gd name="connsiteX3" fmla="*/ 0 w 530372"/>
              <a:gd name="connsiteY3" fmla="*/ 3272305 h 327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72" h="3272305">
                <a:moveTo>
                  <a:pt x="0" y="218629"/>
                </a:moveTo>
                <a:lnTo>
                  <a:pt x="530372" y="0"/>
                </a:lnTo>
                <a:lnTo>
                  <a:pt x="530372" y="3053676"/>
                </a:lnTo>
                <a:lnTo>
                  <a:pt x="0" y="3272305"/>
                </a:lnTo>
                <a:close/>
              </a:path>
            </a:pathLst>
          </a:custGeom>
          <a:solidFill>
            <a:srgbClr val="D7529E"/>
          </a:solidFill>
          <a:ln>
            <a:noFill/>
          </a:ln>
          <a:effectLst>
            <a:outerShdw blurRad="177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5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1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3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6" grpId="0" animBg="1"/>
          <p:bldP spid="17" grpId="0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6" grpId="0" animBg="1"/>
          <p:bldP spid="17" grpId="0"/>
          <p:bldP spid="18" grpId="0" animBg="1"/>
          <p:bldP spid="19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 rot="17113113" flipV="1">
            <a:off x="5427162" y="4553013"/>
            <a:ext cx="1145461" cy="3024641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90267" y="5086367"/>
            <a:ext cx="5061858" cy="2359746"/>
            <a:chOff x="4390267" y="5086367"/>
            <a:chExt cx="5061858" cy="2359746"/>
          </a:xfrm>
        </p:grpSpPr>
        <p:sp>
          <p:nvSpPr>
            <p:cNvPr id="9" name="任意多边形 8"/>
            <p:cNvSpPr/>
            <p:nvPr/>
          </p:nvSpPr>
          <p:spPr>
            <a:xfrm flipH="1">
              <a:off x="4390267" y="5086367"/>
              <a:ext cx="5061858" cy="1130346"/>
            </a:xfrm>
            <a:custGeom>
              <a:avLst/>
              <a:gdLst>
                <a:gd name="connsiteX0" fmla="*/ 5061858 w 5061858"/>
                <a:gd name="connsiteY0" fmla="*/ 0 h 1130346"/>
                <a:gd name="connsiteX1" fmla="*/ 565173 w 5061858"/>
                <a:gd name="connsiteY1" fmla="*/ 0 h 1130346"/>
                <a:gd name="connsiteX2" fmla="*/ 562794 w 5061858"/>
                <a:gd name="connsiteY2" fmla="*/ 0 h 1130346"/>
                <a:gd name="connsiteX3" fmla="*/ 562794 w 5061858"/>
                <a:gd name="connsiteY3" fmla="*/ 240 h 1130346"/>
                <a:gd name="connsiteX4" fmla="*/ 451271 w 5061858"/>
                <a:gd name="connsiteY4" fmla="*/ 11482 h 1130346"/>
                <a:gd name="connsiteX5" fmla="*/ 0 w 5061858"/>
                <a:gd name="connsiteY5" fmla="*/ 565173 h 1130346"/>
                <a:gd name="connsiteX6" fmla="*/ 451271 w 5061858"/>
                <a:gd name="connsiteY6" fmla="*/ 1118864 h 1130346"/>
                <a:gd name="connsiteX7" fmla="*/ 562794 w 5061858"/>
                <a:gd name="connsiteY7" fmla="*/ 1130106 h 1130346"/>
                <a:gd name="connsiteX8" fmla="*/ 562794 w 5061858"/>
                <a:gd name="connsiteY8" fmla="*/ 1130345 h 1130346"/>
                <a:gd name="connsiteX9" fmla="*/ 565163 w 5061858"/>
                <a:gd name="connsiteY9" fmla="*/ 1130345 h 1130346"/>
                <a:gd name="connsiteX10" fmla="*/ 565173 w 5061858"/>
                <a:gd name="connsiteY10" fmla="*/ 1130346 h 1130346"/>
                <a:gd name="connsiteX11" fmla="*/ 565183 w 5061858"/>
                <a:gd name="connsiteY11" fmla="*/ 1130345 h 1130346"/>
                <a:gd name="connsiteX12" fmla="*/ 5061858 w 5061858"/>
                <a:gd name="connsiteY12" fmla="*/ 1130345 h 113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1858" h="1130346">
                  <a:moveTo>
                    <a:pt x="5061858" y="0"/>
                  </a:moveTo>
                  <a:lnTo>
                    <a:pt x="565173" y="0"/>
                  </a:lnTo>
                  <a:lnTo>
                    <a:pt x="562794" y="0"/>
                  </a:lnTo>
                  <a:lnTo>
                    <a:pt x="562794" y="240"/>
                  </a:lnTo>
                  <a:lnTo>
                    <a:pt x="451271" y="11482"/>
                  </a:lnTo>
                  <a:cubicBezTo>
                    <a:pt x="193731" y="64183"/>
                    <a:pt x="0" y="292054"/>
                    <a:pt x="0" y="565173"/>
                  </a:cubicBezTo>
                  <a:cubicBezTo>
                    <a:pt x="0" y="838292"/>
                    <a:pt x="193731" y="1066163"/>
                    <a:pt x="451271" y="1118864"/>
                  </a:cubicBezTo>
                  <a:lnTo>
                    <a:pt x="562794" y="1130106"/>
                  </a:lnTo>
                  <a:lnTo>
                    <a:pt x="562794" y="1130345"/>
                  </a:lnTo>
                  <a:lnTo>
                    <a:pt x="565163" y="1130345"/>
                  </a:lnTo>
                  <a:lnTo>
                    <a:pt x="565173" y="1130346"/>
                  </a:lnTo>
                  <a:lnTo>
                    <a:pt x="565183" y="1130345"/>
                  </a:lnTo>
                  <a:lnTo>
                    <a:pt x="5061858" y="1130345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132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8407098" y="5208773"/>
              <a:ext cx="885534" cy="885534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4731074" y="5404667"/>
              <a:ext cx="359355" cy="459574"/>
              <a:chOff x="1605186" y="572440"/>
              <a:chExt cx="563562" cy="72072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562378" y="5328433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3200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99664" y="5307066"/>
              <a:ext cx="2339102" cy="213904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  <a:p>
              <a:endParaRPr lang="en-US" altLang="zh-CN" sz="1100" dirty="0" smtClean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  <a:p>
              <a:endParaRPr lang="en-US" altLang="zh-CN" sz="12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 rot="17113113" flipV="1">
            <a:off x="4139324" y="3425413"/>
            <a:ext cx="1145461" cy="3024641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02429" y="3958767"/>
            <a:ext cx="5061858" cy="1795952"/>
            <a:chOff x="3102429" y="3958767"/>
            <a:chExt cx="5061858" cy="1795952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3102429" y="3958767"/>
              <a:ext cx="5061858" cy="1130346"/>
            </a:xfrm>
            <a:custGeom>
              <a:avLst/>
              <a:gdLst>
                <a:gd name="connsiteX0" fmla="*/ 5061858 w 5061858"/>
                <a:gd name="connsiteY0" fmla="*/ 0 h 1130346"/>
                <a:gd name="connsiteX1" fmla="*/ 565173 w 5061858"/>
                <a:gd name="connsiteY1" fmla="*/ 0 h 1130346"/>
                <a:gd name="connsiteX2" fmla="*/ 562794 w 5061858"/>
                <a:gd name="connsiteY2" fmla="*/ 0 h 1130346"/>
                <a:gd name="connsiteX3" fmla="*/ 562794 w 5061858"/>
                <a:gd name="connsiteY3" fmla="*/ 240 h 1130346"/>
                <a:gd name="connsiteX4" fmla="*/ 451271 w 5061858"/>
                <a:gd name="connsiteY4" fmla="*/ 11482 h 1130346"/>
                <a:gd name="connsiteX5" fmla="*/ 0 w 5061858"/>
                <a:gd name="connsiteY5" fmla="*/ 565173 h 1130346"/>
                <a:gd name="connsiteX6" fmla="*/ 451271 w 5061858"/>
                <a:gd name="connsiteY6" fmla="*/ 1118864 h 1130346"/>
                <a:gd name="connsiteX7" fmla="*/ 562794 w 5061858"/>
                <a:gd name="connsiteY7" fmla="*/ 1130106 h 1130346"/>
                <a:gd name="connsiteX8" fmla="*/ 562794 w 5061858"/>
                <a:gd name="connsiteY8" fmla="*/ 1130345 h 1130346"/>
                <a:gd name="connsiteX9" fmla="*/ 565163 w 5061858"/>
                <a:gd name="connsiteY9" fmla="*/ 1130345 h 1130346"/>
                <a:gd name="connsiteX10" fmla="*/ 565173 w 5061858"/>
                <a:gd name="connsiteY10" fmla="*/ 1130346 h 1130346"/>
                <a:gd name="connsiteX11" fmla="*/ 565183 w 5061858"/>
                <a:gd name="connsiteY11" fmla="*/ 1130345 h 1130346"/>
                <a:gd name="connsiteX12" fmla="*/ 5061858 w 5061858"/>
                <a:gd name="connsiteY12" fmla="*/ 1130345 h 113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1858" h="1130346">
                  <a:moveTo>
                    <a:pt x="5061858" y="0"/>
                  </a:moveTo>
                  <a:lnTo>
                    <a:pt x="565173" y="0"/>
                  </a:lnTo>
                  <a:lnTo>
                    <a:pt x="562794" y="0"/>
                  </a:lnTo>
                  <a:lnTo>
                    <a:pt x="562794" y="240"/>
                  </a:lnTo>
                  <a:lnTo>
                    <a:pt x="451271" y="11482"/>
                  </a:lnTo>
                  <a:cubicBezTo>
                    <a:pt x="193731" y="64183"/>
                    <a:pt x="0" y="292054"/>
                    <a:pt x="0" y="565173"/>
                  </a:cubicBezTo>
                  <a:cubicBezTo>
                    <a:pt x="0" y="838292"/>
                    <a:pt x="193731" y="1066163"/>
                    <a:pt x="451271" y="1118864"/>
                  </a:cubicBezTo>
                  <a:lnTo>
                    <a:pt x="562794" y="1130106"/>
                  </a:lnTo>
                  <a:lnTo>
                    <a:pt x="562794" y="1130345"/>
                  </a:lnTo>
                  <a:lnTo>
                    <a:pt x="565163" y="1130345"/>
                  </a:lnTo>
                  <a:lnTo>
                    <a:pt x="565173" y="1130346"/>
                  </a:lnTo>
                  <a:lnTo>
                    <a:pt x="565183" y="1130345"/>
                  </a:lnTo>
                  <a:lnTo>
                    <a:pt x="5061858" y="1130345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132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7119260" y="4081173"/>
              <a:ext cx="885534" cy="885534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383481" y="4316889"/>
              <a:ext cx="418417" cy="414101"/>
              <a:chOff x="6967126" y="4092464"/>
              <a:chExt cx="453105" cy="44843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25" name="Freeform 136"/>
              <p:cNvSpPr>
                <a:spLocks/>
              </p:cNvSpPr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409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274540" y="4200833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3200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23936" y="4172747"/>
              <a:ext cx="2339102" cy="158197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 rot="17113113" flipV="1">
            <a:off x="5427165" y="2308860"/>
            <a:ext cx="1145461" cy="3024641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390270" y="2842214"/>
            <a:ext cx="5061858" cy="2335261"/>
            <a:chOff x="4390270" y="2842214"/>
            <a:chExt cx="5061858" cy="2335261"/>
          </a:xfrm>
        </p:grpSpPr>
        <p:sp>
          <p:nvSpPr>
            <p:cNvPr id="33" name="任意多边形 32"/>
            <p:cNvSpPr/>
            <p:nvPr/>
          </p:nvSpPr>
          <p:spPr>
            <a:xfrm flipH="1">
              <a:off x="4390270" y="2842214"/>
              <a:ext cx="5061858" cy="1130346"/>
            </a:xfrm>
            <a:custGeom>
              <a:avLst/>
              <a:gdLst>
                <a:gd name="connsiteX0" fmla="*/ 5061858 w 5061858"/>
                <a:gd name="connsiteY0" fmla="*/ 0 h 1130346"/>
                <a:gd name="connsiteX1" fmla="*/ 565173 w 5061858"/>
                <a:gd name="connsiteY1" fmla="*/ 0 h 1130346"/>
                <a:gd name="connsiteX2" fmla="*/ 562794 w 5061858"/>
                <a:gd name="connsiteY2" fmla="*/ 0 h 1130346"/>
                <a:gd name="connsiteX3" fmla="*/ 562794 w 5061858"/>
                <a:gd name="connsiteY3" fmla="*/ 240 h 1130346"/>
                <a:gd name="connsiteX4" fmla="*/ 451271 w 5061858"/>
                <a:gd name="connsiteY4" fmla="*/ 11482 h 1130346"/>
                <a:gd name="connsiteX5" fmla="*/ 0 w 5061858"/>
                <a:gd name="connsiteY5" fmla="*/ 565173 h 1130346"/>
                <a:gd name="connsiteX6" fmla="*/ 451271 w 5061858"/>
                <a:gd name="connsiteY6" fmla="*/ 1118864 h 1130346"/>
                <a:gd name="connsiteX7" fmla="*/ 562794 w 5061858"/>
                <a:gd name="connsiteY7" fmla="*/ 1130106 h 1130346"/>
                <a:gd name="connsiteX8" fmla="*/ 562794 w 5061858"/>
                <a:gd name="connsiteY8" fmla="*/ 1130345 h 1130346"/>
                <a:gd name="connsiteX9" fmla="*/ 565163 w 5061858"/>
                <a:gd name="connsiteY9" fmla="*/ 1130345 h 1130346"/>
                <a:gd name="connsiteX10" fmla="*/ 565173 w 5061858"/>
                <a:gd name="connsiteY10" fmla="*/ 1130346 h 1130346"/>
                <a:gd name="connsiteX11" fmla="*/ 565183 w 5061858"/>
                <a:gd name="connsiteY11" fmla="*/ 1130345 h 1130346"/>
                <a:gd name="connsiteX12" fmla="*/ 5061858 w 5061858"/>
                <a:gd name="connsiteY12" fmla="*/ 1130345 h 113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1858" h="1130346">
                  <a:moveTo>
                    <a:pt x="5061858" y="0"/>
                  </a:moveTo>
                  <a:lnTo>
                    <a:pt x="565173" y="0"/>
                  </a:lnTo>
                  <a:lnTo>
                    <a:pt x="562794" y="0"/>
                  </a:lnTo>
                  <a:lnTo>
                    <a:pt x="562794" y="240"/>
                  </a:lnTo>
                  <a:lnTo>
                    <a:pt x="451271" y="11482"/>
                  </a:lnTo>
                  <a:cubicBezTo>
                    <a:pt x="193731" y="64183"/>
                    <a:pt x="0" y="292054"/>
                    <a:pt x="0" y="565173"/>
                  </a:cubicBezTo>
                  <a:cubicBezTo>
                    <a:pt x="0" y="838292"/>
                    <a:pt x="193731" y="1066163"/>
                    <a:pt x="451271" y="1118864"/>
                  </a:cubicBezTo>
                  <a:lnTo>
                    <a:pt x="562794" y="1130106"/>
                  </a:lnTo>
                  <a:lnTo>
                    <a:pt x="562794" y="1130345"/>
                  </a:lnTo>
                  <a:lnTo>
                    <a:pt x="565163" y="1130345"/>
                  </a:lnTo>
                  <a:lnTo>
                    <a:pt x="565173" y="1130346"/>
                  </a:lnTo>
                  <a:lnTo>
                    <a:pt x="565183" y="1130345"/>
                  </a:lnTo>
                  <a:lnTo>
                    <a:pt x="5061858" y="1130345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132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8407101" y="2964620"/>
              <a:ext cx="885534" cy="885534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22649" y="3212230"/>
              <a:ext cx="435817" cy="469007"/>
              <a:chOff x="7005429" y="4859473"/>
              <a:chExt cx="466184" cy="501686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38" name="Freeform 154"/>
              <p:cNvSpPr>
                <a:spLocks/>
              </p:cNvSpPr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8595631" y="3084280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3200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686985" y="3038428"/>
              <a:ext cx="2339102" cy="213904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  <a:p>
              <a:endParaRPr lang="en-US" altLang="zh-CN" sz="1100" dirty="0" smtClean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  <a:p>
              <a:endParaRPr lang="en-US" altLang="zh-CN" sz="12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 rot="17113113" flipV="1">
            <a:off x="4139324" y="1181260"/>
            <a:ext cx="1145461" cy="3024641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02429" y="1714614"/>
            <a:ext cx="5061858" cy="1988521"/>
            <a:chOff x="3102429" y="1714614"/>
            <a:chExt cx="5061858" cy="1988521"/>
          </a:xfrm>
        </p:grpSpPr>
        <p:sp>
          <p:nvSpPr>
            <p:cNvPr id="45" name="任意多边形 44"/>
            <p:cNvSpPr/>
            <p:nvPr/>
          </p:nvSpPr>
          <p:spPr>
            <a:xfrm flipH="1">
              <a:off x="3102429" y="1714614"/>
              <a:ext cx="5061858" cy="1130346"/>
            </a:xfrm>
            <a:custGeom>
              <a:avLst/>
              <a:gdLst>
                <a:gd name="connsiteX0" fmla="*/ 5061858 w 5061858"/>
                <a:gd name="connsiteY0" fmla="*/ 0 h 1130346"/>
                <a:gd name="connsiteX1" fmla="*/ 565173 w 5061858"/>
                <a:gd name="connsiteY1" fmla="*/ 0 h 1130346"/>
                <a:gd name="connsiteX2" fmla="*/ 562794 w 5061858"/>
                <a:gd name="connsiteY2" fmla="*/ 0 h 1130346"/>
                <a:gd name="connsiteX3" fmla="*/ 562794 w 5061858"/>
                <a:gd name="connsiteY3" fmla="*/ 240 h 1130346"/>
                <a:gd name="connsiteX4" fmla="*/ 451271 w 5061858"/>
                <a:gd name="connsiteY4" fmla="*/ 11482 h 1130346"/>
                <a:gd name="connsiteX5" fmla="*/ 0 w 5061858"/>
                <a:gd name="connsiteY5" fmla="*/ 565173 h 1130346"/>
                <a:gd name="connsiteX6" fmla="*/ 451271 w 5061858"/>
                <a:gd name="connsiteY6" fmla="*/ 1118864 h 1130346"/>
                <a:gd name="connsiteX7" fmla="*/ 562794 w 5061858"/>
                <a:gd name="connsiteY7" fmla="*/ 1130106 h 1130346"/>
                <a:gd name="connsiteX8" fmla="*/ 562794 w 5061858"/>
                <a:gd name="connsiteY8" fmla="*/ 1130345 h 1130346"/>
                <a:gd name="connsiteX9" fmla="*/ 565163 w 5061858"/>
                <a:gd name="connsiteY9" fmla="*/ 1130345 h 1130346"/>
                <a:gd name="connsiteX10" fmla="*/ 565173 w 5061858"/>
                <a:gd name="connsiteY10" fmla="*/ 1130346 h 1130346"/>
                <a:gd name="connsiteX11" fmla="*/ 565183 w 5061858"/>
                <a:gd name="connsiteY11" fmla="*/ 1130345 h 1130346"/>
                <a:gd name="connsiteX12" fmla="*/ 5061858 w 5061858"/>
                <a:gd name="connsiteY12" fmla="*/ 1130345 h 113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1858" h="1130346">
                  <a:moveTo>
                    <a:pt x="5061858" y="0"/>
                  </a:moveTo>
                  <a:lnTo>
                    <a:pt x="565173" y="0"/>
                  </a:lnTo>
                  <a:lnTo>
                    <a:pt x="562794" y="0"/>
                  </a:lnTo>
                  <a:lnTo>
                    <a:pt x="562794" y="240"/>
                  </a:lnTo>
                  <a:lnTo>
                    <a:pt x="451271" y="11482"/>
                  </a:lnTo>
                  <a:cubicBezTo>
                    <a:pt x="193731" y="64183"/>
                    <a:pt x="0" y="292054"/>
                    <a:pt x="0" y="565173"/>
                  </a:cubicBezTo>
                  <a:cubicBezTo>
                    <a:pt x="0" y="838292"/>
                    <a:pt x="193731" y="1066163"/>
                    <a:pt x="451271" y="1118864"/>
                  </a:cubicBezTo>
                  <a:lnTo>
                    <a:pt x="562794" y="1130106"/>
                  </a:lnTo>
                  <a:lnTo>
                    <a:pt x="562794" y="1130345"/>
                  </a:lnTo>
                  <a:lnTo>
                    <a:pt x="565163" y="1130345"/>
                  </a:lnTo>
                  <a:lnTo>
                    <a:pt x="565173" y="1130346"/>
                  </a:lnTo>
                  <a:lnTo>
                    <a:pt x="565183" y="1130345"/>
                  </a:lnTo>
                  <a:lnTo>
                    <a:pt x="5061858" y="1130345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132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7119260" y="1837020"/>
              <a:ext cx="885534" cy="885534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3370928" y="2071209"/>
              <a:ext cx="420489" cy="470246"/>
              <a:chOff x="5999255" y="3275006"/>
              <a:chExt cx="402656" cy="45030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50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30" cy="30830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11"/>
              <p:cNvSpPr>
                <a:spLocks noEditPoints="1"/>
              </p:cNvSpPr>
              <p:nvPr/>
            </p:nvSpPr>
            <p:spPr bwMode="auto">
              <a:xfrm>
                <a:off x="6172089" y="3380574"/>
                <a:ext cx="97161" cy="97161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291165" y="1956680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3200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11826" y="1918031"/>
              <a:ext cx="2339102" cy="178510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1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8" grpId="0" animBg="1"/>
          <p:bldP spid="27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8" grpId="0" animBg="1"/>
          <p:bldP spid="27" grpId="0" animBg="1"/>
          <p:bldP spid="4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36434" y="3822793"/>
            <a:ext cx="2944723" cy="2530315"/>
            <a:chOff x="1036434" y="3822793"/>
            <a:chExt cx="2944723" cy="2530315"/>
          </a:xfrm>
        </p:grpSpPr>
        <p:sp>
          <p:nvSpPr>
            <p:cNvPr id="8" name="圆角矩形 7"/>
            <p:cNvSpPr/>
            <p:nvPr/>
          </p:nvSpPr>
          <p:spPr>
            <a:xfrm>
              <a:off x="1036434" y="3822793"/>
              <a:ext cx="2944723" cy="1760272"/>
            </a:xfrm>
            <a:prstGeom prst="roundRect">
              <a:avLst>
                <a:gd name="adj" fmla="val 7594"/>
              </a:avLst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24480" y="4426427"/>
              <a:ext cx="2698175" cy="192668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4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24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06786" y="3822793"/>
            <a:ext cx="2944723" cy="2354222"/>
            <a:chOff x="4606786" y="3822793"/>
            <a:chExt cx="2944723" cy="2354222"/>
          </a:xfrm>
        </p:grpSpPr>
        <p:sp>
          <p:nvSpPr>
            <p:cNvPr id="11" name="圆角矩形 10"/>
            <p:cNvSpPr/>
            <p:nvPr/>
          </p:nvSpPr>
          <p:spPr>
            <a:xfrm>
              <a:off x="4606786" y="3822793"/>
              <a:ext cx="2944723" cy="1760272"/>
            </a:xfrm>
            <a:prstGeom prst="roundRect">
              <a:avLst>
                <a:gd name="adj" fmla="val 7594"/>
              </a:avLst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29737" y="4410378"/>
              <a:ext cx="2698175" cy="176663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4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77138" y="3822793"/>
            <a:ext cx="2944723" cy="2511849"/>
            <a:chOff x="8177138" y="3822793"/>
            <a:chExt cx="2944723" cy="2511849"/>
          </a:xfrm>
        </p:grpSpPr>
        <p:sp>
          <p:nvSpPr>
            <p:cNvPr id="14" name="圆角矩形 13"/>
            <p:cNvSpPr/>
            <p:nvPr/>
          </p:nvSpPr>
          <p:spPr>
            <a:xfrm>
              <a:off x="8177138" y="3822793"/>
              <a:ext cx="2944723" cy="1760272"/>
            </a:xfrm>
            <a:prstGeom prst="roundRect">
              <a:avLst>
                <a:gd name="adj" fmla="val 7594"/>
              </a:avLst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05003" y="4426427"/>
              <a:ext cx="2698175" cy="19082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4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98019" y="1744395"/>
            <a:ext cx="984738" cy="984738"/>
            <a:chOff x="5598019" y="1744395"/>
            <a:chExt cx="984738" cy="984738"/>
          </a:xfrm>
        </p:grpSpPr>
        <p:sp>
          <p:nvSpPr>
            <p:cNvPr id="18" name="椭圆 17"/>
            <p:cNvSpPr/>
            <p:nvPr/>
          </p:nvSpPr>
          <p:spPr>
            <a:xfrm>
              <a:off x="5598019" y="1744395"/>
              <a:ext cx="984738" cy="984738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874764" y="1986367"/>
              <a:ext cx="391589" cy="500794"/>
              <a:chOff x="1605186" y="572440"/>
              <a:chExt cx="563562" cy="72072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effectLst/>
          </p:grpSpPr>
          <p:sp>
            <p:nvSpPr>
              <p:cNvPr id="20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23" name="直接连接符 22"/>
          <p:cNvCxnSpPr/>
          <p:nvPr/>
        </p:nvCxnSpPr>
        <p:spPr>
          <a:xfrm>
            <a:off x="2487754" y="3134748"/>
            <a:ext cx="7200000" cy="0"/>
          </a:xfrm>
          <a:prstGeom prst="line">
            <a:avLst/>
          </a:prstGeom>
          <a:ln w="12700">
            <a:solidFill>
              <a:srgbClr val="1F3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084997" y="2746612"/>
            <a:ext cx="0" cy="792000"/>
          </a:xfrm>
          <a:prstGeom prst="line">
            <a:avLst/>
          </a:prstGeom>
          <a:ln w="19050">
            <a:solidFill>
              <a:srgbClr val="1F3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07231" y="3142612"/>
            <a:ext cx="0" cy="792000"/>
          </a:xfrm>
          <a:prstGeom prst="line">
            <a:avLst/>
          </a:prstGeom>
          <a:ln w="19050">
            <a:solidFill>
              <a:srgbClr val="1F3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691736" y="3142612"/>
            <a:ext cx="0" cy="792000"/>
          </a:xfrm>
          <a:prstGeom prst="line">
            <a:avLst/>
          </a:prstGeom>
          <a:ln w="19050">
            <a:solidFill>
              <a:srgbClr val="1F3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725549" y="3420588"/>
            <a:ext cx="720000" cy="720000"/>
            <a:chOff x="5725549" y="3420588"/>
            <a:chExt cx="720000" cy="720000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5725549" y="3420588"/>
              <a:ext cx="720000" cy="720000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863309" y="3612149"/>
              <a:ext cx="443375" cy="336878"/>
              <a:chOff x="4268086" y="4221191"/>
              <a:chExt cx="509646" cy="387231"/>
            </a:xfrm>
            <a:solidFill>
              <a:schemeClr val="bg1"/>
            </a:solidFill>
            <a:effectLst/>
          </p:grpSpPr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147231" y="3420588"/>
            <a:ext cx="720000" cy="720000"/>
            <a:chOff x="2147231" y="3420588"/>
            <a:chExt cx="720000" cy="720000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2147231" y="3420588"/>
              <a:ext cx="720000" cy="720000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340788" y="3642718"/>
              <a:ext cx="332886" cy="318365"/>
              <a:chOff x="1004888" y="993775"/>
              <a:chExt cx="2438400" cy="2332038"/>
            </a:xfrm>
            <a:solidFill>
              <a:schemeClr val="bg1"/>
            </a:solidFill>
            <a:effectLst/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任意多边形 39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9302763" y="3420588"/>
            <a:ext cx="720000" cy="720000"/>
            <a:chOff x="9302763" y="3420588"/>
            <a:chExt cx="720000" cy="720000"/>
          </a:xfrm>
        </p:grpSpPr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9302763" y="3420588"/>
              <a:ext cx="720000" cy="720000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Freeform 223"/>
            <p:cNvSpPr>
              <a:spLocks noChangeAspect="1"/>
            </p:cNvSpPr>
            <p:nvPr/>
          </p:nvSpPr>
          <p:spPr bwMode="auto">
            <a:xfrm>
              <a:off x="9495826" y="3631642"/>
              <a:ext cx="367305" cy="297892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18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9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0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1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2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3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27" name="椭圆 26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23" name="组合 22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24" name="椭圆 23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269986" y="2694754"/>
              <a:ext cx="160492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03</a:t>
              </a:r>
              <a:endParaRPr lang="zh-CN" altLang="en-US" sz="96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8552" y="5612201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38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979136" y="1330352"/>
            <a:ext cx="3479325" cy="684000"/>
            <a:chOff x="7314113" y="1330352"/>
            <a:chExt cx="3479325" cy="684000"/>
          </a:xfrm>
        </p:grpSpPr>
        <p:sp>
          <p:nvSpPr>
            <p:cNvPr id="40" name="圆角矩形 39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7968910" y="1407086"/>
              <a:ext cx="2490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年度工作概述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79135" y="2632865"/>
            <a:ext cx="3479325" cy="684000"/>
            <a:chOff x="7314112" y="2632865"/>
            <a:chExt cx="3479325" cy="684000"/>
          </a:xfrm>
        </p:grpSpPr>
        <p:sp>
          <p:nvSpPr>
            <p:cNvPr id="43" name="圆角矩形 42"/>
            <p:cNvSpPr/>
            <p:nvPr/>
          </p:nvSpPr>
          <p:spPr>
            <a:xfrm>
              <a:off x="7314112" y="2632865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36"/>
            <p:cNvSpPr txBox="1"/>
            <p:nvPr/>
          </p:nvSpPr>
          <p:spPr>
            <a:xfrm>
              <a:off x="7989593" y="2713255"/>
              <a:ext cx="241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工作完成情况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79134" y="3987137"/>
            <a:ext cx="3479325" cy="684000"/>
            <a:chOff x="7314111" y="3987137"/>
            <a:chExt cx="3479325" cy="684000"/>
          </a:xfrm>
        </p:grpSpPr>
        <p:sp>
          <p:nvSpPr>
            <p:cNvPr id="48" name="圆角矩形 47"/>
            <p:cNvSpPr/>
            <p:nvPr/>
          </p:nvSpPr>
          <p:spPr>
            <a:xfrm>
              <a:off x="7314111" y="3987137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8014933" y="4063552"/>
              <a:ext cx="2444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成功项目展示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74628" y="5278390"/>
            <a:ext cx="3479325" cy="684000"/>
            <a:chOff x="7309605" y="5278390"/>
            <a:chExt cx="3479325" cy="684000"/>
          </a:xfrm>
        </p:grpSpPr>
        <p:sp>
          <p:nvSpPr>
            <p:cNvPr id="56" name="圆角矩形 55"/>
            <p:cNvSpPr/>
            <p:nvPr/>
          </p:nvSpPr>
          <p:spPr>
            <a:xfrm>
              <a:off x="7309605" y="5278390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38"/>
            <p:cNvSpPr txBox="1"/>
            <p:nvPr/>
          </p:nvSpPr>
          <p:spPr>
            <a:xfrm>
              <a:off x="7989593" y="5363259"/>
              <a:ext cx="2469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明年工作计划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451579" y="1225982"/>
            <a:ext cx="956652" cy="956778"/>
            <a:chOff x="4827922" y="1186802"/>
            <a:chExt cx="576000" cy="576076"/>
          </a:xfrm>
        </p:grpSpPr>
        <p:sp>
          <p:nvSpPr>
            <p:cNvPr id="61" name="椭圆 60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组合 66"/>
          <p:cNvGrpSpPr/>
          <p:nvPr/>
        </p:nvGrpSpPr>
        <p:grpSpPr>
          <a:xfrm>
            <a:off x="7451579" y="2531322"/>
            <a:ext cx="956652" cy="956778"/>
            <a:chOff x="4827922" y="1186802"/>
            <a:chExt cx="576000" cy="576076"/>
          </a:xfrm>
        </p:grpSpPr>
        <p:sp>
          <p:nvSpPr>
            <p:cNvPr id="68" name="椭圆 67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组合 73"/>
          <p:cNvGrpSpPr/>
          <p:nvPr/>
        </p:nvGrpSpPr>
        <p:grpSpPr>
          <a:xfrm>
            <a:off x="7451577" y="3836662"/>
            <a:ext cx="956652" cy="956778"/>
            <a:chOff x="4827922" y="1186802"/>
            <a:chExt cx="576000" cy="576076"/>
          </a:xfrm>
        </p:grpSpPr>
        <p:sp>
          <p:nvSpPr>
            <p:cNvPr id="75" name="椭圆 74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组合 80"/>
          <p:cNvGrpSpPr/>
          <p:nvPr/>
        </p:nvGrpSpPr>
        <p:grpSpPr>
          <a:xfrm>
            <a:off x="7451577" y="5142002"/>
            <a:ext cx="956652" cy="956778"/>
            <a:chOff x="4827922" y="1186802"/>
            <a:chExt cx="576000" cy="576076"/>
          </a:xfrm>
        </p:grpSpPr>
        <p:sp>
          <p:nvSpPr>
            <p:cNvPr id="82" name="椭圆 81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2013773" y="2804100"/>
            <a:ext cx="3479325" cy="684000"/>
            <a:chOff x="2013773" y="2804100"/>
            <a:chExt cx="3479325" cy="684000"/>
          </a:xfrm>
        </p:grpSpPr>
        <p:sp>
          <p:nvSpPr>
            <p:cNvPr id="106" name="圆角矩形 105"/>
            <p:cNvSpPr/>
            <p:nvPr/>
          </p:nvSpPr>
          <p:spPr>
            <a:xfrm flipV="1">
              <a:off x="2013773" y="2804100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5"/>
            <p:cNvSpPr txBox="1"/>
            <p:nvPr/>
          </p:nvSpPr>
          <p:spPr>
            <a:xfrm>
              <a:off x="2782860" y="2818675"/>
              <a:ext cx="2147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目      录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08" name="椭圆 107"/>
          <p:cNvSpPr>
            <a:spLocks noChangeAspect="1"/>
          </p:cNvSpPr>
          <p:nvPr/>
        </p:nvSpPr>
        <p:spPr>
          <a:xfrm flipV="1">
            <a:off x="5883952" y="4099270"/>
            <a:ext cx="576000" cy="57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>
            <a:spLocks noChangeAspect="1"/>
          </p:cNvSpPr>
          <p:nvPr/>
        </p:nvSpPr>
        <p:spPr>
          <a:xfrm flipV="1">
            <a:off x="3928541" y="4473506"/>
            <a:ext cx="576000" cy="57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>
            <a:spLocks noChangeAspect="1"/>
          </p:cNvSpPr>
          <p:nvPr/>
        </p:nvSpPr>
        <p:spPr>
          <a:xfrm flipV="1">
            <a:off x="1410427" y="4300605"/>
            <a:ext cx="576000" cy="57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>
            <a:spLocks noChangeAspect="1"/>
          </p:cNvSpPr>
          <p:nvPr/>
        </p:nvSpPr>
        <p:spPr>
          <a:xfrm flipV="1">
            <a:off x="2704432" y="4268949"/>
            <a:ext cx="576000" cy="57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>
            <a:spLocks noChangeAspect="1"/>
          </p:cNvSpPr>
          <p:nvPr/>
        </p:nvSpPr>
        <p:spPr>
          <a:xfrm flipV="1">
            <a:off x="3362953" y="4143273"/>
            <a:ext cx="396000" cy="39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>
            <a:spLocks noChangeAspect="1"/>
          </p:cNvSpPr>
          <p:nvPr/>
        </p:nvSpPr>
        <p:spPr>
          <a:xfrm flipV="1">
            <a:off x="5405431" y="4071302"/>
            <a:ext cx="360000" cy="360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 flipV="1">
            <a:off x="5746156" y="3766859"/>
            <a:ext cx="360000" cy="360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>
            <a:spLocks noChangeAspect="1"/>
          </p:cNvSpPr>
          <p:nvPr/>
        </p:nvSpPr>
        <p:spPr>
          <a:xfrm flipV="1">
            <a:off x="1504359" y="3844613"/>
            <a:ext cx="360000" cy="360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>
            <a:spLocks noChangeAspect="1"/>
          </p:cNvSpPr>
          <p:nvPr/>
        </p:nvSpPr>
        <p:spPr>
          <a:xfrm flipV="1">
            <a:off x="1997172" y="4052949"/>
            <a:ext cx="432000" cy="432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>
            <a:spLocks noChangeAspect="1"/>
          </p:cNvSpPr>
          <p:nvPr/>
        </p:nvSpPr>
        <p:spPr>
          <a:xfrm flipV="1">
            <a:off x="4502327" y="4251302"/>
            <a:ext cx="324000" cy="324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 flipV="1">
            <a:off x="4936650" y="4413302"/>
            <a:ext cx="216000" cy="21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>
            <a:spLocks noChangeAspect="1"/>
          </p:cNvSpPr>
          <p:nvPr/>
        </p:nvSpPr>
        <p:spPr>
          <a:xfrm flipV="1">
            <a:off x="3879800" y="4190684"/>
            <a:ext cx="216000" cy="21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>
            <a:spLocks noChangeAspect="1"/>
          </p:cNvSpPr>
          <p:nvPr/>
        </p:nvSpPr>
        <p:spPr>
          <a:xfrm flipV="1">
            <a:off x="1174651" y="4801567"/>
            <a:ext cx="216000" cy="21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>
            <a:spLocks noChangeAspect="1"/>
          </p:cNvSpPr>
          <p:nvPr/>
        </p:nvSpPr>
        <p:spPr>
          <a:xfrm flipV="1">
            <a:off x="1059458" y="4226684"/>
            <a:ext cx="144000" cy="144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>
            <a:spLocks noChangeAspect="1"/>
          </p:cNvSpPr>
          <p:nvPr/>
        </p:nvSpPr>
        <p:spPr>
          <a:xfrm flipV="1">
            <a:off x="1191049" y="3844613"/>
            <a:ext cx="108000" cy="108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27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40" name="任意多边形 39"/>
          <p:cNvSpPr/>
          <p:nvPr/>
        </p:nvSpPr>
        <p:spPr>
          <a:xfrm rot="2700000">
            <a:off x="4575507" y="2408468"/>
            <a:ext cx="3093962" cy="3093544"/>
          </a:xfrm>
          <a:custGeom>
            <a:avLst/>
            <a:gdLst>
              <a:gd name="connsiteX0" fmla="*/ 1102132 w 2204265"/>
              <a:gd name="connsiteY0" fmla="*/ 321083 h 2204265"/>
              <a:gd name="connsiteX1" fmla="*/ 311557 w 2204265"/>
              <a:gd name="connsiteY1" fmla="*/ 1111658 h 2204265"/>
              <a:gd name="connsiteX2" fmla="*/ 1102132 w 2204265"/>
              <a:gd name="connsiteY2" fmla="*/ 1902233 h 2204265"/>
              <a:gd name="connsiteX3" fmla="*/ 1892707 w 2204265"/>
              <a:gd name="connsiteY3" fmla="*/ 1111658 h 2204265"/>
              <a:gd name="connsiteX4" fmla="*/ 1102132 w 2204265"/>
              <a:gd name="connsiteY4" fmla="*/ 321083 h 2204265"/>
              <a:gd name="connsiteX5" fmla="*/ 977042 w 2204265"/>
              <a:gd name="connsiteY5" fmla="*/ 0 h 2204265"/>
              <a:gd name="connsiteX6" fmla="*/ 1227224 w 2204265"/>
              <a:gd name="connsiteY6" fmla="*/ 0 h 2204265"/>
              <a:gd name="connsiteX7" fmla="*/ 1276006 w 2204265"/>
              <a:gd name="connsiteY7" fmla="*/ 227584 h 2204265"/>
              <a:gd name="connsiteX8" fmla="*/ 1287791 w 2204265"/>
              <a:gd name="connsiteY8" fmla="*/ 229382 h 2204265"/>
              <a:gd name="connsiteX9" fmla="*/ 1387705 w 2204265"/>
              <a:gd name="connsiteY9" fmla="*/ 259057 h 2204265"/>
              <a:gd name="connsiteX10" fmla="*/ 1544868 w 2204265"/>
              <a:gd name="connsiteY10" fmla="*/ 85113 h 2204265"/>
              <a:gd name="connsiteX11" fmla="*/ 1761531 w 2204265"/>
              <a:gd name="connsiteY11" fmla="*/ 210203 h 2204265"/>
              <a:gd name="connsiteX12" fmla="*/ 1691902 w 2204265"/>
              <a:gd name="connsiteY12" fmla="*/ 425756 h 2204265"/>
              <a:gd name="connsiteX13" fmla="*/ 1705003 w 2204265"/>
              <a:gd name="connsiteY13" fmla="*/ 435309 h 2204265"/>
              <a:gd name="connsiteX14" fmla="*/ 1774668 w 2204265"/>
              <a:gd name="connsiteY14" fmla="*/ 502325 h 2204265"/>
              <a:gd name="connsiteX15" fmla="*/ 1782142 w 2204265"/>
              <a:gd name="connsiteY15" fmla="*/ 511190 h 2204265"/>
              <a:gd name="connsiteX16" fmla="*/ 1994063 w 2204265"/>
              <a:gd name="connsiteY16" fmla="*/ 442735 h 2204265"/>
              <a:gd name="connsiteX17" fmla="*/ 2119154 w 2204265"/>
              <a:gd name="connsiteY17" fmla="*/ 659399 h 2204265"/>
              <a:gd name="connsiteX18" fmla="*/ 1961265 w 2204265"/>
              <a:gd name="connsiteY18" fmla="*/ 802053 h 2204265"/>
              <a:gd name="connsiteX19" fmla="*/ 1974042 w 2204265"/>
              <a:gd name="connsiteY19" fmla="*/ 833752 h 2204265"/>
              <a:gd name="connsiteX20" fmla="*/ 1999140 w 2204265"/>
              <a:gd name="connsiteY20" fmla="*/ 933073 h 2204265"/>
              <a:gd name="connsiteX21" fmla="*/ 2204265 w 2204265"/>
              <a:gd name="connsiteY21" fmla="*/ 977042 h 2204265"/>
              <a:gd name="connsiteX22" fmla="*/ 2204265 w 2204265"/>
              <a:gd name="connsiteY22" fmla="*/ 1227224 h 2204265"/>
              <a:gd name="connsiteX23" fmla="*/ 2012137 w 2204265"/>
              <a:gd name="connsiteY23" fmla="*/ 1268406 h 2204265"/>
              <a:gd name="connsiteX24" fmla="*/ 2004638 w 2204265"/>
              <a:gd name="connsiteY24" fmla="*/ 1317545 h 2204265"/>
              <a:gd name="connsiteX25" fmla="*/ 1985237 w 2204265"/>
              <a:gd name="connsiteY25" fmla="*/ 1394985 h 2204265"/>
              <a:gd name="connsiteX26" fmla="*/ 1977636 w 2204265"/>
              <a:gd name="connsiteY26" fmla="*/ 1417004 h 2204265"/>
              <a:gd name="connsiteX27" fmla="*/ 2119154 w 2204265"/>
              <a:gd name="connsiteY27" fmla="*/ 1544868 h 2204265"/>
              <a:gd name="connsiteX28" fmla="*/ 1994063 w 2204265"/>
              <a:gd name="connsiteY28" fmla="*/ 1761531 h 2204265"/>
              <a:gd name="connsiteX29" fmla="*/ 1820151 w 2204265"/>
              <a:gd name="connsiteY29" fmla="*/ 1705353 h 2204265"/>
              <a:gd name="connsiteX30" fmla="*/ 1798711 w 2204265"/>
              <a:gd name="connsiteY30" fmla="*/ 1734758 h 2204265"/>
              <a:gd name="connsiteX31" fmla="*/ 1731696 w 2204265"/>
              <a:gd name="connsiteY31" fmla="*/ 1804423 h 2204265"/>
              <a:gd name="connsiteX32" fmla="*/ 1706998 w 2204265"/>
              <a:gd name="connsiteY32" fmla="*/ 1825242 h 2204265"/>
              <a:gd name="connsiteX33" fmla="*/ 1761531 w 2204265"/>
              <a:gd name="connsiteY33" fmla="*/ 1994062 h 2204265"/>
              <a:gd name="connsiteX34" fmla="*/ 1544868 w 2204265"/>
              <a:gd name="connsiteY34" fmla="*/ 2119153 h 2204265"/>
              <a:gd name="connsiteX35" fmla="*/ 1429863 w 2204265"/>
              <a:gd name="connsiteY35" fmla="*/ 1991868 h 2204265"/>
              <a:gd name="connsiteX36" fmla="*/ 1400268 w 2204265"/>
              <a:gd name="connsiteY36" fmla="*/ 2003797 h 2204265"/>
              <a:gd name="connsiteX37" fmla="*/ 1262745 w 2204265"/>
              <a:gd name="connsiteY37" fmla="*/ 2038549 h 2204265"/>
              <a:gd name="connsiteX38" fmla="*/ 1227224 w 2204265"/>
              <a:gd name="connsiteY38" fmla="*/ 2204265 h 2204265"/>
              <a:gd name="connsiteX39" fmla="*/ 977042 w 2204265"/>
              <a:gd name="connsiteY39" fmla="*/ 2204265 h 2204265"/>
              <a:gd name="connsiteX40" fmla="*/ 941447 w 2204265"/>
              <a:gd name="connsiteY40" fmla="*/ 2038203 h 2204265"/>
              <a:gd name="connsiteX41" fmla="*/ 916475 w 2204265"/>
              <a:gd name="connsiteY41" fmla="*/ 2034392 h 2204265"/>
              <a:gd name="connsiteX42" fmla="*/ 774169 w 2204265"/>
              <a:gd name="connsiteY42" fmla="*/ 1992127 h 2204265"/>
              <a:gd name="connsiteX43" fmla="*/ 659399 w 2204265"/>
              <a:gd name="connsiteY43" fmla="*/ 2119153 h 2204265"/>
              <a:gd name="connsiteX44" fmla="*/ 442735 w 2204265"/>
              <a:gd name="connsiteY44" fmla="*/ 1994062 h 2204265"/>
              <a:gd name="connsiteX45" fmla="*/ 496981 w 2204265"/>
              <a:gd name="connsiteY45" fmla="*/ 1826130 h 2204265"/>
              <a:gd name="connsiteX46" fmla="*/ 391274 w 2204265"/>
              <a:gd name="connsiteY46" fmla="*/ 1717869 h 2204265"/>
              <a:gd name="connsiteX47" fmla="*/ 382878 w 2204265"/>
              <a:gd name="connsiteY47" fmla="*/ 1705753 h 2204265"/>
              <a:gd name="connsiteX48" fmla="*/ 210204 w 2204265"/>
              <a:gd name="connsiteY48" fmla="*/ 1761531 h 2204265"/>
              <a:gd name="connsiteX49" fmla="*/ 85113 w 2204265"/>
              <a:gd name="connsiteY49" fmla="*/ 1544868 h 2204265"/>
              <a:gd name="connsiteX50" fmla="*/ 226733 w 2204265"/>
              <a:gd name="connsiteY50" fmla="*/ 1416912 h 2204265"/>
              <a:gd name="connsiteX51" fmla="*/ 212821 w 2204265"/>
              <a:gd name="connsiteY51" fmla="*/ 1373126 h 2204265"/>
              <a:gd name="connsiteX52" fmla="*/ 191748 w 2204265"/>
              <a:gd name="connsiteY52" fmla="*/ 1268325 h 2204265"/>
              <a:gd name="connsiteX53" fmla="*/ 0 w 2204265"/>
              <a:gd name="connsiteY53" fmla="*/ 1227224 h 2204265"/>
              <a:gd name="connsiteX54" fmla="*/ 0 w 2204265"/>
              <a:gd name="connsiteY54" fmla="*/ 977042 h 2204265"/>
              <a:gd name="connsiteX55" fmla="*/ 203220 w 2204265"/>
              <a:gd name="connsiteY55" fmla="*/ 933481 h 2204265"/>
              <a:gd name="connsiteX56" fmla="*/ 212821 w 2204265"/>
              <a:gd name="connsiteY56" fmla="*/ 890649 h 2204265"/>
              <a:gd name="connsiteX57" fmla="*/ 243470 w 2204265"/>
              <a:gd name="connsiteY57" fmla="*/ 802476 h 2204265"/>
              <a:gd name="connsiteX58" fmla="*/ 85113 w 2204265"/>
              <a:gd name="connsiteY58" fmla="*/ 659399 h 2204265"/>
              <a:gd name="connsiteX59" fmla="*/ 210204 w 2204265"/>
              <a:gd name="connsiteY59" fmla="*/ 442735 h 2204265"/>
              <a:gd name="connsiteX60" fmla="*/ 423776 w 2204265"/>
              <a:gd name="connsiteY60" fmla="*/ 511723 h 2204265"/>
              <a:gd name="connsiteX61" fmla="*/ 470557 w 2204265"/>
              <a:gd name="connsiteY61" fmla="*/ 461243 h 2204265"/>
              <a:gd name="connsiteX62" fmla="*/ 512656 w 2204265"/>
              <a:gd name="connsiteY62" fmla="*/ 426662 h 2204265"/>
              <a:gd name="connsiteX63" fmla="*/ 442735 w 2204265"/>
              <a:gd name="connsiteY63" fmla="*/ 210203 h 2204265"/>
              <a:gd name="connsiteX64" fmla="*/ 659399 w 2204265"/>
              <a:gd name="connsiteY64" fmla="*/ 85113 h 2204265"/>
              <a:gd name="connsiteX65" fmla="*/ 815299 w 2204265"/>
              <a:gd name="connsiteY65" fmla="*/ 257661 h 2204265"/>
              <a:gd name="connsiteX66" fmla="*/ 916475 w 2204265"/>
              <a:gd name="connsiteY66" fmla="*/ 229382 h 2204265"/>
              <a:gd name="connsiteX67" fmla="*/ 928259 w 2204265"/>
              <a:gd name="connsiteY67" fmla="*/ 227584 h 220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399"/>
          </a:p>
        </p:txBody>
      </p:sp>
      <p:grpSp>
        <p:nvGrpSpPr>
          <p:cNvPr id="41" name="Group 181"/>
          <p:cNvGrpSpPr>
            <a:grpSpLocks noChangeAspect="1"/>
          </p:cNvGrpSpPr>
          <p:nvPr/>
        </p:nvGrpSpPr>
        <p:grpSpPr bwMode="auto">
          <a:xfrm>
            <a:off x="5797521" y="3216992"/>
            <a:ext cx="667147" cy="662368"/>
            <a:chOff x="2160" y="2262"/>
            <a:chExt cx="411" cy="408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42" name="Freeform 189"/>
            <p:cNvSpPr>
              <a:spLocks/>
            </p:cNvSpPr>
            <p:nvPr/>
          </p:nvSpPr>
          <p:spPr bwMode="auto">
            <a:xfrm>
              <a:off x="2280" y="2262"/>
              <a:ext cx="163" cy="163"/>
            </a:xfrm>
            <a:custGeom>
              <a:avLst/>
              <a:gdLst>
                <a:gd name="T0" fmla="*/ 6 w 68"/>
                <a:gd name="T1" fmla="*/ 44 h 68"/>
                <a:gd name="T2" fmla="*/ 34 w 68"/>
                <a:gd name="T3" fmla="*/ 68 h 68"/>
                <a:gd name="T4" fmla="*/ 62 w 68"/>
                <a:gd name="T5" fmla="*/ 44 h 68"/>
                <a:gd name="T6" fmla="*/ 68 w 68"/>
                <a:gd name="T7" fmla="*/ 33 h 68"/>
                <a:gd name="T8" fmla="*/ 63 w 68"/>
                <a:gd name="T9" fmla="*/ 28 h 68"/>
                <a:gd name="T10" fmla="*/ 34 w 68"/>
                <a:gd name="T11" fmla="*/ 0 h 68"/>
                <a:gd name="T12" fmla="*/ 5 w 68"/>
                <a:gd name="T13" fmla="*/ 28 h 68"/>
                <a:gd name="T14" fmla="*/ 0 w 68"/>
                <a:gd name="T15" fmla="*/ 33 h 68"/>
                <a:gd name="T16" fmla="*/ 6 w 68"/>
                <a:gd name="T17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" y="44"/>
                  </a:moveTo>
                  <a:cubicBezTo>
                    <a:pt x="9" y="57"/>
                    <a:pt x="16" y="68"/>
                    <a:pt x="34" y="68"/>
                  </a:cubicBezTo>
                  <a:cubicBezTo>
                    <a:pt x="53" y="68"/>
                    <a:pt x="60" y="57"/>
                    <a:pt x="62" y="44"/>
                  </a:cubicBezTo>
                  <a:cubicBezTo>
                    <a:pt x="66" y="42"/>
                    <a:pt x="68" y="37"/>
                    <a:pt x="68" y="33"/>
                  </a:cubicBezTo>
                  <a:cubicBezTo>
                    <a:pt x="67" y="31"/>
                    <a:pt x="66" y="29"/>
                    <a:pt x="63" y="28"/>
                  </a:cubicBezTo>
                  <a:cubicBezTo>
                    <a:pt x="63" y="13"/>
                    <a:pt x="51" y="0"/>
                    <a:pt x="34" y="0"/>
                  </a:cubicBezTo>
                  <a:cubicBezTo>
                    <a:pt x="17" y="0"/>
                    <a:pt x="6" y="13"/>
                    <a:pt x="5" y="28"/>
                  </a:cubicBezTo>
                  <a:cubicBezTo>
                    <a:pt x="2" y="29"/>
                    <a:pt x="0" y="30"/>
                    <a:pt x="0" y="33"/>
                  </a:cubicBezTo>
                  <a:cubicBezTo>
                    <a:pt x="0" y="37"/>
                    <a:pt x="2" y="43"/>
                    <a:pt x="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3" name="Freeform 190"/>
            <p:cNvSpPr>
              <a:spLocks/>
            </p:cNvSpPr>
            <p:nvPr/>
          </p:nvSpPr>
          <p:spPr bwMode="auto">
            <a:xfrm>
              <a:off x="2258" y="2437"/>
              <a:ext cx="214" cy="62"/>
            </a:xfrm>
            <a:custGeom>
              <a:avLst/>
              <a:gdLst>
                <a:gd name="T0" fmla="*/ 42 w 89"/>
                <a:gd name="T1" fmla="*/ 26 h 26"/>
                <a:gd name="T2" fmla="*/ 48 w 89"/>
                <a:gd name="T3" fmla="*/ 26 h 26"/>
                <a:gd name="T4" fmla="*/ 52 w 89"/>
                <a:gd name="T5" fmla="*/ 26 h 26"/>
                <a:gd name="T6" fmla="*/ 89 w 89"/>
                <a:gd name="T7" fmla="*/ 9 h 26"/>
                <a:gd name="T8" fmla="*/ 66 w 89"/>
                <a:gd name="T9" fmla="*/ 0 h 26"/>
                <a:gd name="T10" fmla="*/ 56 w 89"/>
                <a:gd name="T11" fmla="*/ 0 h 26"/>
                <a:gd name="T12" fmla="*/ 48 w 89"/>
                <a:gd name="T13" fmla="*/ 0 h 26"/>
                <a:gd name="T14" fmla="*/ 42 w 89"/>
                <a:gd name="T15" fmla="*/ 0 h 26"/>
                <a:gd name="T16" fmla="*/ 33 w 89"/>
                <a:gd name="T17" fmla="*/ 0 h 26"/>
                <a:gd name="T18" fmla="*/ 24 w 89"/>
                <a:gd name="T19" fmla="*/ 0 h 26"/>
                <a:gd name="T20" fmla="*/ 0 w 89"/>
                <a:gd name="T21" fmla="*/ 9 h 26"/>
                <a:gd name="T22" fmla="*/ 38 w 89"/>
                <a:gd name="T23" fmla="*/ 26 h 26"/>
                <a:gd name="T24" fmla="*/ 42 w 89"/>
                <a:gd name="T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6">
                  <a:moveTo>
                    <a:pt x="42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8" y="8"/>
                    <a:pt x="76" y="2"/>
                    <a:pt x="66" y="0"/>
                  </a:cubicBezTo>
                  <a:cubicBezTo>
                    <a:pt x="65" y="0"/>
                    <a:pt x="58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5" y="0"/>
                    <a:pt x="24" y="0"/>
                  </a:cubicBezTo>
                  <a:cubicBezTo>
                    <a:pt x="14" y="2"/>
                    <a:pt x="1" y="8"/>
                    <a:pt x="0" y="9"/>
                  </a:cubicBezTo>
                  <a:cubicBezTo>
                    <a:pt x="38" y="26"/>
                    <a:pt x="38" y="26"/>
                    <a:pt x="38" y="26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4" name="Freeform 191"/>
            <p:cNvSpPr>
              <a:spLocks/>
            </p:cNvSpPr>
            <p:nvPr/>
          </p:nvSpPr>
          <p:spPr bwMode="auto">
            <a:xfrm>
              <a:off x="2354" y="2513"/>
              <a:ext cx="22" cy="157"/>
            </a:xfrm>
            <a:custGeom>
              <a:avLst/>
              <a:gdLst>
                <a:gd name="T0" fmla="*/ 3 w 22"/>
                <a:gd name="T1" fmla="*/ 157 h 157"/>
                <a:gd name="T2" fmla="*/ 20 w 22"/>
                <a:gd name="T3" fmla="*/ 157 h 157"/>
                <a:gd name="T4" fmla="*/ 22 w 22"/>
                <a:gd name="T5" fmla="*/ 0 h 157"/>
                <a:gd name="T6" fmla="*/ 0 w 22"/>
                <a:gd name="T7" fmla="*/ 0 h 157"/>
                <a:gd name="T8" fmla="*/ 3 w 2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7">
                  <a:moveTo>
                    <a:pt x="3" y="157"/>
                  </a:moveTo>
                  <a:lnTo>
                    <a:pt x="20" y="15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5" name="Freeform 192"/>
            <p:cNvSpPr>
              <a:spLocks/>
            </p:cNvSpPr>
            <p:nvPr/>
          </p:nvSpPr>
          <p:spPr bwMode="auto">
            <a:xfrm>
              <a:off x="2210" y="2470"/>
              <a:ext cx="139" cy="200"/>
            </a:xfrm>
            <a:custGeom>
              <a:avLst/>
              <a:gdLst>
                <a:gd name="T0" fmla="*/ 0 w 58"/>
                <a:gd name="T1" fmla="*/ 0 h 84"/>
                <a:gd name="T2" fmla="*/ 2 w 58"/>
                <a:gd name="T3" fmla="*/ 20 h 84"/>
                <a:gd name="T4" fmla="*/ 9 w 58"/>
                <a:gd name="T5" fmla="*/ 23 h 84"/>
                <a:gd name="T6" fmla="*/ 18 w 58"/>
                <a:gd name="T7" fmla="*/ 32 h 84"/>
                <a:gd name="T8" fmla="*/ 17 w 58"/>
                <a:gd name="T9" fmla="*/ 44 h 84"/>
                <a:gd name="T10" fmla="*/ 5 w 58"/>
                <a:gd name="T11" fmla="*/ 53 h 84"/>
                <a:gd name="T12" fmla="*/ 6 w 58"/>
                <a:gd name="T13" fmla="*/ 66 h 84"/>
                <a:gd name="T14" fmla="*/ 58 w 58"/>
                <a:gd name="T15" fmla="*/ 84 h 84"/>
                <a:gd name="T16" fmla="*/ 57 w 58"/>
                <a:gd name="T17" fmla="*/ 18 h 84"/>
                <a:gd name="T18" fmla="*/ 0 w 58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0" y="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25"/>
                    <a:pt x="16" y="28"/>
                    <a:pt x="18" y="32"/>
                  </a:cubicBezTo>
                  <a:cubicBezTo>
                    <a:pt x="19" y="36"/>
                    <a:pt x="19" y="40"/>
                    <a:pt x="17" y="44"/>
                  </a:cubicBezTo>
                  <a:cubicBezTo>
                    <a:pt x="15" y="49"/>
                    <a:pt x="10" y="52"/>
                    <a:pt x="5" y="53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7" y="18"/>
                    <a:pt x="57" y="18"/>
                    <a:pt x="57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6" name="Freeform 193"/>
            <p:cNvSpPr>
              <a:spLocks/>
            </p:cNvSpPr>
            <p:nvPr/>
          </p:nvSpPr>
          <p:spPr bwMode="auto">
            <a:xfrm>
              <a:off x="2160" y="2496"/>
              <a:ext cx="86" cy="93"/>
            </a:xfrm>
            <a:custGeom>
              <a:avLst/>
              <a:gdLst>
                <a:gd name="T0" fmla="*/ 33 w 36"/>
                <a:gd name="T1" fmla="*/ 31 h 39"/>
                <a:gd name="T2" fmla="*/ 28 w 36"/>
                <a:gd name="T3" fmla="*/ 17 h 39"/>
                <a:gd name="T4" fmla="*/ 20 w 36"/>
                <a:gd name="T5" fmla="*/ 14 h 39"/>
                <a:gd name="T6" fmla="*/ 19 w 36"/>
                <a:gd name="T7" fmla="*/ 0 h 39"/>
                <a:gd name="T8" fmla="*/ 3 w 36"/>
                <a:gd name="T9" fmla="*/ 18 h 39"/>
                <a:gd name="T10" fmla="*/ 8 w 36"/>
                <a:gd name="T11" fmla="*/ 32 h 39"/>
                <a:gd name="T12" fmla="*/ 19 w 36"/>
                <a:gd name="T13" fmla="*/ 36 h 39"/>
                <a:gd name="T14" fmla="*/ 33 w 36"/>
                <a:gd name="T15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cubicBezTo>
                    <a:pt x="36" y="26"/>
                    <a:pt x="33" y="19"/>
                    <a:pt x="28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4" y="16"/>
                    <a:pt x="3" y="18"/>
                  </a:cubicBezTo>
                  <a:cubicBezTo>
                    <a:pt x="0" y="24"/>
                    <a:pt x="3" y="30"/>
                    <a:pt x="8" y="3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4" y="39"/>
                    <a:pt x="31" y="36"/>
                    <a:pt x="3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7" name="Freeform 194"/>
            <p:cNvSpPr>
              <a:spLocks/>
            </p:cNvSpPr>
            <p:nvPr/>
          </p:nvSpPr>
          <p:spPr bwMode="auto">
            <a:xfrm>
              <a:off x="2381" y="2470"/>
              <a:ext cx="139" cy="200"/>
            </a:xfrm>
            <a:custGeom>
              <a:avLst/>
              <a:gdLst>
                <a:gd name="T0" fmla="*/ 41 w 58"/>
                <a:gd name="T1" fmla="*/ 44 h 84"/>
                <a:gd name="T2" fmla="*/ 41 w 58"/>
                <a:gd name="T3" fmla="*/ 32 h 84"/>
                <a:gd name="T4" fmla="*/ 50 w 58"/>
                <a:gd name="T5" fmla="*/ 23 h 84"/>
                <a:gd name="T6" fmla="*/ 57 w 58"/>
                <a:gd name="T7" fmla="*/ 20 h 84"/>
                <a:gd name="T8" fmla="*/ 58 w 58"/>
                <a:gd name="T9" fmla="*/ 0 h 84"/>
                <a:gd name="T10" fmla="*/ 2 w 58"/>
                <a:gd name="T11" fmla="*/ 18 h 84"/>
                <a:gd name="T12" fmla="*/ 0 w 58"/>
                <a:gd name="T13" fmla="*/ 84 h 84"/>
                <a:gd name="T14" fmla="*/ 53 w 58"/>
                <a:gd name="T15" fmla="*/ 66 h 84"/>
                <a:gd name="T16" fmla="*/ 54 w 58"/>
                <a:gd name="T17" fmla="*/ 53 h 84"/>
                <a:gd name="T18" fmla="*/ 41 w 58"/>
                <a:gd name="T19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41" y="44"/>
                  </a:moveTo>
                  <a:cubicBezTo>
                    <a:pt x="39" y="40"/>
                    <a:pt x="39" y="36"/>
                    <a:pt x="41" y="32"/>
                  </a:cubicBezTo>
                  <a:cubicBezTo>
                    <a:pt x="43" y="28"/>
                    <a:pt x="46" y="25"/>
                    <a:pt x="50" y="2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8" y="52"/>
                    <a:pt x="43" y="49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  <p:sp>
          <p:nvSpPr>
            <p:cNvPr id="48" name="Freeform 195"/>
            <p:cNvSpPr>
              <a:spLocks/>
            </p:cNvSpPr>
            <p:nvPr/>
          </p:nvSpPr>
          <p:spPr bwMode="auto">
            <a:xfrm>
              <a:off x="2487" y="2496"/>
              <a:ext cx="84" cy="93"/>
            </a:xfrm>
            <a:custGeom>
              <a:avLst/>
              <a:gdLst>
                <a:gd name="T0" fmla="*/ 33 w 35"/>
                <a:gd name="T1" fmla="*/ 18 h 39"/>
                <a:gd name="T2" fmla="*/ 17 w 35"/>
                <a:gd name="T3" fmla="*/ 0 h 39"/>
                <a:gd name="T4" fmla="*/ 16 w 35"/>
                <a:gd name="T5" fmla="*/ 14 h 39"/>
                <a:gd name="T6" fmla="*/ 8 w 35"/>
                <a:gd name="T7" fmla="*/ 17 h 39"/>
                <a:gd name="T8" fmla="*/ 2 w 35"/>
                <a:gd name="T9" fmla="*/ 31 h 39"/>
                <a:gd name="T10" fmla="*/ 17 w 35"/>
                <a:gd name="T11" fmla="*/ 36 h 39"/>
                <a:gd name="T12" fmla="*/ 27 w 35"/>
                <a:gd name="T13" fmla="*/ 32 h 39"/>
                <a:gd name="T14" fmla="*/ 33 w 35"/>
                <a:gd name="T1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33" y="18"/>
                  </a:moveTo>
                  <a:cubicBezTo>
                    <a:pt x="32" y="16"/>
                    <a:pt x="17" y="0"/>
                    <a:pt x="17" y="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2" y="19"/>
                    <a:pt x="0" y="26"/>
                    <a:pt x="2" y="31"/>
                  </a:cubicBezTo>
                  <a:cubicBezTo>
                    <a:pt x="5" y="36"/>
                    <a:pt x="11" y="39"/>
                    <a:pt x="1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3" y="30"/>
                    <a:pt x="35" y="24"/>
                    <a:pt x="3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prstClr val="black"/>
                </a:solidFill>
              </a:endParaRPr>
            </a:p>
          </p:txBody>
        </p:sp>
      </p:grpSp>
      <p:sp>
        <p:nvSpPr>
          <p:cNvPr id="49" name="文本框 113"/>
          <p:cNvSpPr txBox="1"/>
          <p:nvPr/>
        </p:nvSpPr>
        <p:spPr>
          <a:xfrm>
            <a:off x="5218881" y="3884488"/>
            <a:ext cx="1794422" cy="830726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2399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文字标题</a:t>
            </a:r>
            <a:endParaRPr lang="en-US" altLang="zh-CN" sz="2399" b="1" u="sng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399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159177" y="1929577"/>
            <a:ext cx="2164528" cy="1044451"/>
            <a:chOff x="4504186" y="3198627"/>
            <a:chExt cx="1767184" cy="1044450"/>
          </a:xfrm>
        </p:grpSpPr>
        <p:sp>
          <p:nvSpPr>
            <p:cNvPr id="54" name="文本框 118"/>
            <p:cNvSpPr txBox="1"/>
            <p:nvPr/>
          </p:nvSpPr>
          <p:spPr>
            <a:xfrm>
              <a:off x="4504186" y="3198627"/>
              <a:ext cx="1767184" cy="83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5" name="文本框 119"/>
            <p:cNvSpPr txBox="1"/>
            <p:nvPr/>
          </p:nvSpPr>
          <p:spPr>
            <a:xfrm>
              <a:off x="4521185" y="3658686"/>
              <a:ext cx="1537469" cy="5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中国最大的原创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243278" y="5070474"/>
            <a:ext cx="2016189" cy="1060891"/>
            <a:chOff x="4504186" y="3198627"/>
            <a:chExt cx="1702936" cy="1060890"/>
          </a:xfrm>
        </p:grpSpPr>
        <p:sp>
          <p:nvSpPr>
            <p:cNvPr id="60" name="文本框 124"/>
            <p:cNvSpPr txBox="1"/>
            <p:nvPr/>
          </p:nvSpPr>
          <p:spPr>
            <a:xfrm>
              <a:off x="4504186" y="3198627"/>
              <a:ext cx="1702936" cy="83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1" name="文本框 125"/>
            <p:cNvSpPr txBox="1"/>
            <p:nvPr/>
          </p:nvSpPr>
          <p:spPr>
            <a:xfrm>
              <a:off x="4522381" y="3675126"/>
              <a:ext cx="1537469" cy="5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中国最大的原创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14467" y="3504475"/>
            <a:ext cx="2122818" cy="1014144"/>
            <a:chOff x="4504185" y="3198627"/>
            <a:chExt cx="1814091" cy="1014143"/>
          </a:xfrm>
        </p:grpSpPr>
        <p:sp>
          <p:nvSpPr>
            <p:cNvPr id="66" name="文本框 130"/>
            <p:cNvSpPr txBox="1"/>
            <p:nvPr/>
          </p:nvSpPr>
          <p:spPr>
            <a:xfrm>
              <a:off x="4504185" y="3198627"/>
              <a:ext cx="1814091" cy="83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7" name="文本框 131"/>
            <p:cNvSpPr txBox="1"/>
            <p:nvPr/>
          </p:nvSpPr>
          <p:spPr>
            <a:xfrm>
              <a:off x="4534200" y="3628379"/>
              <a:ext cx="1537468" cy="5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中国最大的原创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11918" y="1929577"/>
            <a:ext cx="2226363" cy="1030364"/>
            <a:chOff x="4504185" y="3198627"/>
            <a:chExt cx="1746343" cy="1030363"/>
          </a:xfrm>
        </p:grpSpPr>
        <p:sp>
          <p:nvSpPr>
            <p:cNvPr id="78" name="文本框 160"/>
            <p:cNvSpPr txBox="1"/>
            <p:nvPr/>
          </p:nvSpPr>
          <p:spPr>
            <a:xfrm>
              <a:off x="4504185" y="3198627"/>
              <a:ext cx="1746343" cy="83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9" name="文本框 161"/>
            <p:cNvSpPr txBox="1"/>
            <p:nvPr/>
          </p:nvSpPr>
          <p:spPr>
            <a:xfrm>
              <a:off x="4527485" y="3644599"/>
              <a:ext cx="1537469" cy="5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中国最大的原创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930877" y="3504475"/>
            <a:ext cx="2236795" cy="1014145"/>
            <a:chOff x="4504186" y="3198627"/>
            <a:chExt cx="1772452" cy="1014144"/>
          </a:xfrm>
        </p:grpSpPr>
        <p:sp>
          <p:nvSpPr>
            <p:cNvPr id="81" name="文本框 163"/>
            <p:cNvSpPr txBox="1"/>
            <p:nvPr/>
          </p:nvSpPr>
          <p:spPr>
            <a:xfrm>
              <a:off x="4504186" y="3198627"/>
              <a:ext cx="1772452" cy="83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2" name="文本框 164"/>
            <p:cNvSpPr txBox="1"/>
            <p:nvPr/>
          </p:nvSpPr>
          <p:spPr>
            <a:xfrm>
              <a:off x="4517531" y="3628380"/>
              <a:ext cx="1537469" cy="58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中国最大的原创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000702" y="5070475"/>
            <a:ext cx="2387482" cy="847352"/>
            <a:chOff x="4504186" y="3198627"/>
            <a:chExt cx="1757561" cy="847351"/>
          </a:xfrm>
        </p:grpSpPr>
        <p:sp>
          <p:nvSpPr>
            <p:cNvPr id="84" name="文本框 166"/>
            <p:cNvSpPr txBox="1"/>
            <p:nvPr/>
          </p:nvSpPr>
          <p:spPr>
            <a:xfrm>
              <a:off x="4504186" y="3198627"/>
              <a:ext cx="1757561" cy="83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85" name="文本框 167"/>
            <p:cNvSpPr txBox="1"/>
            <p:nvPr/>
          </p:nvSpPr>
          <p:spPr>
            <a:xfrm>
              <a:off x="4512443" y="3625607"/>
              <a:ext cx="1464790" cy="420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中国最大的原创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0067" y="1803233"/>
            <a:ext cx="1127405" cy="1133036"/>
            <a:chOff x="3450497" y="1117023"/>
            <a:chExt cx="845815" cy="850039"/>
          </a:xfrm>
        </p:grpSpPr>
        <p:grpSp>
          <p:nvGrpSpPr>
            <p:cNvPr id="87" name="组合 86"/>
            <p:cNvGrpSpPr/>
            <p:nvPr/>
          </p:nvGrpSpPr>
          <p:grpSpPr>
            <a:xfrm>
              <a:off x="3450497" y="1117023"/>
              <a:ext cx="845815" cy="850039"/>
              <a:chOff x="5413827" y="2743515"/>
              <a:chExt cx="1364344" cy="1370972"/>
            </a:xfrm>
          </p:grpSpPr>
          <p:sp>
            <p:nvSpPr>
              <p:cNvPr id="93" name="任意多边形 92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4093DA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A8640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FFB850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grpSp>
          <p:nvGrpSpPr>
            <p:cNvPr id="88" name="Group 909"/>
            <p:cNvGrpSpPr>
              <a:grpSpLocks noChangeAspect="1"/>
            </p:cNvGrpSpPr>
            <p:nvPr/>
          </p:nvGrpSpPr>
          <p:grpSpPr bwMode="auto">
            <a:xfrm>
              <a:off x="3748242" y="1416567"/>
              <a:ext cx="265296" cy="226283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89" name="Freeform 910"/>
              <p:cNvSpPr>
                <a:spLocks/>
              </p:cNvSpPr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Freeform 911"/>
              <p:cNvSpPr>
                <a:spLocks/>
              </p:cNvSpPr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Freeform 912"/>
              <p:cNvSpPr>
                <a:spLocks/>
              </p:cNvSpPr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 913"/>
              <p:cNvSpPr>
                <a:spLocks/>
              </p:cNvSpPr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3692139" y="3376022"/>
            <a:ext cx="1127405" cy="1133036"/>
            <a:chOff x="2769341" y="2296979"/>
            <a:chExt cx="845815" cy="850039"/>
          </a:xfrm>
        </p:grpSpPr>
        <p:grpSp>
          <p:nvGrpSpPr>
            <p:cNvPr id="97" name="组合 96"/>
            <p:cNvGrpSpPr/>
            <p:nvPr/>
          </p:nvGrpSpPr>
          <p:grpSpPr>
            <a:xfrm>
              <a:off x="2769341" y="2296979"/>
              <a:ext cx="845815" cy="850039"/>
              <a:chOff x="5413827" y="2743515"/>
              <a:chExt cx="1364344" cy="1370972"/>
            </a:xfrm>
          </p:grpSpPr>
          <p:sp>
            <p:nvSpPr>
              <p:cNvPr id="99" name="任意多边形 98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D7529E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B31D1D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E87071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3116323" y="2563963"/>
              <a:ext cx="157293" cy="307906"/>
            </a:xfrm>
            <a:custGeom>
              <a:avLst/>
              <a:gdLst>
                <a:gd name="T0" fmla="*/ 38 w 96"/>
                <a:gd name="T1" fmla="*/ 191 h 191"/>
                <a:gd name="T2" fmla="*/ 38 w 96"/>
                <a:gd name="T3" fmla="*/ 168 h 191"/>
                <a:gd name="T4" fmla="*/ 0 w 96"/>
                <a:gd name="T5" fmla="*/ 158 h 191"/>
                <a:gd name="T6" fmla="*/ 6 w 96"/>
                <a:gd name="T7" fmla="*/ 136 h 191"/>
                <a:gd name="T8" fmla="*/ 43 w 96"/>
                <a:gd name="T9" fmla="*/ 146 h 191"/>
                <a:gd name="T10" fmla="*/ 67 w 96"/>
                <a:gd name="T11" fmla="*/ 128 h 191"/>
                <a:gd name="T12" fmla="*/ 42 w 96"/>
                <a:gd name="T13" fmla="*/ 104 h 191"/>
                <a:gd name="T14" fmla="*/ 2 w 96"/>
                <a:gd name="T15" fmla="*/ 63 h 191"/>
                <a:gd name="T16" fmla="*/ 39 w 96"/>
                <a:gd name="T17" fmla="*/ 23 h 191"/>
                <a:gd name="T18" fmla="*/ 39 w 96"/>
                <a:gd name="T19" fmla="*/ 0 h 191"/>
                <a:gd name="T20" fmla="*/ 58 w 96"/>
                <a:gd name="T21" fmla="*/ 0 h 191"/>
                <a:gd name="T22" fmla="*/ 58 w 96"/>
                <a:gd name="T23" fmla="*/ 22 h 191"/>
                <a:gd name="T24" fmla="*/ 90 w 96"/>
                <a:gd name="T25" fmla="*/ 30 h 191"/>
                <a:gd name="T26" fmla="*/ 84 w 96"/>
                <a:gd name="T27" fmla="*/ 51 h 191"/>
                <a:gd name="T28" fmla="*/ 52 w 96"/>
                <a:gd name="T29" fmla="*/ 43 h 191"/>
                <a:gd name="T30" fmla="*/ 30 w 96"/>
                <a:gd name="T31" fmla="*/ 59 h 191"/>
                <a:gd name="T32" fmla="*/ 59 w 96"/>
                <a:gd name="T33" fmla="*/ 82 h 191"/>
                <a:gd name="T34" fmla="*/ 96 w 96"/>
                <a:gd name="T35" fmla="*/ 125 h 191"/>
                <a:gd name="T36" fmla="*/ 57 w 96"/>
                <a:gd name="T37" fmla="*/ 167 h 191"/>
                <a:gd name="T38" fmla="*/ 57 w 96"/>
                <a:gd name="T39" fmla="*/ 191 h 191"/>
                <a:gd name="T40" fmla="*/ 38 w 96"/>
                <a:gd name="T4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91">
                  <a:moveTo>
                    <a:pt x="38" y="191"/>
                  </a:moveTo>
                  <a:cubicBezTo>
                    <a:pt x="38" y="168"/>
                    <a:pt x="38" y="168"/>
                    <a:pt x="38" y="168"/>
                  </a:cubicBezTo>
                  <a:cubicBezTo>
                    <a:pt x="23" y="168"/>
                    <a:pt x="9" y="163"/>
                    <a:pt x="0" y="158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16" y="141"/>
                    <a:pt x="29" y="146"/>
                    <a:pt x="43" y="146"/>
                  </a:cubicBezTo>
                  <a:cubicBezTo>
                    <a:pt x="57" y="146"/>
                    <a:pt x="67" y="139"/>
                    <a:pt x="67" y="128"/>
                  </a:cubicBezTo>
                  <a:cubicBezTo>
                    <a:pt x="67" y="117"/>
                    <a:pt x="59" y="111"/>
                    <a:pt x="42" y="104"/>
                  </a:cubicBezTo>
                  <a:cubicBezTo>
                    <a:pt x="18" y="95"/>
                    <a:pt x="2" y="84"/>
                    <a:pt x="2" y="63"/>
                  </a:cubicBezTo>
                  <a:cubicBezTo>
                    <a:pt x="2" y="43"/>
                    <a:pt x="16" y="27"/>
                    <a:pt x="39" y="2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73" y="22"/>
                    <a:pt x="83" y="26"/>
                    <a:pt x="90" y="3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79" y="49"/>
                    <a:pt x="68" y="43"/>
                    <a:pt x="52" y="43"/>
                  </a:cubicBezTo>
                  <a:cubicBezTo>
                    <a:pt x="36" y="43"/>
                    <a:pt x="30" y="52"/>
                    <a:pt x="30" y="59"/>
                  </a:cubicBezTo>
                  <a:cubicBezTo>
                    <a:pt x="30" y="69"/>
                    <a:pt x="39" y="74"/>
                    <a:pt x="59" y="82"/>
                  </a:cubicBezTo>
                  <a:cubicBezTo>
                    <a:pt x="85" y="92"/>
                    <a:pt x="96" y="105"/>
                    <a:pt x="96" y="125"/>
                  </a:cubicBezTo>
                  <a:cubicBezTo>
                    <a:pt x="96" y="145"/>
                    <a:pt x="83" y="162"/>
                    <a:pt x="57" y="167"/>
                  </a:cubicBezTo>
                  <a:cubicBezTo>
                    <a:pt x="57" y="191"/>
                    <a:pt x="57" y="191"/>
                    <a:pt x="57" y="191"/>
                  </a:cubicBezTo>
                  <a:lnTo>
                    <a:pt x="38" y="1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600067" y="4948811"/>
            <a:ext cx="1127405" cy="1133036"/>
            <a:chOff x="3450497" y="3476935"/>
            <a:chExt cx="845815" cy="850039"/>
          </a:xfrm>
        </p:grpSpPr>
        <p:grpSp>
          <p:nvGrpSpPr>
            <p:cNvPr id="103" name="组合 102"/>
            <p:cNvGrpSpPr/>
            <p:nvPr/>
          </p:nvGrpSpPr>
          <p:grpSpPr>
            <a:xfrm>
              <a:off x="3450497" y="3476935"/>
              <a:ext cx="845815" cy="850039"/>
              <a:chOff x="5413827" y="2743515"/>
              <a:chExt cx="1364344" cy="1370972"/>
            </a:xfrm>
          </p:grpSpPr>
          <p:sp>
            <p:nvSpPr>
              <p:cNvPr id="107" name="任意多边形 106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4093DA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00705D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00AF92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grpSp>
          <p:nvGrpSpPr>
            <p:cNvPr id="104" name="Group 22"/>
            <p:cNvGrpSpPr>
              <a:grpSpLocks noChangeAspect="1"/>
            </p:cNvGrpSpPr>
            <p:nvPr/>
          </p:nvGrpSpPr>
          <p:grpSpPr bwMode="auto">
            <a:xfrm>
              <a:off x="3757005" y="3782223"/>
              <a:ext cx="247767" cy="247801"/>
              <a:chOff x="3617" y="1935"/>
              <a:chExt cx="446" cy="446"/>
            </a:xfrm>
            <a:solidFill>
              <a:schemeClr val="bg1"/>
            </a:solidFill>
            <a:effectLst/>
          </p:grpSpPr>
          <p:sp>
            <p:nvSpPr>
              <p:cNvPr id="105" name="Freeform 23"/>
              <p:cNvSpPr>
                <a:spLocks noEditPoints="1"/>
              </p:cNvSpPr>
              <p:nvPr/>
            </p:nvSpPr>
            <p:spPr bwMode="auto">
              <a:xfrm>
                <a:off x="3617" y="1935"/>
                <a:ext cx="446" cy="446"/>
              </a:xfrm>
              <a:custGeom>
                <a:avLst/>
                <a:gdLst>
                  <a:gd name="T0" fmla="*/ 93 w 186"/>
                  <a:gd name="T1" fmla="*/ 0 h 186"/>
                  <a:gd name="T2" fmla="*/ 0 w 186"/>
                  <a:gd name="T3" fmla="*/ 93 h 186"/>
                  <a:gd name="T4" fmla="*/ 93 w 186"/>
                  <a:gd name="T5" fmla="*/ 186 h 186"/>
                  <a:gd name="T6" fmla="*/ 186 w 186"/>
                  <a:gd name="T7" fmla="*/ 93 h 186"/>
                  <a:gd name="T8" fmla="*/ 93 w 186"/>
                  <a:gd name="T9" fmla="*/ 0 h 186"/>
                  <a:gd name="T10" fmla="*/ 93 w 186"/>
                  <a:gd name="T11" fmla="*/ 169 h 186"/>
                  <a:gd name="T12" fmla="*/ 18 w 186"/>
                  <a:gd name="T13" fmla="*/ 93 h 186"/>
                  <a:gd name="T14" fmla="*/ 93 w 186"/>
                  <a:gd name="T15" fmla="*/ 18 h 186"/>
                  <a:gd name="T16" fmla="*/ 169 w 186"/>
                  <a:gd name="T17" fmla="*/ 93 h 186"/>
                  <a:gd name="T18" fmla="*/ 93 w 186"/>
                  <a:gd name="T19" fmla="*/ 16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86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6"/>
                      <a:pt x="93" y="186"/>
                    </a:cubicBezTo>
                    <a:cubicBezTo>
                      <a:pt x="144" y="186"/>
                      <a:pt x="186" y="145"/>
                      <a:pt x="186" y="93"/>
                    </a:cubicBezTo>
                    <a:cubicBezTo>
                      <a:pt x="186" y="42"/>
                      <a:pt x="144" y="0"/>
                      <a:pt x="93" y="0"/>
                    </a:cubicBezTo>
                    <a:close/>
                    <a:moveTo>
                      <a:pt x="93" y="169"/>
                    </a:moveTo>
                    <a:cubicBezTo>
                      <a:pt x="52" y="169"/>
                      <a:pt x="18" y="135"/>
                      <a:pt x="18" y="93"/>
                    </a:cubicBezTo>
                    <a:cubicBezTo>
                      <a:pt x="18" y="52"/>
                      <a:pt x="52" y="18"/>
                      <a:pt x="93" y="18"/>
                    </a:cubicBezTo>
                    <a:cubicBezTo>
                      <a:pt x="135" y="18"/>
                      <a:pt x="169" y="52"/>
                      <a:pt x="169" y="93"/>
                    </a:cubicBezTo>
                    <a:cubicBezTo>
                      <a:pt x="169" y="135"/>
                      <a:pt x="135" y="169"/>
                      <a:pt x="93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3823" y="1990"/>
                <a:ext cx="175" cy="184"/>
              </a:xfrm>
              <a:custGeom>
                <a:avLst/>
                <a:gdLst>
                  <a:gd name="T0" fmla="*/ 34 w 175"/>
                  <a:gd name="T1" fmla="*/ 151 h 184"/>
                  <a:gd name="T2" fmla="*/ 34 w 175"/>
                  <a:gd name="T3" fmla="*/ 0 h 184"/>
                  <a:gd name="T4" fmla="*/ 0 w 175"/>
                  <a:gd name="T5" fmla="*/ 0 h 184"/>
                  <a:gd name="T6" fmla="*/ 0 w 175"/>
                  <a:gd name="T7" fmla="*/ 184 h 184"/>
                  <a:gd name="T8" fmla="*/ 22 w 175"/>
                  <a:gd name="T9" fmla="*/ 184 h 184"/>
                  <a:gd name="T10" fmla="*/ 34 w 175"/>
                  <a:gd name="T11" fmla="*/ 184 h 184"/>
                  <a:gd name="T12" fmla="*/ 175 w 175"/>
                  <a:gd name="T13" fmla="*/ 184 h 184"/>
                  <a:gd name="T14" fmla="*/ 175 w 175"/>
                  <a:gd name="T15" fmla="*/ 151 h 184"/>
                  <a:gd name="T16" fmla="*/ 34 w 175"/>
                  <a:gd name="T17" fmla="*/ 15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184">
                    <a:moveTo>
                      <a:pt x="34" y="151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2" y="184"/>
                    </a:lnTo>
                    <a:lnTo>
                      <a:pt x="34" y="184"/>
                    </a:lnTo>
                    <a:lnTo>
                      <a:pt x="175" y="184"/>
                    </a:lnTo>
                    <a:lnTo>
                      <a:pt x="175" y="151"/>
                    </a:lnTo>
                    <a:lnTo>
                      <a:pt x="34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6415921" y="1803233"/>
            <a:ext cx="1127405" cy="1133036"/>
            <a:chOff x="4812808" y="1117023"/>
            <a:chExt cx="845815" cy="850039"/>
          </a:xfrm>
        </p:grpSpPr>
        <p:grpSp>
          <p:nvGrpSpPr>
            <p:cNvPr id="111" name="组合 110"/>
            <p:cNvGrpSpPr/>
            <p:nvPr/>
          </p:nvGrpSpPr>
          <p:grpSpPr>
            <a:xfrm>
              <a:off x="4812808" y="1117023"/>
              <a:ext cx="845815" cy="850039"/>
              <a:chOff x="5413827" y="2743515"/>
              <a:chExt cx="1364344" cy="1370972"/>
            </a:xfrm>
          </p:grpSpPr>
          <p:sp>
            <p:nvSpPr>
              <p:cNvPr id="113" name="任意多边形 112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624512" y="2957516"/>
                <a:ext cx="942974" cy="942974"/>
              </a:xfrm>
              <a:prstGeom prst="ellipse">
                <a:avLst/>
              </a:prstGeom>
              <a:solidFill>
                <a:srgbClr val="D7529E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017581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01ACBE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sp>
          <p:nvSpPr>
            <p:cNvPr id="112" name="Freeform 28"/>
            <p:cNvSpPr>
              <a:spLocks noEditPoints="1"/>
            </p:cNvSpPr>
            <p:nvPr/>
          </p:nvSpPr>
          <p:spPr bwMode="auto">
            <a:xfrm>
              <a:off x="5106372" y="1411142"/>
              <a:ext cx="292711" cy="237133"/>
            </a:xfrm>
            <a:custGeom>
              <a:avLst/>
              <a:gdLst>
                <a:gd name="T0" fmla="*/ 114 w 200"/>
                <a:gd name="T1" fmla="*/ 17 h 161"/>
                <a:gd name="T2" fmla="*/ 18 w 200"/>
                <a:gd name="T3" fmla="*/ 50 h 161"/>
                <a:gd name="T4" fmla="*/ 51 w 200"/>
                <a:gd name="T5" fmla="*/ 146 h 161"/>
                <a:gd name="T6" fmla="*/ 138 w 200"/>
                <a:gd name="T7" fmla="*/ 127 h 161"/>
                <a:gd name="T8" fmla="*/ 186 w 200"/>
                <a:gd name="T9" fmla="*/ 150 h 161"/>
                <a:gd name="T10" fmla="*/ 200 w 200"/>
                <a:gd name="T11" fmla="*/ 122 h 161"/>
                <a:gd name="T12" fmla="*/ 152 w 200"/>
                <a:gd name="T13" fmla="*/ 98 h 161"/>
                <a:gd name="T14" fmla="*/ 114 w 200"/>
                <a:gd name="T15" fmla="*/ 17 h 161"/>
                <a:gd name="T16" fmla="*/ 127 w 200"/>
                <a:gd name="T17" fmla="*/ 103 h 161"/>
                <a:gd name="T18" fmla="*/ 61 w 200"/>
                <a:gd name="T19" fmla="*/ 126 h 161"/>
                <a:gd name="T20" fmla="*/ 38 w 200"/>
                <a:gd name="T21" fmla="*/ 60 h 161"/>
                <a:gd name="T22" fmla="*/ 104 w 200"/>
                <a:gd name="T23" fmla="*/ 37 h 161"/>
                <a:gd name="T24" fmla="*/ 127 w 200"/>
                <a:gd name="T25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61">
                  <a:moveTo>
                    <a:pt x="114" y="17"/>
                  </a:moveTo>
                  <a:cubicBezTo>
                    <a:pt x="78" y="0"/>
                    <a:pt x="35" y="15"/>
                    <a:pt x="18" y="50"/>
                  </a:cubicBezTo>
                  <a:cubicBezTo>
                    <a:pt x="0" y="86"/>
                    <a:pt x="15" y="129"/>
                    <a:pt x="51" y="146"/>
                  </a:cubicBezTo>
                  <a:cubicBezTo>
                    <a:pt x="81" y="161"/>
                    <a:pt x="118" y="152"/>
                    <a:pt x="138" y="127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60" y="66"/>
                    <a:pt x="145" y="32"/>
                    <a:pt x="114" y="17"/>
                  </a:cubicBezTo>
                  <a:close/>
                  <a:moveTo>
                    <a:pt x="127" y="103"/>
                  </a:moveTo>
                  <a:cubicBezTo>
                    <a:pt x="115" y="128"/>
                    <a:pt x="85" y="138"/>
                    <a:pt x="61" y="126"/>
                  </a:cubicBezTo>
                  <a:cubicBezTo>
                    <a:pt x="36" y="114"/>
                    <a:pt x="26" y="84"/>
                    <a:pt x="38" y="60"/>
                  </a:cubicBezTo>
                  <a:cubicBezTo>
                    <a:pt x="50" y="35"/>
                    <a:pt x="80" y="25"/>
                    <a:pt x="104" y="37"/>
                  </a:cubicBezTo>
                  <a:cubicBezTo>
                    <a:pt x="129" y="49"/>
                    <a:pt x="139" y="79"/>
                    <a:pt x="127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323847" y="3376022"/>
            <a:ext cx="1127405" cy="1133036"/>
            <a:chOff x="5493963" y="2296979"/>
            <a:chExt cx="845815" cy="850039"/>
          </a:xfrm>
        </p:grpSpPr>
        <p:grpSp>
          <p:nvGrpSpPr>
            <p:cNvPr id="117" name="组合 116"/>
            <p:cNvGrpSpPr/>
            <p:nvPr/>
          </p:nvGrpSpPr>
          <p:grpSpPr>
            <a:xfrm>
              <a:off x="5493963" y="2296979"/>
              <a:ext cx="845815" cy="850039"/>
              <a:chOff x="5413827" y="2743515"/>
              <a:chExt cx="1364344" cy="1370972"/>
            </a:xfrm>
          </p:grpSpPr>
          <p:sp>
            <p:nvSpPr>
              <p:cNvPr id="123" name="任意多边形 122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5624509" y="2957514"/>
                <a:ext cx="942974" cy="942974"/>
              </a:xfrm>
              <a:prstGeom prst="ellipse">
                <a:avLst/>
              </a:prstGeom>
              <a:solidFill>
                <a:srgbClr val="4093DA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5D356D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894EA0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grpSp>
          <p:nvGrpSpPr>
            <p:cNvPr id="118" name="Group 36"/>
            <p:cNvGrpSpPr>
              <a:grpSpLocks noChangeAspect="1"/>
            </p:cNvGrpSpPr>
            <p:nvPr/>
          </p:nvGrpSpPr>
          <p:grpSpPr bwMode="auto">
            <a:xfrm>
              <a:off x="5803625" y="2601278"/>
              <a:ext cx="270043" cy="233275"/>
              <a:chOff x="3321" y="1710"/>
              <a:chExt cx="1042" cy="900"/>
            </a:xfrm>
            <a:solidFill>
              <a:schemeClr val="bg1"/>
            </a:solidFill>
          </p:grpSpPr>
          <p:sp>
            <p:nvSpPr>
              <p:cNvPr id="119" name="Freeform 37"/>
              <p:cNvSpPr>
                <a:spLocks noEditPoints="1"/>
              </p:cNvSpPr>
              <p:nvPr/>
            </p:nvSpPr>
            <p:spPr bwMode="auto">
              <a:xfrm>
                <a:off x="3321" y="1710"/>
                <a:ext cx="1042" cy="745"/>
              </a:xfrm>
              <a:custGeom>
                <a:avLst/>
                <a:gdLst>
                  <a:gd name="T0" fmla="*/ 37 w 438"/>
                  <a:gd name="T1" fmla="*/ 255 h 313"/>
                  <a:gd name="T2" fmla="*/ 20 w 438"/>
                  <a:gd name="T3" fmla="*/ 237 h 313"/>
                  <a:gd name="T4" fmla="*/ 20 w 438"/>
                  <a:gd name="T5" fmla="*/ 42 h 313"/>
                  <a:gd name="T6" fmla="*/ 37 w 438"/>
                  <a:gd name="T7" fmla="*/ 25 h 313"/>
                  <a:gd name="T8" fmla="*/ 401 w 438"/>
                  <a:gd name="T9" fmla="*/ 25 h 313"/>
                  <a:gd name="T10" fmla="*/ 418 w 438"/>
                  <a:gd name="T11" fmla="*/ 42 h 313"/>
                  <a:gd name="T12" fmla="*/ 418 w 438"/>
                  <a:gd name="T13" fmla="*/ 237 h 313"/>
                  <a:gd name="T14" fmla="*/ 401 w 438"/>
                  <a:gd name="T15" fmla="*/ 255 h 313"/>
                  <a:gd name="T16" fmla="*/ 37 w 438"/>
                  <a:gd name="T17" fmla="*/ 255 h 313"/>
                  <a:gd name="T18" fmla="*/ 424 w 438"/>
                  <a:gd name="T19" fmla="*/ 0 h 313"/>
                  <a:gd name="T20" fmla="*/ 14 w 438"/>
                  <a:gd name="T21" fmla="*/ 0 h 313"/>
                  <a:gd name="T22" fmla="*/ 0 w 438"/>
                  <a:gd name="T23" fmla="*/ 14 h 313"/>
                  <a:gd name="T24" fmla="*/ 0 w 438"/>
                  <a:gd name="T25" fmla="*/ 298 h 313"/>
                  <a:gd name="T26" fmla="*/ 14 w 438"/>
                  <a:gd name="T27" fmla="*/ 313 h 313"/>
                  <a:gd name="T28" fmla="*/ 424 w 438"/>
                  <a:gd name="T29" fmla="*/ 313 h 313"/>
                  <a:gd name="T30" fmla="*/ 438 w 438"/>
                  <a:gd name="T31" fmla="*/ 298 h 313"/>
                  <a:gd name="T32" fmla="*/ 438 w 438"/>
                  <a:gd name="T33" fmla="*/ 14 h 313"/>
                  <a:gd name="T34" fmla="*/ 424 w 438"/>
                  <a:gd name="T3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8" h="313">
                    <a:moveTo>
                      <a:pt x="37" y="255"/>
                    </a:moveTo>
                    <a:cubicBezTo>
                      <a:pt x="28" y="255"/>
                      <a:pt x="20" y="247"/>
                      <a:pt x="20" y="237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33"/>
                      <a:pt x="28" y="25"/>
                      <a:pt x="37" y="25"/>
                    </a:cubicBezTo>
                    <a:cubicBezTo>
                      <a:pt x="401" y="25"/>
                      <a:pt x="401" y="25"/>
                      <a:pt x="401" y="25"/>
                    </a:cubicBezTo>
                    <a:cubicBezTo>
                      <a:pt x="410" y="25"/>
                      <a:pt x="418" y="33"/>
                      <a:pt x="418" y="42"/>
                    </a:cubicBezTo>
                    <a:cubicBezTo>
                      <a:pt x="418" y="237"/>
                      <a:pt x="418" y="237"/>
                      <a:pt x="418" y="237"/>
                    </a:cubicBezTo>
                    <a:cubicBezTo>
                      <a:pt x="418" y="247"/>
                      <a:pt x="410" y="255"/>
                      <a:pt x="401" y="255"/>
                    </a:cubicBezTo>
                    <a:cubicBezTo>
                      <a:pt x="37" y="255"/>
                      <a:pt x="37" y="255"/>
                      <a:pt x="37" y="255"/>
                    </a:cubicBezTo>
                    <a:moveTo>
                      <a:pt x="42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98"/>
                      <a:pt x="0" y="298"/>
                      <a:pt x="0" y="298"/>
                    </a:cubicBezTo>
                    <a:cubicBezTo>
                      <a:pt x="0" y="306"/>
                      <a:pt x="6" y="313"/>
                      <a:pt x="14" y="313"/>
                    </a:cubicBezTo>
                    <a:cubicBezTo>
                      <a:pt x="424" y="313"/>
                      <a:pt x="424" y="313"/>
                      <a:pt x="424" y="313"/>
                    </a:cubicBezTo>
                    <a:cubicBezTo>
                      <a:pt x="432" y="313"/>
                      <a:pt x="438" y="306"/>
                      <a:pt x="438" y="298"/>
                    </a:cubicBezTo>
                    <a:cubicBezTo>
                      <a:pt x="438" y="14"/>
                      <a:pt x="438" y="14"/>
                      <a:pt x="438" y="14"/>
                    </a:cubicBezTo>
                    <a:cubicBezTo>
                      <a:pt x="438" y="6"/>
                      <a:pt x="432" y="0"/>
                      <a:pt x="42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20" name="Rectangle 38"/>
              <p:cNvSpPr>
                <a:spLocks noChangeArrowheads="1"/>
              </p:cNvSpPr>
              <p:nvPr/>
            </p:nvSpPr>
            <p:spPr bwMode="auto">
              <a:xfrm>
                <a:off x="3716" y="2465"/>
                <a:ext cx="252" cy="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21" name="Rectangle 40"/>
              <p:cNvSpPr>
                <a:spLocks noChangeArrowheads="1"/>
              </p:cNvSpPr>
              <p:nvPr/>
            </p:nvSpPr>
            <p:spPr bwMode="auto">
              <a:xfrm>
                <a:off x="3595" y="2570"/>
                <a:ext cx="495" cy="4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22" name="Freeform 42"/>
              <p:cNvSpPr>
                <a:spLocks/>
              </p:cNvSpPr>
              <p:nvPr/>
            </p:nvSpPr>
            <p:spPr bwMode="auto">
              <a:xfrm>
                <a:off x="3433" y="1853"/>
                <a:ext cx="771" cy="400"/>
              </a:xfrm>
              <a:custGeom>
                <a:avLst/>
                <a:gdLst>
                  <a:gd name="T0" fmla="*/ 761 w 771"/>
                  <a:gd name="T1" fmla="*/ 0 h 400"/>
                  <a:gd name="T2" fmla="*/ 657 w 771"/>
                  <a:gd name="T3" fmla="*/ 9 h 400"/>
                  <a:gd name="T4" fmla="*/ 697 w 771"/>
                  <a:gd name="T5" fmla="*/ 43 h 400"/>
                  <a:gd name="T6" fmla="*/ 557 w 771"/>
                  <a:gd name="T7" fmla="*/ 212 h 400"/>
                  <a:gd name="T8" fmla="*/ 419 w 771"/>
                  <a:gd name="T9" fmla="*/ 105 h 400"/>
                  <a:gd name="T10" fmla="*/ 286 w 771"/>
                  <a:gd name="T11" fmla="*/ 278 h 400"/>
                  <a:gd name="T12" fmla="*/ 152 w 771"/>
                  <a:gd name="T13" fmla="*/ 190 h 400"/>
                  <a:gd name="T14" fmla="*/ 0 w 771"/>
                  <a:gd name="T15" fmla="*/ 369 h 400"/>
                  <a:gd name="T16" fmla="*/ 36 w 771"/>
                  <a:gd name="T17" fmla="*/ 400 h 400"/>
                  <a:gd name="T18" fmla="*/ 162 w 771"/>
                  <a:gd name="T19" fmla="*/ 252 h 400"/>
                  <a:gd name="T20" fmla="*/ 298 w 771"/>
                  <a:gd name="T21" fmla="*/ 343 h 400"/>
                  <a:gd name="T22" fmla="*/ 428 w 771"/>
                  <a:gd name="T23" fmla="*/ 171 h 400"/>
                  <a:gd name="T24" fmla="*/ 564 w 771"/>
                  <a:gd name="T25" fmla="*/ 278 h 400"/>
                  <a:gd name="T26" fmla="*/ 733 w 771"/>
                  <a:gd name="T27" fmla="*/ 71 h 400"/>
                  <a:gd name="T28" fmla="*/ 771 w 771"/>
                  <a:gd name="T29" fmla="*/ 105 h 400"/>
                  <a:gd name="T30" fmla="*/ 761 w 771"/>
                  <a:gd name="T31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1" h="400">
                    <a:moveTo>
                      <a:pt x="761" y="0"/>
                    </a:moveTo>
                    <a:lnTo>
                      <a:pt x="657" y="9"/>
                    </a:lnTo>
                    <a:lnTo>
                      <a:pt x="697" y="43"/>
                    </a:lnTo>
                    <a:lnTo>
                      <a:pt x="557" y="212"/>
                    </a:lnTo>
                    <a:lnTo>
                      <a:pt x="419" y="105"/>
                    </a:lnTo>
                    <a:lnTo>
                      <a:pt x="286" y="278"/>
                    </a:lnTo>
                    <a:lnTo>
                      <a:pt x="152" y="190"/>
                    </a:lnTo>
                    <a:lnTo>
                      <a:pt x="0" y="369"/>
                    </a:lnTo>
                    <a:lnTo>
                      <a:pt x="36" y="400"/>
                    </a:lnTo>
                    <a:lnTo>
                      <a:pt x="162" y="252"/>
                    </a:lnTo>
                    <a:lnTo>
                      <a:pt x="298" y="343"/>
                    </a:lnTo>
                    <a:lnTo>
                      <a:pt x="428" y="171"/>
                    </a:lnTo>
                    <a:lnTo>
                      <a:pt x="564" y="278"/>
                    </a:lnTo>
                    <a:lnTo>
                      <a:pt x="733" y="71"/>
                    </a:lnTo>
                    <a:lnTo>
                      <a:pt x="771" y="105"/>
                    </a:lnTo>
                    <a:lnTo>
                      <a:pt x="7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6415921" y="4948811"/>
            <a:ext cx="1127405" cy="1133036"/>
            <a:chOff x="4812808" y="3476935"/>
            <a:chExt cx="845815" cy="850039"/>
          </a:xfrm>
        </p:grpSpPr>
        <p:grpSp>
          <p:nvGrpSpPr>
            <p:cNvPr id="127" name="组合 126"/>
            <p:cNvGrpSpPr/>
            <p:nvPr/>
          </p:nvGrpSpPr>
          <p:grpSpPr>
            <a:xfrm>
              <a:off x="4812808" y="3476935"/>
              <a:ext cx="845815" cy="850039"/>
              <a:chOff x="5413827" y="2743515"/>
              <a:chExt cx="1364344" cy="1370972"/>
            </a:xfrm>
          </p:grpSpPr>
          <p:sp>
            <p:nvSpPr>
              <p:cNvPr id="129" name="任意多边形 128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D7529E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7D2B4C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C65885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sp>
          <p:nvSpPr>
            <p:cNvPr id="128" name="Freeform 53"/>
            <p:cNvSpPr>
              <a:spLocks noEditPoints="1"/>
            </p:cNvSpPr>
            <p:nvPr/>
          </p:nvSpPr>
          <p:spPr bwMode="auto">
            <a:xfrm>
              <a:off x="5114336" y="3767713"/>
              <a:ext cx="276782" cy="276820"/>
            </a:xfrm>
            <a:custGeom>
              <a:avLst/>
              <a:gdLst>
                <a:gd name="T0" fmla="*/ 166 w 449"/>
                <a:gd name="T1" fmla="*/ 362 h 449"/>
                <a:gd name="T2" fmla="*/ 211 w 449"/>
                <a:gd name="T3" fmla="*/ 317 h 449"/>
                <a:gd name="T4" fmla="*/ 237 w 449"/>
                <a:gd name="T5" fmla="*/ 407 h 449"/>
                <a:gd name="T6" fmla="*/ 302 w 449"/>
                <a:gd name="T7" fmla="*/ 313 h 449"/>
                <a:gd name="T8" fmla="*/ 294 w 449"/>
                <a:gd name="T9" fmla="*/ 393 h 449"/>
                <a:gd name="T10" fmla="*/ 395 w 449"/>
                <a:gd name="T11" fmla="*/ 289 h 449"/>
                <a:gd name="T12" fmla="*/ 294 w 449"/>
                <a:gd name="T13" fmla="*/ 393 h 449"/>
                <a:gd name="T14" fmla="*/ 95 w 449"/>
                <a:gd name="T15" fmla="*/ 353 h 449"/>
                <a:gd name="T16" fmla="*/ 121 w 449"/>
                <a:gd name="T17" fmla="*/ 309 h 449"/>
                <a:gd name="T18" fmla="*/ 237 w 449"/>
                <a:gd name="T19" fmla="*/ 293 h 449"/>
                <a:gd name="T20" fmla="*/ 311 w 449"/>
                <a:gd name="T21" fmla="*/ 191 h 449"/>
                <a:gd name="T22" fmla="*/ 307 w 449"/>
                <a:gd name="T23" fmla="*/ 287 h 449"/>
                <a:gd name="T24" fmla="*/ 211 w 449"/>
                <a:gd name="T25" fmla="*/ 293 h 449"/>
                <a:gd name="T26" fmla="*/ 137 w 449"/>
                <a:gd name="T27" fmla="*/ 226 h 449"/>
                <a:gd name="T28" fmla="*/ 211 w 449"/>
                <a:gd name="T29" fmla="*/ 196 h 449"/>
                <a:gd name="T30" fmla="*/ 333 w 449"/>
                <a:gd name="T31" fmla="*/ 282 h 449"/>
                <a:gd name="T32" fmla="*/ 335 w 449"/>
                <a:gd name="T33" fmla="*/ 188 h 449"/>
                <a:gd name="T34" fmla="*/ 407 w 449"/>
                <a:gd name="T35" fmla="*/ 224 h 449"/>
                <a:gd name="T36" fmla="*/ 116 w 449"/>
                <a:gd name="T37" fmla="*/ 281 h 449"/>
                <a:gd name="T38" fmla="*/ 41 w 449"/>
                <a:gd name="T39" fmla="*/ 224 h 449"/>
                <a:gd name="T40" fmla="*/ 114 w 449"/>
                <a:gd name="T41" fmla="*/ 188 h 449"/>
                <a:gd name="T42" fmla="*/ 116 w 449"/>
                <a:gd name="T43" fmla="*/ 281 h 449"/>
                <a:gd name="T44" fmla="*/ 59 w 449"/>
                <a:gd name="T45" fmla="*/ 146 h 449"/>
                <a:gd name="T46" fmla="*/ 158 w 449"/>
                <a:gd name="T47" fmla="*/ 55 h 449"/>
                <a:gd name="T48" fmla="*/ 331 w 449"/>
                <a:gd name="T49" fmla="*/ 164 h 449"/>
                <a:gd name="T50" fmla="*/ 390 w 449"/>
                <a:gd name="T51" fmla="*/ 147 h 449"/>
                <a:gd name="T52" fmla="*/ 211 w 449"/>
                <a:gd name="T53" fmla="*/ 171 h 449"/>
                <a:gd name="T54" fmla="*/ 210 w 449"/>
                <a:gd name="T55" fmla="*/ 43 h 449"/>
                <a:gd name="T56" fmla="*/ 211 w 449"/>
                <a:gd name="T57" fmla="*/ 171 h 449"/>
                <a:gd name="T58" fmla="*/ 237 w 449"/>
                <a:gd name="T59" fmla="*/ 43 h 449"/>
                <a:gd name="T60" fmla="*/ 308 w 449"/>
                <a:gd name="T61" fmla="*/ 167 h 449"/>
                <a:gd name="T62" fmla="*/ 225 w 449"/>
                <a:gd name="T63" fmla="*/ 0 h 449"/>
                <a:gd name="T64" fmla="*/ 225 w 449"/>
                <a:gd name="T65" fmla="*/ 449 h 449"/>
                <a:gd name="T66" fmla="*/ 225 w 449"/>
                <a:gd name="T6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9" h="449">
                  <a:moveTo>
                    <a:pt x="211" y="407"/>
                  </a:moveTo>
                  <a:cubicBezTo>
                    <a:pt x="192" y="407"/>
                    <a:pt x="176" y="387"/>
                    <a:pt x="166" y="362"/>
                  </a:cubicBezTo>
                  <a:cubicBezTo>
                    <a:pt x="158" y="347"/>
                    <a:pt x="151" y="331"/>
                    <a:pt x="147" y="313"/>
                  </a:cubicBezTo>
                  <a:cubicBezTo>
                    <a:pt x="168" y="315"/>
                    <a:pt x="189" y="317"/>
                    <a:pt x="211" y="317"/>
                  </a:cubicBezTo>
                  <a:cubicBezTo>
                    <a:pt x="211" y="407"/>
                    <a:pt x="211" y="407"/>
                    <a:pt x="211" y="407"/>
                  </a:cubicBezTo>
                  <a:moveTo>
                    <a:pt x="237" y="407"/>
                  </a:moveTo>
                  <a:cubicBezTo>
                    <a:pt x="237" y="317"/>
                    <a:pt x="237" y="317"/>
                    <a:pt x="237" y="317"/>
                  </a:cubicBezTo>
                  <a:cubicBezTo>
                    <a:pt x="259" y="317"/>
                    <a:pt x="280" y="315"/>
                    <a:pt x="302" y="313"/>
                  </a:cubicBezTo>
                  <a:cubicBezTo>
                    <a:pt x="293" y="344"/>
                    <a:pt x="273" y="407"/>
                    <a:pt x="237" y="407"/>
                  </a:cubicBezTo>
                  <a:moveTo>
                    <a:pt x="294" y="393"/>
                  </a:moveTo>
                  <a:cubicBezTo>
                    <a:pt x="311" y="370"/>
                    <a:pt x="320" y="343"/>
                    <a:pt x="328" y="310"/>
                  </a:cubicBezTo>
                  <a:cubicBezTo>
                    <a:pt x="354" y="304"/>
                    <a:pt x="377" y="297"/>
                    <a:pt x="395" y="289"/>
                  </a:cubicBezTo>
                  <a:cubicBezTo>
                    <a:pt x="386" y="313"/>
                    <a:pt x="373" y="335"/>
                    <a:pt x="354" y="353"/>
                  </a:cubicBezTo>
                  <a:cubicBezTo>
                    <a:pt x="337" y="371"/>
                    <a:pt x="315" y="384"/>
                    <a:pt x="294" y="393"/>
                  </a:cubicBezTo>
                  <a:moveTo>
                    <a:pt x="154" y="393"/>
                  </a:moveTo>
                  <a:cubicBezTo>
                    <a:pt x="133" y="384"/>
                    <a:pt x="112" y="371"/>
                    <a:pt x="95" y="353"/>
                  </a:cubicBezTo>
                  <a:cubicBezTo>
                    <a:pt x="75" y="335"/>
                    <a:pt x="62" y="312"/>
                    <a:pt x="52" y="286"/>
                  </a:cubicBezTo>
                  <a:cubicBezTo>
                    <a:pt x="68" y="295"/>
                    <a:pt x="93" y="303"/>
                    <a:pt x="121" y="309"/>
                  </a:cubicBezTo>
                  <a:cubicBezTo>
                    <a:pt x="128" y="342"/>
                    <a:pt x="138" y="371"/>
                    <a:pt x="154" y="393"/>
                  </a:cubicBezTo>
                  <a:moveTo>
                    <a:pt x="237" y="293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63" y="195"/>
                    <a:pt x="287" y="193"/>
                    <a:pt x="311" y="191"/>
                  </a:cubicBezTo>
                  <a:cubicBezTo>
                    <a:pt x="311" y="203"/>
                    <a:pt x="311" y="214"/>
                    <a:pt x="311" y="226"/>
                  </a:cubicBezTo>
                  <a:cubicBezTo>
                    <a:pt x="311" y="247"/>
                    <a:pt x="311" y="268"/>
                    <a:pt x="307" y="287"/>
                  </a:cubicBezTo>
                  <a:cubicBezTo>
                    <a:pt x="284" y="290"/>
                    <a:pt x="261" y="292"/>
                    <a:pt x="237" y="293"/>
                  </a:cubicBezTo>
                  <a:moveTo>
                    <a:pt x="211" y="293"/>
                  </a:moveTo>
                  <a:cubicBezTo>
                    <a:pt x="187" y="292"/>
                    <a:pt x="165" y="290"/>
                    <a:pt x="141" y="286"/>
                  </a:cubicBezTo>
                  <a:cubicBezTo>
                    <a:pt x="138" y="268"/>
                    <a:pt x="137" y="246"/>
                    <a:pt x="137" y="226"/>
                  </a:cubicBezTo>
                  <a:cubicBezTo>
                    <a:pt x="137" y="214"/>
                    <a:pt x="138" y="203"/>
                    <a:pt x="138" y="191"/>
                  </a:cubicBezTo>
                  <a:cubicBezTo>
                    <a:pt x="161" y="193"/>
                    <a:pt x="186" y="195"/>
                    <a:pt x="211" y="196"/>
                  </a:cubicBezTo>
                  <a:cubicBezTo>
                    <a:pt x="211" y="293"/>
                    <a:pt x="211" y="293"/>
                    <a:pt x="211" y="293"/>
                  </a:cubicBezTo>
                  <a:moveTo>
                    <a:pt x="333" y="282"/>
                  </a:moveTo>
                  <a:cubicBezTo>
                    <a:pt x="335" y="265"/>
                    <a:pt x="336" y="245"/>
                    <a:pt x="336" y="226"/>
                  </a:cubicBezTo>
                  <a:cubicBezTo>
                    <a:pt x="336" y="212"/>
                    <a:pt x="336" y="201"/>
                    <a:pt x="335" y="188"/>
                  </a:cubicBezTo>
                  <a:cubicBezTo>
                    <a:pt x="363" y="185"/>
                    <a:pt x="386" y="177"/>
                    <a:pt x="399" y="171"/>
                  </a:cubicBezTo>
                  <a:cubicBezTo>
                    <a:pt x="405" y="188"/>
                    <a:pt x="407" y="207"/>
                    <a:pt x="407" y="224"/>
                  </a:cubicBezTo>
                  <a:cubicBezTo>
                    <a:pt x="407" y="254"/>
                    <a:pt x="405" y="270"/>
                    <a:pt x="333" y="282"/>
                  </a:cubicBezTo>
                  <a:moveTo>
                    <a:pt x="116" y="281"/>
                  </a:moveTo>
                  <a:cubicBezTo>
                    <a:pt x="75" y="274"/>
                    <a:pt x="52" y="260"/>
                    <a:pt x="43" y="250"/>
                  </a:cubicBezTo>
                  <a:cubicBezTo>
                    <a:pt x="41" y="242"/>
                    <a:pt x="41" y="233"/>
                    <a:pt x="41" y="224"/>
                  </a:cubicBezTo>
                  <a:cubicBezTo>
                    <a:pt x="41" y="206"/>
                    <a:pt x="44" y="187"/>
                    <a:pt x="49" y="171"/>
                  </a:cubicBezTo>
                  <a:cubicBezTo>
                    <a:pt x="64" y="177"/>
                    <a:pt x="82" y="182"/>
                    <a:pt x="114" y="188"/>
                  </a:cubicBezTo>
                  <a:cubicBezTo>
                    <a:pt x="113" y="201"/>
                    <a:pt x="112" y="212"/>
                    <a:pt x="112" y="226"/>
                  </a:cubicBezTo>
                  <a:cubicBezTo>
                    <a:pt x="112" y="245"/>
                    <a:pt x="113" y="264"/>
                    <a:pt x="116" y="281"/>
                  </a:cubicBezTo>
                  <a:moveTo>
                    <a:pt x="117" y="164"/>
                  </a:moveTo>
                  <a:cubicBezTo>
                    <a:pt x="76" y="153"/>
                    <a:pt x="65" y="152"/>
                    <a:pt x="59" y="146"/>
                  </a:cubicBezTo>
                  <a:cubicBezTo>
                    <a:pt x="68" y="128"/>
                    <a:pt x="79" y="110"/>
                    <a:pt x="95" y="96"/>
                  </a:cubicBezTo>
                  <a:cubicBezTo>
                    <a:pt x="114" y="76"/>
                    <a:pt x="135" y="66"/>
                    <a:pt x="158" y="55"/>
                  </a:cubicBezTo>
                  <a:cubicBezTo>
                    <a:pt x="138" y="83"/>
                    <a:pt x="124" y="119"/>
                    <a:pt x="117" y="164"/>
                  </a:cubicBezTo>
                  <a:moveTo>
                    <a:pt x="331" y="164"/>
                  </a:moveTo>
                  <a:cubicBezTo>
                    <a:pt x="324" y="119"/>
                    <a:pt x="311" y="81"/>
                    <a:pt x="291" y="54"/>
                  </a:cubicBezTo>
                  <a:cubicBezTo>
                    <a:pt x="333" y="69"/>
                    <a:pt x="370" y="104"/>
                    <a:pt x="390" y="147"/>
                  </a:cubicBezTo>
                  <a:cubicBezTo>
                    <a:pt x="384" y="151"/>
                    <a:pt x="369" y="157"/>
                    <a:pt x="331" y="164"/>
                  </a:cubicBezTo>
                  <a:moveTo>
                    <a:pt x="211" y="171"/>
                  </a:moveTo>
                  <a:cubicBezTo>
                    <a:pt x="187" y="171"/>
                    <a:pt x="164" y="169"/>
                    <a:pt x="141" y="167"/>
                  </a:cubicBezTo>
                  <a:cubicBezTo>
                    <a:pt x="152" y="104"/>
                    <a:pt x="178" y="55"/>
                    <a:pt x="210" y="43"/>
                  </a:cubicBezTo>
                  <a:cubicBezTo>
                    <a:pt x="210" y="43"/>
                    <a:pt x="211" y="43"/>
                    <a:pt x="211" y="43"/>
                  </a:cubicBezTo>
                  <a:cubicBezTo>
                    <a:pt x="211" y="171"/>
                    <a:pt x="211" y="171"/>
                    <a:pt x="211" y="171"/>
                  </a:cubicBezTo>
                  <a:moveTo>
                    <a:pt x="237" y="171"/>
                  </a:moveTo>
                  <a:cubicBezTo>
                    <a:pt x="237" y="43"/>
                    <a:pt x="237" y="43"/>
                    <a:pt x="237" y="43"/>
                  </a:cubicBezTo>
                  <a:cubicBezTo>
                    <a:pt x="242" y="43"/>
                    <a:pt x="249" y="48"/>
                    <a:pt x="255" y="52"/>
                  </a:cubicBezTo>
                  <a:cubicBezTo>
                    <a:pt x="279" y="74"/>
                    <a:pt x="299" y="117"/>
                    <a:pt x="308" y="167"/>
                  </a:cubicBezTo>
                  <a:cubicBezTo>
                    <a:pt x="284" y="169"/>
                    <a:pt x="261" y="171"/>
                    <a:pt x="237" y="171"/>
                  </a:cubicBezTo>
                  <a:moveTo>
                    <a:pt x="225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9"/>
                    <a:pt x="100" y="449"/>
                    <a:pt x="225" y="449"/>
                  </a:cubicBezTo>
                  <a:cubicBezTo>
                    <a:pt x="350" y="449"/>
                    <a:pt x="449" y="349"/>
                    <a:pt x="449" y="224"/>
                  </a:cubicBezTo>
                  <a:cubicBezTo>
                    <a:pt x="449" y="100"/>
                    <a:pt x="350" y="0"/>
                    <a:pt x="22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solidFill>
                  <a:srgbClr val="FFB8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052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1753993" y="1986546"/>
            <a:ext cx="2209211" cy="144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6092313" y="1986542"/>
            <a:ext cx="2209211" cy="144000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3963203" y="3426546"/>
            <a:ext cx="6437287" cy="286902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63203" y="1986544"/>
            <a:ext cx="2129112" cy="1440002"/>
            <a:chOff x="3963203" y="1986544"/>
            <a:chExt cx="2129112" cy="1440002"/>
          </a:xfrm>
        </p:grpSpPr>
        <p:sp>
          <p:nvSpPr>
            <p:cNvPr id="11" name="矩形 10"/>
            <p:cNvSpPr/>
            <p:nvPr/>
          </p:nvSpPr>
          <p:spPr>
            <a:xfrm flipH="1">
              <a:off x="3963205" y="1986544"/>
              <a:ext cx="2129110" cy="1440002"/>
            </a:xfrm>
            <a:prstGeom prst="rect">
              <a:avLst/>
            </a:pr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63203" y="2364717"/>
              <a:ext cx="2129109" cy="10618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DA1F2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MORE  THAN  TEMPLATE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Click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here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to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add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you to the Center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of the  Narrative  Thought</a:t>
              </a:r>
              <a:endParaRPr lang="en-US" altLang="zh-CN" sz="110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endParaRPr lang="en-US" altLang="zh-CN" sz="1100" dirty="0" smtClean="0">
                <a:solidFill>
                  <a:srgbClr val="FFFFFF"/>
                </a:solidFill>
              </a:endParaRPr>
            </a:p>
            <a:p>
              <a:endPara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01525" y="1986542"/>
            <a:ext cx="2151117" cy="1440004"/>
            <a:chOff x="8301525" y="1986542"/>
            <a:chExt cx="2151117" cy="1440004"/>
          </a:xfrm>
        </p:grpSpPr>
        <p:sp>
          <p:nvSpPr>
            <p:cNvPr id="14" name="矩形 13"/>
            <p:cNvSpPr/>
            <p:nvPr/>
          </p:nvSpPr>
          <p:spPr>
            <a:xfrm flipH="1">
              <a:off x="8301525" y="1986542"/>
              <a:ext cx="2098966" cy="1440004"/>
            </a:xfrm>
            <a:prstGeom prst="rect">
              <a:avLst/>
            </a:pr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23533" y="2364717"/>
              <a:ext cx="2129109" cy="10618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DA1F2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MORE  THAN  TEMPLATE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Click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here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to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add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you to the Center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of the  Narrative  Thought</a:t>
              </a:r>
              <a:endParaRPr lang="en-US" altLang="zh-CN" sz="110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endParaRPr lang="en-US" altLang="zh-CN" sz="1100" dirty="0" smtClean="0">
                <a:solidFill>
                  <a:srgbClr val="FFFFFF"/>
                </a:solidFill>
              </a:endParaRPr>
            </a:p>
            <a:p>
              <a:endPara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53994" y="3426546"/>
            <a:ext cx="2220467" cy="3720815"/>
            <a:chOff x="1753994" y="3426546"/>
            <a:chExt cx="2220467" cy="3720815"/>
          </a:xfrm>
        </p:grpSpPr>
        <p:sp>
          <p:nvSpPr>
            <p:cNvPr id="18" name="矩形 17"/>
            <p:cNvSpPr/>
            <p:nvPr/>
          </p:nvSpPr>
          <p:spPr>
            <a:xfrm flipH="1">
              <a:off x="1753994" y="3426546"/>
              <a:ext cx="2209207" cy="2869028"/>
            </a:xfrm>
            <a:prstGeom prst="rect">
              <a:avLst/>
            </a:pr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71614" y="3746430"/>
              <a:ext cx="2202847" cy="34009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DA1F2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MORE  THAN  TEMPLATE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Click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here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to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add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you to the Center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of the  Narrative  Thought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Click here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to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add  you to the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Center of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the </a:t>
              </a:r>
              <a:endParaRPr lang="en-US" altLang="zh-CN" sz="1100" dirty="0" smtClean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Narrative  Thought Click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here to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add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you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to the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Center of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the  Narrative </a:t>
              </a:r>
              <a:endParaRPr lang="en-US" altLang="zh-CN" sz="1100" dirty="0" smtClean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Thought Click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here to add  you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to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the Center of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the  Narrative  Thought</a:t>
              </a:r>
            </a:p>
            <a:p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Click here to add  you to the Center</a:t>
              </a:r>
            </a:p>
            <a:p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of the  Narrative 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Thought Click here</a:t>
              </a: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to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add  you to the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Center of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the </a:t>
              </a:r>
              <a:endParaRPr lang="en-US" altLang="zh-CN" sz="1100" dirty="0" smtClean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r>
                <a:rPr lang="en-US" altLang="zh-CN" sz="1100" dirty="0" smtClean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Narrative  </a:t>
              </a:r>
              <a:r>
                <a:rPr lang="en-US" altLang="zh-CN" sz="11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Thought</a:t>
              </a:r>
            </a:p>
            <a:p>
              <a:endParaRPr lang="en-US" altLang="zh-CN" sz="1100" dirty="0">
                <a:solidFill>
                  <a:srgbClr val="FFFFFF"/>
                </a:solidFill>
              </a:endParaRPr>
            </a:p>
            <a:p>
              <a:endParaRPr lang="en-US" altLang="zh-CN" sz="1100" dirty="0">
                <a:solidFill>
                  <a:srgbClr val="FFFFFF"/>
                </a:solidFill>
              </a:endParaRPr>
            </a:p>
            <a:p>
              <a:endParaRPr lang="en-US" altLang="zh-CN" sz="1100" dirty="0">
                <a:solidFill>
                  <a:srgbClr val="FFFFFF"/>
                </a:solidFill>
              </a:endParaRPr>
            </a:p>
            <a:p>
              <a:endParaRPr lang="en-US" altLang="zh-CN" sz="1100" dirty="0">
                <a:solidFill>
                  <a:srgbClr val="FFFFFF"/>
                </a:solidFill>
              </a:endParaRPr>
            </a:p>
            <a:p>
              <a:endParaRPr lang="en-US" altLang="zh-CN" sz="1100" dirty="0">
                <a:solidFill>
                  <a:srgbClr val="FFFFFF"/>
                </a:solidFill>
              </a:endParaRPr>
            </a:p>
            <a:p>
              <a:endParaRPr lang="en-US" altLang="zh-CN" sz="1100" dirty="0" smtClean="0">
                <a:solidFill>
                  <a:srgbClr val="FFFFFF"/>
                </a:solidFill>
              </a:endParaRPr>
            </a:p>
            <a:p>
              <a:endPara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01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98839" y="2808453"/>
            <a:ext cx="1366053" cy="1618288"/>
            <a:chOff x="6198839" y="2808453"/>
            <a:chExt cx="1366053" cy="1618288"/>
          </a:xfrm>
        </p:grpSpPr>
        <p:sp>
          <p:nvSpPr>
            <p:cNvPr id="8" name="椭圆 7"/>
            <p:cNvSpPr/>
            <p:nvPr/>
          </p:nvSpPr>
          <p:spPr>
            <a:xfrm>
              <a:off x="6245841" y="2847124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198839" y="2808453"/>
              <a:ext cx="1314044" cy="794842"/>
              <a:chOff x="6198839" y="2808453"/>
              <a:chExt cx="1314044" cy="794842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17" name="任意多边形 16"/>
              <p:cNvSpPr/>
              <p:nvPr/>
            </p:nvSpPr>
            <p:spPr>
              <a:xfrm>
                <a:off x="6198851" y="3451154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6198839" y="2808453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50848" y="3631897"/>
              <a:ext cx="1314044" cy="794844"/>
              <a:chOff x="6250848" y="3631897"/>
              <a:chExt cx="1314044" cy="794844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14" name="任意多边形 13"/>
              <p:cNvSpPr/>
              <p:nvPr/>
            </p:nvSpPr>
            <p:spPr>
              <a:xfrm rot="10800000">
                <a:off x="7504681" y="3631897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10800000">
                <a:off x="6250848" y="3674450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739089" y="3428431"/>
              <a:ext cx="320591" cy="317286"/>
              <a:chOff x="6739089" y="3428431"/>
              <a:chExt cx="320591" cy="317286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12" name="Freeform 136"/>
              <p:cNvSpPr>
                <a:spLocks/>
              </p:cNvSpPr>
              <p:nvPr/>
            </p:nvSpPr>
            <p:spPr bwMode="auto">
              <a:xfrm>
                <a:off x="6739089" y="3606243"/>
                <a:ext cx="320591" cy="13947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7"/>
              <p:cNvSpPr>
                <a:spLocks noEditPoints="1"/>
              </p:cNvSpPr>
              <p:nvPr/>
            </p:nvSpPr>
            <p:spPr bwMode="auto">
              <a:xfrm>
                <a:off x="6739089" y="3428431"/>
                <a:ext cx="320591" cy="18442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617439" y="3889109"/>
            <a:ext cx="1366053" cy="1618288"/>
            <a:chOff x="4617439" y="3889109"/>
            <a:chExt cx="1366053" cy="1618288"/>
          </a:xfrm>
        </p:grpSpPr>
        <p:sp>
          <p:nvSpPr>
            <p:cNvPr id="20" name="椭圆 19"/>
            <p:cNvSpPr/>
            <p:nvPr/>
          </p:nvSpPr>
          <p:spPr>
            <a:xfrm>
              <a:off x="4664441" y="3927780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17439" y="3889109"/>
              <a:ext cx="1314044" cy="794842"/>
              <a:chOff x="4617439" y="3889109"/>
              <a:chExt cx="1314044" cy="794842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26" name="任意多边形 25"/>
              <p:cNvSpPr/>
              <p:nvPr/>
            </p:nvSpPr>
            <p:spPr>
              <a:xfrm>
                <a:off x="4617451" y="4531810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4617439" y="3889109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669448" y="4712553"/>
              <a:ext cx="1314044" cy="794844"/>
              <a:chOff x="4669448" y="4712553"/>
              <a:chExt cx="1314044" cy="794844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24" name="任意多边形 23"/>
              <p:cNvSpPr/>
              <p:nvPr/>
            </p:nvSpPr>
            <p:spPr>
              <a:xfrm rot="10800000">
                <a:off x="5923281" y="4712553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0800000">
                <a:off x="4669448" y="4755106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5152050" y="4489369"/>
              <a:ext cx="305032" cy="304062"/>
            </a:xfrm>
            <a:custGeom>
              <a:avLst/>
              <a:gdLst>
                <a:gd name="T0" fmla="*/ 52 w 341"/>
                <a:gd name="T1" fmla="*/ 0 h 340"/>
                <a:gd name="T2" fmla="*/ 289 w 341"/>
                <a:gd name="T3" fmla="*/ 0 h 340"/>
                <a:gd name="T4" fmla="*/ 341 w 341"/>
                <a:gd name="T5" fmla="*/ 51 h 340"/>
                <a:gd name="T6" fmla="*/ 341 w 341"/>
                <a:gd name="T7" fmla="*/ 289 h 340"/>
                <a:gd name="T8" fmla="*/ 289 w 341"/>
                <a:gd name="T9" fmla="*/ 340 h 340"/>
                <a:gd name="T10" fmla="*/ 52 w 341"/>
                <a:gd name="T11" fmla="*/ 340 h 340"/>
                <a:gd name="T12" fmla="*/ 0 w 341"/>
                <a:gd name="T13" fmla="*/ 289 h 340"/>
                <a:gd name="T14" fmla="*/ 0 w 341"/>
                <a:gd name="T15" fmla="*/ 51 h 340"/>
                <a:gd name="T16" fmla="*/ 52 w 341"/>
                <a:gd name="T17" fmla="*/ 0 h 340"/>
                <a:gd name="T18" fmla="*/ 71 w 341"/>
                <a:gd name="T19" fmla="*/ 37 h 340"/>
                <a:gd name="T20" fmla="*/ 38 w 341"/>
                <a:gd name="T21" fmla="*/ 70 h 340"/>
                <a:gd name="T22" fmla="*/ 38 w 341"/>
                <a:gd name="T23" fmla="*/ 269 h 340"/>
                <a:gd name="T24" fmla="*/ 71 w 341"/>
                <a:gd name="T25" fmla="*/ 302 h 340"/>
                <a:gd name="T26" fmla="*/ 270 w 341"/>
                <a:gd name="T27" fmla="*/ 302 h 340"/>
                <a:gd name="T28" fmla="*/ 303 w 341"/>
                <a:gd name="T29" fmla="*/ 269 h 340"/>
                <a:gd name="T30" fmla="*/ 303 w 341"/>
                <a:gd name="T31" fmla="*/ 70 h 340"/>
                <a:gd name="T32" fmla="*/ 270 w 341"/>
                <a:gd name="T33" fmla="*/ 37 h 340"/>
                <a:gd name="T34" fmla="*/ 71 w 341"/>
                <a:gd name="T35" fmla="*/ 37 h 340"/>
                <a:gd name="T36" fmla="*/ 170 w 341"/>
                <a:gd name="T37" fmla="*/ 244 h 340"/>
                <a:gd name="T38" fmla="*/ 157 w 341"/>
                <a:gd name="T39" fmla="*/ 258 h 340"/>
                <a:gd name="T40" fmla="*/ 157 w 341"/>
                <a:gd name="T41" fmla="*/ 283 h 340"/>
                <a:gd name="T42" fmla="*/ 170 w 341"/>
                <a:gd name="T43" fmla="*/ 296 h 340"/>
                <a:gd name="T44" fmla="*/ 184 w 341"/>
                <a:gd name="T45" fmla="*/ 283 h 340"/>
                <a:gd name="T46" fmla="*/ 184 w 341"/>
                <a:gd name="T47" fmla="*/ 258 h 340"/>
                <a:gd name="T48" fmla="*/ 170 w 341"/>
                <a:gd name="T49" fmla="*/ 244 h 340"/>
                <a:gd name="T50" fmla="*/ 245 w 341"/>
                <a:gd name="T51" fmla="*/ 170 h 340"/>
                <a:gd name="T52" fmla="*/ 259 w 341"/>
                <a:gd name="T53" fmla="*/ 183 h 340"/>
                <a:gd name="T54" fmla="*/ 284 w 341"/>
                <a:gd name="T55" fmla="*/ 183 h 340"/>
                <a:gd name="T56" fmla="*/ 297 w 341"/>
                <a:gd name="T57" fmla="*/ 170 h 340"/>
                <a:gd name="T58" fmla="*/ 284 w 341"/>
                <a:gd name="T59" fmla="*/ 156 h 340"/>
                <a:gd name="T60" fmla="*/ 259 w 341"/>
                <a:gd name="T61" fmla="*/ 156 h 340"/>
                <a:gd name="T62" fmla="*/ 245 w 341"/>
                <a:gd name="T63" fmla="*/ 170 h 340"/>
                <a:gd name="T64" fmla="*/ 170 w 341"/>
                <a:gd name="T65" fmla="*/ 43 h 340"/>
                <a:gd name="T66" fmla="*/ 157 w 341"/>
                <a:gd name="T67" fmla="*/ 57 h 340"/>
                <a:gd name="T68" fmla="*/ 157 w 341"/>
                <a:gd name="T69" fmla="*/ 82 h 340"/>
                <a:gd name="T70" fmla="*/ 170 w 341"/>
                <a:gd name="T71" fmla="*/ 95 h 340"/>
                <a:gd name="T72" fmla="*/ 184 w 341"/>
                <a:gd name="T73" fmla="*/ 82 h 340"/>
                <a:gd name="T74" fmla="*/ 184 w 341"/>
                <a:gd name="T75" fmla="*/ 57 h 340"/>
                <a:gd name="T76" fmla="*/ 170 w 341"/>
                <a:gd name="T77" fmla="*/ 43 h 340"/>
                <a:gd name="T78" fmla="*/ 189 w 341"/>
                <a:gd name="T79" fmla="*/ 172 h 340"/>
                <a:gd name="T80" fmla="*/ 217 w 341"/>
                <a:gd name="T81" fmla="*/ 143 h 340"/>
                <a:gd name="T82" fmla="*/ 217 w 341"/>
                <a:gd name="T83" fmla="*/ 125 h 340"/>
                <a:gd name="T84" fmla="*/ 199 w 341"/>
                <a:gd name="T85" fmla="*/ 125 h 340"/>
                <a:gd name="T86" fmla="*/ 173 w 341"/>
                <a:gd name="T87" fmla="*/ 152 h 340"/>
                <a:gd name="T88" fmla="*/ 170 w 341"/>
                <a:gd name="T89" fmla="*/ 152 h 340"/>
                <a:gd name="T90" fmla="*/ 166 w 341"/>
                <a:gd name="T91" fmla="*/ 152 h 340"/>
                <a:gd name="T92" fmla="*/ 114 w 341"/>
                <a:gd name="T93" fmla="*/ 98 h 340"/>
                <a:gd name="T94" fmla="*/ 101 w 341"/>
                <a:gd name="T95" fmla="*/ 98 h 340"/>
                <a:gd name="T96" fmla="*/ 100 w 341"/>
                <a:gd name="T97" fmla="*/ 111 h 340"/>
                <a:gd name="T98" fmla="*/ 153 w 341"/>
                <a:gd name="T99" fmla="*/ 165 h 340"/>
                <a:gd name="T100" fmla="*/ 152 w 341"/>
                <a:gd name="T101" fmla="*/ 170 h 340"/>
                <a:gd name="T102" fmla="*/ 170 w 341"/>
                <a:gd name="T103" fmla="*/ 188 h 340"/>
                <a:gd name="T104" fmla="*/ 189 w 341"/>
                <a:gd name="T105" fmla="*/ 172 h 340"/>
                <a:gd name="T106" fmla="*/ 44 w 341"/>
                <a:gd name="T107" fmla="*/ 170 h 340"/>
                <a:gd name="T108" fmla="*/ 57 w 341"/>
                <a:gd name="T109" fmla="*/ 183 h 340"/>
                <a:gd name="T110" fmla="*/ 82 w 341"/>
                <a:gd name="T111" fmla="*/ 183 h 340"/>
                <a:gd name="T112" fmla="*/ 96 w 341"/>
                <a:gd name="T113" fmla="*/ 170 h 340"/>
                <a:gd name="T114" fmla="*/ 82 w 341"/>
                <a:gd name="T115" fmla="*/ 156 h 340"/>
                <a:gd name="T116" fmla="*/ 57 w 341"/>
                <a:gd name="T117" fmla="*/ 156 h 340"/>
                <a:gd name="T118" fmla="*/ 44 w 341"/>
                <a:gd name="T1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1" h="340">
                  <a:moveTo>
                    <a:pt x="52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318" y="0"/>
                    <a:pt x="341" y="23"/>
                    <a:pt x="341" y="51"/>
                  </a:cubicBezTo>
                  <a:cubicBezTo>
                    <a:pt x="341" y="289"/>
                    <a:pt x="341" y="289"/>
                    <a:pt x="341" y="289"/>
                  </a:cubicBezTo>
                  <a:cubicBezTo>
                    <a:pt x="341" y="317"/>
                    <a:pt x="318" y="340"/>
                    <a:pt x="289" y="340"/>
                  </a:cubicBezTo>
                  <a:cubicBezTo>
                    <a:pt x="52" y="340"/>
                    <a:pt x="52" y="340"/>
                    <a:pt x="52" y="340"/>
                  </a:cubicBezTo>
                  <a:cubicBezTo>
                    <a:pt x="23" y="340"/>
                    <a:pt x="0" y="317"/>
                    <a:pt x="0" y="28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lose/>
                  <a:moveTo>
                    <a:pt x="71" y="37"/>
                  </a:moveTo>
                  <a:cubicBezTo>
                    <a:pt x="53" y="37"/>
                    <a:pt x="38" y="52"/>
                    <a:pt x="38" y="70"/>
                  </a:cubicBezTo>
                  <a:cubicBezTo>
                    <a:pt x="38" y="269"/>
                    <a:pt x="38" y="269"/>
                    <a:pt x="38" y="269"/>
                  </a:cubicBezTo>
                  <a:cubicBezTo>
                    <a:pt x="38" y="288"/>
                    <a:pt x="53" y="302"/>
                    <a:pt x="71" y="302"/>
                  </a:cubicBezTo>
                  <a:cubicBezTo>
                    <a:pt x="270" y="302"/>
                    <a:pt x="270" y="302"/>
                    <a:pt x="270" y="302"/>
                  </a:cubicBezTo>
                  <a:cubicBezTo>
                    <a:pt x="288" y="302"/>
                    <a:pt x="303" y="288"/>
                    <a:pt x="303" y="269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3" y="52"/>
                    <a:pt x="288" y="37"/>
                    <a:pt x="270" y="37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170" y="244"/>
                  </a:moveTo>
                  <a:cubicBezTo>
                    <a:pt x="163" y="244"/>
                    <a:pt x="157" y="251"/>
                    <a:pt x="157" y="258"/>
                  </a:cubicBezTo>
                  <a:cubicBezTo>
                    <a:pt x="157" y="283"/>
                    <a:pt x="157" y="283"/>
                    <a:pt x="157" y="283"/>
                  </a:cubicBezTo>
                  <a:cubicBezTo>
                    <a:pt x="157" y="290"/>
                    <a:pt x="163" y="296"/>
                    <a:pt x="170" y="296"/>
                  </a:cubicBezTo>
                  <a:cubicBezTo>
                    <a:pt x="178" y="296"/>
                    <a:pt x="184" y="290"/>
                    <a:pt x="184" y="283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4" y="251"/>
                    <a:pt x="178" y="244"/>
                    <a:pt x="170" y="244"/>
                  </a:cubicBezTo>
                  <a:close/>
                  <a:moveTo>
                    <a:pt x="245" y="170"/>
                  </a:moveTo>
                  <a:cubicBezTo>
                    <a:pt x="245" y="177"/>
                    <a:pt x="251" y="183"/>
                    <a:pt x="259" y="183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91" y="183"/>
                    <a:pt x="297" y="177"/>
                    <a:pt x="297" y="170"/>
                  </a:cubicBezTo>
                  <a:cubicBezTo>
                    <a:pt x="297" y="162"/>
                    <a:pt x="291" y="156"/>
                    <a:pt x="284" y="156"/>
                  </a:cubicBezTo>
                  <a:cubicBezTo>
                    <a:pt x="259" y="156"/>
                    <a:pt x="259" y="156"/>
                    <a:pt x="259" y="156"/>
                  </a:cubicBezTo>
                  <a:cubicBezTo>
                    <a:pt x="251" y="156"/>
                    <a:pt x="245" y="162"/>
                    <a:pt x="245" y="170"/>
                  </a:cubicBezTo>
                  <a:close/>
                  <a:moveTo>
                    <a:pt x="170" y="43"/>
                  </a:moveTo>
                  <a:cubicBezTo>
                    <a:pt x="163" y="43"/>
                    <a:pt x="157" y="49"/>
                    <a:pt x="157" y="57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7" y="89"/>
                    <a:pt x="163" y="95"/>
                    <a:pt x="170" y="95"/>
                  </a:cubicBezTo>
                  <a:cubicBezTo>
                    <a:pt x="178" y="95"/>
                    <a:pt x="184" y="89"/>
                    <a:pt x="184" y="82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4" y="49"/>
                    <a:pt x="178" y="43"/>
                    <a:pt x="170" y="43"/>
                  </a:cubicBezTo>
                  <a:close/>
                  <a:moveTo>
                    <a:pt x="189" y="172"/>
                  </a:moveTo>
                  <a:cubicBezTo>
                    <a:pt x="217" y="143"/>
                    <a:pt x="217" y="143"/>
                    <a:pt x="217" y="143"/>
                  </a:cubicBezTo>
                  <a:cubicBezTo>
                    <a:pt x="222" y="138"/>
                    <a:pt x="222" y="130"/>
                    <a:pt x="217" y="125"/>
                  </a:cubicBezTo>
                  <a:cubicBezTo>
                    <a:pt x="212" y="120"/>
                    <a:pt x="204" y="120"/>
                    <a:pt x="199" y="125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2" y="152"/>
                    <a:pt x="171" y="152"/>
                    <a:pt x="170" y="152"/>
                  </a:cubicBezTo>
                  <a:cubicBezTo>
                    <a:pt x="169" y="152"/>
                    <a:pt x="168" y="152"/>
                    <a:pt x="166" y="152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0" y="94"/>
                    <a:pt x="104" y="94"/>
                    <a:pt x="101" y="98"/>
                  </a:cubicBezTo>
                  <a:cubicBezTo>
                    <a:pt x="97" y="101"/>
                    <a:pt x="97" y="107"/>
                    <a:pt x="100" y="111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2" y="167"/>
                    <a:pt x="152" y="168"/>
                    <a:pt x="152" y="170"/>
                  </a:cubicBezTo>
                  <a:cubicBezTo>
                    <a:pt x="152" y="180"/>
                    <a:pt x="160" y="188"/>
                    <a:pt x="170" y="188"/>
                  </a:cubicBezTo>
                  <a:cubicBezTo>
                    <a:pt x="180" y="188"/>
                    <a:pt x="188" y="181"/>
                    <a:pt x="189" y="172"/>
                  </a:cubicBezTo>
                  <a:close/>
                  <a:moveTo>
                    <a:pt x="44" y="170"/>
                  </a:moveTo>
                  <a:cubicBezTo>
                    <a:pt x="44" y="177"/>
                    <a:pt x="50" y="183"/>
                    <a:pt x="57" y="183"/>
                  </a:cubicBezTo>
                  <a:cubicBezTo>
                    <a:pt x="82" y="183"/>
                    <a:pt x="82" y="183"/>
                    <a:pt x="82" y="183"/>
                  </a:cubicBezTo>
                  <a:cubicBezTo>
                    <a:pt x="90" y="183"/>
                    <a:pt x="96" y="177"/>
                    <a:pt x="96" y="170"/>
                  </a:cubicBezTo>
                  <a:cubicBezTo>
                    <a:pt x="96" y="162"/>
                    <a:pt x="90" y="156"/>
                    <a:pt x="82" y="156"/>
                  </a:cubicBezTo>
                  <a:cubicBezTo>
                    <a:pt x="57" y="156"/>
                    <a:pt x="57" y="156"/>
                    <a:pt x="57" y="156"/>
                  </a:cubicBezTo>
                  <a:cubicBezTo>
                    <a:pt x="50" y="156"/>
                    <a:pt x="44" y="162"/>
                    <a:pt x="44" y="17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17451" y="1981127"/>
            <a:ext cx="1366053" cy="1618288"/>
            <a:chOff x="4617451" y="1981127"/>
            <a:chExt cx="1366053" cy="1618288"/>
          </a:xfrm>
        </p:grpSpPr>
        <p:sp>
          <p:nvSpPr>
            <p:cNvPr id="33" name="椭圆 32"/>
            <p:cNvSpPr/>
            <p:nvPr/>
          </p:nvSpPr>
          <p:spPr>
            <a:xfrm>
              <a:off x="4664453" y="2019799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617451" y="1981127"/>
              <a:ext cx="1314044" cy="794843"/>
              <a:chOff x="4617451" y="1981127"/>
              <a:chExt cx="1314044" cy="79484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41" name="任意多边形 40"/>
              <p:cNvSpPr/>
              <p:nvPr/>
            </p:nvSpPr>
            <p:spPr>
              <a:xfrm>
                <a:off x="4617462" y="2623829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4617451" y="1981127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669460" y="2804572"/>
              <a:ext cx="1314044" cy="794843"/>
              <a:chOff x="4669460" y="2804572"/>
              <a:chExt cx="1314044" cy="79484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39" name="任意多边形 38"/>
              <p:cNvSpPr/>
              <p:nvPr/>
            </p:nvSpPr>
            <p:spPr>
              <a:xfrm rot="10800000">
                <a:off x="5923293" y="2804572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10800000">
                <a:off x="4669460" y="2847124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114770" y="2563854"/>
              <a:ext cx="349568" cy="336175"/>
              <a:chOff x="5114770" y="2563854"/>
              <a:chExt cx="349568" cy="33617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37" name="Oval 131"/>
              <p:cNvSpPr>
                <a:spLocks noChangeArrowheads="1"/>
              </p:cNvSpPr>
              <p:nvPr/>
            </p:nvSpPr>
            <p:spPr bwMode="auto">
              <a:xfrm>
                <a:off x="5210901" y="2563854"/>
                <a:ext cx="157305" cy="159318"/>
              </a:xfrm>
              <a:prstGeom prst="ellipse">
                <a:avLst/>
              </a:prstGeom>
              <a:solidFill>
                <a:srgbClr val="409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34"/>
              <p:cNvSpPr>
                <a:spLocks/>
              </p:cNvSpPr>
              <p:nvPr/>
            </p:nvSpPr>
            <p:spPr bwMode="auto">
              <a:xfrm>
                <a:off x="5114770" y="2748020"/>
                <a:ext cx="349568" cy="152009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6198827" y="4716435"/>
            <a:ext cx="1366053" cy="1618287"/>
            <a:chOff x="6198827" y="4716435"/>
            <a:chExt cx="1366053" cy="1618287"/>
          </a:xfrm>
        </p:grpSpPr>
        <p:sp>
          <p:nvSpPr>
            <p:cNvPr id="44" name="椭圆 43"/>
            <p:cNvSpPr/>
            <p:nvPr/>
          </p:nvSpPr>
          <p:spPr>
            <a:xfrm>
              <a:off x="6245830" y="4755106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198827" y="4716435"/>
              <a:ext cx="1314044" cy="794842"/>
              <a:chOff x="6198827" y="4716435"/>
              <a:chExt cx="1314044" cy="794842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54" name="任意多边形 53"/>
              <p:cNvSpPr/>
              <p:nvPr/>
            </p:nvSpPr>
            <p:spPr>
              <a:xfrm>
                <a:off x="6198839" y="5359136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6198827" y="4716435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50836" y="5539879"/>
              <a:ext cx="1314044" cy="794843"/>
              <a:chOff x="6250836" y="5539879"/>
              <a:chExt cx="1314044" cy="79484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52" name="任意多边形 51"/>
              <p:cNvSpPr/>
              <p:nvPr/>
            </p:nvSpPr>
            <p:spPr>
              <a:xfrm rot="10800000">
                <a:off x="7504670" y="5539879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39 w 71639"/>
                  <a:gd name="connsiteY0" fmla="*/ 16669 h 176212"/>
                  <a:gd name="connsiteX1" fmla="*/ 47827 w 71639"/>
                  <a:gd name="connsiteY1" fmla="*/ 176212 h 176212"/>
                  <a:gd name="connsiteX2" fmla="*/ 202 w 71639"/>
                  <a:gd name="connsiteY2" fmla="*/ 109537 h 176212"/>
                  <a:gd name="connsiteX3" fmla="*/ 12108 w 71639"/>
                  <a:gd name="connsiteY3" fmla="*/ 0 h 176212"/>
                  <a:gd name="connsiteX4" fmla="*/ 71639 w 71639"/>
                  <a:gd name="connsiteY4" fmla="*/ 16669 h 176212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  <a:gd name="connsiteX0" fmla="*/ 71608 w 71608"/>
                  <a:gd name="connsiteY0" fmla="*/ 16669 h 180975"/>
                  <a:gd name="connsiteX1" fmla="*/ 54939 w 71608"/>
                  <a:gd name="connsiteY1" fmla="*/ 180975 h 180975"/>
                  <a:gd name="connsiteX2" fmla="*/ 171 w 71608"/>
                  <a:gd name="connsiteY2" fmla="*/ 109537 h 180975"/>
                  <a:gd name="connsiteX3" fmla="*/ 12077 w 71608"/>
                  <a:gd name="connsiteY3" fmla="*/ 0 h 180975"/>
                  <a:gd name="connsiteX4" fmla="*/ 71608 w 71608"/>
                  <a:gd name="connsiteY4" fmla="*/ 16669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0800000">
                <a:off x="6250836" y="5582431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734771" y="5308567"/>
              <a:ext cx="315996" cy="273864"/>
              <a:chOff x="6734771" y="5308567"/>
              <a:chExt cx="315996" cy="273864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6783925" y="5423931"/>
                <a:ext cx="64704" cy="113860"/>
              </a:xfrm>
              <a:custGeom>
                <a:avLst/>
                <a:gdLst>
                  <a:gd name="T0" fmla="*/ 4 w 54"/>
                  <a:gd name="T1" fmla="*/ 95 h 95"/>
                  <a:gd name="T2" fmla="*/ 49 w 54"/>
                  <a:gd name="T3" fmla="*/ 95 h 95"/>
                  <a:gd name="T4" fmla="*/ 54 w 54"/>
                  <a:gd name="T5" fmla="*/ 90 h 95"/>
                  <a:gd name="T6" fmla="*/ 54 w 54"/>
                  <a:gd name="T7" fmla="*/ 4 h 95"/>
                  <a:gd name="T8" fmla="*/ 49 w 54"/>
                  <a:gd name="T9" fmla="*/ 0 h 95"/>
                  <a:gd name="T10" fmla="*/ 4 w 54"/>
                  <a:gd name="T11" fmla="*/ 0 h 95"/>
                  <a:gd name="T12" fmla="*/ 0 w 54"/>
                  <a:gd name="T13" fmla="*/ 4 h 95"/>
                  <a:gd name="T14" fmla="*/ 0 w 54"/>
                  <a:gd name="T15" fmla="*/ 90 h 95"/>
                  <a:gd name="T16" fmla="*/ 4 w 54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95">
                    <a:moveTo>
                      <a:pt x="4" y="95"/>
                    </a:moveTo>
                    <a:cubicBezTo>
                      <a:pt x="49" y="95"/>
                      <a:pt x="49" y="95"/>
                      <a:pt x="49" y="95"/>
                    </a:cubicBezTo>
                    <a:cubicBezTo>
                      <a:pt x="52" y="95"/>
                      <a:pt x="54" y="93"/>
                      <a:pt x="54" y="90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2"/>
                      <a:pt x="52" y="0"/>
                      <a:pt x="4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2" y="95"/>
                      <a:pt x="4" y="95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0"/>
              <p:cNvSpPr>
                <a:spLocks/>
              </p:cNvSpPr>
              <p:nvPr/>
            </p:nvSpPr>
            <p:spPr bwMode="auto">
              <a:xfrm>
                <a:off x="6877220" y="5381799"/>
                <a:ext cx="64704" cy="155992"/>
              </a:xfrm>
              <a:custGeom>
                <a:avLst/>
                <a:gdLst>
                  <a:gd name="T0" fmla="*/ 5 w 54"/>
                  <a:gd name="T1" fmla="*/ 130 h 130"/>
                  <a:gd name="T2" fmla="*/ 50 w 54"/>
                  <a:gd name="T3" fmla="*/ 130 h 130"/>
                  <a:gd name="T4" fmla="*/ 54 w 54"/>
                  <a:gd name="T5" fmla="*/ 125 h 130"/>
                  <a:gd name="T6" fmla="*/ 54 w 54"/>
                  <a:gd name="T7" fmla="*/ 5 h 130"/>
                  <a:gd name="T8" fmla="*/ 50 w 54"/>
                  <a:gd name="T9" fmla="*/ 0 h 130"/>
                  <a:gd name="T10" fmla="*/ 5 w 54"/>
                  <a:gd name="T11" fmla="*/ 0 h 130"/>
                  <a:gd name="T12" fmla="*/ 0 w 54"/>
                  <a:gd name="T13" fmla="*/ 5 h 130"/>
                  <a:gd name="T14" fmla="*/ 0 w 54"/>
                  <a:gd name="T15" fmla="*/ 125 h 130"/>
                  <a:gd name="T16" fmla="*/ 5 w 54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30">
                    <a:moveTo>
                      <a:pt x="5" y="130"/>
                    </a:moveTo>
                    <a:cubicBezTo>
                      <a:pt x="50" y="130"/>
                      <a:pt x="50" y="130"/>
                      <a:pt x="50" y="130"/>
                    </a:cubicBezTo>
                    <a:cubicBezTo>
                      <a:pt x="52" y="130"/>
                      <a:pt x="54" y="128"/>
                      <a:pt x="54" y="12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8"/>
                      <a:pt x="2" y="130"/>
                      <a:pt x="5" y="130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6971517" y="5347189"/>
                <a:ext cx="64704" cy="190602"/>
              </a:xfrm>
              <a:custGeom>
                <a:avLst/>
                <a:gdLst>
                  <a:gd name="T0" fmla="*/ 4 w 54"/>
                  <a:gd name="T1" fmla="*/ 159 h 159"/>
                  <a:gd name="T2" fmla="*/ 49 w 54"/>
                  <a:gd name="T3" fmla="*/ 159 h 159"/>
                  <a:gd name="T4" fmla="*/ 54 w 54"/>
                  <a:gd name="T5" fmla="*/ 154 h 159"/>
                  <a:gd name="T6" fmla="*/ 54 w 54"/>
                  <a:gd name="T7" fmla="*/ 5 h 159"/>
                  <a:gd name="T8" fmla="*/ 49 w 54"/>
                  <a:gd name="T9" fmla="*/ 0 h 159"/>
                  <a:gd name="T10" fmla="*/ 4 w 54"/>
                  <a:gd name="T11" fmla="*/ 0 h 159"/>
                  <a:gd name="T12" fmla="*/ 0 w 54"/>
                  <a:gd name="T13" fmla="*/ 5 h 159"/>
                  <a:gd name="T14" fmla="*/ 0 w 54"/>
                  <a:gd name="T15" fmla="*/ 154 h 159"/>
                  <a:gd name="T16" fmla="*/ 4 w 54"/>
                  <a:gd name="T1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59">
                    <a:moveTo>
                      <a:pt x="4" y="159"/>
                    </a:moveTo>
                    <a:cubicBezTo>
                      <a:pt x="49" y="159"/>
                      <a:pt x="49" y="159"/>
                      <a:pt x="49" y="159"/>
                    </a:cubicBezTo>
                    <a:cubicBezTo>
                      <a:pt x="52" y="159"/>
                      <a:pt x="54" y="157"/>
                      <a:pt x="54" y="15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57"/>
                      <a:pt x="2" y="159"/>
                      <a:pt x="4" y="159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6734771" y="5308567"/>
                <a:ext cx="315996" cy="273864"/>
              </a:xfrm>
              <a:custGeom>
                <a:avLst/>
                <a:gdLst>
                  <a:gd name="T0" fmla="*/ 253 w 264"/>
                  <a:gd name="T1" fmla="*/ 206 h 228"/>
                  <a:gd name="T2" fmla="*/ 23 w 264"/>
                  <a:gd name="T3" fmla="*/ 206 h 228"/>
                  <a:gd name="T4" fmla="*/ 22 w 264"/>
                  <a:gd name="T5" fmla="*/ 206 h 228"/>
                  <a:gd name="T6" fmla="*/ 22 w 264"/>
                  <a:gd name="T7" fmla="*/ 11 h 228"/>
                  <a:gd name="T8" fmla="*/ 11 w 264"/>
                  <a:gd name="T9" fmla="*/ 0 h 228"/>
                  <a:gd name="T10" fmla="*/ 0 w 264"/>
                  <a:gd name="T11" fmla="*/ 11 h 228"/>
                  <a:gd name="T12" fmla="*/ 0 w 264"/>
                  <a:gd name="T13" fmla="*/ 206 h 228"/>
                  <a:gd name="T14" fmla="*/ 23 w 264"/>
                  <a:gd name="T15" fmla="*/ 228 h 228"/>
                  <a:gd name="T16" fmla="*/ 253 w 264"/>
                  <a:gd name="T17" fmla="*/ 228 h 228"/>
                  <a:gd name="T18" fmla="*/ 264 w 264"/>
                  <a:gd name="T19" fmla="*/ 217 h 228"/>
                  <a:gd name="T20" fmla="*/ 253 w 264"/>
                  <a:gd name="T21" fmla="*/ 20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228">
                    <a:moveTo>
                      <a:pt x="253" y="206"/>
                    </a:moveTo>
                    <a:cubicBezTo>
                      <a:pt x="23" y="206"/>
                      <a:pt x="23" y="206"/>
                      <a:pt x="23" y="206"/>
                    </a:cubicBezTo>
                    <a:cubicBezTo>
                      <a:pt x="22" y="206"/>
                      <a:pt x="22" y="206"/>
                      <a:pt x="22" y="206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18"/>
                      <a:pt x="10" y="228"/>
                      <a:pt x="23" y="228"/>
                    </a:cubicBezTo>
                    <a:cubicBezTo>
                      <a:pt x="253" y="228"/>
                      <a:pt x="253" y="228"/>
                      <a:pt x="253" y="228"/>
                    </a:cubicBezTo>
                    <a:cubicBezTo>
                      <a:pt x="259" y="228"/>
                      <a:pt x="264" y="223"/>
                      <a:pt x="264" y="217"/>
                    </a:cubicBezTo>
                    <a:cubicBezTo>
                      <a:pt x="264" y="211"/>
                      <a:pt x="259" y="206"/>
                      <a:pt x="253" y="206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6" name="任意多边形 55"/>
          <p:cNvSpPr/>
          <p:nvPr/>
        </p:nvSpPr>
        <p:spPr>
          <a:xfrm>
            <a:off x="1298622" y="2637283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4093DA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1298622" y="4531810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4093DA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520580" y="3788374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D7529E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7520580" y="5682901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D7529E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58958" y="2861645"/>
            <a:ext cx="2339102" cy="18835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514669" y="4823969"/>
            <a:ext cx="2339102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019759" y="2721549"/>
            <a:ext cx="2339102" cy="206825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  <a:p>
            <a:endParaRPr lang="en-US" altLang="zh-CN" sz="1200" dirty="0" smtClean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56860" y="4755106"/>
            <a:ext cx="2339102" cy="18835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320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54532" y="4898508"/>
            <a:ext cx="1248534" cy="1248535"/>
            <a:chOff x="7454532" y="4898508"/>
            <a:chExt cx="1248534" cy="1248535"/>
          </a:xfrm>
        </p:grpSpPr>
        <p:sp>
          <p:nvSpPr>
            <p:cNvPr id="8" name="圆角矩形 7"/>
            <p:cNvSpPr/>
            <p:nvPr/>
          </p:nvSpPr>
          <p:spPr>
            <a:xfrm rot="18900000" flipH="1">
              <a:off x="7454532" y="4898508"/>
              <a:ext cx="1248534" cy="1248535"/>
            </a:xfrm>
            <a:prstGeom prst="roundRect">
              <a:avLst/>
            </a:prstGeom>
            <a:gradFill>
              <a:gsLst>
                <a:gs pos="0">
                  <a:srgbClr val="CF318B"/>
                </a:gs>
                <a:gs pos="100000">
                  <a:srgbClr val="DC66A9"/>
                </a:gs>
              </a:gsLst>
              <a:lin ang="7200000" scaled="0"/>
            </a:gradFill>
            <a:ln w="25400">
              <a:noFill/>
            </a:ln>
            <a:effectLst>
              <a:outerShdw blurRad="127000" dist="63500" algn="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8900000" flipH="1">
              <a:off x="7633171" y="5077147"/>
              <a:ext cx="891255" cy="891257"/>
            </a:xfrm>
            <a:prstGeom prst="ellipse">
              <a:avLst/>
            </a:prstGeom>
            <a:gradFill>
              <a:gsLst>
                <a:gs pos="0">
                  <a:srgbClr val="CF318B"/>
                </a:gs>
                <a:gs pos="100000">
                  <a:srgbClr val="DC66A9"/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7854432" y="5372611"/>
              <a:ext cx="458418" cy="348310"/>
              <a:chOff x="4268086" y="4221191"/>
              <a:chExt cx="509646" cy="387231"/>
            </a:xfrm>
            <a:solidFill>
              <a:srgbClr val="FEFEFE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448361" y="2926080"/>
            <a:ext cx="1248535" cy="1248534"/>
            <a:chOff x="5448361" y="2926080"/>
            <a:chExt cx="1248535" cy="1248534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5448362" y="2926079"/>
              <a:ext cx="1248534" cy="1248535"/>
            </a:xfrm>
            <a:prstGeom prst="roundRect">
              <a:avLst/>
            </a:prstGeom>
            <a:gradFill>
              <a:gsLst>
                <a:gs pos="0">
                  <a:srgbClr val="2987D5"/>
                </a:gs>
                <a:gs pos="100000">
                  <a:srgbClr val="5EA5E0"/>
                </a:gs>
              </a:gsLst>
              <a:lin ang="7200000" scaled="0"/>
            </a:gradFill>
            <a:ln w="25400">
              <a:noFill/>
            </a:ln>
            <a:effectLst>
              <a:outerShdw blurRad="127000" dist="63500" dir="10800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700000">
              <a:off x="5627001" y="3104717"/>
              <a:ext cx="891255" cy="891257"/>
            </a:xfrm>
            <a:prstGeom prst="ellipse">
              <a:avLst/>
            </a:prstGeom>
            <a:gradFill>
              <a:gsLst>
                <a:gs pos="0">
                  <a:srgbClr val="2987D5"/>
                </a:gs>
                <a:gs pos="100000">
                  <a:srgbClr val="5EA5E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905278" y="3400366"/>
              <a:ext cx="368749" cy="352664"/>
              <a:chOff x="1004888" y="993775"/>
              <a:chExt cx="2438400" cy="2332038"/>
            </a:xfrm>
            <a:solidFill>
              <a:srgbClr val="FEFEFE"/>
            </a:solidFill>
          </p:grpSpPr>
          <p:sp>
            <p:nvSpPr>
              <p:cNvPr id="18" name="Freeform 25"/>
              <p:cNvSpPr>
                <a:spLocks/>
              </p:cNvSpPr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任意多边形 18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450208" y="3917702"/>
            <a:ext cx="1248534" cy="1248535"/>
            <a:chOff x="6450208" y="3917702"/>
            <a:chExt cx="1248534" cy="1248535"/>
          </a:xfrm>
        </p:grpSpPr>
        <p:sp>
          <p:nvSpPr>
            <p:cNvPr id="21" name="圆角矩形 20"/>
            <p:cNvSpPr/>
            <p:nvPr/>
          </p:nvSpPr>
          <p:spPr>
            <a:xfrm rot="18900000" flipH="1">
              <a:off x="6450208" y="3917702"/>
              <a:ext cx="1248534" cy="1248535"/>
            </a:xfrm>
            <a:prstGeom prst="roundRect">
              <a:avLst/>
            </a:prstGeom>
            <a:gradFill>
              <a:gsLst>
                <a:gs pos="0">
                  <a:srgbClr val="D3CFD0"/>
                </a:gs>
                <a:gs pos="100000">
                  <a:schemeClr val="bg1"/>
                </a:gs>
              </a:gsLst>
              <a:lin ang="7200000" scaled="0"/>
            </a:gradFill>
            <a:ln w="25400">
              <a:noFill/>
            </a:ln>
            <a:effectLst>
              <a:outerShdw blurRad="127000" dist="63500" algn="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8900000" flipH="1">
              <a:off x="6628848" y="4096340"/>
              <a:ext cx="891255" cy="891257"/>
            </a:xfrm>
            <a:prstGeom prst="ellipse">
              <a:avLst/>
            </a:prstGeom>
            <a:gradFill>
              <a:gsLst>
                <a:gs pos="0">
                  <a:srgbClr val="D3CFD0"/>
                </a:gs>
                <a:gs pos="100000">
                  <a:schemeClr val="bg1"/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915114" y="4301743"/>
              <a:ext cx="324433" cy="414913"/>
              <a:chOff x="1605186" y="572440"/>
              <a:chExt cx="563562" cy="720725"/>
            </a:xfrm>
            <a:gradFill>
              <a:gsLst>
                <a:gs pos="0">
                  <a:srgbClr val="254E8B"/>
                </a:gs>
                <a:gs pos="100000">
                  <a:srgbClr val="1F3B65"/>
                </a:gs>
              </a:gsLst>
              <a:lin ang="19200000" scaled="0"/>
            </a:gradFill>
          </p:grpSpPr>
          <p:sp>
            <p:nvSpPr>
              <p:cNvPr id="24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477581" y="3923652"/>
            <a:ext cx="1248535" cy="1248534"/>
            <a:chOff x="4477581" y="3923652"/>
            <a:chExt cx="1248535" cy="1248534"/>
          </a:xfrm>
        </p:grpSpPr>
        <p:sp>
          <p:nvSpPr>
            <p:cNvPr id="32" name="圆角矩形 31"/>
            <p:cNvSpPr/>
            <p:nvPr/>
          </p:nvSpPr>
          <p:spPr>
            <a:xfrm rot="2700000">
              <a:off x="4477582" y="3923651"/>
              <a:ext cx="1248534" cy="1248535"/>
            </a:xfrm>
            <a:prstGeom prst="roundRect">
              <a:avLst/>
            </a:prstGeom>
            <a:gradFill>
              <a:gsLst>
                <a:gs pos="0">
                  <a:srgbClr val="D3CFD0"/>
                </a:gs>
                <a:gs pos="100000">
                  <a:schemeClr val="bg1"/>
                </a:gs>
              </a:gsLst>
              <a:lin ang="7200000" scaled="0"/>
            </a:gradFill>
            <a:ln w="25400">
              <a:noFill/>
            </a:ln>
            <a:effectLst>
              <a:outerShdw blurRad="127000" dist="63500" dir="10800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2700000">
              <a:off x="4656221" y="4102289"/>
              <a:ext cx="891255" cy="891257"/>
            </a:xfrm>
            <a:prstGeom prst="ellipse">
              <a:avLst/>
            </a:prstGeom>
            <a:gradFill>
              <a:gsLst>
                <a:gs pos="0">
                  <a:srgbClr val="D3CFD0"/>
                </a:gs>
                <a:gs pos="100000">
                  <a:schemeClr val="bg1"/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组合 33"/>
            <p:cNvGrpSpPr>
              <a:grpSpLocks noChangeAspect="1"/>
            </p:cNvGrpSpPr>
            <p:nvPr/>
          </p:nvGrpSpPr>
          <p:grpSpPr>
            <a:xfrm>
              <a:off x="4942356" y="4341064"/>
              <a:ext cx="359293" cy="401809"/>
              <a:chOff x="5999255" y="3275006"/>
              <a:chExt cx="402656" cy="450303"/>
            </a:xfrm>
            <a:gradFill>
              <a:gsLst>
                <a:gs pos="0">
                  <a:srgbClr val="254E8B"/>
                </a:gs>
                <a:gs pos="100000">
                  <a:srgbClr val="1F3B65"/>
                </a:gs>
              </a:gsLst>
              <a:lin ang="19200000" scaled="0"/>
            </a:gradFill>
            <a:effectLst/>
          </p:grpSpPr>
          <p:sp>
            <p:nvSpPr>
              <p:cNvPr id="35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30" cy="30830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11"/>
              <p:cNvSpPr>
                <a:spLocks noEditPoints="1"/>
              </p:cNvSpPr>
              <p:nvPr/>
            </p:nvSpPr>
            <p:spPr bwMode="auto">
              <a:xfrm>
                <a:off x="6172089" y="3380574"/>
                <a:ext cx="97161" cy="97161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473257" y="4904459"/>
            <a:ext cx="1248535" cy="1248534"/>
            <a:chOff x="3473257" y="4904459"/>
            <a:chExt cx="1248535" cy="1248534"/>
          </a:xfrm>
        </p:grpSpPr>
        <p:sp>
          <p:nvSpPr>
            <p:cNvPr id="41" name="圆角矩形 40"/>
            <p:cNvSpPr/>
            <p:nvPr/>
          </p:nvSpPr>
          <p:spPr>
            <a:xfrm rot="2700000">
              <a:off x="3473258" y="4904458"/>
              <a:ext cx="1248534" cy="1248535"/>
            </a:xfrm>
            <a:prstGeom prst="roundRect">
              <a:avLst/>
            </a:prstGeom>
            <a:gradFill>
              <a:gsLst>
                <a:gs pos="0">
                  <a:srgbClr val="CF318B"/>
                </a:gs>
                <a:gs pos="100000">
                  <a:srgbClr val="DC66A9"/>
                </a:gs>
              </a:gsLst>
              <a:lin ang="7200000" scaled="0"/>
            </a:gradFill>
            <a:ln w="25400">
              <a:noFill/>
            </a:ln>
            <a:effectLst>
              <a:outerShdw blurRad="127000" dist="63500" dir="10800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3651898" y="5083096"/>
              <a:ext cx="891255" cy="891257"/>
            </a:xfrm>
            <a:prstGeom prst="ellipse">
              <a:avLst/>
            </a:prstGeom>
            <a:gradFill>
              <a:gsLst>
                <a:gs pos="0">
                  <a:srgbClr val="CF318B"/>
                </a:gs>
                <a:gs pos="100000">
                  <a:srgbClr val="DC66A9"/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952372" y="5324627"/>
              <a:ext cx="368250" cy="396294"/>
              <a:chOff x="7005429" y="4859473"/>
              <a:chExt cx="466184" cy="501686"/>
            </a:xfrm>
            <a:solidFill>
              <a:srgbClr val="FEFEFE"/>
            </a:solidFill>
            <a:effectLst/>
          </p:grpSpPr>
          <p:sp>
            <p:nvSpPr>
              <p:cNvPr id="44" name="Freeform 154"/>
              <p:cNvSpPr>
                <a:spLocks/>
              </p:cNvSpPr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499048" y="5216937"/>
            <a:ext cx="2339102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854" y="3779631"/>
            <a:ext cx="2339102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67315" y="1836370"/>
            <a:ext cx="2339102" cy="19451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85355" y="3775779"/>
            <a:ext cx="2339102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234029" y="5216937"/>
            <a:ext cx="2339102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2027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1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0" grpId="0"/>
          <p:bldP spid="51" grpId="0"/>
          <p:bldP spid="52" grpId="0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0" grpId="0"/>
          <p:bldP spid="51" grpId="0"/>
          <p:bldP spid="52" grpId="0"/>
          <p:bldP spid="53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72529" y="3446585"/>
            <a:ext cx="2167304" cy="2855741"/>
          </a:xfrm>
          <a:prstGeom prst="roundRect">
            <a:avLst>
              <a:gd name="adj" fmla="val 13422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02113" y="3446584"/>
            <a:ext cx="2167304" cy="2855741"/>
          </a:xfrm>
          <a:prstGeom prst="roundRect">
            <a:avLst>
              <a:gd name="adj" fmla="val 13422"/>
            </a:avLst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231697" y="3446583"/>
            <a:ext cx="2167304" cy="2855741"/>
          </a:xfrm>
          <a:prstGeom prst="roundRect">
            <a:avLst>
              <a:gd name="adj" fmla="val 13422"/>
            </a:avLst>
          </a:prstGeom>
          <a:blipFill>
            <a:blip r:embed="rId6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02113" y="1969477"/>
            <a:ext cx="2167304" cy="1125415"/>
            <a:chOff x="5002113" y="1969477"/>
            <a:chExt cx="2167304" cy="1125415"/>
          </a:xfrm>
        </p:grpSpPr>
        <p:sp>
          <p:nvSpPr>
            <p:cNvPr id="11" name="任意多边形 10"/>
            <p:cNvSpPr/>
            <p:nvPr/>
          </p:nvSpPr>
          <p:spPr>
            <a:xfrm>
              <a:off x="5002113" y="1969477"/>
              <a:ext cx="2167304" cy="1125415"/>
            </a:xfrm>
            <a:custGeom>
              <a:avLst/>
              <a:gdLst>
                <a:gd name="connsiteX0" fmla="*/ 152403 w 2167304"/>
                <a:gd name="connsiteY0" fmla="*/ 0 h 1125415"/>
                <a:gd name="connsiteX1" fmla="*/ 2014901 w 2167304"/>
                <a:gd name="connsiteY1" fmla="*/ 0 h 1125415"/>
                <a:gd name="connsiteX2" fmla="*/ 2167304 w 2167304"/>
                <a:gd name="connsiteY2" fmla="*/ 152403 h 1125415"/>
                <a:gd name="connsiteX3" fmla="*/ 2167304 w 2167304"/>
                <a:gd name="connsiteY3" fmla="*/ 761997 h 1125415"/>
                <a:gd name="connsiteX4" fmla="*/ 2014901 w 2167304"/>
                <a:gd name="connsiteY4" fmla="*/ 914400 h 1125415"/>
                <a:gd name="connsiteX5" fmla="*/ 1206041 w 2167304"/>
                <a:gd name="connsiteY5" fmla="*/ 914400 h 1125415"/>
                <a:gd name="connsiteX6" fmla="*/ 1083652 w 2167304"/>
                <a:gd name="connsiteY6" fmla="*/ 1125415 h 1125415"/>
                <a:gd name="connsiteX7" fmla="*/ 961263 w 2167304"/>
                <a:gd name="connsiteY7" fmla="*/ 914400 h 1125415"/>
                <a:gd name="connsiteX8" fmla="*/ 152403 w 2167304"/>
                <a:gd name="connsiteY8" fmla="*/ 914400 h 1125415"/>
                <a:gd name="connsiteX9" fmla="*/ 0 w 2167304"/>
                <a:gd name="connsiteY9" fmla="*/ 761997 h 1125415"/>
                <a:gd name="connsiteX10" fmla="*/ 0 w 2167304"/>
                <a:gd name="connsiteY10" fmla="*/ 152403 h 1125415"/>
                <a:gd name="connsiteX11" fmla="*/ 152403 w 2167304"/>
                <a:gd name="connsiteY11" fmla="*/ 0 h 112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7304" h="1125415">
                  <a:moveTo>
                    <a:pt x="152403" y="0"/>
                  </a:moveTo>
                  <a:lnTo>
                    <a:pt x="2014901" y="0"/>
                  </a:lnTo>
                  <a:cubicBezTo>
                    <a:pt x="2099071" y="0"/>
                    <a:pt x="2167304" y="68233"/>
                    <a:pt x="2167304" y="152403"/>
                  </a:cubicBezTo>
                  <a:lnTo>
                    <a:pt x="2167304" y="761997"/>
                  </a:lnTo>
                  <a:cubicBezTo>
                    <a:pt x="2167304" y="846167"/>
                    <a:pt x="2099071" y="914400"/>
                    <a:pt x="2014901" y="914400"/>
                  </a:cubicBezTo>
                  <a:lnTo>
                    <a:pt x="1206041" y="914400"/>
                  </a:lnTo>
                  <a:lnTo>
                    <a:pt x="1083652" y="1125415"/>
                  </a:lnTo>
                  <a:lnTo>
                    <a:pt x="961263" y="914400"/>
                  </a:ln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65293" y="2216481"/>
              <a:ext cx="2040944" cy="4616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E7F1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+mn-ea"/>
                </a:rPr>
                <a:t>输入您的标题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72529" y="1969478"/>
            <a:ext cx="2167304" cy="1125415"/>
            <a:chOff x="1772529" y="1969478"/>
            <a:chExt cx="2167304" cy="1125415"/>
          </a:xfrm>
        </p:grpSpPr>
        <p:sp>
          <p:nvSpPr>
            <p:cNvPr id="14" name="任意多边形 13"/>
            <p:cNvSpPr/>
            <p:nvPr/>
          </p:nvSpPr>
          <p:spPr>
            <a:xfrm>
              <a:off x="1772529" y="1969478"/>
              <a:ext cx="2167304" cy="1125415"/>
            </a:xfrm>
            <a:custGeom>
              <a:avLst/>
              <a:gdLst>
                <a:gd name="connsiteX0" fmla="*/ 152403 w 2167304"/>
                <a:gd name="connsiteY0" fmla="*/ 0 h 1125415"/>
                <a:gd name="connsiteX1" fmla="*/ 2014901 w 2167304"/>
                <a:gd name="connsiteY1" fmla="*/ 0 h 1125415"/>
                <a:gd name="connsiteX2" fmla="*/ 2167304 w 2167304"/>
                <a:gd name="connsiteY2" fmla="*/ 152403 h 1125415"/>
                <a:gd name="connsiteX3" fmla="*/ 2167304 w 2167304"/>
                <a:gd name="connsiteY3" fmla="*/ 761997 h 1125415"/>
                <a:gd name="connsiteX4" fmla="*/ 2014901 w 2167304"/>
                <a:gd name="connsiteY4" fmla="*/ 914400 h 1125415"/>
                <a:gd name="connsiteX5" fmla="*/ 1206041 w 2167304"/>
                <a:gd name="connsiteY5" fmla="*/ 914400 h 1125415"/>
                <a:gd name="connsiteX6" fmla="*/ 1083652 w 2167304"/>
                <a:gd name="connsiteY6" fmla="*/ 1125415 h 1125415"/>
                <a:gd name="connsiteX7" fmla="*/ 961263 w 2167304"/>
                <a:gd name="connsiteY7" fmla="*/ 914400 h 1125415"/>
                <a:gd name="connsiteX8" fmla="*/ 152403 w 2167304"/>
                <a:gd name="connsiteY8" fmla="*/ 914400 h 1125415"/>
                <a:gd name="connsiteX9" fmla="*/ 0 w 2167304"/>
                <a:gd name="connsiteY9" fmla="*/ 761997 h 1125415"/>
                <a:gd name="connsiteX10" fmla="*/ 0 w 2167304"/>
                <a:gd name="connsiteY10" fmla="*/ 152403 h 1125415"/>
                <a:gd name="connsiteX11" fmla="*/ 152403 w 2167304"/>
                <a:gd name="connsiteY11" fmla="*/ 0 h 112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7304" h="1125415">
                  <a:moveTo>
                    <a:pt x="152403" y="0"/>
                  </a:moveTo>
                  <a:lnTo>
                    <a:pt x="2014901" y="0"/>
                  </a:lnTo>
                  <a:cubicBezTo>
                    <a:pt x="2099071" y="0"/>
                    <a:pt x="2167304" y="68233"/>
                    <a:pt x="2167304" y="152403"/>
                  </a:cubicBezTo>
                  <a:lnTo>
                    <a:pt x="2167304" y="761997"/>
                  </a:lnTo>
                  <a:cubicBezTo>
                    <a:pt x="2167304" y="846167"/>
                    <a:pt x="2099071" y="914400"/>
                    <a:pt x="2014901" y="914400"/>
                  </a:cubicBezTo>
                  <a:lnTo>
                    <a:pt x="1206041" y="914400"/>
                  </a:lnTo>
                  <a:lnTo>
                    <a:pt x="1083652" y="1125415"/>
                  </a:lnTo>
                  <a:lnTo>
                    <a:pt x="961263" y="914400"/>
                  </a:ln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35710" y="2213372"/>
              <a:ext cx="2040944" cy="4616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E7F1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+mn-ea"/>
                </a:rPr>
                <a:t>输入您的标题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31697" y="1969476"/>
            <a:ext cx="2167304" cy="1125415"/>
            <a:chOff x="8231697" y="1969476"/>
            <a:chExt cx="2167304" cy="1125415"/>
          </a:xfrm>
        </p:grpSpPr>
        <p:sp>
          <p:nvSpPr>
            <p:cNvPr id="18" name="任意多边形 17"/>
            <p:cNvSpPr/>
            <p:nvPr/>
          </p:nvSpPr>
          <p:spPr>
            <a:xfrm>
              <a:off x="8231697" y="1969476"/>
              <a:ext cx="2167304" cy="1125415"/>
            </a:xfrm>
            <a:custGeom>
              <a:avLst/>
              <a:gdLst>
                <a:gd name="connsiteX0" fmla="*/ 152403 w 2167304"/>
                <a:gd name="connsiteY0" fmla="*/ 0 h 1125415"/>
                <a:gd name="connsiteX1" fmla="*/ 2014901 w 2167304"/>
                <a:gd name="connsiteY1" fmla="*/ 0 h 1125415"/>
                <a:gd name="connsiteX2" fmla="*/ 2167304 w 2167304"/>
                <a:gd name="connsiteY2" fmla="*/ 152403 h 1125415"/>
                <a:gd name="connsiteX3" fmla="*/ 2167304 w 2167304"/>
                <a:gd name="connsiteY3" fmla="*/ 761997 h 1125415"/>
                <a:gd name="connsiteX4" fmla="*/ 2014901 w 2167304"/>
                <a:gd name="connsiteY4" fmla="*/ 914400 h 1125415"/>
                <a:gd name="connsiteX5" fmla="*/ 1206041 w 2167304"/>
                <a:gd name="connsiteY5" fmla="*/ 914400 h 1125415"/>
                <a:gd name="connsiteX6" fmla="*/ 1083652 w 2167304"/>
                <a:gd name="connsiteY6" fmla="*/ 1125415 h 1125415"/>
                <a:gd name="connsiteX7" fmla="*/ 961263 w 2167304"/>
                <a:gd name="connsiteY7" fmla="*/ 914400 h 1125415"/>
                <a:gd name="connsiteX8" fmla="*/ 152403 w 2167304"/>
                <a:gd name="connsiteY8" fmla="*/ 914400 h 1125415"/>
                <a:gd name="connsiteX9" fmla="*/ 0 w 2167304"/>
                <a:gd name="connsiteY9" fmla="*/ 761997 h 1125415"/>
                <a:gd name="connsiteX10" fmla="*/ 0 w 2167304"/>
                <a:gd name="connsiteY10" fmla="*/ 152403 h 1125415"/>
                <a:gd name="connsiteX11" fmla="*/ 152403 w 2167304"/>
                <a:gd name="connsiteY11" fmla="*/ 0 h 112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7304" h="1125415">
                  <a:moveTo>
                    <a:pt x="152403" y="0"/>
                  </a:moveTo>
                  <a:lnTo>
                    <a:pt x="2014901" y="0"/>
                  </a:lnTo>
                  <a:cubicBezTo>
                    <a:pt x="2099071" y="0"/>
                    <a:pt x="2167304" y="68233"/>
                    <a:pt x="2167304" y="152403"/>
                  </a:cubicBezTo>
                  <a:lnTo>
                    <a:pt x="2167304" y="761997"/>
                  </a:lnTo>
                  <a:cubicBezTo>
                    <a:pt x="2167304" y="846167"/>
                    <a:pt x="2099071" y="914400"/>
                    <a:pt x="2014901" y="914400"/>
                  </a:cubicBezTo>
                  <a:lnTo>
                    <a:pt x="1206041" y="914400"/>
                  </a:lnTo>
                  <a:lnTo>
                    <a:pt x="1083652" y="1125415"/>
                  </a:lnTo>
                  <a:lnTo>
                    <a:pt x="961263" y="914400"/>
                  </a:ln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94877" y="2213372"/>
              <a:ext cx="2040944" cy="4616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E7F1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+mn-ea"/>
                </a:rPr>
                <a:t>输入您的标题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472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6890" y="1814731"/>
            <a:ext cx="3681445" cy="2714768"/>
            <a:chOff x="156890" y="1814731"/>
            <a:chExt cx="3681445" cy="2714768"/>
          </a:xfrm>
        </p:grpSpPr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3933485913"/>
                </p:ext>
              </p:extLst>
            </p:nvPr>
          </p:nvGraphicFramePr>
          <p:xfrm>
            <a:off x="156890" y="1814731"/>
            <a:ext cx="3681445" cy="2281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486791" y="4029362"/>
              <a:ext cx="1285560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4093DA"/>
                  </a:solidFill>
                  <a:latin typeface="Impact" panose="020B0806030902050204" pitchFamily="34" charset="0"/>
                </a:rPr>
                <a:t>2011</a:t>
              </a:r>
              <a:endParaRPr lang="zh-CN" altLang="en-US" sz="1100" dirty="0">
                <a:solidFill>
                  <a:srgbClr val="4093DA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18244" y="1814731"/>
            <a:ext cx="3681445" cy="2714768"/>
            <a:chOff x="2918244" y="1814731"/>
            <a:chExt cx="3681445" cy="2714768"/>
          </a:xfrm>
        </p:grpSpPr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2902991304"/>
                </p:ext>
              </p:extLst>
            </p:nvPr>
          </p:nvGraphicFramePr>
          <p:xfrm>
            <a:off x="2918244" y="1814731"/>
            <a:ext cx="3681445" cy="2281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4207581" y="4029362"/>
              <a:ext cx="1285560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D7529E"/>
                  </a:solidFill>
                  <a:latin typeface="Impact" panose="020B0806030902050204" pitchFamily="34" charset="0"/>
                </a:rPr>
                <a:t>2013</a:t>
              </a:r>
              <a:endParaRPr lang="zh-CN" altLang="en-US" sz="1100" dirty="0">
                <a:solidFill>
                  <a:srgbClr val="D7529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85898" y="1814731"/>
            <a:ext cx="3681445" cy="2714768"/>
            <a:chOff x="5685898" y="1814731"/>
            <a:chExt cx="3681445" cy="2714768"/>
          </a:xfrm>
        </p:grpSpPr>
        <p:graphicFrame>
          <p:nvGraphicFramePr>
            <p:cNvPr id="14" name="图表 13"/>
            <p:cNvGraphicFramePr/>
            <p:nvPr>
              <p:extLst>
                <p:ext uri="{D42A27DB-BD31-4B8C-83A1-F6EECF244321}">
                  <p14:modId xmlns:p14="http://schemas.microsoft.com/office/powerpoint/2010/main" val="1377556442"/>
                </p:ext>
              </p:extLst>
            </p:nvPr>
          </p:nvGraphicFramePr>
          <p:xfrm>
            <a:off x="5685898" y="1814731"/>
            <a:ext cx="3681445" cy="2281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6934668" y="4029362"/>
              <a:ext cx="1285560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4093DA"/>
                  </a:solidFill>
                  <a:latin typeface="Impact" panose="020B0806030902050204" pitchFamily="34" charset="0"/>
                </a:rPr>
                <a:t>2015</a:t>
              </a:r>
              <a:endParaRPr lang="zh-CN" altLang="en-US" sz="1100" dirty="0">
                <a:solidFill>
                  <a:srgbClr val="4093DA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06460" y="1814731"/>
            <a:ext cx="3681445" cy="2714768"/>
            <a:chOff x="8406460" y="1814731"/>
            <a:chExt cx="3681445" cy="2714768"/>
          </a:xfrm>
        </p:grpSpPr>
        <p:graphicFrame>
          <p:nvGraphicFramePr>
            <p:cNvPr id="18" name="图表 17"/>
            <p:cNvGraphicFramePr/>
            <p:nvPr>
              <p:extLst>
                <p:ext uri="{D42A27DB-BD31-4B8C-83A1-F6EECF244321}">
                  <p14:modId xmlns:p14="http://schemas.microsoft.com/office/powerpoint/2010/main" val="4146512098"/>
                </p:ext>
              </p:extLst>
            </p:nvPr>
          </p:nvGraphicFramePr>
          <p:xfrm>
            <a:off x="8406460" y="1814731"/>
            <a:ext cx="3681445" cy="2281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9728750" y="4029362"/>
              <a:ext cx="1285560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D7529E"/>
                  </a:solidFill>
                  <a:latin typeface="Impact" panose="020B0806030902050204" pitchFamily="34" charset="0"/>
                </a:rPr>
                <a:t>2017</a:t>
              </a:r>
              <a:endParaRPr lang="zh-CN" altLang="en-US" sz="1100" dirty="0">
                <a:solidFill>
                  <a:srgbClr val="D7529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08724" y="4775978"/>
            <a:ext cx="2339102" cy="18220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29514" y="4775978"/>
            <a:ext cx="2339102" cy="18220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56601" y="4775978"/>
            <a:ext cx="2339102" cy="21051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3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83688" y="4775978"/>
            <a:ext cx="2339102" cy="204363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3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0697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9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0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1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2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3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27" name="椭圆 26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23" name="组合 22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24" name="椭圆 23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269986" y="2694754"/>
              <a:ext cx="160492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04</a:t>
              </a:r>
              <a:endParaRPr lang="zh-CN" altLang="en-US" sz="96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8552" y="5612201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32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60262" y="1937581"/>
            <a:ext cx="2620409" cy="4416361"/>
            <a:chOff x="4960262" y="1937581"/>
            <a:chExt cx="2620409" cy="4416361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960262" y="2615001"/>
              <a:ext cx="533009" cy="531697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200510" y="2183081"/>
              <a:ext cx="727308" cy="727308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691509" y="1937581"/>
              <a:ext cx="1098839" cy="1097526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485771" y="2257912"/>
              <a:ext cx="817894" cy="813955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672193" y="2730530"/>
              <a:ext cx="908478" cy="904540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6485771" y="3467029"/>
              <a:ext cx="743062" cy="743062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136558" y="3837247"/>
              <a:ext cx="569768" cy="571082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5788658" y="4122131"/>
              <a:ext cx="693174" cy="697113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5772904" y="4660391"/>
              <a:ext cx="531697" cy="534322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657375" y="5592500"/>
              <a:ext cx="762755" cy="761442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29272" y="2382331"/>
              <a:ext cx="7364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89082" y="2424107"/>
              <a:ext cx="7364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526498" y="3646353"/>
              <a:ext cx="7364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72904" y="4252885"/>
              <a:ext cx="7364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94715" y="2453390"/>
            <a:ext cx="2339102" cy="18220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7267" y="4791489"/>
            <a:ext cx="2339102" cy="204363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3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78377" y="2510978"/>
            <a:ext cx="2339102" cy="204363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3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80929" y="4849077"/>
            <a:ext cx="2339102" cy="21051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3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41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25" grpId="0"/>
          <p:bldP spid="26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156524" y="1537976"/>
            <a:ext cx="8424390" cy="4232961"/>
            <a:chOff x="3650968" y="2196025"/>
            <a:chExt cx="4890106" cy="2457106"/>
          </a:xfrm>
          <a:scene3d>
            <a:camera prst="perspectiveRelaxedModerately">
              <a:rot lat="17390632" lon="0" rev="0"/>
            </a:camera>
            <a:lightRig rig="flat" dir="t">
              <a:rot lat="0" lon="0" rev="4200000"/>
            </a:lightRig>
          </a:scene3d>
        </p:grpSpPr>
        <p:grpSp>
          <p:nvGrpSpPr>
            <p:cNvPr id="87" name="组合 86"/>
            <p:cNvGrpSpPr/>
            <p:nvPr/>
          </p:nvGrpSpPr>
          <p:grpSpPr>
            <a:xfrm rot="16200000">
              <a:off x="4867468" y="979525"/>
              <a:ext cx="2457106" cy="4890106"/>
              <a:chOff x="1910354" y="1548938"/>
              <a:chExt cx="1697887" cy="3379127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577013" y="2171625"/>
                <a:ext cx="31228" cy="2658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  <a:alpha val="99000"/>
                </a:schemeClr>
              </a:solidFill>
              <a:ln>
                <a:noFill/>
              </a:ln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1910364" y="2318762"/>
                <a:ext cx="23463" cy="21975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175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1910354" y="2054578"/>
                <a:ext cx="23463" cy="21975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175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1958085" y="1548938"/>
                <a:ext cx="1617852" cy="3379127"/>
                <a:chOff x="1958085" y="1548938"/>
                <a:chExt cx="1617852" cy="3379127"/>
              </a:xfrm>
            </p:grpSpPr>
            <p:sp>
              <p:nvSpPr>
                <p:cNvPr id="97" name="圆角矩形 96"/>
                <p:cNvSpPr/>
                <p:nvPr/>
              </p:nvSpPr>
              <p:spPr>
                <a:xfrm>
                  <a:off x="1958085" y="1548938"/>
                  <a:ext cx="1617852" cy="3379127"/>
                </a:xfrm>
                <a:prstGeom prst="roundRect">
                  <a:avLst>
                    <a:gd name="adj" fmla="val 17218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rgbClr val="E8E8E8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71500" dist="444500" dir="5400000" algn="t" rotWithShape="0">
                    <a:prstClr val="black">
                      <a:alpha val="13000"/>
                    </a:prstClr>
                  </a:outerShdw>
                </a:effectLst>
                <a:sp3d extrusionH="88900" prstMaterial="flat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>
                  <a:off x="1962728" y="1548938"/>
                  <a:ext cx="1608572" cy="3379127"/>
                </a:xfrm>
                <a:prstGeom prst="roundRect">
                  <a:avLst>
                    <a:gd name="adj" fmla="val 1602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38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3" name="矩形 92"/>
              <p:cNvSpPr/>
              <p:nvPr/>
            </p:nvSpPr>
            <p:spPr>
              <a:xfrm>
                <a:off x="2047874" y="1933575"/>
                <a:ext cx="1438275" cy="26098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575729" y="1717911"/>
                <a:ext cx="382562" cy="399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018677" y="1708183"/>
                <a:ext cx="57765" cy="577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648931" y="4620359"/>
                <a:ext cx="236160" cy="23616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898" y="2353443"/>
              <a:ext cx="3824204" cy="2151114"/>
            </a:xfrm>
            <a:prstGeom prst="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grpSp>
        <p:nvGrpSpPr>
          <p:cNvPr id="99" name="组合 98"/>
          <p:cNvGrpSpPr/>
          <p:nvPr/>
        </p:nvGrpSpPr>
        <p:grpSpPr>
          <a:xfrm>
            <a:off x="3536286" y="3183353"/>
            <a:ext cx="1187062" cy="691153"/>
            <a:chOff x="3536286" y="3183353"/>
            <a:chExt cx="1187062" cy="691153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3612544" y="3183353"/>
              <a:ext cx="1034548" cy="691153"/>
            </a:xfrm>
            <a:prstGeom prst="rect">
              <a:avLst/>
            </a:prstGeom>
            <a:solidFill>
              <a:srgbClr val="4093DA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536286" y="3427404"/>
              <a:ext cx="1187062" cy="37702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948401" y="2832254"/>
            <a:ext cx="1187062" cy="1042251"/>
            <a:chOff x="4948401" y="2832254"/>
            <a:chExt cx="1187062" cy="1042251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5017311" y="2832254"/>
              <a:ext cx="1049244" cy="1042251"/>
            </a:xfrm>
            <a:prstGeom prst="rect">
              <a:avLst/>
            </a:prstGeom>
            <a:solidFill>
              <a:srgbClr val="D7529E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948401" y="3427404"/>
              <a:ext cx="1187062" cy="37702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352245" y="2481158"/>
            <a:ext cx="1187062" cy="1393348"/>
            <a:chOff x="6352245" y="2481158"/>
            <a:chExt cx="1187062" cy="1393348"/>
          </a:xfrm>
        </p:grpSpPr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6423907" y="2481158"/>
              <a:ext cx="1049244" cy="1393348"/>
            </a:xfrm>
            <a:prstGeom prst="rect">
              <a:avLst/>
            </a:prstGeom>
            <a:solidFill>
              <a:srgbClr val="4093DA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352245" y="3427404"/>
              <a:ext cx="1187062" cy="37702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2014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767112" y="2141102"/>
            <a:ext cx="1187062" cy="1733404"/>
            <a:chOff x="7767112" y="2141102"/>
            <a:chExt cx="1187062" cy="1733404"/>
          </a:xfrm>
        </p:grpSpPr>
        <p:sp>
          <p:nvSpPr>
            <p:cNvPr id="109" name="Rectangle 7"/>
            <p:cNvSpPr>
              <a:spLocks noChangeArrowheads="1"/>
            </p:cNvSpPr>
            <p:nvPr/>
          </p:nvSpPr>
          <p:spPr bwMode="auto">
            <a:xfrm>
              <a:off x="7843370" y="2141102"/>
              <a:ext cx="1034548" cy="1733404"/>
            </a:xfrm>
            <a:prstGeom prst="rect">
              <a:avLst/>
            </a:prstGeom>
            <a:solidFill>
              <a:srgbClr val="D7529E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767112" y="3427404"/>
              <a:ext cx="1187062" cy="37702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2015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1" name="Group 4"/>
          <p:cNvGrpSpPr>
            <a:grpSpLocks noChangeAspect="1"/>
          </p:cNvGrpSpPr>
          <p:nvPr/>
        </p:nvGrpSpPr>
        <p:grpSpPr bwMode="auto">
          <a:xfrm flipH="1">
            <a:off x="5288199" y="2309639"/>
            <a:ext cx="592714" cy="526033"/>
            <a:chOff x="330" y="1320"/>
            <a:chExt cx="560" cy="497"/>
          </a:xfrm>
        </p:grpSpPr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413" y="1320"/>
              <a:ext cx="116" cy="116"/>
            </a:xfrm>
            <a:prstGeom prst="ellipse">
              <a:avLst/>
            </a:pr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>
              <a:off x="402" y="1420"/>
              <a:ext cx="212" cy="397"/>
            </a:xfrm>
            <a:custGeom>
              <a:avLst/>
              <a:gdLst>
                <a:gd name="T0" fmla="*/ 138 w 140"/>
                <a:gd name="T1" fmla="*/ 112 h 262"/>
                <a:gd name="T2" fmla="*/ 113 w 140"/>
                <a:gd name="T3" fmla="*/ 16 h 262"/>
                <a:gd name="T4" fmla="*/ 78 w 140"/>
                <a:gd name="T5" fmla="*/ 3 h 262"/>
                <a:gd name="T6" fmla="*/ 61 w 140"/>
                <a:gd name="T7" fmla="*/ 15 h 262"/>
                <a:gd name="T8" fmla="*/ 16 w 140"/>
                <a:gd name="T9" fmla="*/ 59 h 262"/>
                <a:gd name="T10" fmla="*/ 16 w 140"/>
                <a:gd name="T11" fmla="*/ 79 h 262"/>
                <a:gd name="T12" fmla="*/ 26 w 140"/>
                <a:gd name="T13" fmla="*/ 84 h 262"/>
                <a:gd name="T14" fmla="*/ 36 w 140"/>
                <a:gd name="T15" fmla="*/ 80 h 262"/>
                <a:gd name="T16" fmla="*/ 68 w 140"/>
                <a:gd name="T17" fmla="*/ 50 h 262"/>
                <a:gd name="T18" fmla="*/ 83 w 140"/>
                <a:gd name="T19" fmla="*/ 107 h 262"/>
                <a:gd name="T20" fmla="*/ 12 w 140"/>
                <a:gd name="T21" fmla="*/ 141 h 262"/>
                <a:gd name="T22" fmla="*/ 3 w 140"/>
                <a:gd name="T23" fmla="*/ 163 h 262"/>
                <a:gd name="T24" fmla="*/ 3 w 140"/>
                <a:gd name="T25" fmla="*/ 164 h 262"/>
                <a:gd name="T26" fmla="*/ 25 w 140"/>
                <a:gd name="T27" fmla="*/ 250 h 262"/>
                <a:gd name="T28" fmla="*/ 36 w 140"/>
                <a:gd name="T29" fmla="*/ 260 h 262"/>
                <a:gd name="T30" fmla="*/ 58 w 140"/>
                <a:gd name="T31" fmla="*/ 244 h 262"/>
                <a:gd name="T32" fmla="*/ 53 w 140"/>
                <a:gd name="T33" fmla="*/ 216 h 262"/>
                <a:gd name="T34" fmla="*/ 41 w 140"/>
                <a:gd name="T35" fmla="*/ 167 h 262"/>
                <a:gd name="T36" fmla="*/ 92 w 140"/>
                <a:gd name="T37" fmla="*/ 148 h 262"/>
                <a:gd name="T38" fmla="*/ 129 w 140"/>
                <a:gd name="T39" fmla="*/ 132 h 262"/>
                <a:gd name="T40" fmla="*/ 138 w 140"/>
                <a:gd name="T41" fmla="*/ 1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2">
                  <a:moveTo>
                    <a:pt x="138" y="112"/>
                  </a:moveTo>
                  <a:cubicBezTo>
                    <a:pt x="113" y="16"/>
                    <a:pt x="113" y="16"/>
                    <a:pt x="113" y="16"/>
                  </a:cubicBezTo>
                  <a:cubicBezTo>
                    <a:pt x="110" y="5"/>
                    <a:pt x="90" y="0"/>
                    <a:pt x="78" y="3"/>
                  </a:cubicBezTo>
                  <a:cubicBezTo>
                    <a:pt x="72" y="5"/>
                    <a:pt x="67" y="9"/>
                    <a:pt x="61" y="15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0" y="65"/>
                    <a:pt x="10" y="74"/>
                    <a:pt x="16" y="79"/>
                  </a:cubicBezTo>
                  <a:cubicBezTo>
                    <a:pt x="18" y="82"/>
                    <a:pt x="22" y="84"/>
                    <a:pt x="26" y="84"/>
                  </a:cubicBezTo>
                  <a:cubicBezTo>
                    <a:pt x="30" y="84"/>
                    <a:pt x="33" y="83"/>
                    <a:pt x="36" y="8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4" y="145"/>
                    <a:pt x="0" y="155"/>
                    <a:pt x="3" y="163"/>
                  </a:cubicBezTo>
                  <a:cubicBezTo>
                    <a:pt x="3" y="163"/>
                    <a:pt x="3" y="164"/>
                    <a:pt x="3" y="164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6" y="254"/>
                    <a:pt x="30" y="259"/>
                    <a:pt x="36" y="260"/>
                  </a:cubicBezTo>
                  <a:cubicBezTo>
                    <a:pt x="48" y="262"/>
                    <a:pt x="55" y="259"/>
                    <a:pt x="58" y="244"/>
                  </a:cubicBezTo>
                  <a:cubicBezTo>
                    <a:pt x="59" y="235"/>
                    <a:pt x="53" y="216"/>
                    <a:pt x="53" y="216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83" y="151"/>
                    <a:pt x="92" y="148"/>
                  </a:cubicBezTo>
                  <a:cubicBezTo>
                    <a:pt x="100" y="145"/>
                    <a:pt x="121" y="137"/>
                    <a:pt x="129" y="132"/>
                  </a:cubicBezTo>
                  <a:cubicBezTo>
                    <a:pt x="135" y="127"/>
                    <a:pt x="140" y="120"/>
                    <a:pt x="138" y="112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>
              <a:off x="330" y="1456"/>
              <a:ext cx="134" cy="94"/>
            </a:xfrm>
            <a:custGeom>
              <a:avLst/>
              <a:gdLst>
                <a:gd name="T0" fmla="*/ 8 w 89"/>
                <a:gd name="T1" fmla="*/ 27 h 62"/>
                <a:gd name="T2" fmla="*/ 4 w 89"/>
                <a:gd name="T3" fmla="*/ 8 h 62"/>
                <a:gd name="T4" fmla="*/ 4 w 89"/>
                <a:gd name="T5" fmla="*/ 8 h 62"/>
                <a:gd name="T6" fmla="*/ 23 w 89"/>
                <a:gd name="T7" fmla="*/ 4 h 62"/>
                <a:gd name="T8" fmla="*/ 81 w 89"/>
                <a:gd name="T9" fmla="*/ 35 h 62"/>
                <a:gd name="T10" fmla="*/ 85 w 89"/>
                <a:gd name="T11" fmla="*/ 54 h 62"/>
                <a:gd name="T12" fmla="*/ 85 w 89"/>
                <a:gd name="T13" fmla="*/ 54 h 62"/>
                <a:gd name="T14" fmla="*/ 66 w 89"/>
                <a:gd name="T15" fmla="*/ 58 h 62"/>
                <a:gd name="T16" fmla="*/ 8 w 89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2">
                  <a:moveTo>
                    <a:pt x="8" y="27"/>
                  </a:move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2"/>
                    <a:pt x="17" y="0"/>
                    <a:pt x="23" y="4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7" y="39"/>
                    <a:pt x="89" y="48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1" y="60"/>
                    <a:pt x="72" y="62"/>
                    <a:pt x="66" y="58"/>
                  </a:cubicBezTo>
                  <a:lnTo>
                    <a:pt x="8" y="27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>
              <a:off x="512" y="1421"/>
              <a:ext cx="217" cy="96"/>
            </a:xfrm>
            <a:custGeom>
              <a:avLst/>
              <a:gdLst>
                <a:gd name="T0" fmla="*/ 11 w 143"/>
                <a:gd name="T1" fmla="*/ 28 h 63"/>
                <a:gd name="T2" fmla="*/ 3 w 143"/>
                <a:gd name="T3" fmla="*/ 10 h 63"/>
                <a:gd name="T4" fmla="*/ 3 w 143"/>
                <a:gd name="T5" fmla="*/ 10 h 63"/>
                <a:gd name="T6" fmla="*/ 21 w 143"/>
                <a:gd name="T7" fmla="*/ 3 h 63"/>
                <a:gd name="T8" fmla="*/ 132 w 143"/>
                <a:gd name="T9" fmla="*/ 34 h 63"/>
                <a:gd name="T10" fmla="*/ 140 w 143"/>
                <a:gd name="T11" fmla="*/ 52 h 63"/>
                <a:gd name="T12" fmla="*/ 140 w 143"/>
                <a:gd name="T13" fmla="*/ 52 h 63"/>
                <a:gd name="T14" fmla="*/ 122 w 143"/>
                <a:gd name="T15" fmla="*/ 60 h 63"/>
                <a:gd name="T16" fmla="*/ 11 w 14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63">
                  <a:moveTo>
                    <a:pt x="11" y="28"/>
                  </a:moveTo>
                  <a:cubicBezTo>
                    <a:pt x="4" y="25"/>
                    <a:pt x="0" y="1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" y="3"/>
                    <a:pt x="14" y="0"/>
                    <a:pt x="21" y="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9" y="37"/>
                    <a:pt x="143" y="45"/>
                    <a:pt x="140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9"/>
                    <a:pt x="129" y="63"/>
                    <a:pt x="122" y="6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541" y="1556"/>
              <a:ext cx="153" cy="181"/>
            </a:xfrm>
            <a:custGeom>
              <a:avLst/>
              <a:gdLst>
                <a:gd name="T0" fmla="*/ 95 w 101"/>
                <a:gd name="T1" fmla="*/ 85 h 119"/>
                <a:gd name="T2" fmla="*/ 92 w 101"/>
                <a:gd name="T3" fmla="*/ 112 h 119"/>
                <a:gd name="T4" fmla="*/ 92 w 101"/>
                <a:gd name="T5" fmla="*/ 112 h 119"/>
                <a:gd name="T6" fmla="*/ 65 w 101"/>
                <a:gd name="T7" fmla="*/ 109 h 119"/>
                <a:gd name="T8" fmla="*/ 7 w 101"/>
                <a:gd name="T9" fmla="*/ 33 h 119"/>
                <a:gd name="T10" fmla="*/ 10 w 101"/>
                <a:gd name="T11" fmla="*/ 6 h 119"/>
                <a:gd name="T12" fmla="*/ 10 w 101"/>
                <a:gd name="T13" fmla="*/ 6 h 119"/>
                <a:gd name="T14" fmla="*/ 37 w 101"/>
                <a:gd name="T15" fmla="*/ 10 h 119"/>
                <a:gd name="T16" fmla="*/ 95 w 101"/>
                <a:gd name="T17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19">
                  <a:moveTo>
                    <a:pt x="95" y="85"/>
                  </a:moveTo>
                  <a:cubicBezTo>
                    <a:pt x="101" y="94"/>
                    <a:pt x="100" y="106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3" y="119"/>
                    <a:pt x="71" y="117"/>
                    <a:pt x="65" y="10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0" y="1"/>
                    <a:pt x="37" y="10"/>
                  </a:cubicBezTo>
                  <a:lnTo>
                    <a:pt x="95" y="85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635" y="1682"/>
              <a:ext cx="172" cy="68"/>
            </a:xfrm>
            <a:custGeom>
              <a:avLst/>
              <a:gdLst>
                <a:gd name="T0" fmla="*/ 99 w 114"/>
                <a:gd name="T1" fmla="*/ 12 h 45"/>
                <a:gd name="T2" fmla="*/ 113 w 114"/>
                <a:gd name="T3" fmla="*/ 30 h 45"/>
                <a:gd name="T4" fmla="*/ 113 w 114"/>
                <a:gd name="T5" fmla="*/ 30 h 45"/>
                <a:gd name="T6" fmla="*/ 95 w 114"/>
                <a:gd name="T7" fmla="*/ 44 h 45"/>
                <a:gd name="T8" fmla="*/ 15 w 114"/>
                <a:gd name="T9" fmla="*/ 33 h 45"/>
                <a:gd name="T10" fmla="*/ 2 w 114"/>
                <a:gd name="T11" fmla="*/ 15 h 45"/>
                <a:gd name="T12" fmla="*/ 2 w 114"/>
                <a:gd name="T13" fmla="*/ 15 h 45"/>
                <a:gd name="T14" fmla="*/ 20 w 114"/>
                <a:gd name="T15" fmla="*/ 1 h 45"/>
                <a:gd name="T16" fmla="*/ 99 w 114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99" y="12"/>
                  </a:moveTo>
                  <a:cubicBezTo>
                    <a:pt x="108" y="13"/>
                    <a:pt x="114" y="21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9"/>
                    <a:pt x="104" y="45"/>
                    <a:pt x="95" y="4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7" y="32"/>
                    <a:pt x="0" y="2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6"/>
                    <a:pt x="11" y="0"/>
                    <a:pt x="20" y="1"/>
                  </a:cubicBezTo>
                  <a:lnTo>
                    <a:pt x="99" y="1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"/>
            <p:cNvSpPr>
              <a:spLocks noEditPoints="1"/>
            </p:cNvSpPr>
            <p:nvPr/>
          </p:nvSpPr>
          <p:spPr bwMode="auto">
            <a:xfrm>
              <a:off x="685" y="1452"/>
              <a:ext cx="205" cy="216"/>
            </a:xfrm>
            <a:custGeom>
              <a:avLst/>
              <a:gdLst>
                <a:gd name="T0" fmla="*/ 133 w 136"/>
                <a:gd name="T1" fmla="*/ 55 h 143"/>
                <a:gd name="T2" fmla="*/ 132 w 136"/>
                <a:gd name="T3" fmla="*/ 45 h 143"/>
                <a:gd name="T4" fmla="*/ 78 w 136"/>
                <a:gd name="T5" fmla="*/ 3 h 143"/>
                <a:gd name="T6" fmla="*/ 69 w 136"/>
                <a:gd name="T7" fmla="*/ 4 h 143"/>
                <a:gd name="T8" fmla="*/ 47 w 136"/>
                <a:gd name="T9" fmla="*/ 31 h 143"/>
                <a:gd name="T10" fmla="*/ 37 w 136"/>
                <a:gd name="T11" fmla="*/ 23 h 143"/>
                <a:gd name="T12" fmla="*/ 15 w 136"/>
                <a:gd name="T13" fmla="*/ 26 h 143"/>
                <a:gd name="T14" fmla="*/ 11 w 136"/>
                <a:gd name="T15" fmla="*/ 31 h 143"/>
                <a:gd name="T16" fmla="*/ 13 w 136"/>
                <a:gd name="T17" fmla="*/ 53 h 143"/>
                <a:gd name="T18" fmla="*/ 24 w 136"/>
                <a:gd name="T19" fmla="*/ 61 h 143"/>
                <a:gd name="T20" fmla="*/ 2 w 136"/>
                <a:gd name="T21" fmla="*/ 89 h 143"/>
                <a:gd name="T22" fmla="*/ 3 w 136"/>
                <a:gd name="T23" fmla="*/ 98 h 143"/>
                <a:gd name="T24" fmla="*/ 58 w 136"/>
                <a:gd name="T25" fmla="*/ 140 h 143"/>
                <a:gd name="T26" fmla="*/ 67 w 136"/>
                <a:gd name="T27" fmla="*/ 139 h 143"/>
                <a:gd name="T28" fmla="*/ 133 w 136"/>
                <a:gd name="T29" fmla="*/ 55 h 143"/>
                <a:gd name="T30" fmla="*/ 19 w 136"/>
                <a:gd name="T31" fmla="*/ 46 h 143"/>
                <a:gd name="T32" fmla="*/ 18 w 136"/>
                <a:gd name="T33" fmla="*/ 36 h 143"/>
                <a:gd name="T34" fmla="*/ 22 w 136"/>
                <a:gd name="T35" fmla="*/ 32 h 143"/>
                <a:gd name="T36" fmla="*/ 32 w 136"/>
                <a:gd name="T37" fmla="*/ 31 h 143"/>
                <a:gd name="T38" fmla="*/ 41 w 136"/>
                <a:gd name="T39" fmla="*/ 39 h 143"/>
                <a:gd name="T40" fmla="*/ 29 w 136"/>
                <a:gd name="T41" fmla="*/ 54 h 143"/>
                <a:gd name="T42" fmla="*/ 19 w 136"/>
                <a:gd name="T43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43">
                  <a:moveTo>
                    <a:pt x="133" y="55"/>
                  </a:moveTo>
                  <a:cubicBezTo>
                    <a:pt x="136" y="52"/>
                    <a:pt x="135" y="48"/>
                    <a:pt x="132" y="4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5" y="0"/>
                    <a:pt x="71" y="1"/>
                    <a:pt x="69" y="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8"/>
                    <a:pt x="20" y="19"/>
                    <a:pt x="15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8"/>
                    <a:pt x="7" y="48"/>
                    <a:pt x="13" y="5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1"/>
                    <a:pt x="1" y="96"/>
                    <a:pt x="3" y="98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3"/>
                    <a:pt x="65" y="142"/>
                    <a:pt x="67" y="139"/>
                  </a:cubicBezTo>
                  <a:lnTo>
                    <a:pt x="133" y="55"/>
                  </a:lnTo>
                  <a:close/>
                  <a:moveTo>
                    <a:pt x="19" y="46"/>
                  </a:moveTo>
                  <a:cubicBezTo>
                    <a:pt x="16" y="44"/>
                    <a:pt x="16" y="39"/>
                    <a:pt x="18" y="3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9"/>
                    <a:pt x="29" y="28"/>
                    <a:pt x="32" y="3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19" y="4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522" y="1377"/>
              <a:ext cx="179" cy="55"/>
            </a:xfrm>
            <a:custGeom>
              <a:avLst/>
              <a:gdLst>
                <a:gd name="T0" fmla="*/ 63 w 119"/>
                <a:gd name="T1" fmla="*/ 17 h 36"/>
                <a:gd name="T2" fmla="*/ 6 w 119"/>
                <a:gd name="T3" fmla="*/ 28 h 36"/>
                <a:gd name="T4" fmla="*/ 0 w 119"/>
                <a:gd name="T5" fmla="*/ 26 h 36"/>
                <a:gd name="T6" fmla="*/ 91 w 119"/>
                <a:gd name="T7" fmla="*/ 6 h 36"/>
                <a:gd name="T8" fmla="*/ 116 w 119"/>
                <a:gd name="T9" fmla="*/ 11 h 36"/>
                <a:gd name="T10" fmla="*/ 119 w 119"/>
                <a:gd name="T11" fmla="*/ 30 h 36"/>
                <a:gd name="T12" fmla="*/ 103 w 119"/>
                <a:gd name="T13" fmla="*/ 36 h 36"/>
                <a:gd name="T14" fmla="*/ 63 w 119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6">
                  <a:moveTo>
                    <a:pt x="63" y="17"/>
                  </a:moveTo>
                  <a:cubicBezTo>
                    <a:pt x="47" y="15"/>
                    <a:pt x="20" y="18"/>
                    <a:pt x="6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26" y="8"/>
                    <a:pt x="60" y="0"/>
                    <a:pt x="91" y="6"/>
                  </a:cubicBezTo>
                  <a:cubicBezTo>
                    <a:pt x="98" y="7"/>
                    <a:pt x="115" y="10"/>
                    <a:pt x="116" y="11"/>
                  </a:cubicBezTo>
                  <a:cubicBezTo>
                    <a:pt x="116" y="12"/>
                    <a:pt x="118" y="25"/>
                    <a:pt x="119" y="30"/>
                  </a:cubicBezTo>
                  <a:cubicBezTo>
                    <a:pt x="114" y="32"/>
                    <a:pt x="108" y="33"/>
                    <a:pt x="103" y="36"/>
                  </a:cubicBezTo>
                  <a:cubicBezTo>
                    <a:pt x="95" y="24"/>
                    <a:pt x="76" y="19"/>
                    <a:pt x="63" y="17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1636239" y="5173479"/>
            <a:ext cx="2159566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899280" y="5171309"/>
            <a:ext cx="2159566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292926" y="5179807"/>
            <a:ext cx="2159566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53678" y="5179806"/>
            <a:ext cx="2159566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/>
          <p:bldP spid="121" grpId="0"/>
          <p:bldP spid="122" grpId="0"/>
          <p:bldP spid="1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/>
          <p:bldP spid="121" grpId="0"/>
          <p:bldP spid="122" grpId="0"/>
          <p:bldP spid="12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4327765" y="1742192"/>
            <a:ext cx="3536472" cy="2133600"/>
            <a:chOff x="0" y="0"/>
            <a:chExt cx="3536515" cy="21336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19687" y="255892"/>
              <a:ext cx="2450592" cy="1530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199"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873831" y="1742192"/>
            <a:ext cx="3536472" cy="2133600"/>
            <a:chOff x="0" y="0"/>
            <a:chExt cx="3536515" cy="21336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524581" y="255892"/>
              <a:ext cx="2450592" cy="1530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199"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7781699" y="1742192"/>
            <a:ext cx="3534886" cy="2133600"/>
            <a:chOff x="0" y="0"/>
            <a:chExt cx="3536515" cy="2133600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515715" y="255890"/>
              <a:ext cx="2450592" cy="153000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199"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64796" y="3203925"/>
            <a:ext cx="1135487" cy="1135936"/>
            <a:chOff x="1548458" y="2212504"/>
            <a:chExt cx="851878" cy="852215"/>
          </a:xfrm>
        </p:grpSpPr>
        <p:grpSp>
          <p:nvGrpSpPr>
            <p:cNvPr id="18" name="组合 17"/>
            <p:cNvGrpSpPr/>
            <p:nvPr/>
          </p:nvGrpSpPr>
          <p:grpSpPr>
            <a:xfrm>
              <a:off x="1548458" y="2212504"/>
              <a:ext cx="851878" cy="852215"/>
              <a:chOff x="1677608" y="2996952"/>
              <a:chExt cx="1395643" cy="1395643"/>
            </a:xfrm>
          </p:grpSpPr>
          <p:sp>
            <p:nvSpPr>
              <p:cNvPr id="23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6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093DA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143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815729" y="2495859"/>
              <a:ext cx="317335" cy="292709"/>
              <a:chOff x="7339246" y="1487600"/>
              <a:chExt cx="423150" cy="390158"/>
            </a:xfrm>
          </p:grpSpPr>
          <p:sp>
            <p:nvSpPr>
              <p:cNvPr id="20" name="Freeform 364"/>
              <p:cNvSpPr>
                <a:spLocks/>
              </p:cNvSpPr>
              <p:nvPr/>
            </p:nvSpPr>
            <p:spPr bwMode="auto">
              <a:xfrm>
                <a:off x="7339246" y="1689008"/>
                <a:ext cx="423150" cy="188750"/>
              </a:xfrm>
              <a:custGeom>
                <a:avLst/>
                <a:gdLst>
                  <a:gd name="T0" fmla="*/ 222 w 262"/>
                  <a:gd name="T1" fmla="*/ 18 h 94"/>
                  <a:gd name="T2" fmla="*/ 205 w 262"/>
                  <a:gd name="T3" fmla="*/ 18 h 94"/>
                  <a:gd name="T4" fmla="*/ 205 w 262"/>
                  <a:gd name="T5" fmla="*/ 0 h 94"/>
                  <a:gd name="T6" fmla="*/ 57 w 262"/>
                  <a:gd name="T7" fmla="*/ 0 h 94"/>
                  <a:gd name="T8" fmla="*/ 57 w 262"/>
                  <a:gd name="T9" fmla="*/ 18 h 94"/>
                  <a:gd name="T10" fmla="*/ 40 w 262"/>
                  <a:gd name="T11" fmla="*/ 18 h 94"/>
                  <a:gd name="T12" fmla="*/ 40 w 262"/>
                  <a:gd name="T13" fmla="*/ 0 h 94"/>
                  <a:gd name="T14" fmla="*/ 0 w 262"/>
                  <a:gd name="T15" fmla="*/ 0 h 94"/>
                  <a:gd name="T16" fmla="*/ 0 w 262"/>
                  <a:gd name="T17" fmla="*/ 83 h 94"/>
                  <a:gd name="T18" fmla="*/ 11 w 262"/>
                  <a:gd name="T19" fmla="*/ 94 h 94"/>
                  <a:gd name="T20" fmla="*/ 251 w 262"/>
                  <a:gd name="T21" fmla="*/ 94 h 94"/>
                  <a:gd name="T22" fmla="*/ 262 w 262"/>
                  <a:gd name="T23" fmla="*/ 83 h 94"/>
                  <a:gd name="T24" fmla="*/ 262 w 262"/>
                  <a:gd name="T25" fmla="*/ 0 h 94"/>
                  <a:gd name="T26" fmla="*/ 222 w 262"/>
                  <a:gd name="T27" fmla="*/ 0 h 94"/>
                  <a:gd name="T28" fmla="*/ 222 w 262"/>
                  <a:gd name="T29" fmla="*/ 1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94">
                    <a:moveTo>
                      <a:pt x="222" y="18"/>
                    </a:moveTo>
                    <a:cubicBezTo>
                      <a:pt x="205" y="18"/>
                      <a:pt x="205" y="18"/>
                      <a:pt x="205" y="18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9"/>
                      <a:pt x="5" y="94"/>
                      <a:pt x="11" y="94"/>
                    </a:cubicBezTo>
                    <a:cubicBezTo>
                      <a:pt x="251" y="94"/>
                      <a:pt x="251" y="94"/>
                      <a:pt x="251" y="94"/>
                    </a:cubicBezTo>
                    <a:cubicBezTo>
                      <a:pt x="258" y="94"/>
                      <a:pt x="262" y="89"/>
                      <a:pt x="262" y="83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22" y="0"/>
                      <a:pt x="222" y="0"/>
                      <a:pt x="222" y="0"/>
                    </a:cubicBezTo>
                    <a:lnTo>
                      <a:pt x="222" y="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21" name="Freeform 365"/>
              <p:cNvSpPr>
                <a:spLocks/>
              </p:cNvSpPr>
              <p:nvPr/>
            </p:nvSpPr>
            <p:spPr bwMode="auto">
              <a:xfrm>
                <a:off x="7339246" y="1552399"/>
                <a:ext cx="423150" cy="128060"/>
              </a:xfrm>
              <a:custGeom>
                <a:avLst/>
                <a:gdLst>
                  <a:gd name="T0" fmla="*/ 251 w 262"/>
                  <a:gd name="T1" fmla="*/ 0 h 45"/>
                  <a:gd name="T2" fmla="*/ 11 w 262"/>
                  <a:gd name="T3" fmla="*/ 0 h 45"/>
                  <a:gd name="T4" fmla="*/ 0 w 262"/>
                  <a:gd name="T5" fmla="*/ 11 h 45"/>
                  <a:gd name="T6" fmla="*/ 0 w 262"/>
                  <a:gd name="T7" fmla="*/ 45 h 45"/>
                  <a:gd name="T8" fmla="*/ 40 w 262"/>
                  <a:gd name="T9" fmla="*/ 45 h 45"/>
                  <a:gd name="T10" fmla="*/ 40 w 262"/>
                  <a:gd name="T11" fmla="*/ 34 h 45"/>
                  <a:gd name="T12" fmla="*/ 57 w 262"/>
                  <a:gd name="T13" fmla="*/ 34 h 45"/>
                  <a:gd name="T14" fmla="*/ 57 w 262"/>
                  <a:gd name="T15" fmla="*/ 45 h 45"/>
                  <a:gd name="T16" fmla="*/ 205 w 262"/>
                  <a:gd name="T17" fmla="*/ 45 h 45"/>
                  <a:gd name="T18" fmla="*/ 205 w 262"/>
                  <a:gd name="T19" fmla="*/ 34 h 45"/>
                  <a:gd name="T20" fmla="*/ 222 w 262"/>
                  <a:gd name="T21" fmla="*/ 34 h 45"/>
                  <a:gd name="T22" fmla="*/ 222 w 262"/>
                  <a:gd name="T23" fmla="*/ 45 h 45"/>
                  <a:gd name="T24" fmla="*/ 262 w 262"/>
                  <a:gd name="T25" fmla="*/ 45 h 45"/>
                  <a:gd name="T26" fmla="*/ 262 w 262"/>
                  <a:gd name="T27" fmla="*/ 11 h 45"/>
                  <a:gd name="T28" fmla="*/ 251 w 262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45">
                    <a:moveTo>
                      <a:pt x="25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5" y="34"/>
                      <a:pt x="205" y="34"/>
                      <a:pt x="205" y="34"/>
                    </a:cubicBezTo>
                    <a:cubicBezTo>
                      <a:pt x="222" y="34"/>
                      <a:pt x="222" y="34"/>
                      <a:pt x="222" y="34"/>
                    </a:cubicBezTo>
                    <a:cubicBezTo>
                      <a:pt x="222" y="45"/>
                      <a:pt x="222" y="45"/>
                      <a:pt x="222" y="45"/>
                    </a:cubicBezTo>
                    <a:cubicBezTo>
                      <a:pt x="262" y="45"/>
                      <a:pt x="262" y="45"/>
                      <a:pt x="262" y="45"/>
                    </a:cubicBezTo>
                    <a:cubicBezTo>
                      <a:pt x="262" y="11"/>
                      <a:pt x="262" y="11"/>
                      <a:pt x="262" y="11"/>
                    </a:cubicBezTo>
                    <a:cubicBezTo>
                      <a:pt x="262" y="5"/>
                      <a:pt x="258" y="0"/>
                      <a:pt x="2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22" name="Freeform 366"/>
              <p:cNvSpPr>
                <a:spLocks/>
              </p:cNvSpPr>
              <p:nvPr/>
            </p:nvSpPr>
            <p:spPr bwMode="auto">
              <a:xfrm>
                <a:off x="7443155" y="1487600"/>
                <a:ext cx="215332" cy="79403"/>
              </a:xfrm>
              <a:custGeom>
                <a:avLst/>
                <a:gdLst>
                  <a:gd name="T0" fmla="*/ 132 w 132"/>
                  <a:gd name="T1" fmla="*/ 63 h 63"/>
                  <a:gd name="T2" fmla="*/ 115 w 132"/>
                  <a:gd name="T3" fmla="*/ 63 h 63"/>
                  <a:gd name="T4" fmla="*/ 115 w 132"/>
                  <a:gd name="T5" fmla="*/ 20 h 63"/>
                  <a:gd name="T6" fmla="*/ 112 w 132"/>
                  <a:gd name="T7" fmla="*/ 17 h 63"/>
                  <a:gd name="T8" fmla="*/ 20 w 132"/>
                  <a:gd name="T9" fmla="*/ 17 h 63"/>
                  <a:gd name="T10" fmla="*/ 18 w 132"/>
                  <a:gd name="T11" fmla="*/ 20 h 63"/>
                  <a:gd name="T12" fmla="*/ 18 w 132"/>
                  <a:gd name="T13" fmla="*/ 63 h 63"/>
                  <a:gd name="T14" fmla="*/ 0 w 132"/>
                  <a:gd name="T15" fmla="*/ 63 h 63"/>
                  <a:gd name="T16" fmla="*/ 0 w 132"/>
                  <a:gd name="T17" fmla="*/ 20 h 63"/>
                  <a:gd name="T18" fmla="*/ 20 w 132"/>
                  <a:gd name="T19" fmla="*/ 0 h 63"/>
                  <a:gd name="T20" fmla="*/ 112 w 132"/>
                  <a:gd name="T21" fmla="*/ 0 h 63"/>
                  <a:gd name="T22" fmla="*/ 132 w 132"/>
                  <a:gd name="T23" fmla="*/ 20 h 63"/>
                  <a:gd name="T24" fmla="*/ 132 w 132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63">
                    <a:moveTo>
                      <a:pt x="132" y="63"/>
                    </a:moveTo>
                    <a:cubicBezTo>
                      <a:pt x="115" y="63"/>
                      <a:pt x="115" y="63"/>
                      <a:pt x="115" y="63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18"/>
                      <a:pt x="114" y="17"/>
                      <a:pt x="112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7"/>
                      <a:pt x="18" y="18"/>
                      <a:pt x="18" y="20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23" y="0"/>
                      <a:pt x="132" y="9"/>
                      <a:pt x="132" y="20"/>
                    </a:cubicBezTo>
                    <a:lnTo>
                      <a:pt x="132" y="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569052" y="3240906"/>
            <a:ext cx="1135487" cy="1135936"/>
            <a:chOff x="4177461" y="2240248"/>
            <a:chExt cx="851878" cy="852215"/>
          </a:xfrm>
        </p:grpSpPr>
        <p:grpSp>
          <p:nvGrpSpPr>
            <p:cNvPr id="26" name="组合 25"/>
            <p:cNvGrpSpPr/>
            <p:nvPr/>
          </p:nvGrpSpPr>
          <p:grpSpPr>
            <a:xfrm>
              <a:off x="4177461" y="2240248"/>
              <a:ext cx="851878" cy="852215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6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D7529E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143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437429" y="2502662"/>
              <a:ext cx="336611" cy="342865"/>
              <a:chOff x="2000378" y="1974523"/>
              <a:chExt cx="576064" cy="586534"/>
            </a:xfrm>
          </p:grpSpPr>
          <p:sp>
            <p:nvSpPr>
              <p:cNvPr id="32" name="Freeform 562"/>
              <p:cNvSpPr>
                <a:spLocks noEditPoints="1"/>
              </p:cNvSpPr>
              <p:nvPr/>
            </p:nvSpPr>
            <p:spPr bwMode="auto">
              <a:xfrm>
                <a:off x="2000378" y="1974523"/>
                <a:ext cx="576064" cy="504844"/>
              </a:xfrm>
              <a:custGeom>
                <a:avLst/>
                <a:gdLst>
                  <a:gd name="T0" fmla="*/ 182 w 233"/>
                  <a:gd name="T1" fmla="*/ 7 h 204"/>
                  <a:gd name="T2" fmla="*/ 183 w 233"/>
                  <a:gd name="T3" fmla="*/ 0 h 204"/>
                  <a:gd name="T4" fmla="*/ 116 w 233"/>
                  <a:gd name="T5" fmla="*/ 0 h 204"/>
                  <a:gd name="T6" fmla="*/ 50 w 233"/>
                  <a:gd name="T7" fmla="*/ 0 h 204"/>
                  <a:gd name="T8" fmla="*/ 50 w 233"/>
                  <a:gd name="T9" fmla="*/ 7 h 204"/>
                  <a:gd name="T10" fmla="*/ 0 w 233"/>
                  <a:gd name="T11" fmla="*/ 7 h 204"/>
                  <a:gd name="T12" fmla="*/ 0 w 233"/>
                  <a:gd name="T13" fmla="*/ 14 h 204"/>
                  <a:gd name="T14" fmla="*/ 31 w 233"/>
                  <a:gd name="T15" fmla="*/ 95 h 204"/>
                  <a:gd name="T16" fmla="*/ 86 w 233"/>
                  <a:gd name="T17" fmla="*/ 131 h 204"/>
                  <a:gd name="T18" fmla="*/ 100 w 233"/>
                  <a:gd name="T19" fmla="*/ 143 h 204"/>
                  <a:gd name="T20" fmla="*/ 100 w 233"/>
                  <a:gd name="T21" fmla="*/ 186 h 204"/>
                  <a:gd name="T22" fmla="*/ 83 w 233"/>
                  <a:gd name="T23" fmla="*/ 204 h 204"/>
                  <a:gd name="T24" fmla="*/ 116 w 233"/>
                  <a:gd name="T25" fmla="*/ 204 h 204"/>
                  <a:gd name="T26" fmla="*/ 150 w 233"/>
                  <a:gd name="T27" fmla="*/ 204 h 204"/>
                  <a:gd name="T28" fmla="*/ 133 w 233"/>
                  <a:gd name="T29" fmla="*/ 186 h 204"/>
                  <a:gd name="T30" fmla="*/ 133 w 233"/>
                  <a:gd name="T31" fmla="*/ 143 h 204"/>
                  <a:gd name="T32" fmla="*/ 147 w 233"/>
                  <a:gd name="T33" fmla="*/ 131 h 204"/>
                  <a:gd name="T34" fmla="*/ 202 w 233"/>
                  <a:gd name="T35" fmla="*/ 95 h 204"/>
                  <a:gd name="T36" fmla="*/ 233 w 233"/>
                  <a:gd name="T37" fmla="*/ 14 h 204"/>
                  <a:gd name="T38" fmla="*/ 233 w 233"/>
                  <a:gd name="T39" fmla="*/ 7 h 204"/>
                  <a:gd name="T40" fmla="*/ 182 w 233"/>
                  <a:gd name="T41" fmla="*/ 7 h 204"/>
                  <a:gd name="T42" fmla="*/ 42 w 233"/>
                  <a:gd name="T43" fmla="*/ 86 h 204"/>
                  <a:gd name="T44" fmla="*/ 15 w 233"/>
                  <a:gd name="T45" fmla="*/ 21 h 204"/>
                  <a:gd name="T46" fmla="*/ 51 w 233"/>
                  <a:gd name="T47" fmla="*/ 21 h 204"/>
                  <a:gd name="T48" fmla="*/ 53 w 233"/>
                  <a:gd name="T49" fmla="*/ 49 h 204"/>
                  <a:gd name="T50" fmla="*/ 69 w 233"/>
                  <a:gd name="T51" fmla="*/ 107 h 204"/>
                  <a:gd name="T52" fmla="*/ 42 w 233"/>
                  <a:gd name="T53" fmla="*/ 86 h 204"/>
                  <a:gd name="T54" fmla="*/ 190 w 233"/>
                  <a:gd name="T55" fmla="*/ 86 h 204"/>
                  <a:gd name="T56" fmla="*/ 163 w 233"/>
                  <a:gd name="T57" fmla="*/ 107 h 204"/>
                  <a:gd name="T58" fmla="*/ 180 w 233"/>
                  <a:gd name="T59" fmla="*/ 49 h 204"/>
                  <a:gd name="T60" fmla="*/ 181 w 233"/>
                  <a:gd name="T61" fmla="*/ 21 h 204"/>
                  <a:gd name="T62" fmla="*/ 218 w 233"/>
                  <a:gd name="T63" fmla="*/ 21 h 204"/>
                  <a:gd name="T64" fmla="*/ 190 w 233"/>
                  <a:gd name="T65" fmla="*/ 8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3" h="204">
                    <a:moveTo>
                      <a:pt x="182" y="7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58"/>
                      <a:pt x="31" y="95"/>
                    </a:cubicBezTo>
                    <a:cubicBezTo>
                      <a:pt x="32" y="96"/>
                      <a:pt x="52" y="119"/>
                      <a:pt x="86" y="131"/>
                    </a:cubicBezTo>
                    <a:cubicBezTo>
                      <a:pt x="93" y="139"/>
                      <a:pt x="100" y="143"/>
                      <a:pt x="100" y="143"/>
                    </a:cubicBezTo>
                    <a:cubicBezTo>
                      <a:pt x="100" y="186"/>
                      <a:pt x="100" y="186"/>
                      <a:pt x="100" y="186"/>
                    </a:cubicBezTo>
                    <a:cubicBezTo>
                      <a:pt x="83" y="204"/>
                      <a:pt x="83" y="204"/>
                      <a:pt x="83" y="204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33" y="186"/>
                      <a:pt x="133" y="186"/>
                      <a:pt x="133" y="186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3" y="143"/>
                      <a:pt x="139" y="139"/>
                      <a:pt x="147" y="131"/>
                    </a:cubicBezTo>
                    <a:cubicBezTo>
                      <a:pt x="181" y="119"/>
                      <a:pt x="201" y="96"/>
                      <a:pt x="202" y="95"/>
                    </a:cubicBezTo>
                    <a:cubicBezTo>
                      <a:pt x="233" y="58"/>
                      <a:pt x="233" y="16"/>
                      <a:pt x="233" y="14"/>
                    </a:cubicBezTo>
                    <a:cubicBezTo>
                      <a:pt x="233" y="7"/>
                      <a:pt x="233" y="7"/>
                      <a:pt x="233" y="7"/>
                    </a:cubicBezTo>
                    <a:lnTo>
                      <a:pt x="182" y="7"/>
                    </a:lnTo>
                    <a:close/>
                    <a:moveTo>
                      <a:pt x="42" y="86"/>
                    </a:moveTo>
                    <a:cubicBezTo>
                      <a:pt x="22" y="61"/>
                      <a:pt x="16" y="34"/>
                      <a:pt x="15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5" y="74"/>
                      <a:pt x="62" y="93"/>
                      <a:pt x="69" y="107"/>
                    </a:cubicBezTo>
                    <a:cubicBezTo>
                      <a:pt x="52" y="97"/>
                      <a:pt x="43" y="86"/>
                      <a:pt x="42" y="86"/>
                    </a:cubicBezTo>
                    <a:close/>
                    <a:moveTo>
                      <a:pt x="190" y="86"/>
                    </a:moveTo>
                    <a:cubicBezTo>
                      <a:pt x="190" y="86"/>
                      <a:pt x="180" y="97"/>
                      <a:pt x="163" y="107"/>
                    </a:cubicBezTo>
                    <a:cubicBezTo>
                      <a:pt x="171" y="93"/>
                      <a:pt x="178" y="74"/>
                      <a:pt x="180" y="49"/>
                    </a:cubicBezTo>
                    <a:cubicBezTo>
                      <a:pt x="181" y="21"/>
                      <a:pt x="181" y="21"/>
                      <a:pt x="181" y="21"/>
                    </a:cubicBezTo>
                    <a:cubicBezTo>
                      <a:pt x="218" y="21"/>
                      <a:pt x="218" y="21"/>
                      <a:pt x="218" y="21"/>
                    </a:cubicBezTo>
                    <a:cubicBezTo>
                      <a:pt x="216" y="34"/>
                      <a:pt x="211" y="61"/>
                      <a:pt x="190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33" name="Freeform 563"/>
              <p:cNvSpPr>
                <a:spLocks/>
              </p:cNvSpPr>
              <p:nvPr/>
            </p:nvSpPr>
            <p:spPr bwMode="auto">
              <a:xfrm>
                <a:off x="2129730" y="2488785"/>
                <a:ext cx="317360" cy="72272"/>
              </a:xfrm>
              <a:custGeom>
                <a:avLst/>
                <a:gdLst>
                  <a:gd name="T0" fmla="*/ 0 w 303"/>
                  <a:gd name="T1" fmla="*/ 0 h 69"/>
                  <a:gd name="T2" fmla="*/ 0 w 303"/>
                  <a:gd name="T3" fmla="*/ 69 h 69"/>
                  <a:gd name="T4" fmla="*/ 152 w 303"/>
                  <a:gd name="T5" fmla="*/ 69 h 69"/>
                  <a:gd name="T6" fmla="*/ 303 w 303"/>
                  <a:gd name="T7" fmla="*/ 69 h 69"/>
                  <a:gd name="T8" fmla="*/ 303 w 303"/>
                  <a:gd name="T9" fmla="*/ 0 h 69"/>
                  <a:gd name="T10" fmla="*/ 152 w 303"/>
                  <a:gd name="T11" fmla="*/ 0 h 69"/>
                  <a:gd name="T12" fmla="*/ 0 w 303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69">
                    <a:moveTo>
                      <a:pt x="0" y="0"/>
                    </a:moveTo>
                    <a:lnTo>
                      <a:pt x="0" y="69"/>
                    </a:lnTo>
                    <a:lnTo>
                      <a:pt x="152" y="69"/>
                    </a:lnTo>
                    <a:lnTo>
                      <a:pt x="303" y="69"/>
                    </a:lnTo>
                    <a:lnTo>
                      <a:pt x="303" y="0"/>
                    </a:ln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991717" y="3224714"/>
            <a:ext cx="1135487" cy="1135936"/>
            <a:chOff x="6745252" y="2228100"/>
            <a:chExt cx="851878" cy="852215"/>
          </a:xfrm>
        </p:grpSpPr>
        <p:grpSp>
          <p:nvGrpSpPr>
            <p:cNvPr id="37" name="组合 36"/>
            <p:cNvGrpSpPr/>
            <p:nvPr/>
          </p:nvGrpSpPr>
          <p:grpSpPr>
            <a:xfrm>
              <a:off x="6745252" y="2228100"/>
              <a:ext cx="851878" cy="852215"/>
              <a:chOff x="1677608" y="2996952"/>
              <a:chExt cx="1395643" cy="1395643"/>
            </a:xfrm>
          </p:grpSpPr>
          <p:sp>
            <p:nvSpPr>
              <p:cNvPr id="39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6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093DA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143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endParaRPr>
              </a:p>
            </p:txBody>
          </p:sp>
        </p:grpSp>
        <p:sp>
          <p:nvSpPr>
            <p:cNvPr id="38" name="Freeform 133"/>
            <p:cNvSpPr>
              <a:spLocks/>
            </p:cNvSpPr>
            <p:nvPr/>
          </p:nvSpPr>
          <p:spPr bwMode="auto">
            <a:xfrm>
              <a:off x="6968550" y="2428283"/>
              <a:ext cx="409950" cy="369491"/>
            </a:xfrm>
            <a:custGeom>
              <a:avLst/>
              <a:gdLst>
                <a:gd name="T0" fmla="*/ 442 w 525"/>
                <a:gd name="T1" fmla="*/ 185 h 473"/>
                <a:gd name="T2" fmla="*/ 442 w 525"/>
                <a:gd name="T3" fmla="*/ 40 h 473"/>
                <a:gd name="T4" fmla="*/ 343 w 525"/>
                <a:gd name="T5" fmla="*/ 40 h 473"/>
                <a:gd name="T6" fmla="*/ 343 w 525"/>
                <a:gd name="T7" fmla="*/ 83 h 473"/>
                <a:gd name="T8" fmla="*/ 262 w 525"/>
                <a:gd name="T9" fmla="*/ 0 h 473"/>
                <a:gd name="T10" fmla="*/ 0 w 525"/>
                <a:gd name="T11" fmla="*/ 267 h 473"/>
                <a:gd name="T12" fmla="*/ 59 w 525"/>
                <a:gd name="T13" fmla="*/ 267 h 473"/>
                <a:gd name="T14" fmla="*/ 59 w 525"/>
                <a:gd name="T15" fmla="*/ 473 h 473"/>
                <a:gd name="T16" fmla="*/ 165 w 525"/>
                <a:gd name="T17" fmla="*/ 473 h 473"/>
                <a:gd name="T18" fmla="*/ 165 w 525"/>
                <a:gd name="T19" fmla="*/ 326 h 473"/>
                <a:gd name="T20" fmla="*/ 359 w 525"/>
                <a:gd name="T21" fmla="*/ 326 h 473"/>
                <a:gd name="T22" fmla="*/ 359 w 525"/>
                <a:gd name="T23" fmla="*/ 473 h 473"/>
                <a:gd name="T24" fmla="*/ 466 w 525"/>
                <a:gd name="T25" fmla="*/ 473 h 473"/>
                <a:gd name="T26" fmla="*/ 466 w 525"/>
                <a:gd name="T27" fmla="*/ 267 h 473"/>
                <a:gd name="T28" fmla="*/ 525 w 525"/>
                <a:gd name="T29" fmla="*/ 267 h 473"/>
                <a:gd name="T30" fmla="*/ 442 w 525"/>
                <a:gd name="T31" fmla="*/ 18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5" h="473">
                  <a:moveTo>
                    <a:pt x="442" y="185"/>
                  </a:moveTo>
                  <a:lnTo>
                    <a:pt x="442" y="40"/>
                  </a:lnTo>
                  <a:lnTo>
                    <a:pt x="343" y="40"/>
                  </a:lnTo>
                  <a:lnTo>
                    <a:pt x="343" y="83"/>
                  </a:lnTo>
                  <a:lnTo>
                    <a:pt x="262" y="0"/>
                  </a:lnTo>
                  <a:lnTo>
                    <a:pt x="0" y="267"/>
                  </a:lnTo>
                  <a:lnTo>
                    <a:pt x="59" y="267"/>
                  </a:lnTo>
                  <a:lnTo>
                    <a:pt x="59" y="473"/>
                  </a:lnTo>
                  <a:lnTo>
                    <a:pt x="165" y="473"/>
                  </a:lnTo>
                  <a:lnTo>
                    <a:pt x="165" y="326"/>
                  </a:lnTo>
                  <a:lnTo>
                    <a:pt x="359" y="326"/>
                  </a:lnTo>
                  <a:lnTo>
                    <a:pt x="359" y="473"/>
                  </a:lnTo>
                  <a:lnTo>
                    <a:pt x="466" y="473"/>
                  </a:lnTo>
                  <a:lnTo>
                    <a:pt x="466" y="267"/>
                  </a:lnTo>
                  <a:lnTo>
                    <a:pt x="525" y="267"/>
                  </a:lnTo>
                  <a:lnTo>
                    <a:pt x="442" y="1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12" tIns="45706" rIns="91412" bIns="457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41" name="矩形 38"/>
          <p:cNvSpPr>
            <a:spLocks noChangeArrowheads="1"/>
          </p:cNvSpPr>
          <p:nvPr/>
        </p:nvSpPr>
        <p:spPr bwMode="auto">
          <a:xfrm>
            <a:off x="1680124" y="4569109"/>
            <a:ext cx="1925475" cy="44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9" rIns="91414" bIns="45709">
            <a:spAutoFit/>
          </a:bodyPr>
          <a:lstStyle/>
          <a:p>
            <a:pPr algn="ctr"/>
            <a:r>
              <a:rPr lang="zh-CN" altLang="en-US" sz="2266" b="1" dirty="0">
                <a:solidFill>
                  <a:srgbClr val="4093DA"/>
                </a:solidFill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添加产品名称</a:t>
            </a:r>
            <a:endParaRPr lang="en-US" sz="2266" b="1" dirty="0">
              <a:solidFill>
                <a:srgbClr val="4093DA"/>
              </a:solidFill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1478586" y="5201678"/>
            <a:ext cx="2328548" cy="11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14" tIns="45709" rIns="91414" bIns="4570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51"/>
          <p:cNvSpPr>
            <a:spLocks noChangeArrowheads="1"/>
          </p:cNvSpPr>
          <p:nvPr/>
        </p:nvSpPr>
        <p:spPr bwMode="auto">
          <a:xfrm>
            <a:off x="5134058" y="4569109"/>
            <a:ext cx="1925475" cy="44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9" rIns="91414" bIns="45709">
            <a:spAutoFit/>
          </a:bodyPr>
          <a:lstStyle/>
          <a:p>
            <a:pPr algn="ctr"/>
            <a:r>
              <a:rPr lang="zh-CN" altLang="en-US" sz="2266" b="1" dirty="0">
                <a:solidFill>
                  <a:srgbClr val="D04F99"/>
                </a:solidFill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添加产品名称</a:t>
            </a:r>
            <a:endParaRPr lang="en-US" sz="2266" b="1" dirty="0">
              <a:solidFill>
                <a:srgbClr val="D04F99"/>
              </a:solidFill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4930934" y="5201678"/>
            <a:ext cx="2328549" cy="11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14" tIns="45709" rIns="91414" bIns="4570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lang="zh-CN" altLang="en-US" sz="1333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53"/>
          <p:cNvSpPr>
            <a:spLocks noChangeArrowheads="1"/>
          </p:cNvSpPr>
          <p:nvPr/>
        </p:nvSpPr>
        <p:spPr bwMode="auto">
          <a:xfrm>
            <a:off x="8586404" y="4569109"/>
            <a:ext cx="1925475" cy="44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9" rIns="91414" bIns="45709">
            <a:spAutoFit/>
          </a:bodyPr>
          <a:lstStyle/>
          <a:p>
            <a:pPr algn="ctr"/>
            <a:r>
              <a:rPr lang="zh-CN" altLang="en-US" sz="2266" b="1" dirty="0">
                <a:solidFill>
                  <a:srgbClr val="4093DA"/>
                </a:solidFill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添加产品名称</a:t>
            </a:r>
            <a:endParaRPr lang="en-US" sz="2266" b="1" dirty="0">
              <a:solidFill>
                <a:srgbClr val="4093DA"/>
              </a:solidFill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8384868" y="5201678"/>
            <a:ext cx="2328549" cy="11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14" tIns="45709" rIns="91414" bIns="4570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lang="zh-CN" altLang="en-US" sz="1333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36"/>
          <p:cNvSpPr>
            <a:spLocks noChangeArrowheads="1"/>
          </p:cNvSpPr>
          <p:nvPr/>
        </p:nvSpPr>
        <p:spPr bwMode="auto">
          <a:xfrm>
            <a:off x="1781759" y="5051983"/>
            <a:ext cx="1799982" cy="45719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txBody>
          <a:bodyPr lIns="91424" tIns="45713" rIns="91424" bIns="45713" anchor="ctr"/>
          <a:lstStyle/>
          <a:p>
            <a:pPr algn="ctr"/>
            <a:endParaRPr lang="zh-CN" altLang="zh-CN" sz="1999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48" name="矩形 36"/>
          <p:cNvSpPr>
            <a:spLocks noChangeArrowheads="1"/>
          </p:cNvSpPr>
          <p:nvPr/>
        </p:nvSpPr>
        <p:spPr bwMode="auto">
          <a:xfrm>
            <a:off x="5243033" y="5051983"/>
            <a:ext cx="1799982" cy="45719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txBody>
          <a:bodyPr lIns="91424" tIns="45713" rIns="91424" bIns="45713" anchor="ctr"/>
          <a:lstStyle/>
          <a:p>
            <a:pPr algn="ctr" defTabSz="1218804">
              <a:defRPr/>
            </a:pPr>
            <a:endParaRPr lang="zh-CN" altLang="zh-CN" sz="1999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49" name="矩形 36"/>
          <p:cNvSpPr>
            <a:spLocks noChangeArrowheads="1"/>
          </p:cNvSpPr>
          <p:nvPr/>
        </p:nvSpPr>
        <p:spPr bwMode="auto">
          <a:xfrm>
            <a:off x="8688039" y="5051983"/>
            <a:ext cx="1799982" cy="45719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txBody>
          <a:bodyPr lIns="91424" tIns="45713" rIns="91424" bIns="45713" anchor="ctr"/>
          <a:lstStyle/>
          <a:p>
            <a:pPr algn="ctr"/>
            <a:endParaRPr lang="zh-CN" altLang="zh-CN" sz="1999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9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0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1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2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3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27" name="椭圆 26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23" name="组合 22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24" name="椭圆 23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804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269986" y="2694754"/>
              <a:ext cx="160492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01</a:t>
              </a:r>
              <a:endParaRPr lang="zh-CN" altLang="en-US" sz="96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8552" y="5612201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23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8834" y="2369350"/>
            <a:ext cx="2429052" cy="2639957"/>
            <a:chOff x="5258834" y="2369350"/>
            <a:chExt cx="2429052" cy="2639957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5400000">
              <a:off x="5142097" y="2519441"/>
              <a:ext cx="2639957" cy="233977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 rot="5400000">
              <a:off x="5500150" y="2836781"/>
              <a:ext cx="1923850" cy="170509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7529E"/>
            </a:solidFill>
            <a:ln w="15875">
              <a:noFill/>
            </a:ln>
            <a:effectLst>
              <a:innerShdw blurRad="635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5258834" y="3323210"/>
              <a:ext cx="2429052" cy="7590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300" dirty="0">
                  <a:solidFill>
                    <a:schemeClr val="bg1"/>
                  </a:solidFill>
                  <a:latin typeface="Impact" panose="020B0806030902050204" pitchFamily="34" charset="0"/>
                </a:rPr>
                <a:t>25</a:t>
              </a: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19283" y="2884024"/>
            <a:ext cx="2429052" cy="2144077"/>
            <a:chOff x="8219283" y="2884024"/>
            <a:chExt cx="2429052" cy="2144077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 rot="5400000">
              <a:off x="8361771" y="3005923"/>
              <a:ext cx="2144077" cy="190028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5400000">
              <a:off x="8652568" y="3263654"/>
              <a:ext cx="1562481" cy="138481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4093DA"/>
            </a:solidFill>
            <a:ln w="15875">
              <a:noFill/>
            </a:ln>
            <a:effectLst>
              <a:innerShdw blurRad="635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8219283" y="3564839"/>
              <a:ext cx="2429052" cy="78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300" dirty="0">
                  <a:solidFill>
                    <a:schemeClr val="bg1"/>
                  </a:solidFill>
                  <a:latin typeface="Impact" panose="020B0806030902050204" pitchFamily="34" charset="0"/>
                </a:rPr>
                <a:t>10</a:t>
              </a: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44395" y="2056321"/>
            <a:ext cx="2658501" cy="2999573"/>
            <a:chOff x="1744395" y="2056321"/>
            <a:chExt cx="2658501" cy="2999573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5400000">
              <a:off x="1573859" y="2226857"/>
              <a:ext cx="2999573" cy="265850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rot="5400000">
              <a:off x="1980686" y="2587425"/>
              <a:ext cx="2185918" cy="193736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4093DA"/>
            </a:solidFill>
            <a:ln w="15875">
              <a:noFill/>
            </a:ln>
            <a:effectLst>
              <a:innerShdw blurRad="635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文本框 7"/>
            <p:cNvSpPr txBox="1"/>
            <p:nvPr/>
          </p:nvSpPr>
          <p:spPr>
            <a:xfrm>
              <a:off x="1859118" y="3194339"/>
              <a:ext cx="2429052" cy="7590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300" dirty="0">
                  <a:solidFill>
                    <a:schemeClr val="bg1"/>
                  </a:solidFill>
                  <a:latin typeface="Impact" panose="020B0806030902050204" pitchFamily="34" charset="0"/>
                </a:rPr>
                <a:t>50</a:t>
              </a: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8900000" flipH="1">
            <a:off x="4706401" y="3692827"/>
            <a:ext cx="244695" cy="244695"/>
          </a:xfrm>
          <a:custGeom>
            <a:avLst/>
            <a:gdLst>
              <a:gd name="connsiteX0" fmla="*/ 0 w 1192530"/>
              <a:gd name="connsiteY0" fmla="*/ 1192530 h 1192530"/>
              <a:gd name="connsiteX1" fmla="*/ 0 w 1192530"/>
              <a:gd name="connsiteY1" fmla="*/ 0 h 1192530"/>
              <a:gd name="connsiteX2" fmla="*/ 369742 w 1192530"/>
              <a:gd name="connsiteY2" fmla="*/ 0 h 1192530"/>
              <a:gd name="connsiteX3" fmla="*/ 369742 w 1192530"/>
              <a:gd name="connsiteY3" fmla="*/ 826009 h 1192530"/>
              <a:gd name="connsiteX4" fmla="*/ 1192530 w 1192530"/>
              <a:gd name="connsiteY4" fmla="*/ 826009 h 1192530"/>
              <a:gd name="connsiteX5" fmla="*/ 1192530 w 1192530"/>
              <a:gd name="connsiteY5" fmla="*/ 1192530 h 11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530" h="1192530">
                <a:moveTo>
                  <a:pt x="0" y="1192530"/>
                </a:moveTo>
                <a:lnTo>
                  <a:pt x="0" y="0"/>
                </a:lnTo>
                <a:lnTo>
                  <a:pt x="369742" y="0"/>
                </a:lnTo>
                <a:lnTo>
                  <a:pt x="369742" y="826009"/>
                </a:lnTo>
                <a:lnTo>
                  <a:pt x="1192530" y="826009"/>
                </a:lnTo>
                <a:lnTo>
                  <a:pt x="1192530" y="1192530"/>
                </a:lnTo>
                <a:close/>
              </a:path>
            </a:pathLst>
          </a:cu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8900000" flipH="1">
            <a:off x="7896699" y="3692827"/>
            <a:ext cx="244695" cy="244695"/>
          </a:xfrm>
          <a:custGeom>
            <a:avLst/>
            <a:gdLst>
              <a:gd name="connsiteX0" fmla="*/ 0 w 1192530"/>
              <a:gd name="connsiteY0" fmla="*/ 1192530 h 1192530"/>
              <a:gd name="connsiteX1" fmla="*/ 0 w 1192530"/>
              <a:gd name="connsiteY1" fmla="*/ 0 h 1192530"/>
              <a:gd name="connsiteX2" fmla="*/ 369742 w 1192530"/>
              <a:gd name="connsiteY2" fmla="*/ 0 h 1192530"/>
              <a:gd name="connsiteX3" fmla="*/ 369742 w 1192530"/>
              <a:gd name="connsiteY3" fmla="*/ 826009 h 1192530"/>
              <a:gd name="connsiteX4" fmla="*/ 1192530 w 1192530"/>
              <a:gd name="connsiteY4" fmla="*/ 826009 h 1192530"/>
              <a:gd name="connsiteX5" fmla="*/ 1192530 w 1192530"/>
              <a:gd name="connsiteY5" fmla="*/ 1192530 h 11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530" h="1192530">
                <a:moveTo>
                  <a:pt x="0" y="1192530"/>
                </a:moveTo>
                <a:lnTo>
                  <a:pt x="0" y="0"/>
                </a:lnTo>
                <a:lnTo>
                  <a:pt x="369742" y="0"/>
                </a:lnTo>
                <a:lnTo>
                  <a:pt x="369742" y="826009"/>
                </a:lnTo>
                <a:lnTo>
                  <a:pt x="1192530" y="826009"/>
                </a:lnTo>
                <a:lnTo>
                  <a:pt x="1192530" y="1192530"/>
                </a:lnTo>
                <a:close/>
              </a:path>
            </a:pathLst>
          </a:cu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4393" y="546272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92188" y="5462721"/>
            <a:ext cx="2339102" cy="1384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92072" y="5462721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38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/>
          <p:bldP spid="23" grpId="0"/>
          <p:bldP spid="24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30749" y="1916401"/>
            <a:ext cx="3638923" cy="2037006"/>
            <a:chOff x="2130749" y="2359317"/>
            <a:chExt cx="3638923" cy="2037006"/>
          </a:xfrm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130749" y="2359317"/>
              <a:ext cx="3638923" cy="2037006"/>
            </a:xfrm>
            <a:custGeom>
              <a:avLst/>
              <a:gdLst>
                <a:gd name="T0" fmla="*/ 530 w 544"/>
                <a:gd name="T1" fmla="*/ 0 h 304"/>
                <a:gd name="T2" fmla="*/ 14 w 544"/>
                <a:gd name="T3" fmla="*/ 0 h 304"/>
                <a:gd name="T4" fmla="*/ 0 w 544"/>
                <a:gd name="T5" fmla="*/ 14 h 304"/>
                <a:gd name="T6" fmla="*/ 0 w 544"/>
                <a:gd name="T7" fmla="*/ 231 h 304"/>
                <a:gd name="T8" fmla="*/ 14 w 544"/>
                <a:gd name="T9" fmla="*/ 245 h 304"/>
                <a:gd name="T10" fmla="*/ 429 w 544"/>
                <a:gd name="T11" fmla="*/ 245 h 304"/>
                <a:gd name="T12" fmla="*/ 463 w 544"/>
                <a:gd name="T13" fmla="*/ 304 h 304"/>
                <a:gd name="T14" fmla="*/ 496 w 544"/>
                <a:gd name="T15" fmla="*/ 245 h 304"/>
                <a:gd name="T16" fmla="*/ 530 w 544"/>
                <a:gd name="T17" fmla="*/ 245 h 304"/>
                <a:gd name="T18" fmla="*/ 544 w 544"/>
                <a:gd name="T19" fmla="*/ 231 h 304"/>
                <a:gd name="T20" fmla="*/ 544 w 544"/>
                <a:gd name="T21" fmla="*/ 14 h 304"/>
                <a:gd name="T22" fmla="*/ 530 w 544"/>
                <a:gd name="T2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304">
                  <a:moveTo>
                    <a:pt x="53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6" y="245"/>
                    <a:pt x="14" y="245"/>
                  </a:cubicBezTo>
                  <a:cubicBezTo>
                    <a:pt x="429" y="245"/>
                    <a:pt x="429" y="245"/>
                    <a:pt x="429" y="245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96" y="245"/>
                    <a:pt x="496" y="245"/>
                    <a:pt x="496" y="245"/>
                  </a:cubicBezTo>
                  <a:cubicBezTo>
                    <a:pt x="530" y="245"/>
                    <a:pt x="530" y="245"/>
                    <a:pt x="530" y="245"/>
                  </a:cubicBezTo>
                  <a:cubicBezTo>
                    <a:pt x="538" y="245"/>
                    <a:pt x="544" y="239"/>
                    <a:pt x="544" y="231"/>
                  </a:cubicBezTo>
                  <a:cubicBezTo>
                    <a:pt x="544" y="14"/>
                    <a:pt x="544" y="14"/>
                    <a:pt x="544" y="14"/>
                  </a:cubicBezTo>
                  <a:cubicBezTo>
                    <a:pt x="544" y="7"/>
                    <a:pt x="538" y="0"/>
                    <a:pt x="53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130749" y="2359317"/>
              <a:ext cx="909731" cy="1641471"/>
            </a:xfrm>
            <a:custGeom>
              <a:avLst/>
              <a:gdLst>
                <a:gd name="T0" fmla="*/ 136 w 136"/>
                <a:gd name="T1" fmla="*/ 0 h 245"/>
                <a:gd name="T2" fmla="*/ 14 w 136"/>
                <a:gd name="T3" fmla="*/ 0 h 245"/>
                <a:gd name="T4" fmla="*/ 0 w 136"/>
                <a:gd name="T5" fmla="*/ 14 h 245"/>
                <a:gd name="T6" fmla="*/ 0 w 136"/>
                <a:gd name="T7" fmla="*/ 231 h 245"/>
                <a:gd name="T8" fmla="*/ 14 w 136"/>
                <a:gd name="T9" fmla="*/ 245 h 245"/>
                <a:gd name="T10" fmla="*/ 136 w 136"/>
                <a:gd name="T11" fmla="*/ 245 h 245"/>
                <a:gd name="T12" fmla="*/ 136 w 136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45">
                  <a:moveTo>
                    <a:pt x="13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6" y="245"/>
                    <a:pt x="14" y="245"/>
                  </a:cubicBezTo>
                  <a:cubicBezTo>
                    <a:pt x="136" y="245"/>
                    <a:pt x="136" y="245"/>
                    <a:pt x="136" y="245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4093DA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34467" y="3300923"/>
              <a:ext cx="280661" cy="277766"/>
              <a:chOff x="6967126" y="4092464"/>
              <a:chExt cx="453105" cy="448433"/>
            </a:xfrm>
            <a:solidFill>
              <a:srgbClr val="FFFFFF"/>
            </a:solidFill>
            <a:effectLst/>
          </p:grpSpPr>
          <p:sp>
            <p:nvSpPr>
              <p:cNvPr id="13" name="Freeform 136"/>
              <p:cNvSpPr>
                <a:spLocks/>
              </p:cNvSpPr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171460" y="2679267"/>
              <a:ext cx="82830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Haettenschweiler" panose="020B070604090206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Haettenschweiler" panose="020B070604090206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33120" y="2825670"/>
              <a:ext cx="2339102" cy="126188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19478" y="1916401"/>
            <a:ext cx="3638923" cy="2037006"/>
            <a:chOff x="6419478" y="2359317"/>
            <a:chExt cx="3638923" cy="2037006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6419478" y="2359317"/>
              <a:ext cx="3638923" cy="2037006"/>
            </a:xfrm>
            <a:custGeom>
              <a:avLst/>
              <a:gdLst>
                <a:gd name="T0" fmla="*/ 530 w 544"/>
                <a:gd name="T1" fmla="*/ 0 h 304"/>
                <a:gd name="T2" fmla="*/ 14 w 544"/>
                <a:gd name="T3" fmla="*/ 0 h 304"/>
                <a:gd name="T4" fmla="*/ 0 w 544"/>
                <a:gd name="T5" fmla="*/ 14 h 304"/>
                <a:gd name="T6" fmla="*/ 0 w 544"/>
                <a:gd name="T7" fmla="*/ 231 h 304"/>
                <a:gd name="T8" fmla="*/ 14 w 544"/>
                <a:gd name="T9" fmla="*/ 245 h 304"/>
                <a:gd name="T10" fmla="*/ 430 w 544"/>
                <a:gd name="T11" fmla="*/ 245 h 304"/>
                <a:gd name="T12" fmla="*/ 463 w 544"/>
                <a:gd name="T13" fmla="*/ 304 h 304"/>
                <a:gd name="T14" fmla="*/ 497 w 544"/>
                <a:gd name="T15" fmla="*/ 245 h 304"/>
                <a:gd name="T16" fmla="*/ 530 w 544"/>
                <a:gd name="T17" fmla="*/ 245 h 304"/>
                <a:gd name="T18" fmla="*/ 544 w 544"/>
                <a:gd name="T19" fmla="*/ 231 h 304"/>
                <a:gd name="T20" fmla="*/ 544 w 544"/>
                <a:gd name="T21" fmla="*/ 14 h 304"/>
                <a:gd name="T22" fmla="*/ 530 w 544"/>
                <a:gd name="T2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304">
                  <a:moveTo>
                    <a:pt x="53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4" y="245"/>
                  </a:cubicBezTo>
                  <a:cubicBezTo>
                    <a:pt x="430" y="245"/>
                    <a:pt x="430" y="245"/>
                    <a:pt x="430" y="245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97" y="245"/>
                    <a:pt x="497" y="245"/>
                    <a:pt x="497" y="245"/>
                  </a:cubicBezTo>
                  <a:cubicBezTo>
                    <a:pt x="530" y="245"/>
                    <a:pt x="530" y="245"/>
                    <a:pt x="530" y="245"/>
                  </a:cubicBezTo>
                  <a:cubicBezTo>
                    <a:pt x="538" y="245"/>
                    <a:pt x="544" y="239"/>
                    <a:pt x="544" y="231"/>
                  </a:cubicBezTo>
                  <a:cubicBezTo>
                    <a:pt x="544" y="14"/>
                    <a:pt x="544" y="14"/>
                    <a:pt x="544" y="14"/>
                  </a:cubicBezTo>
                  <a:cubicBezTo>
                    <a:pt x="544" y="7"/>
                    <a:pt x="538" y="0"/>
                    <a:pt x="53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419478" y="2359317"/>
              <a:ext cx="909731" cy="1641471"/>
            </a:xfrm>
            <a:custGeom>
              <a:avLst/>
              <a:gdLst>
                <a:gd name="T0" fmla="*/ 136 w 136"/>
                <a:gd name="T1" fmla="*/ 0 h 245"/>
                <a:gd name="T2" fmla="*/ 14 w 136"/>
                <a:gd name="T3" fmla="*/ 0 h 245"/>
                <a:gd name="T4" fmla="*/ 0 w 136"/>
                <a:gd name="T5" fmla="*/ 14 h 245"/>
                <a:gd name="T6" fmla="*/ 0 w 136"/>
                <a:gd name="T7" fmla="*/ 231 h 245"/>
                <a:gd name="T8" fmla="*/ 14 w 136"/>
                <a:gd name="T9" fmla="*/ 245 h 245"/>
                <a:gd name="T10" fmla="*/ 136 w 136"/>
                <a:gd name="T11" fmla="*/ 245 h 245"/>
                <a:gd name="T12" fmla="*/ 136 w 136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45">
                  <a:moveTo>
                    <a:pt x="13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4" y="245"/>
                  </a:cubicBezTo>
                  <a:cubicBezTo>
                    <a:pt x="136" y="245"/>
                    <a:pt x="136" y="245"/>
                    <a:pt x="136" y="245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D7529E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745964" y="3325730"/>
              <a:ext cx="288998" cy="276392"/>
              <a:chOff x="1004888" y="993775"/>
              <a:chExt cx="2438400" cy="2332038"/>
            </a:xfrm>
            <a:solidFill>
              <a:srgbClr val="FFFFFF"/>
            </a:solidFill>
            <a:effectLst/>
          </p:grpSpPr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任意多边形 22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6460190" y="2677402"/>
              <a:ext cx="82830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Haettenschweiler" panose="020B070604090206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Haettenschweiler" panose="020B070604090206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79404" y="2825670"/>
              <a:ext cx="2339102" cy="126188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30749" y="3792367"/>
            <a:ext cx="3638923" cy="2104119"/>
            <a:chOff x="2130749" y="4235283"/>
            <a:chExt cx="3638923" cy="2104119"/>
          </a:xfrm>
        </p:grpSpPr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2130749" y="4235283"/>
              <a:ext cx="3638923" cy="2039831"/>
            </a:xfrm>
            <a:custGeom>
              <a:avLst/>
              <a:gdLst>
                <a:gd name="T0" fmla="*/ 14 w 544"/>
                <a:gd name="T1" fmla="*/ 304 h 304"/>
                <a:gd name="T2" fmla="*/ 530 w 544"/>
                <a:gd name="T3" fmla="*/ 304 h 304"/>
                <a:gd name="T4" fmla="*/ 544 w 544"/>
                <a:gd name="T5" fmla="*/ 289 h 304"/>
                <a:gd name="T6" fmla="*/ 544 w 544"/>
                <a:gd name="T7" fmla="*/ 73 h 304"/>
                <a:gd name="T8" fmla="*/ 530 w 544"/>
                <a:gd name="T9" fmla="*/ 58 h 304"/>
                <a:gd name="T10" fmla="*/ 115 w 544"/>
                <a:gd name="T11" fmla="*/ 58 h 304"/>
                <a:gd name="T12" fmla="*/ 81 w 544"/>
                <a:gd name="T13" fmla="*/ 0 h 304"/>
                <a:gd name="T14" fmla="*/ 48 w 544"/>
                <a:gd name="T15" fmla="*/ 58 h 304"/>
                <a:gd name="T16" fmla="*/ 14 w 544"/>
                <a:gd name="T17" fmla="*/ 58 h 304"/>
                <a:gd name="T18" fmla="*/ 0 w 544"/>
                <a:gd name="T19" fmla="*/ 73 h 304"/>
                <a:gd name="T20" fmla="*/ 0 w 544"/>
                <a:gd name="T21" fmla="*/ 289 h 304"/>
                <a:gd name="T22" fmla="*/ 14 w 544"/>
                <a:gd name="T2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304">
                  <a:moveTo>
                    <a:pt x="14" y="304"/>
                  </a:moveTo>
                  <a:cubicBezTo>
                    <a:pt x="530" y="304"/>
                    <a:pt x="530" y="304"/>
                    <a:pt x="530" y="304"/>
                  </a:cubicBezTo>
                  <a:cubicBezTo>
                    <a:pt x="538" y="304"/>
                    <a:pt x="544" y="297"/>
                    <a:pt x="544" y="289"/>
                  </a:cubicBezTo>
                  <a:cubicBezTo>
                    <a:pt x="544" y="73"/>
                    <a:pt x="544" y="73"/>
                    <a:pt x="544" y="73"/>
                  </a:cubicBezTo>
                  <a:cubicBezTo>
                    <a:pt x="544" y="65"/>
                    <a:pt x="538" y="58"/>
                    <a:pt x="530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58"/>
                    <a:pt x="0" y="65"/>
                    <a:pt x="0" y="73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7"/>
                    <a:pt x="6" y="304"/>
                    <a:pt x="14" y="30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859941" y="4625168"/>
              <a:ext cx="909731" cy="1649946"/>
            </a:xfrm>
            <a:custGeom>
              <a:avLst/>
              <a:gdLst>
                <a:gd name="T0" fmla="*/ 0 w 136"/>
                <a:gd name="T1" fmla="*/ 246 h 246"/>
                <a:gd name="T2" fmla="*/ 122 w 136"/>
                <a:gd name="T3" fmla="*/ 246 h 246"/>
                <a:gd name="T4" fmla="*/ 136 w 136"/>
                <a:gd name="T5" fmla="*/ 231 h 246"/>
                <a:gd name="T6" fmla="*/ 136 w 136"/>
                <a:gd name="T7" fmla="*/ 15 h 246"/>
                <a:gd name="T8" fmla="*/ 122 w 136"/>
                <a:gd name="T9" fmla="*/ 0 h 246"/>
                <a:gd name="T10" fmla="*/ 0 w 136"/>
                <a:gd name="T11" fmla="*/ 0 h 246"/>
                <a:gd name="T12" fmla="*/ 0 w 136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46">
                  <a:moveTo>
                    <a:pt x="0" y="246"/>
                  </a:moveTo>
                  <a:cubicBezTo>
                    <a:pt x="122" y="246"/>
                    <a:pt x="122" y="246"/>
                    <a:pt x="122" y="246"/>
                  </a:cubicBezTo>
                  <a:cubicBezTo>
                    <a:pt x="130" y="246"/>
                    <a:pt x="136" y="239"/>
                    <a:pt x="136" y="231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6" y="7"/>
                    <a:pt x="130" y="0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4093DA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098821" y="5732952"/>
              <a:ext cx="431970" cy="328212"/>
              <a:chOff x="4268086" y="4221191"/>
              <a:chExt cx="509646" cy="387231"/>
            </a:xfrm>
            <a:solidFill>
              <a:srgbClr val="FFFFFF"/>
            </a:solidFill>
            <a:effectLst/>
          </p:grpSpPr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4852114" y="4930774"/>
              <a:ext cx="82830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Haettenschweiler" panose="020B070604090206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Haettenschweiler" panose="020B070604090206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363316" y="5077518"/>
              <a:ext cx="2339102" cy="126188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19478" y="3792367"/>
            <a:ext cx="3638923" cy="2104119"/>
            <a:chOff x="6419478" y="4235283"/>
            <a:chExt cx="3638923" cy="2104119"/>
          </a:xfrm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6419478" y="4235283"/>
              <a:ext cx="3638923" cy="2039831"/>
            </a:xfrm>
            <a:custGeom>
              <a:avLst/>
              <a:gdLst>
                <a:gd name="T0" fmla="*/ 14 w 544"/>
                <a:gd name="T1" fmla="*/ 304 h 304"/>
                <a:gd name="T2" fmla="*/ 530 w 544"/>
                <a:gd name="T3" fmla="*/ 304 h 304"/>
                <a:gd name="T4" fmla="*/ 544 w 544"/>
                <a:gd name="T5" fmla="*/ 289 h 304"/>
                <a:gd name="T6" fmla="*/ 544 w 544"/>
                <a:gd name="T7" fmla="*/ 73 h 304"/>
                <a:gd name="T8" fmla="*/ 530 w 544"/>
                <a:gd name="T9" fmla="*/ 58 h 304"/>
                <a:gd name="T10" fmla="*/ 115 w 544"/>
                <a:gd name="T11" fmla="*/ 58 h 304"/>
                <a:gd name="T12" fmla="*/ 82 w 544"/>
                <a:gd name="T13" fmla="*/ 0 h 304"/>
                <a:gd name="T14" fmla="*/ 48 w 544"/>
                <a:gd name="T15" fmla="*/ 58 h 304"/>
                <a:gd name="T16" fmla="*/ 14 w 544"/>
                <a:gd name="T17" fmla="*/ 58 h 304"/>
                <a:gd name="T18" fmla="*/ 0 w 544"/>
                <a:gd name="T19" fmla="*/ 73 h 304"/>
                <a:gd name="T20" fmla="*/ 0 w 544"/>
                <a:gd name="T21" fmla="*/ 289 h 304"/>
                <a:gd name="T22" fmla="*/ 14 w 544"/>
                <a:gd name="T2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304">
                  <a:moveTo>
                    <a:pt x="14" y="304"/>
                  </a:moveTo>
                  <a:cubicBezTo>
                    <a:pt x="530" y="304"/>
                    <a:pt x="530" y="304"/>
                    <a:pt x="530" y="304"/>
                  </a:cubicBezTo>
                  <a:cubicBezTo>
                    <a:pt x="538" y="304"/>
                    <a:pt x="544" y="297"/>
                    <a:pt x="544" y="289"/>
                  </a:cubicBezTo>
                  <a:cubicBezTo>
                    <a:pt x="544" y="73"/>
                    <a:pt x="544" y="73"/>
                    <a:pt x="544" y="73"/>
                  </a:cubicBezTo>
                  <a:cubicBezTo>
                    <a:pt x="544" y="65"/>
                    <a:pt x="538" y="58"/>
                    <a:pt x="530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7" y="58"/>
                    <a:pt x="0" y="65"/>
                    <a:pt x="0" y="73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7"/>
                    <a:pt x="7" y="304"/>
                    <a:pt x="14" y="30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9148670" y="4625168"/>
              <a:ext cx="909731" cy="1649946"/>
            </a:xfrm>
            <a:custGeom>
              <a:avLst/>
              <a:gdLst>
                <a:gd name="T0" fmla="*/ 0 w 136"/>
                <a:gd name="T1" fmla="*/ 0 h 246"/>
                <a:gd name="T2" fmla="*/ 122 w 136"/>
                <a:gd name="T3" fmla="*/ 0 h 246"/>
                <a:gd name="T4" fmla="*/ 136 w 136"/>
                <a:gd name="T5" fmla="*/ 15 h 246"/>
                <a:gd name="T6" fmla="*/ 136 w 136"/>
                <a:gd name="T7" fmla="*/ 231 h 246"/>
                <a:gd name="T8" fmla="*/ 122 w 136"/>
                <a:gd name="T9" fmla="*/ 246 h 246"/>
                <a:gd name="T10" fmla="*/ 0 w 136"/>
                <a:gd name="T11" fmla="*/ 246 h 246"/>
                <a:gd name="T12" fmla="*/ 0 w 136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46">
                  <a:moveTo>
                    <a:pt x="0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30" y="0"/>
                    <a:pt x="136" y="7"/>
                    <a:pt x="136" y="15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36" y="239"/>
                    <a:pt x="130" y="246"/>
                    <a:pt x="122" y="246"/>
                  </a:cubicBezTo>
                  <a:cubicBezTo>
                    <a:pt x="0" y="246"/>
                    <a:pt x="0" y="246"/>
                    <a:pt x="0" y="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7529E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438443" y="5620351"/>
              <a:ext cx="244806" cy="313077"/>
              <a:chOff x="1605186" y="572440"/>
              <a:chExt cx="563562" cy="720725"/>
            </a:xfrm>
            <a:solidFill>
              <a:srgbClr val="FFFFFF"/>
            </a:solidFill>
            <a:effectLst/>
          </p:grpSpPr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146348" y="4906303"/>
              <a:ext cx="82830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Haettenschweiler" panose="020B070604090206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Haettenschweiler" panose="020B070604090206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59488" y="5077518"/>
              <a:ext cx="2339102" cy="126188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41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3742006" y="2812970"/>
            <a:ext cx="5237664" cy="119149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0"/>
          <p:cNvSpPr/>
          <p:nvPr/>
        </p:nvSpPr>
        <p:spPr>
          <a:xfrm>
            <a:off x="0" y="2812971"/>
            <a:ext cx="3131127" cy="119149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E9F8E"/>
              </a:solidFill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9390850" y="2812971"/>
            <a:ext cx="2801150" cy="119149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E9F8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25131" y="2063823"/>
            <a:ext cx="2609459" cy="2611283"/>
            <a:chOff x="9091159" y="3943649"/>
            <a:chExt cx="2609459" cy="2611283"/>
          </a:xfrm>
        </p:grpSpPr>
        <p:sp>
          <p:nvSpPr>
            <p:cNvPr id="23" name="Oval 784"/>
            <p:cNvSpPr>
              <a:spLocks noChangeArrowheads="1"/>
            </p:cNvSpPr>
            <p:nvPr/>
          </p:nvSpPr>
          <p:spPr bwMode="auto">
            <a:xfrm>
              <a:off x="9091159" y="3943649"/>
              <a:ext cx="2609459" cy="2611283"/>
            </a:xfrm>
            <a:prstGeom prst="ellipse">
              <a:avLst/>
            </a:prstGeom>
            <a:solidFill>
              <a:srgbClr val="FDFDFD"/>
            </a:solidFill>
            <a:ln w="101600">
              <a:solidFill>
                <a:srgbClr val="4093D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Oval 784"/>
            <p:cNvSpPr>
              <a:spLocks noChangeArrowheads="1"/>
            </p:cNvSpPr>
            <p:nvPr/>
          </p:nvSpPr>
          <p:spPr bwMode="auto">
            <a:xfrm>
              <a:off x="9218872" y="4059933"/>
              <a:ext cx="2377053" cy="2378714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22225">
              <a:solidFill>
                <a:srgbClr val="4093D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749485" y="2063822"/>
            <a:ext cx="2609459" cy="2611283"/>
            <a:chOff x="9091159" y="3943649"/>
            <a:chExt cx="2609459" cy="2611283"/>
          </a:xfrm>
        </p:grpSpPr>
        <p:sp>
          <p:nvSpPr>
            <p:cNvPr id="26" name="Oval 784"/>
            <p:cNvSpPr>
              <a:spLocks noChangeArrowheads="1"/>
            </p:cNvSpPr>
            <p:nvPr/>
          </p:nvSpPr>
          <p:spPr bwMode="auto">
            <a:xfrm>
              <a:off x="9091159" y="3943649"/>
              <a:ext cx="2609459" cy="2611283"/>
            </a:xfrm>
            <a:prstGeom prst="ellipse">
              <a:avLst/>
            </a:prstGeom>
            <a:solidFill>
              <a:srgbClr val="FDFDFD"/>
            </a:solidFill>
            <a:ln w="101600">
              <a:solidFill>
                <a:srgbClr val="4093D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784"/>
            <p:cNvSpPr>
              <a:spLocks noChangeArrowheads="1"/>
            </p:cNvSpPr>
            <p:nvPr/>
          </p:nvSpPr>
          <p:spPr bwMode="auto">
            <a:xfrm>
              <a:off x="9218872" y="4059933"/>
              <a:ext cx="2377053" cy="2378714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 w="22225">
              <a:solidFill>
                <a:srgbClr val="4093D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25601" y="2063821"/>
            <a:ext cx="2609459" cy="2611283"/>
            <a:chOff x="9091159" y="3943649"/>
            <a:chExt cx="2609459" cy="2611283"/>
          </a:xfrm>
        </p:grpSpPr>
        <p:sp>
          <p:nvSpPr>
            <p:cNvPr id="33" name="Oval 784"/>
            <p:cNvSpPr>
              <a:spLocks noChangeArrowheads="1"/>
            </p:cNvSpPr>
            <p:nvPr/>
          </p:nvSpPr>
          <p:spPr bwMode="auto">
            <a:xfrm>
              <a:off x="9091159" y="3943649"/>
              <a:ext cx="2609459" cy="2611283"/>
            </a:xfrm>
            <a:prstGeom prst="ellipse">
              <a:avLst/>
            </a:prstGeom>
            <a:solidFill>
              <a:srgbClr val="FFFFFF"/>
            </a:solidFill>
            <a:ln w="101600">
              <a:solidFill>
                <a:srgbClr val="D7529E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784"/>
            <p:cNvSpPr>
              <a:spLocks noChangeArrowheads="1"/>
            </p:cNvSpPr>
            <p:nvPr/>
          </p:nvSpPr>
          <p:spPr bwMode="auto">
            <a:xfrm>
              <a:off x="9218872" y="4059933"/>
              <a:ext cx="2377053" cy="2378714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 w="22225">
              <a:solidFill>
                <a:srgbClr val="D7529E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797091" y="524945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39890" y="524945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019842" y="524945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9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0" grpId="0" animBg="1"/>
          <p:bldP spid="21" grpId="0" animBg="1"/>
          <p:bldP spid="57" grpId="0"/>
          <p:bldP spid="58" grpId="0"/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0" grpId="0" animBg="1"/>
          <p:bldP spid="21" grpId="0" animBg="1"/>
          <p:bldP spid="57" grpId="0"/>
          <p:bldP spid="58" grpId="0"/>
          <p:bldP spid="59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8532" y="2388257"/>
            <a:ext cx="2139500" cy="2139500"/>
            <a:chOff x="728532" y="2388257"/>
            <a:chExt cx="2139500" cy="2139500"/>
          </a:xfrm>
        </p:grpSpPr>
        <p:sp>
          <p:nvSpPr>
            <p:cNvPr id="8" name="任意多边形 7"/>
            <p:cNvSpPr/>
            <p:nvPr/>
          </p:nvSpPr>
          <p:spPr>
            <a:xfrm>
              <a:off x="728532" y="2388257"/>
              <a:ext cx="2139500" cy="2139500"/>
            </a:xfrm>
            <a:custGeom>
              <a:avLst/>
              <a:gdLst>
                <a:gd name="connsiteX0" fmla="*/ 1356741 w 2139500"/>
                <a:gd name="connsiteY0" fmla="*/ 1102176 h 2139500"/>
                <a:gd name="connsiteX1" fmla="*/ 1100268 w 2139500"/>
                <a:gd name="connsiteY1" fmla="*/ 1358649 h 2139500"/>
                <a:gd name="connsiteX2" fmla="*/ 1100268 w 2139500"/>
                <a:gd name="connsiteY2" fmla="*/ 1745703 h 2139500"/>
                <a:gd name="connsiteX3" fmla="*/ 1356741 w 2139500"/>
                <a:gd name="connsiteY3" fmla="*/ 2002176 h 2139500"/>
                <a:gd name="connsiteX4" fmla="*/ 1743795 w 2139500"/>
                <a:gd name="connsiteY4" fmla="*/ 2002176 h 2139500"/>
                <a:gd name="connsiteX5" fmla="*/ 2000268 w 2139500"/>
                <a:gd name="connsiteY5" fmla="*/ 1745703 h 2139500"/>
                <a:gd name="connsiteX6" fmla="*/ 2000268 w 2139500"/>
                <a:gd name="connsiteY6" fmla="*/ 1358649 h 2139500"/>
                <a:gd name="connsiteX7" fmla="*/ 1743795 w 2139500"/>
                <a:gd name="connsiteY7" fmla="*/ 1102176 h 2139500"/>
                <a:gd name="connsiteX8" fmla="*/ 356590 w 2139500"/>
                <a:gd name="connsiteY8" fmla="*/ 0 h 2139500"/>
                <a:gd name="connsiteX9" fmla="*/ 1782910 w 2139500"/>
                <a:gd name="connsiteY9" fmla="*/ 0 h 2139500"/>
                <a:gd name="connsiteX10" fmla="*/ 2139500 w 2139500"/>
                <a:gd name="connsiteY10" fmla="*/ 356590 h 2139500"/>
                <a:gd name="connsiteX11" fmla="*/ 2139500 w 2139500"/>
                <a:gd name="connsiteY11" fmla="*/ 1782910 h 2139500"/>
                <a:gd name="connsiteX12" fmla="*/ 1782910 w 2139500"/>
                <a:gd name="connsiteY12" fmla="*/ 2139500 h 2139500"/>
                <a:gd name="connsiteX13" fmla="*/ 356590 w 2139500"/>
                <a:gd name="connsiteY13" fmla="*/ 2139500 h 2139500"/>
                <a:gd name="connsiteX14" fmla="*/ 0 w 2139500"/>
                <a:gd name="connsiteY14" fmla="*/ 1782910 h 2139500"/>
                <a:gd name="connsiteX15" fmla="*/ 0 w 2139500"/>
                <a:gd name="connsiteY15" fmla="*/ 356590 h 2139500"/>
                <a:gd name="connsiteX16" fmla="*/ 356590 w 2139500"/>
                <a:gd name="connsiteY16" fmla="*/ 0 h 213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9500" h="2139500">
                  <a:moveTo>
                    <a:pt x="1356741" y="1102176"/>
                  </a:moveTo>
                  <a:cubicBezTo>
                    <a:pt x="1215095" y="1102176"/>
                    <a:pt x="1100268" y="1217003"/>
                    <a:pt x="1100268" y="1358649"/>
                  </a:cubicBezTo>
                  <a:lnTo>
                    <a:pt x="1100268" y="1745703"/>
                  </a:lnTo>
                  <a:cubicBezTo>
                    <a:pt x="1100268" y="1887349"/>
                    <a:pt x="1215095" y="2002176"/>
                    <a:pt x="1356741" y="2002176"/>
                  </a:cubicBezTo>
                  <a:lnTo>
                    <a:pt x="1743795" y="2002176"/>
                  </a:lnTo>
                  <a:cubicBezTo>
                    <a:pt x="1885441" y="2002176"/>
                    <a:pt x="2000268" y="1887349"/>
                    <a:pt x="2000268" y="1745703"/>
                  </a:cubicBezTo>
                  <a:lnTo>
                    <a:pt x="2000268" y="1358649"/>
                  </a:lnTo>
                  <a:cubicBezTo>
                    <a:pt x="2000268" y="1217003"/>
                    <a:pt x="1885441" y="1102176"/>
                    <a:pt x="1743795" y="1102176"/>
                  </a:cubicBezTo>
                  <a:close/>
                  <a:moveTo>
                    <a:pt x="356590" y="0"/>
                  </a:moveTo>
                  <a:lnTo>
                    <a:pt x="1782910" y="0"/>
                  </a:lnTo>
                  <a:cubicBezTo>
                    <a:pt x="1979849" y="0"/>
                    <a:pt x="2139500" y="159651"/>
                    <a:pt x="2139500" y="356590"/>
                  </a:cubicBezTo>
                  <a:lnTo>
                    <a:pt x="2139500" y="1782910"/>
                  </a:lnTo>
                  <a:cubicBezTo>
                    <a:pt x="2139500" y="1979849"/>
                    <a:pt x="1979849" y="2139500"/>
                    <a:pt x="1782910" y="2139500"/>
                  </a:cubicBezTo>
                  <a:lnTo>
                    <a:pt x="356590" y="2139500"/>
                  </a:lnTo>
                  <a:cubicBezTo>
                    <a:pt x="159651" y="2139500"/>
                    <a:pt x="0" y="1979849"/>
                    <a:pt x="0" y="1782910"/>
                  </a:cubicBezTo>
                  <a:lnTo>
                    <a:pt x="0" y="356590"/>
                  </a:lnTo>
                  <a:cubicBezTo>
                    <a:pt x="0" y="159651"/>
                    <a:pt x="159651" y="0"/>
                    <a:pt x="356590" y="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>
              <a:spLocks noChangeAspect="1"/>
            </p:cNvSpPr>
            <p:nvPr/>
          </p:nvSpPr>
          <p:spPr>
            <a:xfrm>
              <a:off x="930152" y="2583899"/>
              <a:ext cx="900000" cy="900000"/>
            </a:xfrm>
            <a:prstGeom prst="roundRect">
              <a:avLst>
                <a:gd name="adj" fmla="val 28497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2177" y="2785755"/>
              <a:ext cx="65594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4093DA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01</a:t>
              </a:r>
              <a:endParaRPr lang="en-US" altLang="zh-CN" sz="2400" b="1" dirty="0" smtClean="0">
                <a:solidFill>
                  <a:srgbClr val="4093DA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2054446" y="3790010"/>
              <a:ext cx="479385" cy="364241"/>
              <a:chOff x="4268086" y="4221191"/>
              <a:chExt cx="509646" cy="387231"/>
            </a:xfrm>
            <a:gradFill>
              <a:gsLst>
                <a:gs pos="0">
                  <a:srgbClr val="A30100"/>
                </a:gs>
                <a:gs pos="100000">
                  <a:srgbClr val="ED0003"/>
                </a:gs>
              </a:gsLst>
              <a:lin ang="13200000" scaled="0"/>
            </a:gradFill>
            <a:effectLst/>
          </p:grpSpPr>
          <p:sp>
            <p:nvSpPr>
              <p:cNvPr id="12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458322" y="2388257"/>
            <a:ext cx="2139500" cy="2139500"/>
            <a:chOff x="6458322" y="2388257"/>
            <a:chExt cx="2139500" cy="2139500"/>
          </a:xfrm>
        </p:grpSpPr>
        <p:sp>
          <p:nvSpPr>
            <p:cNvPr id="16" name="任意多边形 15"/>
            <p:cNvSpPr/>
            <p:nvPr/>
          </p:nvSpPr>
          <p:spPr>
            <a:xfrm>
              <a:off x="6458322" y="2388257"/>
              <a:ext cx="2139500" cy="2139500"/>
            </a:xfrm>
            <a:custGeom>
              <a:avLst/>
              <a:gdLst>
                <a:gd name="connsiteX0" fmla="*/ 1356741 w 2139500"/>
                <a:gd name="connsiteY0" fmla="*/ 1102176 h 2139500"/>
                <a:gd name="connsiteX1" fmla="*/ 1100268 w 2139500"/>
                <a:gd name="connsiteY1" fmla="*/ 1358649 h 2139500"/>
                <a:gd name="connsiteX2" fmla="*/ 1100268 w 2139500"/>
                <a:gd name="connsiteY2" fmla="*/ 1745703 h 2139500"/>
                <a:gd name="connsiteX3" fmla="*/ 1356741 w 2139500"/>
                <a:gd name="connsiteY3" fmla="*/ 2002176 h 2139500"/>
                <a:gd name="connsiteX4" fmla="*/ 1743795 w 2139500"/>
                <a:gd name="connsiteY4" fmla="*/ 2002176 h 2139500"/>
                <a:gd name="connsiteX5" fmla="*/ 2000268 w 2139500"/>
                <a:gd name="connsiteY5" fmla="*/ 1745703 h 2139500"/>
                <a:gd name="connsiteX6" fmla="*/ 2000268 w 2139500"/>
                <a:gd name="connsiteY6" fmla="*/ 1358649 h 2139500"/>
                <a:gd name="connsiteX7" fmla="*/ 1743795 w 2139500"/>
                <a:gd name="connsiteY7" fmla="*/ 1102176 h 2139500"/>
                <a:gd name="connsiteX8" fmla="*/ 356590 w 2139500"/>
                <a:gd name="connsiteY8" fmla="*/ 0 h 2139500"/>
                <a:gd name="connsiteX9" fmla="*/ 1782910 w 2139500"/>
                <a:gd name="connsiteY9" fmla="*/ 0 h 2139500"/>
                <a:gd name="connsiteX10" fmla="*/ 2139500 w 2139500"/>
                <a:gd name="connsiteY10" fmla="*/ 356590 h 2139500"/>
                <a:gd name="connsiteX11" fmla="*/ 2139500 w 2139500"/>
                <a:gd name="connsiteY11" fmla="*/ 1782910 h 2139500"/>
                <a:gd name="connsiteX12" fmla="*/ 1782910 w 2139500"/>
                <a:gd name="connsiteY12" fmla="*/ 2139500 h 2139500"/>
                <a:gd name="connsiteX13" fmla="*/ 356590 w 2139500"/>
                <a:gd name="connsiteY13" fmla="*/ 2139500 h 2139500"/>
                <a:gd name="connsiteX14" fmla="*/ 0 w 2139500"/>
                <a:gd name="connsiteY14" fmla="*/ 1782910 h 2139500"/>
                <a:gd name="connsiteX15" fmla="*/ 0 w 2139500"/>
                <a:gd name="connsiteY15" fmla="*/ 356590 h 2139500"/>
                <a:gd name="connsiteX16" fmla="*/ 356590 w 2139500"/>
                <a:gd name="connsiteY16" fmla="*/ 0 h 213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9500" h="2139500">
                  <a:moveTo>
                    <a:pt x="1356741" y="1102176"/>
                  </a:moveTo>
                  <a:cubicBezTo>
                    <a:pt x="1215095" y="1102176"/>
                    <a:pt x="1100268" y="1217003"/>
                    <a:pt x="1100268" y="1358649"/>
                  </a:cubicBezTo>
                  <a:lnTo>
                    <a:pt x="1100268" y="1745703"/>
                  </a:lnTo>
                  <a:cubicBezTo>
                    <a:pt x="1100268" y="1887349"/>
                    <a:pt x="1215095" y="2002176"/>
                    <a:pt x="1356741" y="2002176"/>
                  </a:cubicBezTo>
                  <a:lnTo>
                    <a:pt x="1743795" y="2002176"/>
                  </a:lnTo>
                  <a:cubicBezTo>
                    <a:pt x="1885441" y="2002176"/>
                    <a:pt x="2000268" y="1887349"/>
                    <a:pt x="2000268" y="1745703"/>
                  </a:cubicBezTo>
                  <a:lnTo>
                    <a:pt x="2000268" y="1358649"/>
                  </a:lnTo>
                  <a:cubicBezTo>
                    <a:pt x="2000268" y="1217003"/>
                    <a:pt x="1885441" y="1102176"/>
                    <a:pt x="1743795" y="1102176"/>
                  </a:cubicBezTo>
                  <a:close/>
                  <a:moveTo>
                    <a:pt x="356590" y="0"/>
                  </a:moveTo>
                  <a:lnTo>
                    <a:pt x="1782910" y="0"/>
                  </a:lnTo>
                  <a:cubicBezTo>
                    <a:pt x="1979849" y="0"/>
                    <a:pt x="2139500" y="159651"/>
                    <a:pt x="2139500" y="356590"/>
                  </a:cubicBezTo>
                  <a:lnTo>
                    <a:pt x="2139500" y="1782910"/>
                  </a:lnTo>
                  <a:cubicBezTo>
                    <a:pt x="2139500" y="1979849"/>
                    <a:pt x="1979849" y="2139500"/>
                    <a:pt x="1782910" y="2139500"/>
                  </a:cubicBezTo>
                  <a:lnTo>
                    <a:pt x="356590" y="2139500"/>
                  </a:lnTo>
                  <a:cubicBezTo>
                    <a:pt x="159651" y="2139500"/>
                    <a:pt x="0" y="1979849"/>
                    <a:pt x="0" y="1782910"/>
                  </a:cubicBezTo>
                  <a:lnTo>
                    <a:pt x="0" y="356590"/>
                  </a:lnTo>
                  <a:cubicBezTo>
                    <a:pt x="0" y="159651"/>
                    <a:pt x="159651" y="0"/>
                    <a:pt x="356590" y="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>
              <a:spLocks noChangeAspect="1"/>
            </p:cNvSpPr>
            <p:nvPr/>
          </p:nvSpPr>
          <p:spPr>
            <a:xfrm>
              <a:off x="6659942" y="2583899"/>
              <a:ext cx="900000" cy="900000"/>
            </a:xfrm>
            <a:prstGeom prst="roundRect">
              <a:avLst>
                <a:gd name="adj" fmla="val 28497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81967" y="2785755"/>
              <a:ext cx="65594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4093DA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03</a:t>
              </a:r>
              <a:endParaRPr lang="en-US" altLang="zh-CN" sz="2400" b="1" dirty="0" smtClean="0">
                <a:solidFill>
                  <a:srgbClr val="4093DA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7870969" y="3753542"/>
              <a:ext cx="334233" cy="373782"/>
              <a:chOff x="5999255" y="3275006"/>
              <a:chExt cx="402656" cy="450303"/>
            </a:xfrm>
            <a:gradFill>
              <a:gsLst>
                <a:gs pos="0">
                  <a:srgbClr val="A30100"/>
                </a:gs>
                <a:gs pos="100000">
                  <a:srgbClr val="ED0003"/>
                </a:gs>
              </a:gsLst>
              <a:lin ang="13200000" scaled="0"/>
            </a:gradFill>
            <a:effectLst/>
          </p:grpSpPr>
          <p:sp>
            <p:nvSpPr>
              <p:cNvPr id="20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29" cy="30829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11"/>
              <p:cNvSpPr>
                <a:spLocks noEditPoints="1"/>
              </p:cNvSpPr>
              <p:nvPr/>
            </p:nvSpPr>
            <p:spPr bwMode="auto">
              <a:xfrm>
                <a:off x="6172090" y="3380575"/>
                <a:ext cx="97161" cy="97160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323217" y="2388257"/>
            <a:ext cx="2139500" cy="2139500"/>
            <a:chOff x="9323217" y="2388257"/>
            <a:chExt cx="2139500" cy="2139500"/>
          </a:xfrm>
        </p:grpSpPr>
        <p:sp>
          <p:nvSpPr>
            <p:cNvPr id="26" name="任意多边形 25"/>
            <p:cNvSpPr/>
            <p:nvPr/>
          </p:nvSpPr>
          <p:spPr>
            <a:xfrm>
              <a:off x="9323217" y="2388257"/>
              <a:ext cx="2139500" cy="2139500"/>
            </a:xfrm>
            <a:custGeom>
              <a:avLst/>
              <a:gdLst>
                <a:gd name="connsiteX0" fmla="*/ 1356741 w 2139500"/>
                <a:gd name="connsiteY0" fmla="*/ 1102176 h 2139500"/>
                <a:gd name="connsiteX1" fmla="*/ 1100268 w 2139500"/>
                <a:gd name="connsiteY1" fmla="*/ 1358649 h 2139500"/>
                <a:gd name="connsiteX2" fmla="*/ 1100268 w 2139500"/>
                <a:gd name="connsiteY2" fmla="*/ 1745703 h 2139500"/>
                <a:gd name="connsiteX3" fmla="*/ 1356741 w 2139500"/>
                <a:gd name="connsiteY3" fmla="*/ 2002176 h 2139500"/>
                <a:gd name="connsiteX4" fmla="*/ 1743795 w 2139500"/>
                <a:gd name="connsiteY4" fmla="*/ 2002176 h 2139500"/>
                <a:gd name="connsiteX5" fmla="*/ 2000268 w 2139500"/>
                <a:gd name="connsiteY5" fmla="*/ 1745703 h 2139500"/>
                <a:gd name="connsiteX6" fmla="*/ 2000268 w 2139500"/>
                <a:gd name="connsiteY6" fmla="*/ 1358649 h 2139500"/>
                <a:gd name="connsiteX7" fmla="*/ 1743795 w 2139500"/>
                <a:gd name="connsiteY7" fmla="*/ 1102176 h 2139500"/>
                <a:gd name="connsiteX8" fmla="*/ 356590 w 2139500"/>
                <a:gd name="connsiteY8" fmla="*/ 0 h 2139500"/>
                <a:gd name="connsiteX9" fmla="*/ 1782910 w 2139500"/>
                <a:gd name="connsiteY9" fmla="*/ 0 h 2139500"/>
                <a:gd name="connsiteX10" fmla="*/ 2139500 w 2139500"/>
                <a:gd name="connsiteY10" fmla="*/ 356590 h 2139500"/>
                <a:gd name="connsiteX11" fmla="*/ 2139500 w 2139500"/>
                <a:gd name="connsiteY11" fmla="*/ 1782910 h 2139500"/>
                <a:gd name="connsiteX12" fmla="*/ 1782910 w 2139500"/>
                <a:gd name="connsiteY12" fmla="*/ 2139500 h 2139500"/>
                <a:gd name="connsiteX13" fmla="*/ 356590 w 2139500"/>
                <a:gd name="connsiteY13" fmla="*/ 2139500 h 2139500"/>
                <a:gd name="connsiteX14" fmla="*/ 0 w 2139500"/>
                <a:gd name="connsiteY14" fmla="*/ 1782910 h 2139500"/>
                <a:gd name="connsiteX15" fmla="*/ 0 w 2139500"/>
                <a:gd name="connsiteY15" fmla="*/ 356590 h 2139500"/>
                <a:gd name="connsiteX16" fmla="*/ 356590 w 2139500"/>
                <a:gd name="connsiteY16" fmla="*/ 0 h 213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9500" h="2139500">
                  <a:moveTo>
                    <a:pt x="1356741" y="1102176"/>
                  </a:moveTo>
                  <a:cubicBezTo>
                    <a:pt x="1215095" y="1102176"/>
                    <a:pt x="1100268" y="1217003"/>
                    <a:pt x="1100268" y="1358649"/>
                  </a:cubicBezTo>
                  <a:lnTo>
                    <a:pt x="1100268" y="1745703"/>
                  </a:lnTo>
                  <a:cubicBezTo>
                    <a:pt x="1100268" y="1887349"/>
                    <a:pt x="1215095" y="2002176"/>
                    <a:pt x="1356741" y="2002176"/>
                  </a:cubicBezTo>
                  <a:lnTo>
                    <a:pt x="1743795" y="2002176"/>
                  </a:lnTo>
                  <a:cubicBezTo>
                    <a:pt x="1885441" y="2002176"/>
                    <a:pt x="2000268" y="1887349"/>
                    <a:pt x="2000268" y="1745703"/>
                  </a:cubicBezTo>
                  <a:lnTo>
                    <a:pt x="2000268" y="1358649"/>
                  </a:lnTo>
                  <a:cubicBezTo>
                    <a:pt x="2000268" y="1217003"/>
                    <a:pt x="1885441" y="1102176"/>
                    <a:pt x="1743795" y="1102176"/>
                  </a:cubicBezTo>
                  <a:close/>
                  <a:moveTo>
                    <a:pt x="356590" y="0"/>
                  </a:moveTo>
                  <a:lnTo>
                    <a:pt x="1782910" y="0"/>
                  </a:lnTo>
                  <a:cubicBezTo>
                    <a:pt x="1979849" y="0"/>
                    <a:pt x="2139500" y="159651"/>
                    <a:pt x="2139500" y="356590"/>
                  </a:cubicBezTo>
                  <a:lnTo>
                    <a:pt x="2139500" y="1782910"/>
                  </a:lnTo>
                  <a:cubicBezTo>
                    <a:pt x="2139500" y="1979849"/>
                    <a:pt x="1979849" y="2139500"/>
                    <a:pt x="1782910" y="2139500"/>
                  </a:cubicBezTo>
                  <a:lnTo>
                    <a:pt x="356590" y="2139500"/>
                  </a:lnTo>
                  <a:cubicBezTo>
                    <a:pt x="159651" y="2139500"/>
                    <a:pt x="0" y="1979849"/>
                    <a:pt x="0" y="1782910"/>
                  </a:cubicBezTo>
                  <a:lnTo>
                    <a:pt x="0" y="356590"/>
                  </a:lnTo>
                  <a:cubicBezTo>
                    <a:pt x="0" y="159651"/>
                    <a:pt x="159651" y="0"/>
                    <a:pt x="356590" y="0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>
              <a:spLocks noChangeAspect="1"/>
            </p:cNvSpPr>
            <p:nvPr/>
          </p:nvSpPr>
          <p:spPr>
            <a:xfrm>
              <a:off x="9524837" y="2583899"/>
              <a:ext cx="900000" cy="900000"/>
            </a:xfrm>
            <a:prstGeom prst="roundRect">
              <a:avLst>
                <a:gd name="adj" fmla="val 28497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46862" y="2785755"/>
              <a:ext cx="65594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D7529E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04</a:t>
              </a:r>
              <a:endParaRPr lang="en-US" altLang="zh-CN" sz="2400" b="1" dirty="0" smtClean="0">
                <a:solidFill>
                  <a:srgbClr val="D7529E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10718066" y="3753542"/>
              <a:ext cx="310837" cy="397524"/>
              <a:chOff x="1605186" y="572440"/>
              <a:chExt cx="563562" cy="720725"/>
            </a:xfrm>
            <a:gradFill>
              <a:gsLst>
                <a:gs pos="0">
                  <a:srgbClr val="A30100"/>
                </a:gs>
                <a:gs pos="100000">
                  <a:srgbClr val="ED0003"/>
                </a:gs>
              </a:gsLst>
              <a:lin ang="13200000" scaled="0"/>
            </a:gradFill>
            <a:effectLst/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593427" y="2388257"/>
            <a:ext cx="2139500" cy="2139500"/>
            <a:chOff x="3593427" y="2388257"/>
            <a:chExt cx="2139500" cy="2139500"/>
          </a:xfrm>
        </p:grpSpPr>
        <p:sp>
          <p:nvSpPr>
            <p:cNvPr id="38" name="任意多边形 37"/>
            <p:cNvSpPr/>
            <p:nvPr/>
          </p:nvSpPr>
          <p:spPr>
            <a:xfrm>
              <a:off x="3593427" y="2388257"/>
              <a:ext cx="2139500" cy="2139500"/>
            </a:xfrm>
            <a:custGeom>
              <a:avLst/>
              <a:gdLst>
                <a:gd name="connsiteX0" fmla="*/ 1356741 w 2139500"/>
                <a:gd name="connsiteY0" fmla="*/ 1102176 h 2139500"/>
                <a:gd name="connsiteX1" fmla="*/ 1100268 w 2139500"/>
                <a:gd name="connsiteY1" fmla="*/ 1358649 h 2139500"/>
                <a:gd name="connsiteX2" fmla="*/ 1100268 w 2139500"/>
                <a:gd name="connsiteY2" fmla="*/ 1745703 h 2139500"/>
                <a:gd name="connsiteX3" fmla="*/ 1356741 w 2139500"/>
                <a:gd name="connsiteY3" fmla="*/ 2002176 h 2139500"/>
                <a:gd name="connsiteX4" fmla="*/ 1743795 w 2139500"/>
                <a:gd name="connsiteY4" fmla="*/ 2002176 h 2139500"/>
                <a:gd name="connsiteX5" fmla="*/ 2000268 w 2139500"/>
                <a:gd name="connsiteY5" fmla="*/ 1745703 h 2139500"/>
                <a:gd name="connsiteX6" fmla="*/ 2000268 w 2139500"/>
                <a:gd name="connsiteY6" fmla="*/ 1358649 h 2139500"/>
                <a:gd name="connsiteX7" fmla="*/ 1743795 w 2139500"/>
                <a:gd name="connsiteY7" fmla="*/ 1102176 h 2139500"/>
                <a:gd name="connsiteX8" fmla="*/ 356590 w 2139500"/>
                <a:gd name="connsiteY8" fmla="*/ 0 h 2139500"/>
                <a:gd name="connsiteX9" fmla="*/ 1782910 w 2139500"/>
                <a:gd name="connsiteY9" fmla="*/ 0 h 2139500"/>
                <a:gd name="connsiteX10" fmla="*/ 2139500 w 2139500"/>
                <a:gd name="connsiteY10" fmla="*/ 356590 h 2139500"/>
                <a:gd name="connsiteX11" fmla="*/ 2139500 w 2139500"/>
                <a:gd name="connsiteY11" fmla="*/ 1782910 h 2139500"/>
                <a:gd name="connsiteX12" fmla="*/ 1782910 w 2139500"/>
                <a:gd name="connsiteY12" fmla="*/ 2139500 h 2139500"/>
                <a:gd name="connsiteX13" fmla="*/ 356590 w 2139500"/>
                <a:gd name="connsiteY13" fmla="*/ 2139500 h 2139500"/>
                <a:gd name="connsiteX14" fmla="*/ 0 w 2139500"/>
                <a:gd name="connsiteY14" fmla="*/ 1782910 h 2139500"/>
                <a:gd name="connsiteX15" fmla="*/ 0 w 2139500"/>
                <a:gd name="connsiteY15" fmla="*/ 356590 h 2139500"/>
                <a:gd name="connsiteX16" fmla="*/ 356590 w 2139500"/>
                <a:gd name="connsiteY16" fmla="*/ 0 h 213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9500" h="2139500">
                  <a:moveTo>
                    <a:pt x="1356741" y="1102176"/>
                  </a:moveTo>
                  <a:cubicBezTo>
                    <a:pt x="1215095" y="1102176"/>
                    <a:pt x="1100268" y="1217003"/>
                    <a:pt x="1100268" y="1358649"/>
                  </a:cubicBezTo>
                  <a:lnTo>
                    <a:pt x="1100268" y="1745703"/>
                  </a:lnTo>
                  <a:cubicBezTo>
                    <a:pt x="1100268" y="1887349"/>
                    <a:pt x="1215095" y="2002176"/>
                    <a:pt x="1356741" y="2002176"/>
                  </a:cubicBezTo>
                  <a:lnTo>
                    <a:pt x="1743795" y="2002176"/>
                  </a:lnTo>
                  <a:cubicBezTo>
                    <a:pt x="1885441" y="2002176"/>
                    <a:pt x="2000268" y="1887349"/>
                    <a:pt x="2000268" y="1745703"/>
                  </a:cubicBezTo>
                  <a:lnTo>
                    <a:pt x="2000268" y="1358649"/>
                  </a:lnTo>
                  <a:cubicBezTo>
                    <a:pt x="2000268" y="1217003"/>
                    <a:pt x="1885441" y="1102176"/>
                    <a:pt x="1743795" y="1102176"/>
                  </a:cubicBezTo>
                  <a:close/>
                  <a:moveTo>
                    <a:pt x="356590" y="0"/>
                  </a:moveTo>
                  <a:lnTo>
                    <a:pt x="1782910" y="0"/>
                  </a:lnTo>
                  <a:cubicBezTo>
                    <a:pt x="1979849" y="0"/>
                    <a:pt x="2139500" y="159651"/>
                    <a:pt x="2139500" y="356590"/>
                  </a:cubicBezTo>
                  <a:lnTo>
                    <a:pt x="2139500" y="1782910"/>
                  </a:lnTo>
                  <a:cubicBezTo>
                    <a:pt x="2139500" y="1979849"/>
                    <a:pt x="1979849" y="2139500"/>
                    <a:pt x="1782910" y="2139500"/>
                  </a:cubicBezTo>
                  <a:lnTo>
                    <a:pt x="356590" y="2139500"/>
                  </a:lnTo>
                  <a:cubicBezTo>
                    <a:pt x="159651" y="2139500"/>
                    <a:pt x="0" y="1979849"/>
                    <a:pt x="0" y="1782910"/>
                  </a:cubicBezTo>
                  <a:lnTo>
                    <a:pt x="0" y="356590"/>
                  </a:lnTo>
                  <a:cubicBezTo>
                    <a:pt x="0" y="159651"/>
                    <a:pt x="159651" y="0"/>
                    <a:pt x="356590" y="0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>
              <a:spLocks noChangeAspect="1"/>
            </p:cNvSpPr>
            <p:nvPr/>
          </p:nvSpPr>
          <p:spPr>
            <a:xfrm>
              <a:off x="3795047" y="2583899"/>
              <a:ext cx="900000" cy="900000"/>
            </a:xfrm>
            <a:prstGeom prst="roundRect">
              <a:avLst>
                <a:gd name="adj" fmla="val 28497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917072" y="2785755"/>
              <a:ext cx="65594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D7529E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02</a:t>
              </a:r>
              <a:endParaRPr lang="en-US" altLang="zh-CN" sz="2400" b="1" dirty="0" smtClean="0">
                <a:solidFill>
                  <a:srgbClr val="D7529E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972381" y="3804249"/>
              <a:ext cx="349191" cy="347512"/>
              <a:chOff x="-136302" y="1682102"/>
              <a:chExt cx="660401" cy="657225"/>
            </a:xfrm>
            <a:gradFill>
              <a:gsLst>
                <a:gs pos="0">
                  <a:srgbClr val="A30100"/>
                </a:gs>
                <a:gs pos="100000">
                  <a:srgbClr val="ED0003"/>
                </a:gs>
              </a:gsLst>
              <a:lin ang="13200000" scaled="0"/>
            </a:gradFill>
            <a:effectLst/>
          </p:grpSpPr>
          <p:sp>
            <p:nvSpPr>
              <p:cNvPr id="42" name="Freeform 36"/>
              <p:cNvSpPr>
                <a:spLocks/>
              </p:cNvSpPr>
              <p:nvPr/>
            </p:nvSpPr>
            <p:spPr bwMode="auto">
              <a:xfrm>
                <a:off x="214536" y="1682102"/>
                <a:ext cx="309563" cy="309563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138 h 138"/>
                  <a:gd name="T4" fmla="*/ 138 w 138"/>
                  <a:gd name="T5" fmla="*/ 138 h 138"/>
                  <a:gd name="T6" fmla="*/ 0 w 138"/>
                  <a:gd name="T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138">
                    <a:moveTo>
                      <a:pt x="0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4" y="63"/>
                      <a:pt x="74" y="4"/>
                      <a:pt x="0" y="0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-136302" y="1682102"/>
                <a:ext cx="660400" cy="657225"/>
              </a:xfrm>
              <a:custGeom>
                <a:avLst/>
                <a:gdLst>
                  <a:gd name="T0" fmla="*/ 139 w 294"/>
                  <a:gd name="T1" fmla="*/ 154 h 293"/>
                  <a:gd name="T2" fmla="*/ 139 w 294"/>
                  <a:gd name="T3" fmla="*/ 0 h 293"/>
                  <a:gd name="T4" fmla="*/ 0 w 294"/>
                  <a:gd name="T5" fmla="*/ 146 h 293"/>
                  <a:gd name="T6" fmla="*/ 147 w 294"/>
                  <a:gd name="T7" fmla="*/ 293 h 293"/>
                  <a:gd name="T8" fmla="*/ 294 w 294"/>
                  <a:gd name="T9" fmla="*/ 154 h 293"/>
                  <a:gd name="T10" fmla="*/ 139 w 294"/>
                  <a:gd name="T11" fmla="*/ 154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293">
                    <a:moveTo>
                      <a:pt x="139" y="154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61" y="4"/>
                      <a:pt x="0" y="68"/>
                      <a:pt x="0" y="146"/>
                    </a:cubicBezTo>
                    <a:cubicBezTo>
                      <a:pt x="0" y="227"/>
                      <a:pt x="66" y="293"/>
                      <a:pt x="147" y="293"/>
                    </a:cubicBezTo>
                    <a:cubicBezTo>
                      <a:pt x="226" y="293"/>
                      <a:pt x="289" y="232"/>
                      <a:pt x="294" y="154"/>
                    </a:cubicBezTo>
                    <a:lnTo>
                      <a:pt x="139" y="154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48082" y="5212589"/>
            <a:ext cx="2339102" cy="17697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1316" y="5212589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67559" y="5212589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146602" y="5212589"/>
            <a:ext cx="2339102" cy="1708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06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90260" y="1211495"/>
            <a:ext cx="1836113" cy="1836361"/>
            <a:chOff x="5290260" y="1211495"/>
            <a:chExt cx="1836113" cy="1836361"/>
          </a:xfrm>
        </p:grpSpPr>
        <p:sp>
          <p:nvSpPr>
            <p:cNvPr id="38" name="椭圆 37"/>
            <p:cNvSpPr/>
            <p:nvPr/>
          </p:nvSpPr>
          <p:spPr>
            <a:xfrm flipH="1">
              <a:off x="5290260" y="1211495"/>
              <a:ext cx="1836113" cy="183636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5491568" y="1412829"/>
              <a:ext cx="1433497" cy="1433691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03893" y="1626045"/>
              <a:ext cx="7745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2</a:t>
              </a:r>
              <a:endParaRPr lang="zh-CN" altLang="en-US" sz="80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14" name="椭圆 13"/>
          <p:cNvSpPr>
            <a:spLocks noChangeAspect="1"/>
          </p:cNvSpPr>
          <p:nvPr/>
        </p:nvSpPr>
        <p:spPr>
          <a:xfrm>
            <a:off x="8448900" y="3033204"/>
            <a:ext cx="727988" cy="727988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10920280" y="3506189"/>
            <a:ext cx="727988" cy="727988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266337" y="3251728"/>
            <a:ext cx="727988" cy="727988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901788" y="3291737"/>
            <a:ext cx="727988" cy="727988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734072" y="3678071"/>
            <a:ext cx="500492" cy="500492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10315493" y="3814532"/>
            <a:ext cx="454992" cy="454992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10746124" y="4199308"/>
            <a:ext cx="454992" cy="454992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5385055" y="4101037"/>
            <a:ext cx="454992" cy="45499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007905" y="3746729"/>
            <a:ext cx="545991" cy="545991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9174089" y="3632535"/>
            <a:ext cx="409493" cy="409493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9723016" y="3564286"/>
            <a:ext cx="272995" cy="272995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8387298" y="3845646"/>
            <a:ext cx="272995" cy="272995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10891433" y="3251728"/>
            <a:ext cx="272995" cy="272995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4822759" y="3891145"/>
            <a:ext cx="181997" cy="181997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4989073" y="4419532"/>
            <a:ext cx="136498" cy="136498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54036" y="5978965"/>
            <a:ext cx="376898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THANK    YOU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7815" y="1566934"/>
            <a:ext cx="1603507" cy="1603723"/>
            <a:chOff x="6807815" y="1566934"/>
            <a:chExt cx="1603507" cy="1603723"/>
          </a:xfrm>
        </p:grpSpPr>
        <p:sp>
          <p:nvSpPr>
            <p:cNvPr id="46" name="椭圆 45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80703" y="2009236"/>
              <a:ext cx="6270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0</a:t>
              </a:r>
              <a:endParaRPr lang="zh-CN" altLang="en-US" sz="60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4913757" y="4908180"/>
            <a:ext cx="6445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感谢在座各位的聆听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109688" y="1003866"/>
            <a:ext cx="1770643" cy="1770881"/>
            <a:chOff x="8109688" y="1003866"/>
            <a:chExt cx="1770643" cy="1770881"/>
          </a:xfrm>
        </p:grpSpPr>
        <p:sp>
          <p:nvSpPr>
            <p:cNvPr id="49" name="椭圆 48"/>
            <p:cNvSpPr/>
            <p:nvPr/>
          </p:nvSpPr>
          <p:spPr>
            <a:xfrm flipH="1">
              <a:off x="8109688" y="1003866"/>
              <a:ext cx="1770643" cy="177088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8303817" y="1198021"/>
              <a:ext cx="1382383" cy="1382569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562420" y="1447046"/>
              <a:ext cx="7168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1</a:t>
              </a:r>
              <a:endParaRPr lang="zh-CN" altLang="en-US" sz="72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368152" y="1582602"/>
            <a:ext cx="1825499" cy="1825745"/>
            <a:chOff x="9368152" y="1582602"/>
            <a:chExt cx="1825499" cy="1825745"/>
          </a:xfrm>
        </p:grpSpPr>
        <p:sp>
          <p:nvSpPr>
            <p:cNvPr id="52" name="椭圆 51"/>
            <p:cNvSpPr/>
            <p:nvPr/>
          </p:nvSpPr>
          <p:spPr>
            <a:xfrm flipH="1">
              <a:off x="9368152" y="1582602"/>
              <a:ext cx="1825499" cy="182574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9568297" y="1782773"/>
              <a:ext cx="1425210" cy="1425402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804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88571" y="2012414"/>
              <a:ext cx="7745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 smtClean="0">
                  <a:solidFill>
                    <a:schemeClr val="bg1"/>
                  </a:solidFill>
                  <a:latin typeface="Kartika" panose="02020503030404060203" pitchFamily="18" charset="0"/>
                  <a:ea typeface="方正兰亭超细黑简体" panose="02000000000000000000" pitchFamily="2" charset="-122"/>
                  <a:cs typeface="Kartika" panose="02020503030404060203" pitchFamily="18" charset="0"/>
                </a:rPr>
                <a:t>7</a:t>
              </a:r>
              <a:endParaRPr lang="zh-CN" altLang="en-US" sz="8000" b="1" dirty="0">
                <a:solidFill>
                  <a:schemeClr val="bg1"/>
                </a:soli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62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 p14:presetBounceEnd="6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3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33" grpId="0"/>
          <p:bldP spid="54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364566" y="2529093"/>
            <a:ext cx="1854671" cy="1854671"/>
            <a:chOff x="1364566" y="2529093"/>
            <a:chExt cx="1854671" cy="1854671"/>
          </a:xfrm>
        </p:grpSpPr>
        <p:grpSp>
          <p:nvGrpSpPr>
            <p:cNvPr id="65" name="组合 64"/>
            <p:cNvGrpSpPr/>
            <p:nvPr/>
          </p:nvGrpSpPr>
          <p:grpSpPr>
            <a:xfrm>
              <a:off x="1364566" y="2529093"/>
              <a:ext cx="1854671" cy="1854671"/>
              <a:chOff x="1364566" y="2633667"/>
              <a:chExt cx="2369075" cy="2369075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solidFill>
                <a:srgbClr val="4093DA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934270" y="3161179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906884" y="2527662"/>
            <a:ext cx="1854671" cy="1854671"/>
            <a:chOff x="3906884" y="2527662"/>
            <a:chExt cx="1854671" cy="1854671"/>
          </a:xfrm>
        </p:grpSpPr>
        <p:grpSp>
          <p:nvGrpSpPr>
            <p:cNvPr id="76" name="组合 75"/>
            <p:cNvGrpSpPr/>
            <p:nvPr/>
          </p:nvGrpSpPr>
          <p:grpSpPr>
            <a:xfrm>
              <a:off x="3906884" y="2527662"/>
              <a:ext cx="1854671" cy="1854671"/>
              <a:chOff x="1364566" y="2633667"/>
              <a:chExt cx="2369075" cy="2369075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solidFill>
                <a:srgbClr val="D7529E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等腰三角形 82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4476588" y="3170364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449202" y="2527662"/>
            <a:ext cx="1854671" cy="1854671"/>
            <a:chOff x="6449202" y="2527662"/>
            <a:chExt cx="1854671" cy="1854671"/>
          </a:xfrm>
        </p:grpSpPr>
        <p:grpSp>
          <p:nvGrpSpPr>
            <p:cNvPr id="87" name="组合 86"/>
            <p:cNvGrpSpPr/>
            <p:nvPr/>
          </p:nvGrpSpPr>
          <p:grpSpPr>
            <a:xfrm>
              <a:off x="6449202" y="2527662"/>
              <a:ext cx="1854671" cy="1854671"/>
              <a:chOff x="1364566" y="2633667"/>
              <a:chExt cx="2369075" cy="2369075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solidFill>
                <a:srgbClr val="4093DA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等腰三角形 92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等腰三角形 94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7018906" y="3167338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991520" y="2527662"/>
            <a:ext cx="1854671" cy="1854671"/>
            <a:chOff x="8991520" y="2527662"/>
            <a:chExt cx="1854671" cy="1854671"/>
          </a:xfrm>
        </p:grpSpPr>
        <p:grpSp>
          <p:nvGrpSpPr>
            <p:cNvPr id="98" name="组合 97"/>
            <p:cNvGrpSpPr/>
            <p:nvPr/>
          </p:nvGrpSpPr>
          <p:grpSpPr>
            <a:xfrm>
              <a:off x="8991520" y="2527662"/>
              <a:ext cx="1854671" cy="1854671"/>
              <a:chOff x="1364566" y="2633667"/>
              <a:chExt cx="2369075" cy="2369075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solidFill>
                <a:srgbClr val="BF498C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等腰三角形 103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等腰三角形 104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9574393" y="3161179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1141794" y="4683778"/>
            <a:ext cx="233910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</a:t>
            </a:r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750235" y="4750456"/>
            <a:ext cx="2339102" cy="169277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BF498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BF498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269730" y="4750456"/>
            <a:ext cx="2339102" cy="169277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789225" y="4761160"/>
            <a:ext cx="2339102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BF498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BF498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656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8" grpId="0"/>
          <p:bldP spid="109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8" grpId="0"/>
          <p:bldP spid="109" grpId="0"/>
          <p:bldP spid="110" grpId="0"/>
          <p:bldP spid="1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3282" y="1999786"/>
            <a:ext cx="5018425" cy="29070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5379516"/>
            <a:ext cx="12192000" cy="1478485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1248" y="5687770"/>
            <a:ext cx="2339102" cy="175432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rgbClr val="0201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7321" y="5716193"/>
            <a:ext cx="2339102" cy="175432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2348" y="5692508"/>
            <a:ext cx="2339102" cy="169277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rgbClr val="F0F8FB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6423" y="5764033"/>
            <a:ext cx="709449" cy="709449"/>
            <a:chOff x="666423" y="5764033"/>
            <a:chExt cx="709449" cy="709449"/>
          </a:xfrm>
        </p:grpSpPr>
        <p:sp>
          <p:nvSpPr>
            <p:cNvPr id="13" name="圆角矩形 12"/>
            <p:cNvSpPr/>
            <p:nvPr/>
          </p:nvSpPr>
          <p:spPr>
            <a:xfrm>
              <a:off x="666423" y="5764033"/>
              <a:ext cx="709449" cy="709449"/>
            </a:xfrm>
            <a:prstGeom prst="roundRect">
              <a:avLst/>
            </a:pr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54732" y="5875837"/>
              <a:ext cx="331758" cy="424276"/>
              <a:chOff x="1605186" y="572440"/>
              <a:chExt cx="563562" cy="72072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effectLst/>
          </p:grpSpPr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487530" y="5773705"/>
            <a:ext cx="709449" cy="709449"/>
            <a:chOff x="4487530" y="5773705"/>
            <a:chExt cx="709449" cy="709449"/>
          </a:xfrm>
        </p:grpSpPr>
        <p:sp>
          <p:nvSpPr>
            <p:cNvPr id="20" name="圆角矩形 19"/>
            <p:cNvSpPr/>
            <p:nvPr/>
          </p:nvSpPr>
          <p:spPr>
            <a:xfrm>
              <a:off x="4487530" y="5773705"/>
              <a:ext cx="709449" cy="709449"/>
            </a:xfrm>
            <a:prstGeom prst="roundRect">
              <a:avLst/>
            </a:pr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47872" y="5934982"/>
              <a:ext cx="388763" cy="386894"/>
              <a:chOff x="-136302" y="1682102"/>
              <a:chExt cx="660401" cy="65722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effectLst/>
          </p:grpSpPr>
          <p:sp>
            <p:nvSpPr>
              <p:cNvPr id="22" name="Freeform 36"/>
              <p:cNvSpPr>
                <a:spLocks/>
              </p:cNvSpPr>
              <p:nvPr/>
            </p:nvSpPr>
            <p:spPr bwMode="auto">
              <a:xfrm>
                <a:off x="214536" y="1682102"/>
                <a:ext cx="309563" cy="309563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138 h 138"/>
                  <a:gd name="T4" fmla="*/ 138 w 138"/>
                  <a:gd name="T5" fmla="*/ 138 h 138"/>
                  <a:gd name="T6" fmla="*/ 0 w 138"/>
                  <a:gd name="T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138">
                    <a:moveTo>
                      <a:pt x="0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4" y="63"/>
                      <a:pt x="74" y="4"/>
                      <a:pt x="0" y="0"/>
                    </a:cubicBez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>
                <a:off x="-136302" y="1682102"/>
                <a:ext cx="660400" cy="657225"/>
              </a:xfrm>
              <a:custGeom>
                <a:avLst/>
                <a:gdLst>
                  <a:gd name="T0" fmla="*/ 139 w 294"/>
                  <a:gd name="T1" fmla="*/ 154 h 293"/>
                  <a:gd name="T2" fmla="*/ 139 w 294"/>
                  <a:gd name="T3" fmla="*/ 0 h 293"/>
                  <a:gd name="T4" fmla="*/ 0 w 294"/>
                  <a:gd name="T5" fmla="*/ 146 h 293"/>
                  <a:gd name="T6" fmla="*/ 147 w 294"/>
                  <a:gd name="T7" fmla="*/ 293 h 293"/>
                  <a:gd name="T8" fmla="*/ 294 w 294"/>
                  <a:gd name="T9" fmla="*/ 154 h 293"/>
                  <a:gd name="T10" fmla="*/ 139 w 294"/>
                  <a:gd name="T11" fmla="*/ 154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293">
                    <a:moveTo>
                      <a:pt x="139" y="154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61" y="4"/>
                      <a:pt x="0" y="68"/>
                      <a:pt x="0" y="146"/>
                    </a:cubicBezTo>
                    <a:cubicBezTo>
                      <a:pt x="0" y="227"/>
                      <a:pt x="66" y="293"/>
                      <a:pt x="147" y="293"/>
                    </a:cubicBezTo>
                    <a:cubicBezTo>
                      <a:pt x="226" y="293"/>
                      <a:pt x="289" y="232"/>
                      <a:pt x="294" y="154"/>
                    </a:cubicBezTo>
                    <a:lnTo>
                      <a:pt x="139" y="154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8172557" y="5750020"/>
            <a:ext cx="709449" cy="709449"/>
            <a:chOff x="8172557" y="5750020"/>
            <a:chExt cx="709449" cy="709449"/>
          </a:xfrm>
        </p:grpSpPr>
        <p:sp>
          <p:nvSpPr>
            <p:cNvPr id="25" name="圆角矩形 24"/>
            <p:cNvSpPr/>
            <p:nvPr/>
          </p:nvSpPr>
          <p:spPr>
            <a:xfrm>
              <a:off x="8172557" y="5750020"/>
              <a:ext cx="709449" cy="709449"/>
            </a:xfrm>
            <a:prstGeom prst="roundRect">
              <a:avLst/>
            </a:pr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223"/>
            <p:cNvSpPr>
              <a:spLocks/>
            </p:cNvSpPr>
            <p:nvPr/>
          </p:nvSpPr>
          <p:spPr bwMode="auto">
            <a:xfrm>
              <a:off x="8317924" y="5947421"/>
              <a:ext cx="418714" cy="339587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795579" y="2219667"/>
            <a:ext cx="4493538" cy="390876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en-US" altLang="zh-CN" sz="1200" b="1" dirty="0">
              <a:solidFill>
                <a:srgbClr val="31303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在这里输入您的主要叙述内容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内容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1600" dirty="0">
              <a:solidFill>
                <a:srgbClr val="31303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273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7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6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/>
          <p:bldP spid="10" grpId="0"/>
          <p:bldP spid="11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/>
          <p:bldP spid="10" grpId="0"/>
          <p:bldP spid="11" grpId="0"/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14213" y="2711127"/>
            <a:ext cx="3376769" cy="3614837"/>
            <a:chOff x="1314213" y="2711127"/>
            <a:chExt cx="3376769" cy="3614837"/>
          </a:xfrm>
        </p:grpSpPr>
        <p:sp>
          <p:nvSpPr>
            <p:cNvPr id="8" name="等腰三角形 7"/>
            <p:cNvSpPr/>
            <p:nvPr/>
          </p:nvSpPr>
          <p:spPr>
            <a:xfrm>
              <a:off x="1314213" y="2711127"/>
              <a:ext cx="3376769" cy="2911006"/>
            </a:xfrm>
            <a:prstGeom prst="triangle">
              <a:avLst/>
            </a:prstGeom>
            <a:solidFill>
              <a:srgbClr val="4093DA"/>
            </a:solidFill>
            <a:ln>
              <a:noFill/>
            </a:ln>
            <a:effectLst>
              <a:outerShdw blurRad="254000" dist="635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027" y="3287531"/>
              <a:ext cx="760144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prstClr val="black"/>
                  </a:solidFill>
                </a:rPr>
                <a:t>  </a:t>
              </a:r>
              <a:r>
                <a:rPr lang="en-US" altLang="zh-CN" sz="4800" dirty="0" smtClean="0">
                  <a:solidFill>
                    <a:prstClr val="white"/>
                  </a:solidFill>
                  <a:latin typeface="Impact" panose="020B0806030902050204" pitchFamily="34" charset="0"/>
                </a:rPr>
                <a:t>S</a:t>
              </a:r>
              <a:endPara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3012808" y="3715295"/>
              <a:ext cx="0" cy="900000"/>
            </a:xfrm>
            <a:prstGeom prst="line">
              <a:avLst/>
            </a:prstGeom>
            <a:ln w="22225"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938599" y="4571638"/>
              <a:ext cx="2339102" cy="175432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50271" y="2689412"/>
            <a:ext cx="3376769" cy="2911006"/>
            <a:chOff x="3350271" y="2689412"/>
            <a:chExt cx="3376769" cy="2911006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350271" y="2689412"/>
              <a:ext cx="3376769" cy="2911006"/>
            </a:xfrm>
            <a:prstGeom prst="triangl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41349" y="4219084"/>
              <a:ext cx="942887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C30000"/>
                  </a:solidFill>
                </a:rPr>
                <a:t>  </a:t>
              </a:r>
              <a:r>
                <a:rPr lang="en-US" altLang="zh-CN" sz="4800" dirty="0" smtClean="0">
                  <a:solidFill>
                    <a:srgbClr val="4093DA"/>
                  </a:solidFill>
                  <a:latin typeface="Impact" panose="020B0806030902050204" pitchFamily="34" charset="0"/>
                </a:rPr>
                <a:t>W</a:t>
              </a:r>
              <a:endParaRPr lang="en-US" altLang="zh-CN" sz="4000" dirty="0" smtClean="0">
                <a:solidFill>
                  <a:srgbClr val="4093DA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>
              <a:off x="4988024" y="3710057"/>
              <a:ext cx="0" cy="900000"/>
            </a:xfrm>
            <a:prstGeom prst="line">
              <a:avLst/>
            </a:prstGeom>
            <a:ln w="22225">
              <a:solidFill>
                <a:srgbClr val="4093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967202" y="2983438"/>
              <a:ext cx="2159566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70789" y="2699531"/>
            <a:ext cx="3376769" cy="3880347"/>
            <a:chOff x="5370789" y="2699531"/>
            <a:chExt cx="3376769" cy="3880347"/>
          </a:xfrm>
        </p:grpSpPr>
        <p:sp>
          <p:nvSpPr>
            <p:cNvPr id="19" name="等腰三角形 18"/>
            <p:cNvSpPr/>
            <p:nvPr/>
          </p:nvSpPr>
          <p:spPr>
            <a:xfrm>
              <a:off x="5370789" y="2699531"/>
              <a:ext cx="3376769" cy="2911006"/>
            </a:xfrm>
            <a:prstGeom prst="triangle">
              <a:avLst/>
            </a:prstGeom>
            <a:solidFill>
              <a:srgbClr val="D7529E"/>
            </a:solidFill>
            <a:ln>
              <a:noFill/>
            </a:ln>
            <a:effectLst>
              <a:outerShdw blurRad="254000" dist="635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22643" y="3287530"/>
              <a:ext cx="707245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prstClr val="black"/>
                  </a:solidFill>
                </a:rPr>
                <a:t>  </a:t>
              </a:r>
              <a:r>
                <a:rPr lang="en-US" altLang="zh-CN" sz="4800" dirty="0" smtClean="0">
                  <a:solidFill>
                    <a:prstClr val="white"/>
                  </a:solidFill>
                  <a:latin typeface="Impact" panose="020B0806030902050204" pitchFamily="34" charset="0"/>
                </a:rPr>
                <a:t>O</a:t>
              </a:r>
              <a:endPara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7059196" y="3711246"/>
              <a:ext cx="0" cy="900000"/>
            </a:xfrm>
            <a:prstGeom prst="line">
              <a:avLst/>
            </a:prstGeom>
            <a:ln w="22225"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947490" y="4579330"/>
              <a:ext cx="2339102" cy="20005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23104" y="2722258"/>
            <a:ext cx="3376769" cy="2911006"/>
            <a:chOff x="7423104" y="2722258"/>
            <a:chExt cx="3376769" cy="2911006"/>
          </a:xfrm>
        </p:grpSpPr>
        <p:sp>
          <p:nvSpPr>
            <p:cNvPr id="24" name="等腰三角形 23"/>
            <p:cNvSpPr/>
            <p:nvPr/>
          </p:nvSpPr>
          <p:spPr>
            <a:xfrm flipV="1">
              <a:off x="7423104" y="2722258"/>
              <a:ext cx="3376769" cy="2911006"/>
            </a:xfrm>
            <a:prstGeom prst="triangl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2610" y="4219083"/>
              <a:ext cx="724878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prstClr val="black"/>
                  </a:solidFill>
                </a:rPr>
                <a:t>  </a:t>
              </a:r>
              <a:r>
                <a:rPr lang="en-US" altLang="zh-CN" sz="4800" dirty="0">
                  <a:solidFill>
                    <a:srgbClr val="D7529E"/>
                  </a:solidFill>
                  <a:latin typeface="Impact" panose="020B0806030902050204" pitchFamily="34" charset="0"/>
                </a:rPr>
                <a:t>T</a:t>
              </a:r>
              <a:endParaRPr lang="en-US" altLang="zh-CN" sz="4000" dirty="0" smtClean="0">
                <a:solidFill>
                  <a:srgbClr val="D7529E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9065625" y="3710057"/>
              <a:ext cx="0" cy="900000"/>
            </a:xfrm>
            <a:prstGeom prst="line">
              <a:avLst/>
            </a:prstGeom>
            <a:ln w="22225">
              <a:solidFill>
                <a:srgbClr val="D752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991689" y="2983438"/>
              <a:ext cx="2339102" cy="163121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32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012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03665" y="4330828"/>
            <a:ext cx="1970436" cy="1970436"/>
          </a:xfrm>
          <a:prstGeom prst="ellipse">
            <a:avLst/>
          </a:prstGeom>
          <a:noFill/>
          <a:ln w="25400">
            <a:solidFill>
              <a:srgbClr val="4093DA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8" name="椭圆 7"/>
          <p:cNvSpPr/>
          <p:nvPr/>
        </p:nvSpPr>
        <p:spPr>
          <a:xfrm>
            <a:off x="4610675" y="3344847"/>
            <a:ext cx="2956417" cy="2956417"/>
          </a:xfrm>
          <a:prstGeom prst="ellipse">
            <a:avLst/>
          </a:prstGeom>
          <a:noFill/>
          <a:ln w="25400">
            <a:solidFill>
              <a:srgbClr val="D7529E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9" name="椭圆 8"/>
          <p:cNvSpPr/>
          <p:nvPr/>
        </p:nvSpPr>
        <p:spPr>
          <a:xfrm>
            <a:off x="3933414" y="1990330"/>
            <a:ext cx="4310934" cy="4310934"/>
          </a:xfrm>
          <a:prstGeom prst="ellipse">
            <a:avLst/>
          </a:prstGeom>
          <a:noFill/>
          <a:ln w="25400">
            <a:solidFill>
              <a:srgbClr val="4093DA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grpSp>
        <p:nvGrpSpPr>
          <p:cNvPr id="10" name="组合 9"/>
          <p:cNvGrpSpPr/>
          <p:nvPr/>
        </p:nvGrpSpPr>
        <p:grpSpPr>
          <a:xfrm>
            <a:off x="5443896" y="2022603"/>
            <a:ext cx="1289973" cy="1289973"/>
            <a:chOff x="5443896" y="2022603"/>
            <a:chExt cx="1289973" cy="1289973"/>
          </a:xfrm>
        </p:grpSpPr>
        <p:sp>
          <p:nvSpPr>
            <p:cNvPr id="11" name="椭圆 10"/>
            <p:cNvSpPr/>
            <p:nvPr/>
          </p:nvSpPr>
          <p:spPr>
            <a:xfrm>
              <a:off x="5443896" y="2022603"/>
              <a:ext cx="1289973" cy="1289973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algn="ctr" eaLnBrk="0" hangingPunct="0">
                <a:buFont typeface="Arial" panose="020B0604020202020204" pitchFamily="34" charset="0"/>
              </a:pPr>
              <a:endParaRPr lang="zh-CN" altLang="en-US" sz="4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50651" y="2449700"/>
              <a:ext cx="45076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3F4EF"/>
                  </a:solidFill>
                  <a:latin typeface="Kartika" panose="02020503030404060203" pitchFamily="18" charset="0"/>
                  <a:ea typeface="造字工房尚雅体演示版常规体" pitchFamily="50" charset="-122"/>
                  <a:cs typeface="Kartika" panose="02020503030404060203" pitchFamily="18" charset="0"/>
                </a:rPr>
                <a:t>1</a:t>
              </a:r>
              <a:endParaRPr lang="zh-CN" altLang="en-US" sz="3600" b="1" dirty="0">
                <a:solidFill>
                  <a:srgbClr val="F3F4EF"/>
                </a:solidFill>
                <a:latin typeface="Kartika" panose="02020503030404060203" pitchFamily="18" charset="0"/>
                <a:ea typeface="造字工房尚雅体演示版常规体" pitchFamily="50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10745" y="3344847"/>
            <a:ext cx="985981" cy="985981"/>
            <a:chOff x="5610745" y="3344847"/>
            <a:chExt cx="985981" cy="985981"/>
          </a:xfrm>
        </p:grpSpPr>
        <p:sp>
          <p:nvSpPr>
            <p:cNvPr id="14" name="椭圆 13"/>
            <p:cNvSpPr/>
            <p:nvPr/>
          </p:nvSpPr>
          <p:spPr>
            <a:xfrm>
              <a:off x="5610745" y="3344847"/>
              <a:ext cx="985981" cy="985981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78353" y="3578972"/>
              <a:ext cx="45076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3F4EF"/>
                  </a:solidFill>
                  <a:latin typeface="Kartika" panose="02020503030404060203" pitchFamily="18" charset="0"/>
                  <a:ea typeface="造字工房尚雅体演示版常规体" pitchFamily="50" charset="-122"/>
                  <a:cs typeface="Kartika" panose="02020503030404060203" pitchFamily="18" charset="0"/>
                </a:rPr>
                <a:t>2</a:t>
              </a:r>
              <a:endParaRPr lang="zh-CN" altLang="en-US" sz="3600" b="1" dirty="0">
                <a:solidFill>
                  <a:srgbClr val="F3F4EF"/>
                </a:solidFill>
                <a:latin typeface="Kartika" panose="02020503030404060203" pitchFamily="18" charset="0"/>
                <a:ea typeface="造字工房尚雅体演示版常规体" pitchFamily="50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95381" y="5095198"/>
            <a:ext cx="1184211" cy="1184211"/>
            <a:chOff x="5495381" y="5095198"/>
            <a:chExt cx="1184211" cy="1184211"/>
          </a:xfrm>
        </p:grpSpPr>
        <p:sp>
          <p:nvSpPr>
            <p:cNvPr id="18" name="椭圆 17"/>
            <p:cNvSpPr/>
            <p:nvPr/>
          </p:nvSpPr>
          <p:spPr>
            <a:xfrm>
              <a:off x="5495381" y="5095198"/>
              <a:ext cx="1184211" cy="1184211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algn="ctr" eaLnBrk="0" hangingPunct="0">
                <a:buFont typeface="Arial" panose="020B0604020202020204" pitchFamily="34" charset="0"/>
              </a:pPr>
              <a:endParaRPr lang="zh-CN" altLang="en-US" sz="4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50651" y="5382719"/>
              <a:ext cx="45076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3F4EF"/>
                  </a:solidFill>
                  <a:latin typeface="Kartika" panose="02020503030404060203" pitchFamily="18" charset="0"/>
                  <a:ea typeface="造字工房尚雅体演示版常规体" pitchFamily="50" charset="-122"/>
                  <a:cs typeface="Kartika" panose="02020503030404060203" pitchFamily="18" charset="0"/>
                </a:rPr>
                <a:t>4</a:t>
              </a:r>
              <a:endParaRPr lang="zh-CN" altLang="en-US" sz="3600" b="1" dirty="0">
                <a:solidFill>
                  <a:srgbClr val="F3F4EF"/>
                </a:solidFill>
                <a:latin typeface="Kartika" panose="02020503030404060203" pitchFamily="18" charset="0"/>
                <a:ea typeface="造字工房尚雅体演示版常规体" pitchFamily="50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18141" y="4330828"/>
            <a:ext cx="739104" cy="748234"/>
            <a:chOff x="5718141" y="4330828"/>
            <a:chExt cx="739104" cy="748234"/>
          </a:xfrm>
        </p:grpSpPr>
        <p:sp>
          <p:nvSpPr>
            <p:cNvPr id="21" name="椭圆 20"/>
            <p:cNvSpPr/>
            <p:nvPr/>
          </p:nvSpPr>
          <p:spPr>
            <a:xfrm>
              <a:off x="5718141" y="4330828"/>
              <a:ext cx="739104" cy="739104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algn="ctr" eaLnBrk="0" hangingPunct="0">
                <a:buFont typeface="Arial" panose="020B0604020202020204" pitchFamily="34" charset="0"/>
              </a:pPr>
              <a:endParaRPr lang="zh-CN" altLang="en-US" sz="4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62104" y="4432731"/>
              <a:ext cx="45076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3F4EF"/>
                  </a:solidFill>
                  <a:latin typeface="Kartika" panose="02020503030404060203" pitchFamily="18" charset="0"/>
                  <a:ea typeface="造字工房尚雅体演示版常规体" pitchFamily="50" charset="-122"/>
                  <a:cs typeface="Kartika" panose="02020503030404060203" pitchFamily="18" charset="0"/>
                </a:rPr>
                <a:t>3</a:t>
              </a:r>
              <a:endParaRPr lang="zh-CN" altLang="en-US" sz="3600" b="1" dirty="0">
                <a:solidFill>
                  <a:srgbClr val="F3F4EF"/>
                </a:solidFill>
                <a:latin typeface="Kartika" panose="02020503030404060203" pitchFamily="18" charset="0"/>
                <a:ea typeface="造字工房尚雅体演示版常规体" pitchFamily="50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67043" y="249047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8220" y="5230669"/>
            <a:ext cx="2339102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23788" y="2490474"/>
            <a:ext cx="2339102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D7529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94965" y="5230669"/>
            <a:ext cx="2339102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000" dirty="0">
              <a:solidFill>
                <a:srgbClr val="4093DA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12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702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23" grpId="0"/>
          <p:bldP spid="24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23" grpId="0"/>
          <p:bldP spid="24" grpId="0"/>
          <p:bldP spid="25" grpId="0"/>
          <p:bldP spid="2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cxnSp>
        <p:nvCxnSpPr>
          <p:cNvPr id="7" name="MH_Other_1"/>
          <p:cNvCxnSpPr/>
          <p:nvPr>
            <p:custDataLst>
              <p:tags r:id="rId1"/>
            </p:custDataLst>
          </p:nvPr>
        </p:nvCxnSpPr>
        <p:spPr>
          <a:xfrm flipH="1">
            <a:off x="5514071" y="1317299"/>
            <a:ext cx="0" cy="4800000"/>
          </a:xfrm>
          <a:prstGeom prst="line">
            <a:avLst/>
          </a:prstGeom>
          <a:ln w="12700">
            <a:solidFill>
              <a:srgbClr val="C0C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37765" y="1692137"/>
            <a:ext cx="960000" cy="960000"/>
            <a:chOff x="3820856" y="1419622"/>
            <a:chExt cx="648000" cy="648000"/>
          </a:xfrm>
        </p:grpSpPr>
        <p:sp>
          <p:nvSpPr>
            <p:cNvPr id="9" name="MH_Other_3"/>
            <p:cNvSpPr/>
            <p:nvPr>
              <p:custDataLst>
                <p:tags r:id="rId11"/>
              </p:custDataLst>
            </p:nvPr>
          </p:nvSpPr>
          <p:spPr>
            <a:xfrm>
              <a:off x="3820856" y="1419622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12"/>
              </p:custDataLst>
            </p:nvPr>
          </p:nvSpPr>
          <p:spPr>
            <a:xfrm>
              <a:off x="3946582" y="1544085"/>
              <a:ext cx="398769" cy="398769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r>
                <a:rPr lang="zh-CN" altLang="en-US" sz="16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标题</a:t>
              </a:r>
              <a:endParaRPr lang="en-US" altLang="zh-CN" sz="16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37765" y="3244203"/>
            <a:ext cx="960000" cy="960000"/>
            <a:chOff x="3820856" y="2583671"/>
            <a:chExt cx="648000" cy="648000"/>
          </a:xfrm>
        </p:grpSpPr>
        <p:sp>
          <p:nvSpPr>
            <p:cNvPr id="12" name="MH_Other_5"/>
            <p:cNvSpPr/>
            <p:nvPr>
              <p:custDataLst>
                <p:tags r:id="rId9"/>
              </p:custDataLst>
            </p:nvPr>
          </p:nvSpPr>
          <p:spPr>
            <a:xfrm>
              <a:off x="3820856" y="258367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MH_Other_6"/>
            <p:cNvSpPr/>
            <p:nvPr>
              <p:custDataLst>
                <p:tags r:id="rId10"/>
              </p:custDataLst>
            </p:nvPr>
          </p:nvSpPr>
          <p:spPr>
            <a:xfrm>
              <a:off x="3946582" y="2708133"/>
              <a:ext cx="398769" cy="398769"/>
            </a:xfrm>
            <a:prstGeom prst="ellipse">
              <a:avLst/>
            </a:prstGeom>
            <a:solidFill>
              <a:srgbClr val="D7529E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r>
                <a:rPr lang="zh-CN" altLang="en-US" sz="16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标题</a:t>
              </a:r>
              <a:endParaRPr lang="en-US" altLang="zh-CN" sz="16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37765" y="4796269"/>
            <a:ext cx="960000" cy="960000"/>
            <a:chOff x="3820856" y="3747721"/>
            <a:chExt cx="648000" cy="648000"/>
          </a:xfrm>
        </p:grpSpPr>
        <p:sp>
          <p:nvSpPr>
            <p:cNvPr id="16" name="MH_Other_7"/>
            <p:cNvSpPr/>
            <p:nvPr>
              <p:custDataLst>
                <p:tags r:id="rId7"/>
              </p:custDataLst>
            </p:nvPr>
          </p:nvSpPr>
          <p:spPr>
            <a:xfrm>
              <a:off x="3820856" y="374772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MH_Other_8"/>
            <p:cNvSpPr/>
            <p:nvPr>
              <p:custDataLst>
                <p:tags r:id="rId8"/>
              </p:custDataLst>
            </p:nvPr>
          </p:nvSpPr>
          <p:spPr>
            <a:xfrm>
              <a:off x="3946582" y="3872184"/>
              <a:ext cx="398769" cy="398769"/>
            </a:xfrm>
            <a:prstGeom prst="ellipse">
              <a:avLst/>
            </a:prstGeom>
            <a:solidFill>
              <a:srgbClr val="4093DA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r>
                <a:rPr lang="zh-CN" altLang="en-US" sz="1600" dirty="0">
                  <a:solidFill>
                    <a:srgbClr val="F0F8F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标题</a:t>
              </a:r>
              <a:endParaRPr lang="en-US" altLang="zh-CN" sz="1600" dirty="0">
                <a:solidFill>
                  <a:srgbClr val="F0F8F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7173" y="1756004"/>
            <a:ext cx="3028290" cy="126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0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4031" y="3327028"/>
            <a:ext cx="3199740" cy="103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2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87173" y="4824727"/>
            <a:ext cx="3196598" cy="112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单击此处输入标题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4" name="MH_Other_2"/>
          <p:cNvSpPr/>
          <p:nvPr>
            <p:custDataLst>
              <p:tags r:id="rId5"/>
            </p:custDataLst>
          </p:nvPr>
        </p:nvSpPr>
        <p:spPr>
          <a:xfrm>
            <a:off x="1631797" y="2400820"/>
            <a:ext cx="2640000" cy="2640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635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5" name="MH_Title_1"/>
          <p:cNvSpPr/>
          <p:nvPr>
            <p:custDataLst>
              <p:tags r:id="rId6"/>
            </p:custDataLst>
          </p:nvPr>
        </p:nvSpPr>
        <p:spPr>
          <a:xfrm>
            <a:off x="1895379" y="2661515"/>
            <a:ext cx="2104952" cy="2103051"/>
          </a:xfrm>
          <a:prstGeom prst="ellipse">
            <a:avLst/>
          </a:prstGeom>
          <a:blipFill>
            <a:blip r:embed="rId16"/>
            <a:stretch>
              <a:fillRect/>
            </a:stretch>
          </a:blip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en-US" altLang="zh-CN" sz="32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07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8" presetClass="emph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2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de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1.72733E-7 L -0.2132 0.23103 " pathEditMode="relative" rAng="0" ptsTypes="AA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660" y="115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38889E-6 -3.28192E-6 L -0.2132 0.00463 " pathEditMode="relative" rAng="0" ptsTypes="AA">
                                          <p:cBhvr>
                                            <p:cTn id="3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660" y="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38889E-6 1.71499E-6 L -0.2132 -0.22147 " pathEditMode="relative" rAng="0" ptsTypes="AA">
                                          <p:cBhvr>
                                            <p:cTn id="3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660" y="-110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4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25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5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250" tmFilter="0,0; .5, 1; 1, 1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20" grpId="0"/>
          <p:bldP spid="22" grpId="0"/>
          <p:bldP spid="24" grpId="0" animBg="1"/>
          <p:bldP spid="25" grpId="0" animBg="1"/>
          <p:bldP spid="2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8" presetClass="emph" presetSubtype="0" repeatCount="2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2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de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1.72733E-7 L -0.2132 0.23103 " pathEditMode="relative" rAng="0" ptsTypes="AA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660" y="115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38889E-6 -3.28192E-6 L -0.2132 0.00463 " pathEditMode="relative" rAng="0" ptsTypes="AA">
                                          <p:cBhvr>
                                            <p:cTn id="3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660" y="2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38889E-6 1.71499E-6 L -0.2132 -0.22147 " pathEditMode="relative" rAng="0" ptsTypes="AA">
                                          <p:cBhvr>
                                            <p:cTn id="3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660" y="-1107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4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25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5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250" tmFilter="0,0; .5, 1; 1, 1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20" grpId="0"/>
          <p:bldP spid="22" grpId="0"/>
          <p:bldP spid="24" grpId="0" animBg="1"/>
          <p:bldP spid="25" grpId="0" animBg="1"/>
          <p:bldP spid="25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44289" y="21817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请在此处输入您的标题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44393" y="4444262"/>
            <a:ext cx="4097055" cy="1677666"/>
            <a:chOff x="1744393" y="4444262"/>
            <a:chExt cx="4097055" cy="1677666"/>
          </a:xfrm>
        </p:grpSpPr>
        <p:grpSp>
          <p:nvGrpSpPr>
            <p:cNvPr id="8" name="组合 7"/>
            <p:cNvGrpSpPr/>
            <p:nvPr/>
          </p:nvGrpSpPr>
          <p:grpSpPr>
            <a:xfrm>
              <a:off x="1744393" y="4444262"/>
              <a:ext cx="4097055" cy="1279049"/>
              <a:chOff x="1744393" y="4444262"/>
              <a:chExt cx="4097055" cy="127904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744393" y="4444262"/>
                <a:ext cx="4097055" cy="12790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5D5D5"/>
                  </a:gs>
                  <a:gs pos="100000">
                    <a:srgbClr val="FBFBFB"/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5400000" scaled="0"/>
                </a:gradFill>
              </a:ln>
              <a:effectLst>
                <a:outerShdw blurRad="254000" dist="1270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234946" y="4748294"/>
                <a:ext cx="670980" cy="670980"/>
              </a:xfrm>
              <a:prstGeom prst="rect">
                <a:avLst/>
              </a:prstGeom>
              <a:solidFill>
                <a:srgbClr val="D7529E"/>
              </a:solidFill>
              <a:ln w="12700">
                <a:noFill/>
              </a:ln>
              <a:effectLst>
                <a:innerShdw blurRad="88900" dist="25400" dir="162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850044" y="4989190"/>
                <a:ext cx="189191" cy="189190"/>
                <a:chOff x="4559531" y="2227811"/>
                <a:chExt cx="207818" cy="207818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六边形 21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545262" y="4989190"/>
                <a:ext cx="189191" cy="189190"/>
                <a:chOff x="4559531" y="2227811"/>
                <a:chExt cx="207818" cy="207818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六边形 19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2451394" y="4912632"/>
              <a:ext cx="251285" cy="321361"/>
              <a:chOff x="1605186" y="572440"/>
              <a:chExt cx="563562" cy="720725"/>
            </a:xfrm>
            <a:solidFill>
              <a:srgbClr val="F5F4F5"/>
            </a:solidFill>
          </p:grpSpPr>
          <p:sp>
            <p:nvSpPr>
              <p:cNvPr id="11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083786" y="4703078"/>
              <a:ext cx="2339102" cy="14188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44393" y="2560320"/>
            <a:ext cx="4097055" cy="2006501"/>
            <a:chOff x="1744393" y="2560320"/>
            <a:chExt cx="4097055" cy="2006501"/>
          </a:xfrm>
        </p:grpSpPr>
        <p:grpSp>
          <p:nvGrpSpPr>
            <p:cNvPr id="24" name="组合 23"/>
            <p:cNvGrpSpPr/>
            <p:nvPr/>
          </p:nvGrpSpPr>
          <p:grpSpPr>
            <a:xfrm>
              <a:off x="1744393" y="2560320"/>
              <a:ext cx="4097055" cy="1279049"/>
              <a:chOff x="1744393" y="2560320"/>
              <a:chExt cx="4097055" cy="1279049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1744393" y="2560320"/>
                <a:ext cx="4097055" cy="12790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5D5D5"/>
                  </a:gs>
                  <a:gs pos="100000">
                    <a:srgbClr val="FBFBFB"/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5400000" scaled="0"/>
                </a:gradFill>
              </a:ln>
              <a:effectLst>
                <a:outerShdw blurRad="254000" dist="1270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1850044" y="3105248"/>
                <a:ext cx="189191" cy="189190"/>
                <a:chOff x="4559531" y="2227811"/>
                <a:chExt cx="207818" cy="207818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六边形 39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5545262" y="3105248"/>
                <a:ext cx="189191" cy="189190"/>
                <a:chOff x="4559531" y="2227811"/>
                <a:chExt cx="207818" cy="207818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六边形 37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>
                <a:off x="2230824" y="2869603"/>
                <a:ext cx="670980" cy="670980"/>
              </a:xfrm>
              <a:prstGeom prst="rect">
                <a:avLst/>
              </a:prstGeom>
              <a:solidFill>
                <a:srgbClr val="4093DA"/>
              </a:solidFill>
              <a:ln w="12700">
                <a:noFill/>
              </a:ln>
              <a:effectLst>
                <a:innerShdw blurRad="88900" dist="25400" dir="162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429641" y="3055654"/>
              <a:ext cx="294084" cy="282816"/>
              <a:chOff x="9791183" y="5224434"/>
              <a:chExt cx="645684" cy="620945"/>
            </a:xfrm>
            <a:solidFill>
              <a:srgbClr val="F5F4F5"/>
            </a:solidFill>
          </p:grpSpPr>
          <p:sp>
            <p:nvSpPr>
              <p:cNvPr id="27" name="Oval 131"/>
              <p:cNvSpPr>
                <a:spLocks noChangeArrowheads="1"/>
              </p:cNvSpPr>
              <p:nvPr/>
            </p:nvSpPr>
            <p:spPr bwMode="auto">
              <a:xfrm>
                <a:off x="9968746" y="5224434"/>
                <a:ext cx="290558" cy="294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4"/>
              <p:cNvSpPr>
                <a:spLocks/>
              </p:cNvSpPr>
              <p:nvPr/>
            </p:nvSpPr>
            <p:spPr bwMode="auto">
              <a:xfrm>
                <a:off x="9791183" y="5564604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037244" y="2834039"/>
              <a:ext cx="2339102" cy="17327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  <a:p>
              <a:endPara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zh-CN" sz="12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0903" y="2560320"/>
            <a:ext cx="4097055" cy="1692568"/>
            <a:chOff x="6300903" y="2560320"/>
            <a:chExt cx="4097055" cy="1692568"/>
          </a:xfrm>
        </p:grpSpPr>
        <p:grpSp>
          <p:nvGrpSpPr>
            <p:cNvPr id="42" name="组合 41"/>
            <p:cNvGrpSpPr/>
            <p:nvPr/>
          </p:nvGrpSpPr>
          <p:grpSpPr>
            <a:xfrm>
              <a:off x="6300903" y="2560320"/>
              <a:ext cx="4097055" cy="1279049"/>
              <a:chOff x="6300903" y="2560320"/>
              <a:chExt cx="4097055" cy="127904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6300903" y="2560320"/>
                <a:ext cx="4097055" cy="12790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5D5D5"/>
                  </a:gs>
                  <a:gs pos="100000">
                    <a:srgbClr val="FBFBFB"/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5400000" scaled="0"/>
                </a:gradFill>
              </a:ln>
              <a:effectLst>
                <a:outerShdw blurRad="254000" dist="1270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6406554" y="3105248"/>
                <a:ext cx="189191" cy="189190"/>
                <a:chOff x="4559531" y="2227811"/>
                <a:chExt cx="207818" cy="207818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六边形 53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0101772" y="3105248"/>
                <a:ext cx="189191" cy="189190"/>
                <a:chOff x="4559531" y="2227811"/>
                <a:chExt cx="207818" cy="207818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六边形 51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6816486" y="2869603"/>
                <a:ext cx="670980" cy="670980"/>
              </a:xfrm>
              <a:prstGeom prst="rect">
                <a:avLst/>
              </a:prstGeom>
              <a:solidFill>
                <a:srgbClr val="D7529E"/>
              </a:solidFill>
              <a:ln w="12700">
                <a:noFill/>
              </a:ln>
              <a:effectLst>
                <a:innerShdw blurRad="88900" dist="25400" dir="162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022166" y="3071907"/>
              <a:ext cx="294462" cy="293047"/>
              <a:chOff x="-136302" y="1682102"/>
              <a:chExt cx="660401" cy="657225"/>
            </a:xfrm>
            <a:solidFill>
              <a:srgbClr val="F5F4F5"/>
            </a:solidFill>
          </p:grpSpPr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214536" y="1682102"/>
                <a:ext cx="309563" cy="309563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138 h 138"/>
                  <a:gd name="T4" fmla="*/ 138 w 138"/>
                  <a:gd name="T5" fmla="*/ 138 h 138"/>
                  <a:gd name="T6" fmla="*/ 0 w 138"/>
                  <a:gd name="T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138">
                    <a:moveTo>
                      <a:pt x="0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4" y="63"/>
                      <a:pt x="74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-136302" y="1682102"/>
                <a:ext cx="660400" cy="657225"/>
              </a:xfrm>
              <a:custGeom>
                <a:avLst/>
                <a:gdLst>
                  <a:gd name="T0" fmla="*/ 139 w 294"/>
                  <a:gd name="T1" fmla="*/ 154 h 293"/>
                  <a:gd name="T2" fmla="*/ 139 w 294"/>
                  <a:gd name="T3" fmla="*/ 0 h 293"/>
                  <a:gd name="T4" fmla="*/ 0 w 294"/>
                  <a:gd name="T5" fmla="*/ 146 h 293"/>
                  <a:gd name="T6" fmla="*/ 147 w 294"/>
                  <a:gd name="T7" fmla="*/ 293 h 293"/>
                  <a:gd name="T8" fmla="*/ 294 w 294"/>
                  <a:gd name="T9" fmla="*/ 154 h 293"/>
                  <a:gd name="T10" fmla="*/ 139 w 294"/>
                  <a:gd name="T11" fmla="*/ 154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293">
                    <a:moveTo>
                      <a:pt x="139" y="154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61" y="4"/>
                      <a:pt x="0" y="68"/>
                      <a:pt x="0" y="146"/>
                    </a:cubicBezTo>
                    <a:cubicBezTo>
                      <a:pt x="0" y="227"/>
                      <a:pt x="66" y="293"/>
                      <a:pt x="147" y="293"/>
                    </a:cubicBezTo>
                    <a:cubicBezTo>
                      <a:pt x="226" y="293"/>
                      <a:pt x="289" y="232"/>
                      <a:pt x="294" y="154"/>
                    </a:cubicBezTo>
                    <a:lnTo>
                      <a:pt x="139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7640296" y="2834038"/>
              <a:ext cx="2339102" cy="14188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D7529E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D7529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300903" y="4444262"/>
            <a:ext cx="4097055" cy="1677665"/>
            <a:chOff x="6300903" y="4444262"/>
            <a:chExt cx="4097055" cy="1677665"/>
          </a:xfrm>
        </p:grpSpPr>
        <p:grpSp>
          <p:nvGrpSpPr>
            <p:cNvPr id="56" name="组合 55"/>
            <p:cNvGrpSpPr/>
            <p:nvPr/>
          </p:nvGrpSpPr>
          <p:grpSpPr>
            <a:xfrm>
              <a:off x="6300903" y="4444262"/>
              <a:ext cx="4097055" cy="1279049"/>
              <a:chOff x="6300903" y="4444262"/>
              <a:chExt cx="4097055" cy="1279049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6300903" y="4444262"/>
                <a:ext cx="4097055" cy="12790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5D5D5"/>
                  </a:gs>
                  <a:gs pos="100000">
                    <a:srgbClr val="FBFBFB"/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5400000" scaled="0"/>
                </a:gradFill>
              </a:ln>
              <a:effectLst>
                <a:outerShdw blurRad="254000" dist="1270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6406554" y="4989190"/>
                <a:ext cx="189191" cy="189190"/>
                <a:chOff x="4559531" y="2227811"/>
                <a:chExt cx="207818" cy="207818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六边形 65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0101772" y="4989190"/>
                <a:ext cx="189191" cy="189190"/>
                <a:chOff x="4559531" y="2227811"/>
                <a:chExt cx="207818" cy="207818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559531" y="2227811"/>
                  <a:ext cx="207818" cy="20781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635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六边形 63"/>
                <p:cNvSpPr/>
                <p:nvPr/>
              </p:nvSpPr>
              <p:spPr>
                <a:xfrm>
                  <a:off x="4605890" y="2272872"/>
                  <a:ext cx="115099" cy="117695"/>
                </a:xfrm>
                <a:prstGeom prst="hexagon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6816485" y="4748293"/>
                <a:ext cx="670980" cy="670980"/>
              </a:xfrm>
              <a:prstGeom prst="rect">
                <a:avLst/>
              </a:prstGeom>
              <a:solidFill>
                <a:srgbClr val="4093DA"/>
              </a:solidFill>
              <a:ln w="12700">
                <a:noFill/>
              </a:ln>
              <a:effectLst>
                <a:innerShdw blurRad="88900" dist="25400" dir="162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Freeform 223"/>
            <p:cNvSpPr>
              <a:spLocks/>
            </p:cNvSpPr>
            <p:nvPr/>
          </p:nvSpPr>
          <p:spPr bwMode="auto">
            <a:xfrm>
              <a:off x="6998928" y="4962711"/>
              <a:ext cx="317148" cy="257214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F5F4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640296" y="4703077"/>
              <a:ext cx="2339102" cy="14188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4093D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单击此处输入标题</a:t>
              </a:r>
              <a:endParaRPr lang="en-US" altLang="zh-CN" sz="2000" dirty="0">
                <a:solidFill>
                  <a:srgbClr val="4093D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请在这里输入您的主要叙述内容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04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气球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4178</Words>
  <Application>Microsoft Office PowerPoint</Application>
  <PresentationFormat>宽屏</PresentationFormat>
  <Paragraphs>562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DIN-BoldItalic</vt:lpstr>
      <vt:lpstr>Meiryo</vt:lpstr>
      <vt:lpstr>方正兰亭超细黑简体</vt:lpstr>
      <vt:lpstr>方正兰亭黑_GBK</vt:lpstr>
      <vt:lpstr>FZYaoTi</vt:lpstr>
      <vt:lpstr>FZYaoTi</vt:lpstr>
      <vt:lpstr>华文宋体</vt:lpstr>
      <vt:lpstr>时尚中黑简体</vt:lpstr>
      <vt:lpstr>宋体</vt:lpstr>
      <vt:lpstr>微软雅黑</vt:lpstr>
      <vt:lpstr>造字工房尚雅体演示版常规体</vt:lpstr>
      <vt:lpstr>Agency FB</vt:lpstr>
      <vt:lpstr>Arial</vt:lpstr>
      <vt:lpstr>Calibri</vt:lpstr>
      <vt:lpstr>Calibri Light</vt:lpstr>
      <vt:lpstr>Haettenschweiler</vt:lpstr>
      <vt:lpstr>Impact</vt:lpstr>
      <vt:lpstr>Kartika</vt:lpstr>
      <vt:lpstr>Lato Light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优品PPT</cp:lastModifiedBy>
  <cp:revision>258</cp:revision>
  <dcterms:created xsi:type="dcterms:W3CDTF">2016-01-12T13:17:18Z</dcterms:created>
  <dcterms:modified xsi:type="dcterms:W3CDTF">2017-06-14T01:35:50Z</dcterms:modified>
</cp:coreProperties>
</file>