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1" r:id="rId5"/>
    <p:sldId id="260" r:id="rId6"/>
    <p:sldId id="262" r:id="rId7"/>
    <p:sldId id="264" r:id="rId8"/>
    <p:sldId id="263" r:id="rId9"/>
    <p:sldId id="25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B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2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Sheet1!$D$3:$D$159</c:f>
              <c:numCache>
                <c:formatCode>General</c:formatCode>
                <c:ptCount val="157"/>
                <c:pt idx="0">
                  <c:v>5.964996503919954</c:v>
                </c:pt>
                <c:pt idx="1">
                  <c:v>5.3197586804338108</c:v>
                </c:pt>
                <c:pt idx="2">
                  <c:v>5.3402252814150577</c:v>
                </c:pt>
                <c:pt idx="3">
                  <c:v>5.3677102437879958</c:v>
                </c:pt>
                <c:pt idx="4">
                  <c:v>6.9227264388419902</c:v>
                </c:pt>
                <c:pt idx="5">
                  <c:v>6.7487590051665212</c:v>
                </c:pt>
                <c:pt idx="6">
                  <c:v>6.2277060068627641</c:v>
                </c:pt>
                <c:pt idx="7">
                  <c:v>6.3355775815302779</c:v>
                </c:pt>
                <c:pt idx="8">
                  <c:v>6.1952241360415279</c:v>
                </c:pt>
                <c:pt idx="9">
                  <c:v>6.071065630374985</c:v>
                </c:pt>
                <c:pt idx="10">
                  <c:v>7.1908513627825839</c:v>
                </c:pt>
                <c:pt idx="11">
                  <c:v>7.8693900167251645</c:v>
                </c:pt>
                <c:pt idx="12">
                  <c:v>5.0912275539064789</c:v>
                </c:pt>
                <c:pt idx="13">
                  <c:v>5.4691991248952014</c:v>
                </c:pt>
                <c:pt idx="14">
                  <c:v>7.0205712480039066</c:v>
                </c:pt>
                <c:pt idx="15">
                  <c:v>7.108903044676496</c:v>
                </c:pt>
                <c:pt idx="16">
                  <c:v>7.1146271059787507</c:v>
                </c:pt>
                <c:pt idx="17">
                  <c:v>5.1419872560787319</c:v>
                </c:pt>
                <c:pt idx="18">
                  <c:v>5.5359067576566021</c:v>
                </c:pt>
                <c:pt idx="19">
                  <c:v>6.4880490712253653</c:v>
                </c:pt>
                <c:pt idx="20">
                  <c:v>7.1477467762547828</c:v>
                </c:pt>
                <c:pt idx="21">
                  <c:v>6.8318024390834129</c:v>
                </c:pt>
                <c:pt idx="22">
                  <c:v>5.8261182966255838</c:v>
                </c:pt>
                <c:pt idx="23">
                  <c:v>6.2118764792088914</c:v>
                </c:pt>
                <c:pt idx="24">
                  <c:v>6.1869452170765715</c:v>
                </c:pt>
                <c:pt idx="25">
                  <c:v>7.2574681192681902</c:v>
                </c:pt>
                <c:pt idx="26">
                  <c:v>7.2582716984247613</c:v>
                </c:pt>
                <c:pt idx="27">
                  <c:v>5.2618427849505531</c:v>
                </c:pt>
                <c:pt idx="28">
                  <c:v>5.0642713680290532</c:v>
                </c:pt>
                <c:pt idx="29">
                  <c:v>5.4621113274281212</c:v>
                </c:pt>
                <c:pt idx="30">
                  <c:v>6.5485700207399979</c:v>
                </c:pt>
                <c:pt idx="31">
                  <c:v>5.2450721807279841</c:v>
                </c:pt>
                <c:pt idx="32">
                  <c:v>5.0600852569692929</c:v>
                </c:pt>
                <c:pt idx="33">
                  <c:v>6.1735797803974979</c:v>
                </c:pt>
                <c:pt idx="34">
                  <c:v>7.9486021533606737</c:v>
                </c:pt>
                <c:pt idx="35">
                  <c:v>7.9052902590021503</c:v>
                </c:pt>
                <c:pt idx="36">
                  <c:v>7.9731385840964251</c:v>
                </c:pt>
                <c:pt idx="37">
                  <c:v>5.3401426077547089</c:v>
                </c:pt>
                <c:pt idx="38">
                  <c:v>5.6626718486723959</c:v>
                </c:pt>
                <c:pt idx="39">
                  <c:v>5.5660110937425635</c:v>
                </c:pt>
                <c:pt idx="40">
                  <c:v>7.3351141688653509</c:v>
                </c:pt>
                <c:pt idx="41">
                  <c:v>6.6334121524220331</c:v>
                </c:pt>
                <c:pt idx="42">
                  <c:v>7.1940730703489333</c:v>
                </c:pt>
                <c:pt idx="43">
                  <c:v>6.1164442151294578</c:v>
                </c:pt>
                <c:pt idx="44">
                  <c:v>5.8802555464124868</c:v>
                </c:pt>
                <c:pt idx="45">
                  <c:v>7.100098090422108</c:v>
                </c:pt>
                <c:pt idx="46">
                  <c:v>7.652492174261857</c:v>
                </c:pt>
                <c:pt idx="47">
                  <c:v>6.2437296461680063</c:v>
                </c:pt>
                <c:pt idx="48">
                  <c:v>6.0659743831654014</c:v>
                </c:pt>
                <c:pt idx="49">
                  <c:v>5.5346574049325046</c:v>
                </c:pt>
                <c:pt idx="50">
                  <c:v>5.3866884566752917</c:v>
                </c:pt>
                <c:pt idx="51">
                  <c:v>5.6496275033223728</c:v>
                </c:pt>
                <c:pt idx="52">
                  <c:v>7.2016837454870588</c:v>
                </c:pt>
                <c:pt idx="53">
                  <c:v>5.8723929530651997</c:v>
                </c:pt>
                <c:pt idx="54">
                  <c:v>7.7777162709488996</c:v>
                </c:pt>
                <c:pt idx="55">
                  <c:v>5.7711412278417393</c:v>
                </c:pt>
                <c:pt idx="56">
                  <c:v>5.218666614127847</c:v>
                </c:pt>
                <c:pt idx="57">
                  <c:v>6.8665388911918548</c:v>
                </c:pt>
                <c:pt idx="58">
                  <c:v>5.5420398391013039</c:v>
                </c:pt>
                <c:pt idx="59">
                  <c:v>5.8828198375312528</c:v>
                </c:pt>
                <c:pt idx="60">
                  <c:v>7.7722722599452529</c:v>
                </c:pt>
                <c:pt idx="61">
                  <c:v>7.0040047764779416</c:v>
                </c:pt>
                <c:pt idx="62">
                  <c:v>6.5299540889789309</c:v>
                </c:pt>
                <c:pt idx="63">
                  <c:v>6.9990268420123662</c:v>
                </c:pt>
                <c:pt idx="64">
                  <c:v>6.2404975637166729</c:v>
                </c:pt>
                <c:pt idx="65">
                  <c:v>5.3465287342458589</c:v>
                </c:pt>
                <c:pt idx="66">
                  <c:v>6.2603216683593601</c:v>
                </c:pt>
                <c:pt idx="67">
                  <c:v>6.1220263257767265</c:v>
                </c:pt>
                <c:pt idx="68">
                  <c:v>7.9090130362521842</c:v>
                </c:pt>
                <c:pt idx="69">
                  <c:v>6.0814822634643662</c:v>
                </c:pt>
                <c:pt idx="70">
                  <c:v>5.5813698170701374</c:v>
                </c:pt>
                <c:pt idx="71">
                  <c:v>5.4732108433123949</c:v>
                </c:pt>
                <c:pt idx="72">
                  <c:v>5.960218304854684</c:v>
                </c:pt>
                <c:pt idx="73">
                  <c:v>6.3554050771849067</c:v>
                </c:pt>
                <c:pt idx="74">
                  <c:v>7.3563494430430909</c:v>
                </c:pt>
                <c:pt idx="75">
                  <c:v>6.7403779396974004</c:v>
                </c:pt>
                <c:pt idx="76">
                  <c:v>5.6355336177676261</c:v>
                </c:pt>
                <c:pt idx="77">
                  <c:v>7.8817023006146778</c:v>
                </c:pt>
                <c:pt idx="78">
                  <c:v>7.4726942079642047</c:v>
                </c:pt>
                <c:pt idx="79">
                  <c:v>6.17991961279645</c:v>
                </c:pt>
                <c:pt idx="80">
                  <c:v>6.2301972618931885</c:v>
                </c:pt>
                <c:pt idx="81">
                  <c:v>7.0848615664212673</c:v>
                </c:pt>
                <c:pt idx="82">
                  <c:v>7.3921630617032914</c:v>
                </c:pt>
                <c:pt idx="83">
                  <c:v>5.0818624024586123</c:v>
                </c:pt>
                <c:pt idx="84">
                  <c:v>7.4144633959590074</c:v>
                </c:pt>
                <c:pt idx="85">
                  <c:v>7.1212219405830277</c:v>
                </c:pt>
                <c:pt idx="86">
                  <c:v>6.8806934517151142</c:v>
                </c:pt>
                <c:pt idx="87">
                  <c:v>7.8285237573516486</c:v>
                </c:pt>
                <c:pt idx="88">
                  <c:v>5.7628564458953386</c:v>
                </c:pt>
                <c:pt idx="89">
                  <c:v>6.244735094007055</c:v>
                </c:pt>
                <c:pt idx="90">
                  <c:v>7.3680951005212147</c:v>
                </c:pt>
                <c:pt idx="91">
                  <c:v>6.0577876674957114</c:v>
                </c:pt>
                <c:pt idx="92">
                  <c:v>7.6166883707895856</c:v>
                </c:pt>
                <c:pt idx="93">
                  <c:v>5.1503053795592209</c:v>
                </c:pt>
                <c:pt idx="94">
                  <c:v>7.8917551261310841</c:v>
                </c:pt>
                <c:pt idx="95">
                  <c:v>7.733361397408304</c:v>
                </c:pt>
                <c:pt idx="96">
                  <c:v>7.4258093936729237</c:v>
                </c:pt>
                <c:pt idx="97">
                  <c:v>5.794468417510295</c:v>
                </c:pt>
                <c:pt idx="98">
                  <c:v>5.1476080108964544</c:v>
                </c:pt>
                <c:pt idx="99">
                  <c:v>7.0229694462084584</c:v>
                </c:pt>
                <c:pt idx="100">
                  <c:v>6.6346308844426183</c:v>
                </c:pt>
                <c:pt idx="101">
                  <c:v>7.4535545424277903</c:v>
                </c:pt>
                <c:pt idx="102">
                  <c:v>6.7460058060243515</c:v>
                </c:pt>
                <c:pt idx="103">
                  <c:v>5.159798780479079</c:v>
                </c:pt>
                <c:pt idx="104">
                  <c:v>5.1168435936429786</c:v>
                </c:pt>
                <c:pt idx="105">
                  <c:v>5.2778649356833558</c:v>
                </c:pt>
                <c:pt idx="106">
                  <c:v>6.0349582184303294</c:v>
                </c:pt>
                <c:pt idx="107">
                  <c:v>5.4350363740794139</c:v>
                </c:pt>
                <c:pt idx="108">
                  <c:v>7.7849154579995226</c:v>
                </c:pt>
                <c:pt idx="109">
                  <c:v>6.3101666715317037</c:v>
                </c:pt>
                <c:pt idx="110">
                  <c:v>7.46417282586249</c:v>
                </c:pt>
                <c:pt idx="111">
                  <c:v>6.2037600050579975</c:v>
                </c:pt>
                <c:pt idx="112">
                  <c:v>5.5017130692987823</c:v>
                </c:pt>
                <c:pt idx="113">
                  <c:v>6.6427169226035687</c:v>
                </c:pt>
                <c:pt idx="114">
                  <c:v>7.4303256970987448</c:v>
                </c:pt>
                <c:pt idx="115">
                  <c:v>7.661789592028553</c:v>
                </c:pt>
                <c:pt idx="116">
                  <c:v>7.3682965486137331</c:v>
                </c:pt>
                <c:pt idx="117">
                  <c:v>6.3517119659912504</c:v>
                </c:pt>
                <c:pt idx="118">
                  <c:v>7.6920714810652022</c:v>
                </c:pt>
                <c:pt idx="119">
                  <c:v>6.3153770350869749</c:v>
                </c:pt>
                <c:pt idx="120">
                  <c:v>6.7329753413297393</c:v>
                </c:pt>
                <c:pt idx="121">
                  <c:v>6.6492248186024945</c:v>
                </c:pt>
                <c:pt idx="122">
                  <c:v>7.4506266787227284</c:v>
                </c:pt>
                <c:pt idx="123">
                  <c:v>5.2434867699792678</c:v>
                </c:pt>
                <c:pt idx="124">
                  <c:v>6.3869259519387702</c:v>
                </c:pt>
                <c:pt idx="125">
                  <c:v>7.2536690225973803</c:v>
                </c:pt>
                <c:pt idx="126">
                  <c:v>7.2658182073795841</c:v>
                </c:pt>
                <c:pt idx="127">
                  <c:v>6.8058802620598673</c:v>
                </c:pt>
                <c:pt idx="128">
                  <c:v>7.9063233786219786</c:v>
                </c:pt>
                <c:pt idx="129">
                  <c:v>7.3820490929457723</c:v>
                </c:pt>
                <c:pt idx="130">
                  <c:v>6.9423911482833693</c:v>
                </c:pt>
                <c:pt idx="131">
                  <c:v>6.7930906617144018</c:v>
                </c:pt>
                <c:pt idx="132">
                  <c:v>7.8050585145079321</c:v>
                </c:pt>
                <c:pt idx="133">
                  <c:v>5.8441003397581497</c:v>
                </c:pt>
                <c:pt idx="134">
                  <c:v>7.5268717557540583</c:v>
                </c:pt>
                <c:pt idx="135">
                  <c:v>6.2742067772095957</c:v>
                </c:pt>
                <c:pt idx="136">
                  <c:v>5.3229275955168749</c:v>
                </c:pt>
                <c:pt idx="137">
                  <c:v>7.245993836417739</c:v>
                </c:pt>
                <c:pt idx="138">
                  <c:v>5.7082157024699489</c:v>
                </c:pt>
                <c:pt idx="139">
                  <c:v>5.9071278326330505</c:v>
                </c:pt>
                <c:pt idx="140">
                  <c:v>6.3329201188023196</c:v>
                </c:pt>
                <c:pt idx="141">
                  <c:v>6.9553727473435867</c:v>
                </c:pt>
                <c:pt idx="142">
                  <c:v>6.2885260471029776</c:v>
                </c:pt>
                <c:pt idx="143">
                  <c:v>7.0400506062588901</c:v>
                </c:pt>
                <c:pt idx="144">
                  <c:v>5.5341313504095115</c:v>
                </c:pt>
                <c:pt idx="145">
                  <c:v>6.1841371919432255</c:v>
                </c:pt>
                <c:pt idx="146">
                  <c:v>5.0447062894168822</c:v>
                </c:pt>
                <c:pt idx="147">
                  <c:v>5.6793893248662926</c:v>
                </c:pt>
                <c:pt idx="148">
                  <c:v>6.2443062476236317</c:v>
                </c:pt>
                <c:pt idx="149">
                  <c:v>7.9694641406576361</c:v>
                </c:pt>
                <c:pt idx="150">
                  <c:v>5.4486698620207221</c:v>
                </c:pt>
                <c:pt idx="151">
                  <c:v>6.4645686333733643</c:v>
                </c:pt>
                <c:pt idx="152">
                  <c:v>7.3939477344893998</c:v>
                </c:pt>
                <c:pt idx="153">
                  <c:v>6.9836571228794408</c:v>
                </c:pt>
                <c:pt idx="154">
                  <c:v>5.3059817486584357</c:v>
                </c:pt>
                <c:pt idx="155">
                  <c:v>5.2378319911607401</c:v>
                </c:pt>
                <c:pt idx="156">
                  <c:v>6.6224254296001881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99857312"/>
        <c:axId val="299854960"/>
      </c:lineChart>
      <c:catAx>
        <c:axId val="299857312"/>
        <c:scaling>
          <c:orientation val="minMax"/>
        </c:scaling>
        <c:delete val="1"/>
        <c:axPos val="b"/>
        <c:majorTickMark val="none"/>
        <c:minorTickMark val="none"/>
        <c:tickLblPos val="nextTo"/>
        <c:crossAx val="299854960"/>
        <c:crosses val="autoZero"/>
        <c:auto val="1"/>
        <c:lblAlgn val="ctr"/>
        <c:lblOffset val="100"/>
        <c:noMultiLvlLbl val="0"/>
      </c:catAx>
      <c:valAx>
        <c:axId val="299854960"/>
        <c:scaling>
          <c:orientation val="minMax"/>
          <c:min val="3"/>
        </c:scaling>
        <c:delete val="1"/>
        <c:axPos val="l"/>
        <c:numFmt formatCode="General" sourceLinked="1"/>
        <c:majorTickMark val="none"/>
        <c:minorTickMark val="none"/>
        <c:tickLblPos val="nextTo"/>
        <c:crossAx val="299857312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0555555555555555E-2"/>
          <c:y val="5.0925925925925923E-2"/>
          <c:w val="0.93888888888888888"/>
          <c:h val="0.89814814814814814"/>
        </c:manualLayout>
      </c:layout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Sheet1!$D$3:$D$159</c:f>
              <c:numCache>
                <c:formatCode>General</c:formatCode>
                <c:ptCount val="157"/>
                <c:pt idx="0">
                  <c:v>5.964996503919954</c:v>
                </c:pt>
                <c:pt idx="1">
                  <c:v>5.3197586804338108</c:v>
                </c:pt>
                <c:pt idx="2">
                  <c:v>5.3402252814150577</c:v>
                </c:pt>
                <c:pt idx="3">
                  <c:v>5.3677102437879958</c:v>
                </c:pt>
                <c:pt idx="4">
                  <c:v>6.9227264388419902</c:v>
                </c:pt>
                <c:pt idx="5">
                  <c:v>6.7487590051665212</c:v>
                </c:pt>
                <c:pt idx="6">
                  <c:v>6.2277060068627641</c:v>
                </c:pt>
                <c:pt idx="7">
                  <c:v>6.3355775815302779</c:v>
                </c:pt>
                <c:pt idx="8">
                  <c:v>6.1952241360415279</c:v>
                </c:pt>
                <c:pt idx="9">
                  <c:v>6.071065630374985</c:v>
                </c:pt>
                <c:pt idx="10">
                  <c:v>7.1908513627825839</c:v>
                </c:pt>
                <c:pt idx="11">
                  <c:v>7.8693900167251645</c:v>
                </c:pt>
                <c:pt idx="12">
                  <c:v>5.0912275539064789</c:v>
                </c:pt>
                <c:pt idx="13">
                  <c:v>5.4691991248952014</c:v>
                </c:pt>
                <c:pt idx="14">
                  <c:v>7.0205712480039066</c:v>
                </c:pt>
                <c:pt idx="15">
                  <c:v>7.108903044676496</c:v>
                </c:pt>
                <c:pt idx="16">
                  <c:v>7.1146271059787507</c:v>
                </c:pt>
                <c:pt idx="17">
                  <c:v>5.1419872560787319</c:v>
                </c:pt>
                <c:pt idx="18">
                  <c:v>5.5359067576566021</c:v>
                </c:pt>
                <c:pt idx="19">
                  <c:v>6.4880490712253653</c:v>
                </c:pt>
                <c:pt idx="20">
                  <c:v>7.1477467762547828</c:v>
                </c:pt>
                <c:pt idx="21">
                  <c:v>6.8318024390834129</c:v>
                </c:pt>
                <c:pt idx="22">
                  <c:v>5.8261182966255838</c:v>
                </c:pt>
                <c:pt idx="23">
                  <c:v>6.2118764792088914</c:v>
                </c:pt>
                <c:pt idx="24">
                  <c:v>6.1869452170765715</c:v>
                </c:pt>
                <c:pt idx="25">
                  <c:v>7.2574681192681902</c:v>
                </c:pt>
                <c:pt idx="26">
                  <c:v>7.2582716984247613</c:v>
                </c:pt>
                <c:pt idx="27">
                  <c:v>5.2618427849505531</c:v>
                </c:pt>
                <c:pt idx="28">
                  <c:v>5.0642713680290532</c:v>
                </c:pt>
                <c:pt idx="29">
                  <c:v>5.4621113274281212</c:v>
                </c:pt>
                <c:pt idx="30">
                  <c:v>6.5485700207399979</c:v>
                </c:pt>
                <c:pt idx="31">
                  <c:v>5.2450721807279841</c:v>
                </c:pt>
                <c:pt idx="32">
                  <c:v>5.0600852569692929</c:v>
                </c:pt>
                <c:pt idx="33">
                  <c:v>6.1735797803974979</c:v>
                </c:pt>
                <c:pt idx="34">
                  <c:v>7.9486021533606737</c:v>
                </c:pt>
                <c:pt idx="35">
                  <c:v>7.9052902590021503</c:v>
                </c:pt>
                <c:pt idx="36">
                  <c:v>7.9731385840964251</c:v>
                </c:pt>
                <c:pt idx="37">
                  <c:v>5.3401426077547089</c:v>
                </c:pt>
                <c:pt idx="38">
                  <c:v>5.6626718486723959</c:v>
                </c:pt>
                <c:pt idx="39">
                  <c:v>5.5660110937425635</c:v>
                </c:pt>
                <c:pt idx="40">
                  <c:v>7.3351141688653509</c:v>
                </c:pt>
                <c:pt idx="41">
                  <c:v>6.6334121524220331</c:v>
                </c:pt>
                <c:pt idx="42">
                  <c:v>7.1940730703489333</c:v>
                </c:pt>
                <c:pt idx="43">
                  <c:v>6.1164442151294578</c:v>
                </c:pt>
                <c:pt idx="44">
                  <c:v>5.8802555464124868</c:v>
                </c:pt>
                <c:pt idx="45">
                  <c:v>7.100098090422108</c:v>
                </c:pt>
                <c:pt idx="46">
                  <c:v>7.652492174261857</c:v>
                </c:pt>
                <c:pt idx="47">
                  <c:v>6.2437296461680063</c:v>
                </c:pt>
                <c:pt idx="48">
                  <c:v>6.0659743831654014</c:v>
                </c:pt>
                <c:pt idx="49">
                  <c:v>5.5346574049325046</c:v>
                </c:pt>
                <c:pt idx="50">
                  <c:v>5.3866884566752917</c:v>
                </c:pt>
                <c:pt idx="51">
                  <c:v>5.6496275033223728</c:v>
                </c:pt>
                <c:pt idx="52">
                  <c:v>7.2016837454870588</c:v>
                </c:pt>
                <c:pt idx="53">
                  <c:v>5.8723929530651997</c:v>
                </c:pt>
                <c:pt idx="54">
                  <c:v>7.7777162709488996</c:v>
                </c:pt>
                <c:pt idx="55">
                  <c:v>5.7711412278417393</c:v>
                </c:pt>
                <c:pt idx="56">
                  <c:v>5.218666614127847</c:v>
                </c:pt>
                <c:pt idx="57">
                  <c:v>6.8665388911918548</c:v>
                </c:pt>
                <c:pt idx="58">
                  <c:v>5.5420398391013039</c:v>
                </c:pt>
                <c:pt idx="59">
                  <c:v>5.8828198375312528</c:v>
                </c:pt>
                <c:pt idx="60">
                  <c:v>7.7722722599452529</c:v>
                </c:pt>
                <c:pt idx="61">
                  <c:v>7.0040047764779416</c:v>
                </c:pt>
                <c:pt idx="62">
                  <c:v>6.5299540889789309</c:v>
                </c:pt>
                <c:pt idx="63">
                  <c:v>6.9990268420123662</c:v>
                </c:pt>
                <c:pt idx="64">
                  <c:v>6.2404975637166729</c:v>
                </c:pt>
                <c:pt idx="65">
                  <c:v>5.3465287342458589</c:v>
                </c:pt>
                <c:pt idx="66">
                  <c:v>6.2603216683593601</c:v>
                </c:pt>
                <c:pt idx="67">
                  <c:v>6.1220263257767265</c:v>
                </c:pt>
                <c:pt idx="68">
                  <c:v>7.9090130362521842</c:v>
                </c:pt>
                <c:pt idx="69">
                  <c:v>6.0814822634643662</c:v>
                </c:pt>
                <c:pt idx="70">
                  <c:v>5.5813698170701374</c:v>
                </c:pt>
                <c:pt idx="71">
                  <c:v>5.4732108433123949</c:v>
                </c:pt>
                <c:pt idx="72">
                  <c:v>5.960218304854684</c:v>
                </c:pt>
                <c:pt idx="73">
                  <c:v>6.3554050771849067</c:v>
                </c:pt>
                <c:pt idx="74">
                  <c:v>7.3563494430430909</c:v>
                </c:pt>
                <c:pt idx="75">
                  <c:v>6.7403779396974004</c:v>
                </c:pt>
                <c:pt idx="76">
                  <c:v>5.6355336177676261</c:v>
                </c:pt>
                <c:pt idx="77">
                  <c:v>7.8817023006146778</c:v>
                </c:pt>
                <c:pt idx="78">
                  <c:v>7.4726942079642047</c:v>
                </c:pt>
                <c:pt idx="79">
                  <c:v>6.17991961279645</c:v>
                </c:pt>
                <c:pt idx="80">
                  <c:v>6.2301972618931885</c:v>
                </c:pt>
                <c:pt idx="81">
                  <c:v>7.0848615664212673</c:v>
                </c:pt>
                <c:pt idx="82">
                  <c:v>7.3921630617032914</c:v>
                </c:pt>
                <c:pt idx="83">
                  <c:v>5.0818624024586123</c:v>
                </c:pt>
                <c:pt idx="84">
                  <c:v>7.4144633959590074</c:v>
                </c:pt>
                <c:pt idx="85">
                  <c:v>7.1212219405830277</c:v>
                </c:pt>
                <c:pt idx="86">
                  <c:v>6.8806934517151142</c:v>
                </c:pt>
                <c:pt idx="87">
                  <c:v>7.8285237573516486</c:v>
                </c:pt>
                <c:pt idx="88">
                  <c:v>5.7628564458953386</c:v>
                </c:pt>
                <c:pt idx="89">
                  <c:v>6.244735094007055</c:v>
                </c:pt>
                <c:pt idx="90">
                  <c:v>7.3680951005212147</c:v>
                </c:pt>
                <c:pt idx="91">
                  <c:v>6.0577876674957114</c:v>
                </c:pt>
                <c:pt idx="92">
                  <c:v>7.6166883707895856</c:v>
                </c:pt>
                <c:pt idx="93">
                  <c:v>5.1503053795592209</c:v>
                </c:pt>
                <c:pt idx="94">
                  <c:v>7.8917551261310841</c:v>
                </c:pt>
                <c:pt idx="95">
                  <c:v>7.733361397408304</c:v>
                </c:pt>
                <c:pt idx="96">
                  <c:v>7.4258093936729237</c:v>
                </c:pt>
                <c:pt idx="97">
                  <c:v>5.794468417510295</c:v>
                </c:pt>
                <c:pt idx="98">
                  <c:v>5.1476080108964544</c:v>
                </c:pt>
                <c:pt idx="99">
                  <c:v>7.0229694462084584</c:v>
                </c:pt>
                <c:pt idx="100">
                  <c:v>6.6346308844426183</c:v>
                </c:pt>
                <c:pt idx="101">
                  <c:v>7.4535545424277903</c:v>
                </c:pt>
                <c:pt idx="102">
                  <c:v>6.7460058060243515</c:v>
                </c:pt>
                <c:pt idx="103">
                  <c:v>5.159798780479079</c:v>
                </c:pt>
                <c:pt idx="104">
                  <c:v>5.1168435936429786</c:v>
                </c:pt>
                <c:pt idx="105">
                  <c:v>5.2778649356833558</c:v>
                </c:pt>
                <c:pt idx="106">
                  <c:v>6.0349582184303294</c:v>
                </c:pt>
                <c:pt idx="107">
                  <c:v>5.4350363740794139</c:v>
                </c:pt>
                <c:pt idx="108">
                  <c:v>7.7849154579995226</c:v>
                </c:pt>
                <c:pt idx="109">
                  <c:v>6.3101666715317037</c:v>
                </c:pt>
                <c:pt idx="110">
                  <c:v>7.46417282586249</c:v>
                </c:pt>
                <c:pt idx="111">
                  <c:v>6.2037600050579975</c:v>
                </c:pt>
                <c:pt idx="112">
                  <c:v>5.5017130692987823</c:v>
                </c:pt>
                <c:pt idx="113">
                  <c:v>6.6427169226035687</c:v>
                </c:pt>
                <c:pt idx="114">
                  <c:v>7.4303256970987448</c:v>
                </c:pt>
                <c:pt idx="115">
                  <c:v>7.661789592028553</c:v>
                </c:pt>
                <c:pt idx="116">
                  <c:v>7.3682965486137331</c:v>
                </c:pt>
                <c:pt idx="117">
                  <c:v>6.3517119659912504</c:v>
                </c:pt>
                <c:pt idx="118">
                  <c:v>7.6920714810652022</c:v>
                </c:pt>
                <c:pt idx="119">
                  <c:v>6.3153770350869749</c:v>
                </c:pt>
                <c:pt idx="120">
                  <c:v>6.7329753413297393</c:v>
                </c:pt>
                <c:pt idx="121">
                  <c:v>6.6492248186024945</c:v>
                </c:pt>
                <c:pt idx="122">
                  <c:v>7.4506266787227284</c:v>
                </c:pt>
                <c:pt idx="123">
                  <c:v>5.2434867699792678</c:v>
                </c:pt>
                <c:pt idx="124">
                  <c:v>6.3869259519387702</c:v>
                </c:pt>
                <c:pt idx="125">
                  <c:v>7.2536690225973803</c:v>
                </c:pt>
                <c:pt idx="126">
                  <c:v>7.2658182073795841</c:v>
                </c:pt>
                <c:pt idx="127">
                  <c:v>6.8058802620598673</c:v>
                </c:pt>
                <c:pt idx="128">
                  <c:v>7.9063233786219786</c:v>
                </c:pt>
                <c:pt idx="129">
                  <c:v>7.3820490929457723</c:v>
                </c:pt>
                <c:pt idx="130">
                  <c:v>6.9423911482833693</c:v>
                </c:pt>
                <c:pt idx="131">
                  <c:v>6.7930906617144018</c:v>
                </c:pt>
                <c:pt idx="132">
                  <c:v>7.8050585145079321</c:v>
                </c:pt>
                <c:pt idx="133">
                  <c:v>5.8441003397581497</c:v>
                </c:pt>
                <c:pt idx="134">
                  <c:v>7.5268717557540583</c:v>
                </c:pt>
                <c:pt idx="135">
                  <c:v>6.2742067772095957</c:v>
                </c:pt>
                <c:pt idx="136">
                  <c:v>5.3229275955168749</c:v>
                </c:pt>
                <c:pt idx="137">
                  <c:v>7.245993836417739</c:v>
                </c:pt>
                <c:pt idx="138">
                  <c:v>5.7082157024699489</c:v>
                </c:pt>
                <c:pt idx="139">
                  <c:v>5.9071278326330505</c:v>
                </c:pt>
                <c:pt idx="140">
                  <c:v>6.3329201188023196</c:v>
                </c:pt>
                <c:pt idx="141">
                  <c:v>6.9553727473435867</c:v>
                </c:pt>
                <c:pt idx="142">
                  <c:v>6.2885260471029776</c:v>
                </c:pt>
                <c:pt idx="143">
                  <c:v>7.0400506062588901</c:v>
                </c:pt>
                <c:pt idx="144">
                  <c:v>5.5341313504095115</c:v>
                </c:pt>
                <c:pt idx="145">
                  <c:v>6.1841371919432255</c:v>
                </c:pt>
                <c:pt idx="146">
                  <c:v>5.0447062894168822</c:v>
                </c:pt>
                <c:pt idx="147">
                  <c:v>5.6793893248662926</c:v>
                </c:pt>
                <c:pt idx="148">
                  <c:v>6.2443062476236317</c:v>
                </c:pt>
                <c:pt idx="149">
                  <c:v>7.9694641406576361</c:v>
                </c:pt>
                <c:pt idx="150">
                  <c:v>5.4486698620207221</c:v>
                </c:pt>
                <c:pt idx="151">
                  <c:v>6.4645686333733643</c:v>
                </c:pt>
                <c:pt idx="152">
                  <c:v>7.3939477344893998</c:v>
                </c:pt>
                <c:pt idx="153">
                  <c:v>6.9836571228794408</c:v>
                </c:pt>
                <c:pt idx="154">
                  <c:v>5.3059817486584357</c:v>
                </c:pt>
                <c:pt idx="155">
                  <c:v>5.2378319911607401</c:v>
                </c:pt>
                <c:pt idx="156">
                  <c:v>6.6224254296001881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99855744"/>
        <c:axId val="299856528"/>
      </c:lineChart>
      <c:catAx>
        <c:axId val="299855744"/>
        <c:scaling>
          <c:orientation val="minMax"/>
        </c:scaling>
        <c:delete val="1"/>
        <c:axPos val="b"/>
        <c:majorTickMark val="none"/>
        <c:minorTickMark val="none"/>
        <c:tickLblPos val="nextTo"/>
        <c:crossAx val="299856528"/>
        <c:crosses val="autoZero"/>
        <c:auto val="1"/>
        <c:lblAlgn val="ctr"/>
        <c:lblOffset val="100"/>
        <c:noMultiLvlLbl val="0"/>
      </c:catAx>
      <c:valAx>
        <c:axId val="299856528"/>
        <c:scaling>
          <c:orientation val="minMax"/>
          <c:min val="3"/>
        </c:scaling>
        <c:delete val="1"/>
        <c:axPos val="l"/>
        <c:numFmt formatCode="General" sourceLinked="1"/>
        <c:majorTickMark val="none"/>
        <c:minorTickMark val="none"/>
        <c:tickLblPos val="nextTo"/>
        <c:crossAx val="299855744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Sheet1!$D$3:$D$159</c:f>
              <c:numCache>
                <c:formatCode>General</c:formatCode>
                <c:ptCount val="157"/>
                <c:pt idx="0">
                  <c:v>5.964996503919954</c:v>
                </c:pt>
                <c:pt idx="1">
                  <c:v>5.3197586804338108</c:v>
                </c:pt>
                <c:pt idx="2">
                  <c:v>5.3402252814150577</c:v>
                </c:pt>
                <c:pt idx="3">
                  <c:v>5.3677102437879958</c:v>
                </c:pt>
                <c:pt idx="4">
                  <c:v>6.9227264388419902</c:v>
                </c:pt>
                <c:pt idx="5">
                  <c:v>6.7487590051665212</c:v>
                </c:pt>
                <c:pt idx="6">
                  <c:v>6.2277060068627641</c:v>
                </c:pt>
                <c:pt idx="7">
                  <c:v>6.3355775815302779</c:v>
                </c:pt>
                <c:pt idx="8">
                  <c:v>6.1952241360415279</c:v>
                </c:pt>
                <c:pt idx="9">
                  <c:v>6.071065630374985</c:v>
                </c:pt>
                <c:pt idx="10">
                  <c:v>7.1908513627825839</c:v>
                </c:pt>
                <c:pt idx="11">
                  <c:v>7.8693900167251645</c:v>
                </c:pt>
                <c:pt idx="12">
                  <c:v>5.0912275539064789</c:v>
                </c:pt>
                <c:pt idx="13">
                  <c:v>5.4691991248952014</c:v>
                </c:pt>
                <c:pt idx="14">
                  <c:v>7.0205712480039066</c:v>
                </c:pt>
                <c:pt idx="15">
                  <c:v>7.108903044676496</c:v>
                </c:pt>
                <c:pt idx="16">
                  <c:v>7.1146271059787507</c:v>
                </c:pt>
                <c:pt idx="17">
                  <c:v>5.1419872560787319</c:v>
                </c:pt>
                <c:pt idx="18">
                  <c:v>5.5359067576566021</c:v>
                </c:pt>
                <c:pt idx="19">
                  <c:v>6.4880490712253653</c:v>
                </c:pt>
                <c:pt idx="20">
                  <c:v>7.1477467762547828</c:v>
                </c:pt>
                <c:pt idx="21">
                  <c:v>6.8318024390834129</c:v>
                </c:pt>
                <c:pt idx="22">
                  <c:v>5.8261182966255838</c:v>
                </c:pt>
                <c:pt idx="23">
                  <c:v>6.2118764792088914</c:v>
                </c:pt>
                <c:pt idx="24">
                  <c:v>6.1869452170765715</c:v>
                </c:pt>
                <c:pt idx="25">
                  <c:v>7.2574681192681902</c:v>
                </c:pt>
                <c:pt idx="26">
                  <c:v>7.2582716984247613</c:v>
                </c:pt>
                <c:pt idx="27">
                  <c:v>5.2618427849505531</c:v>
                </c:pt>
                <c:pt idx="28">
                  <c:v>5.0642713680290532</c:v>
                </c:pt>
                <c:pt idx="29">
                  <c:v>5.4621113274281212</c:v>
                </c:pt>
                <c:pt idx="30">
                  <c:v>6.5485700207399979</c:v>
                </c:pt>
                <c:pt idx="31">
                  <c:v>5.2450721807279841</c:v>
                </c:pt>
                <c:pt idx="32">
                  <c:v>5.0600852569692929</c:v>
                </c:pt>
                <c:pt idx="33">
                  <c:v>6.1735797803974979</c:v>
                </c:pt>
                <c:pt idx="34">
                  <c:v>7.9486021533606737</c:v>
                </c:pt>
                <c:pt idx="35">
                  <c:v>7.9052902590021503</c:v>
                </c:pt>
                <c:pt idx="36">
                  <c:v>7.9731385840964251</c:v>
                </c:pt>
                <c:pt idx="37">
                  <c:v>5.3401426077547089</c:v>
                </c:pt>
                <c:pt idx="38">
                  <c:v>5.6626718486723959</c:v>
                </c:pt>
                <c:pt idx="39">
                  <c:v>5.5660110937425635</c:v>
                </c:pt>
                <c:pt idx="40">
                  <c:v>7.3351141688653509</c:v>
                </c:pt>
                <c:pt idx="41">
                  <c:v>6.6334121524220331</c:v>
                </c:pt>
                <c:pt idx="42">
                  <c:v>7.1940730703489333</c:v>
                </c:pt>
                <c:pt idx="43">
                  <c:v>6.1164442151294578</c:v>
                </c:pt>
                <c:pt idx="44">
                  <c:v>5.8802555464124868</c:v>
                </c:pt>
                <c:pt idx="45">
                  <c:v>7.100098090422108</c:v>
                </c:pt>
                <c:pt idx="46">
                  <c:v>7.652492174261857</c:v>
                </c:pt>
                <c:pt idx="47">
                  <c:v>6.2437296461680063</c:v>
                </c:pt>
                <c:pt idx="48">
                  <c:v>6.0659743831654014</c:v>
                </c:pt>
                <c:pt idx="49">
                  <c:v>5.5346574049325046</c:v>
                </c:pt>
                <c:pt idx="50">
                  <c:v>5.3866884566752917</c:v>
                </c:pt>
                <c:pt idx="51">
                  <c:v>5.6496275033223728</c:v>
                </c:pt>
                <c:pt idx="52">
                  <c:v>7.2016837454870588</c:v>
                </c:pt>
                <c:pt idx="53">
                  <c:v>5.8723929530651997</c:v>
                </c:pt>
                <c:pt idx="54">
                  <c:v>7.7777162709488996</c:v>
                </c:pt>
                <c:pt idx="55">
                  <c:v>5.7711412278417393</c:v>
                </c:pt>
                <c:pt idx="56">
                  <c:v>5.218666614127847</c:v>
                </c:pt>
                <c:pt idx="57">
                  <c:v>6.8665388911918548</c:v>
                </c:pt>
                <c:pt idx="58">
                  <c:v>5.5420398391013039</c:v>
                </c:pt>
                <c:pt idx="59">
                  <c:v>5.8828198375312528</c:v>
                </c:pt>
                <c:pt idx="60">
                  <c:v>7.7722722599452529</c:v>
                </c:pt>
                <c:pt idx="61">
                  <c:v>7.0040047764779416</c:v>
                </c:pt>
                <c:pt idx="62">
                  <c:v>6.5299540889789309</c:v>
                </c:pt>
                <c:pt idx="63">
                  <c:v>6.9990268420123662</c:v>
                </c:pt>
                <c:pt idx="64">
                  <c:v>6.2404975637166729</c:v>
                </c:pt>
                <c:pt idx="65">
                  <c:v>5.3465287342458589</c:v>
                </c:pt>
                <c:pt idx="66">
                  <c:v>6.2603216683593601</c:v>
                </c:pt>
                <c:pt idx="67">
                  <c:v>6.1220263257767265</c:v>
                </c:pt>
                <c:pt idx="68">
                  <c:v>7.9090130362521842</c:v>
                </c:pt>
                <c:pt idx="69">
                  <c:v>6.0814822634643662</c:v>
                </c:pt>
                <c:pt idx="70">
                  <c:v>5.5813698170701374</c:v>
                </c:pt>
                <c:pt idx="71">
                  <c:v>5.4732108433123949</c:v>
                </c:pt>
                <c:pt idx="72">
                  <c:v>5.960218304854684</c:v>
                </c:pt>
                <c:pt idx="73">
                  <c:v>6.3554050771849067</c:v>
                </c:pt>
                <c:pt idx="74">
                  <c:v>7.3563494430430909</c:v>
                </c:pt>
                <c:pt idx="75">
                  <c:v>6.7403779396974004</c:v>
                </c:pt>
                <c:pt idx="76">
                  <c:v>5.6355336177676261</c:v>
                </c:pt>
                <c:pt idx="77">
                  <c:v>7.8817023006146778</c:v>
                </c:pt>
                <c:pt idx="78">
                  <c:v>7.4726942079642047</c:v>
                </c:pt>
                <c:pt idx="79">
                  <c:v>6.17991961279645</c:v>
                </c:pt>
                <c:pt idx="80">
                  <c:v>6.2301972618931885</c:v>
                </c:pt>
                <c:pt idx="81">
                  <c:v>7.0848615664212673</c:v>
                </c:pt>
                <c:pt idx="82">
                  <c:v>7.3921630617032914</c:v>
                </c:pt>
                <c:pt idx="83">
                  <c:v>5.0818624024586123</c:v>
                </c:pt>
                <c:pt idx="84">
                  <c:v>7.4144633959590074</c:v>
                </c:pt>
                <c:pt idx="85">
                  <c:v>7.1212219405830277</c:v>
                </c:pt>
                <c:pt idx="86">
                  <c:v>6.8806934517151142</c:v>
                </c:pt>
                <c:pt idx="87">
                  <c:v>7.8285237573516486</c:v>
                </c:pt>
                <c:pt idx="88">
                  <c:v>5.7628564458953386</c:v>
                </c:pt>
                <c:pt idx="89">
                  <c:v>6.244735094007055</c:v>
                </c:pt>
                <c:pt idx="90">
                  <c:v>7.3680951005212147</c:v>
                </c:pt>
                <c:pt idx="91">
                  <c:v>6.0577876674957114</c:v>
                </c:pt>
                <c:pt idx="92">
                  <c:v>7.6166883707895856</c:v>
                </c:pt>
                <c:pt idx="93">
                  <c:v>5.1503053795592209</c:v>
                </c:pt>
                <c:pt idx="94">
                  <c:v>7.8917551261310841</c:v>
                </c:pt>
                <c:pt idx="95">
                  <c:v>7.733361397408304</c:v>
                </c:pt>
                <c:pt idx="96">
                  <c:v>7.4258093936729237</c:v>
                </c:pt>
                <c:pt idx="97">
                  <c:v>5.794468417510295</c:v>
                </c:pt>
                <c:pt idx="98">
                  <c:v>5.1476080108964544</c:v>
                </c:pt>
                <c:pt idx="99">
                  <c:v>7.0229694462084584</c:v>
                </c:pt>
                <c:pt idx="100">
                  <c:v>6.6346308844426183</c:v>
                </c:pt>
                <c:pt idx="101">
                  <c:v>7.4535545424277903</c:v>
                </c:pt>
                <c:pt idx="102">
                  <c:v>6.7460058060243515</c:v>
                </c:pt>
                <c:pt idx="103">
                  <c:v>5.159798780479079</c:v>
                </c:pt>
                <c:pt idx="104">
                  <c:v>5.1168435936429786</c:v>
                </c:pt>
                <c:pt idx="105">
                  <c:v>5.2778649356833558</c:v>
                </c:pt>
                <c:pt idx="106">
                  <c:v>6.0349582184303294</c:v>
                </c:pt>
                <c:pt idx="107">
                  <c:v>5.4350363740794139</c:v>
                </c:pt>
                <c:pt idx="108">
                  <c:v>7.7849154579995226</c:v>
                </c:pt>
                <c:pt idx="109">
                  <c:v>6.3101666715317037</c:v>
                </c:pt>
                <c:pt idx="110">
                  <c:v>7.46417282586249</c:v>
                </c:pt>
                <c:pt idx="111">
                  <c:v>6.2037600050579975</c:v>
                </c:pt>
                <c:pt idx="112">
                  <c:v>5.5017130692987823</c:v>
                </c:pt>
                <c:pt idx="113">
                  <c:v>6.6427169226035687</c:v>
                </c:pt>
                <c:pt idx="114">
                  <c:v>7.4303256970987448</c:v>
                </c:pt>
                <c:pt idx="115">
                  <c:v>7.661789592028553</c:v>
                </c:pt>
                <c:pt idx="116">
                  <c:v>7.3682965486137331</c:v>
                </c:pt>
                <c:pt idx="117">
                  <c:v>6.3517119659912504</c:v>
                </c:pt>
                <c:pt idx="118">
                  <c:v>7.6920714810652022</c:v>
                </c:pt>
                <c:pt idx="119">
                  <c:v>6.3153770350869749</c:v>
                </c:pt>
                <c:pt idx="120">
                  <c:v>6.7329753413297393</c:v>
                </c:pt>
                <c:pt idx="121">
                  <c:v>6.6492248186024945</c:v>
                </c:pt>
                <c:pt idx="122">
                  <c:v>7.4506266787227284</c:v>
                </c:pt>
                <c:pt idx="123">
                  <c:v>5.2434867699792678</c:v>
                </c:pt>
                <c:pt idx="124">
                  <c:v>6.3869259519387702</c:v>
                </c:pt>
                <c:pt idx="125">
                  <c:v>7.2536690225973803</c:v>
                </c:pt>
                <c:pt idx="126">
                  <c:v>7.2658182073795841</c:v>
                </c:pt>
                <c:pt idx="127">
                  <c:v>6.8058802620598673</c:v>
                </c:pt>
                <c:pt idx="128">
                  <c:v>7.9063233786219786</c:v>
                </c:pt>
                <c:pt idx="129">
                  <c:v>7.3820490929457723</c:v>
                </c:pt>
                <c:pt idx="130">
                  <c:v>6.9423911482833693</c:v>
                </c:pt>
                <c:pt idx="131">
                  <c:v>6.7930906617144018</c:v>
                </c:pt>
                <c:pt idx="132">
                  <c:v>7.8050585145079321</c:v>
                </c:pt>
                <c:pt idx="133">
                  <c:v>5.8441003397581497</c:v>
                </c:pt>
                <c:pt idx="134">
                  <c:v>7.5268717557540583</c:v>
                </c:pt>
                <c:pt idx="135">
                  <c:v>6.2742067772095957</c:v>
                </c:pt>
                <c:pt idx="136">
                  <c:v>5.3229275955168749</c:v>
                </c:pt>
                <c:pt idx="137">
                  <c:v>7.245993836417739</c:v>
                </c:pt>
                <c:pt idx="138">
                  <c:v>5.7082157024699489</c:v>
                </c:pt>
                <c:pt idx="139">
                  <c:v>5.9071278326330505</c:v>
                </c:pt>
                <c:pt idx="140">
                  <c:v>6.3329201188023196</c:v>
                </c:pt>
                <c:pt idx="141">
                  <c:v>6.9553727473435867</c:v>
                </c:pt>
                <c:pt idx="142">
                  <c:v>6.2885260471029776</c:v>
                </c:pt>
                <c:pt idx="143">
                  <c:v>7.0400506062588901</c:v>
                </c:pt>
                <c:pt idx="144">
                  <c:v>5.5341313504095115</c:v>
                </c:pt>
                <c:pt idx="145">
                  <c:v>6.1841371919432255</c:v>
                </c:pt>
                <c:pt idx="146">
                  <c:v>5.0447062894168822</c:v>
                </c:pt>
                <c:pt idx="147">
                  <c:v>5.6793893248662926</c:v>
                </c:pt>
                <c:pt idx="148">
                  <c:v>6.2443062476236317</c:v>
                </c:pt>
                <c:pt idx="149">
                  <c:v>7.9694641406576361</c:v>
                </c:pt>
                <c:pt idx="150">
                  <c:v>5.4486698620207221</c:v>
                </c:pt>
                <c:pt idx="151">
                  <c:v>6.4645686333733643</c:v>
                </c:pt>
                <c:pt idx="152">
                  <c:v>7.3939477344893998</c:v>
                </c:pt>
                <c:pt idx="153">
                  <c:v>6.9836571228794408</c:v>
                </c:pt>
                <c:pt idx="154">
                  <c:v>5.3059817486584357</c:v>
                </c:pt>
                <c:pt idx="155">
                  <c:v>5.2378319911607401</c:v>
                </c:pt>
                <c:pt idx="156">
                  <c:v>6.6224254296001881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01607280"/>
        <c:axId val="301606496"/>
      </c:lineChart>
      <c:catAx>
        <c:axId val="301607280"/>
        <c:scaling>
          <c:orientation val="minMax"/>
        </c:scaling>
        <c:delete val="1"/>
        <c:axPos val="b"/>
        <c:majorTickMark val="none"/>
        <c:minorTickMark val="none"/>
        <c:tickLblPos val="nextTo"/>
        <c:crossAx val="301606496"/>
        <c:crosses val="autoZero"/>
        <c:auto val="1"/>
        <c:lblAlgn val="ctr"/>
        <c:lblOffset val="100"/>
        <c:noMultiLvlLbl val="0"/>
      </c:catAx>
      <c:valAx>
        <c:axId val="301606496"/>
        <c:scaling>
          <c:orientation val="minMax"/>
          <c:min val="3"/>
        </c:scaling>
        <c:delete val="1"/>
        <c:axPos val="l"/>
        <c:numFmt formatCode="General" sourceLinked="1"/>
        <c:majorTickMark val="none"/>
        <c:minorTickMark val="none"/>
        <c:tickLblPos val="nextTo"/>
        <c:crossAx val="301607280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Sheet1!$D$3:$D$159</c:f>
              <c:numCache>
                <c:formatCode>General</c:formatCode>
                <c:ptCount val="157"/>
                <c:pt idx="0">
                  <c:v>5.964996503919954</c:v>
                </c:pt>
                <c:pt idx="1">
                  <c:v>5.3197586804338108</c:v>
                </c:pt>
                <c:pt idx="2">
                  <c:v>5.3402252814150577</c:v>
                </c:pt>
                <c:pt idx="3">
                  <c:v>5.3677102437879958</c:v>
                </c:pt>
                <c:pt idx="4">
                  <c:v>6.9227264388419902</c:v>
                </c:pt>
                <c:pt idx="5">
                  <c:v>6.7487590051665212</c:v>
                </c:pt>
                <c:pt idx="6">
                  <c:v>6.2277060068627641</c:v>
                </c:pt>
                <c:pt idx="7">
                  <c:v>6.3355775815302779</c:v>
                </c:pt>
                <c:pt idx="8">
                  <c:v>6.1952241360415279</c:v>
                </c:pt>
                <c:pt idx="9">
                  <c:v>6.071065630374985</c:v>
                </c:pt>
                <c:pt idx="10">
                  <c:v>7.1908513627825839</c:v>
                </c:pt>
                <c:pt idx="11">
                  <c:v>7.8693900167251645</c:v>
                </c:pt>
                <c:pt idx="12">
                  <c:v>5.0912275539064789</c:v>
                </c:pt>
                <c:pt idx="13">
                  <c:v>5.4691991248952014</c:v>
                </c:pt>
                <c:pt idx="14">
                  <c:v>7.0205712480039066</c:v>
                </c:pt>
                <c:pt idx="15">
                  <c:v>7.108903044676496</c:v>
                </c:pt>
                <c:pt idx="16">
                  <c:v>7.1146271059787507</c:v>
                </c:pt>
                <c:pt idx="17">
                  <c:v>5.1419872560787319</c:v>
                </c:pt>
                <c:pt idx="18">
                  <c:v>5.5359067576566021</c:v>
                </c:pt>
                <c:pt idx="19">
                  <c:v>6.4880490712253653</c:v>
                </c:pt>
                <c:pt idx="20">
                  <c:v>7.1477467762547828</c:v>
                </c:pt>
                <c:pt idx="21">
                  <c:v>6.8318024390834129</c:v>
                </c:pt>
                <c:pt idx="22">
                  <c:v>5.8261182966255838</c:v>
                </c:pt>
                <c:pt idx="23">
                  <c:v>6.2118764792088914</c:v>
                </c:pt>
                <c:pt idx="24">
                  <c:v>6.1869452170765715</c:v>
                </c:pt>
                <c:pt idx="25">
                  <c:v>7.2574681192681902</c:v>
                </c:pt>
                <c:pt idx="26">
                  <c:v>7.2582716984247613</c:v>
                </c:pt>
                <c:pt idx="27">
                  <c:v>5.2618427849505531</c:v>
                </c:pt>
                <c:pt idx="28">
                  <c:v>5.0642713680290532</c:v>
                </c:pt>
                <c:pt idx="29">
                  <c:v>5.4621113274281212</c:v>
                </c:pt>
                <c:pt idx="30">
                  <c:v>6.5485700207399979</c:v>
                </c:pt>
                <c:pt idx="31">
                  <c:v>5.2450721807279841</c:v>
                </c:pt>
                <c:pt idx="32">
                  <c:v>5.0600852569692929</c:v>
                </c:pt>
                <c:pt idx="33">
                  <c:v>6.1735797803974979</c:v>
                </c:pt>
                <c:pt idx="34">
                  <c:v>7.9486021533606737</c:v>
                </c:pt>
                <c:pt idx="35">
                  <c:v>7.9052902590021503</c:v>
                </c:pt>
                <c:pt idx="36">
                  <c:v>7.9731385840964251</c:v>
                </c:pt>
                <c:pt idx="37">
                  <c:v>5.3401426077547089</c:v>
                </c:pt>
                <c:pt idx="38">
                  <c:v>5.6626718486723959</c:v>
                </c:pt>
                <c:pt idx="39">
                  <c:v>5.5660110937425635</c:v>
                </c:pt>
                <c:pt idx="40">
                  <c:v>7.3351141688653509</c:v>
                </c:pt>
                <c:pt idx="41">
                  <c:v>6.6334121524220331</c:v>
                </c:pt>
                <c:pt idx="42">
                  <c:v>7.1940730703489333</c:v>
                </c:pt>
                <c:pt idx="43">
                  <c:v>6.1164442151294578</c:v>
                </c:pt>
                <c:pt idx="44">
                  <c:v>5.8802555464124868</c:v>
                </c:pt>
                <c:pt idx="45">
                  <c:v>7.100098090422108</c:v>
                </c:pt>
                <c:pt idx="46">
                  <c:v>7.652492174261857</c:v>
                </c:pt>
                <c:pt idx="47">
                  <c:v>6.2437296461680063</c:v>
                </c:pt>
                <c:pt idx="48">
                  <c:v>6.0659743831654014</c:v>
                </c:pt>
                <c:pt idx="49">
                  <c:v>5.5346574049325046</c:v>
                </c:pt>
                <c:pt idx="50">
                  <c:v>5.3866884566752917</c:v>
                </c:pt>
                <c:pt idx="51">
                  <c:v>5.6496275033223728</c:v>
                </c:pt>
                <c:pt idx="52">
                  <c:v>7.2016837454870588</c:v>
                </c:pt>
                <c:pt idx="53">
                  <c:v>5.8723929530651997</c:v>
                </c:pt>
                <c:pt idx="54">
                  <c:v>7.7777162709488996</c:v>
                </c:pt>
                <c:pt idx="55">
                  <c:v>5.7711412278417393</c:v>
                </c:pt>
                <c:pt idx="56">
                  <c:v>5.218666614127847</c:v>
                </c:pt>
                <c:pt idx="57">
                  <c:v>6.8665388911918548</c:v>
                </c:pt>
                <c:pt idx="58">
                  <c:v>5.5420398391013039</c:v>
                </c:pt>
                <c:pt idx="59">
                  <c:v>5.8828198375312528</c:v>
                </c:pt>
                <c:pt idx="60">
                  <c:v>7.7722722599452529</c:v>
                </c:pt>
                <c:pt idx="61">
                  <c:v>7.0040047764779416</c:v>
                </c:pt>
                <c:pt idx="62">
                  <c:v>6.5299540889789309</c:v>
                </c:pt>
                <c:pt idx="63">
                  <c:v>6.9990268420123662</c:v>
                </c:pt>
                <c:pt idx="64">
                  <c:v>6.2404975637166729</c:v>
                </c:pt>
                <c:pt idx="65">
                  <c:v>5.3465287342458589</c:v>
                </c:pt>
                <c:pt idx="66">
                  <c:v>6.2603216683593601</c:v>
                </c:pt>
                <c:pt idx="67">
                  <c:v>6.1220263257767265</c:v>
                </c:pt>
                <c:pt idx="68">
                  <c:v>7.9090130362521842</c:v>
                </c:pt>
                <c:pt idx="69">
                  <c:v>6.0814822634643662</c:v>
                </c:pt>
                <c:pt idx="70">
                  <c:v>5.5813698170701374</c:v>
                </c:pt>
                <c:pt idx="71">
                  <c:v>5.4732108433123949</c:v>
                </c:pt>
                <c:pt idx="72">
                  <c:v>5.960218304854684</c:v>
                </c:pt>
                <c:pt idx="73">
                  <c:v>6.3554050771849067</c:v>
                </c:pt>
                <c:pt idx="74">
                  <c:v>7.3563494430430909</c:v>
                </c:pt>
                <c:pt idx="75">
                  <c:v>6.7403779396974004</c:v>
                </c:pt>
                <c:pt idx="76">
                  <c:v>5.6355336177676261</c:v>
                </c:pt>
                <c:pt idx="77">
                  <c:v>7.8817023006146778</c:v>
                </c:pt>
                <c:pt idx="78">
                  <c:v>7.4726942079642047</c:v>
                </c:pt>
                <c:pt idx="79">
                  <c:v>6.17991961279645</c:v>
                </c:pt>
                <c:pt idx="80">
                  <c:v>6.2301972618931885</c:v>
                </c:pt>
                <c:pt idx="81">
                  <c:v>7.0848615664212673</c:v>
                </c:pt>
                <c:pt idx="82">
                  <c:v>7.3921630617032914</c:v>
                </c:pt>
                <c:pt idx="83">
                  <c:v>5.0818624024586123</c:v>
                </c:pt>
                <c:pt idx="84">
                  <c:v>7.4144633959590074</c:v>
                </c:pt>
                <c:pt idx="85">
                  <c:v>7.1212219405830277</c:v>
                </c:pt>
                <c:pt idx="86">
                  <c:v>6.8806934517151142</c:v>
                </c:pt>
                <c:pt idx="87">
                  <c:v>7.8285237573516486</c:v>
                </c:pt>
                <c:pt idx="88">
                  <c:v>5.7628564458953386</c:v>
                </c:pt>
                <c:pt idx="89">
                  <c:v>6.244735094007055</c:v>
                </c:pt>
                <c:pt idx="90">
                  <c:v>7.3680951005212147</c:v>
                </c:pt>
                <c:pt idx="91">
                  <c:v>6.0577876674957114</c:v>
                </c:pt>
                <c:pt idx="92">
                  <c:v>7.6166883707895856</c:v>
                </c:pt>
                <c:pt idx="93">
                  <c:v>5.1503053795592209</c:v>
                </c:pt>
                <c:pt idx="94">
                  <c:v>7.8917551261310841</c:v>
                </c:pt>
                <c:pt idx="95">
                  <c:v>7.733361397408304</c:v>
                </c:pt>
                <c:pt idx="96">
                  <c:v>7.4258093936729237</c:v>
                </c:pt>
                <c:pt idx="97">
                  <c:v>5.794468417510295</c:v>
                </c:pt>
                <c:pt idx="98">
                  <c:v>5.1476080108964544</c:v>
                </c:pt>
                <c:pt idx="99">
                  <c:v>7.0229694462084584</c:v>
                </c:pt>
                <c:pt idx="100">
                  <c:v>6.6346308844426183</c:v>
                </c:pt>
                <c:pt idx="101">
                  <c:v>7.4535545424277903</c:v>
                </c:pt>
                <c:pt idx="102">
                  <c:v>6.7460058060243515</c:v>
                </c:pt>
                <c:pt idx="103">
                  <c:v>5.159798780479079</c:v>
                </c:pt>
                <c:pt idx="104">
                  <c:v>5.1168435936429786</c:v>
                </c:pt>
                <c:pt idx="105">
                  <c:v>5.2778649356833558</c:v>
                </c:pt>
                <c:pt idx="106">
                  <c:v>6.0349582184303294</c:v>
                </c:pt>
                <c:pt idx="107">
                  <c:v>5.4350363740794139</c:v>
                </c:pt>
                <c:pt idx="108">
                  <c:v>7.7849154579995226</c:v>
                </c:pt>
                <c:pt idx="109">
                  <c:v>6.3101666715317037</c:v>
                </c:pt>
                <c:pt idx="110">
                  <c:v>7.46417282586249</c:v>
                </c:pt>
                <c:pt idx="111">
                  <c:v>6.2037600050579975</c:v>
                </c:pt>
                <c:pt idx="112">
                  <c:v>5.5017130692987823</c:v>
                </c:pt>
                <c:pt idx="113">
                  <c:v>6.6427169226035687</c:v>
                </c:pt>
                <c:pt idx="114">
                  <c:v>7.4303256970987448</c:v>
                </c:pt>
                <c:pt idx="115">
                  <c:v>7.661789592028553</c:v>
                </c:pt>
                <c:pt idx="116">
                  <c:v>7.3682965486137331</c:v>
                </c:pt>
                <c:pt idx="117">
                  <c:v>6.3517119659912504</c:v>
                </c:pt>
                <c:pt idx="118">
                  <c:v>7.6920714810652022</c:v>
                </c:pt>
                <c:pt idx="119">
                  <c:v>6.3153770350869749</c:v>
                </c:pt>
                <c:pt idx="120">
                  <c:v>6.7329753413297393</c:v>
                </c:pt>
                <c:pt idx="121">
                  <c:v>6.6492248186024945</c:v>
                </c:pt>
                <c:pt idx="122">
                  <c:v>7.4506266787227284</c:v>
                </c:pt>
                <c:pt idx="123">
                  <c:v>5.2434867699792678</c:v>
                </c:pt>
                <c:pt idx="124">
                  <c:v>6.3869259519387702</c:v>
                </c:pt>
                <c:pt idx="125">
                  <c:v>7.2536690225973803</c:v>
                </c:pt>
                <c:pt idx="126">
                  <c:v>7.2658182073795841</c:v>
                </c:pt>
                <c:pt idx="127">
                  <c:v>6.8058802620598673</c:v>
                </c:pt>
                <c:pt idx="128">
                  <c:v>7.9063233786219786</c:v>
                </c:pt>
                <c:pt idx="129">
                  <c:v>7.3820490929457723</c:v>
                </c:pt>
                <c:pt idx="130">
                  <c:v>6.9423911482833693</c:v>
                </c:pt>
                <c:pt idx="131">
                  <c:v>6.7930906617144018</c:v>
                </c:pt>
                <c:pt idx="132">
                  <c:v>7.8050585145079321</c:v>
                </c:pt>
                <c:pt idx="133">
                  <c:v>5.8441003397581497</c:v>
                </c:pt>
                <c:pt idx="134">
                  <c:v>7.5268717557540583</c:v>
                </c:pt>
                <c:pt idx="135">
                  <c:v>6.2742067772095957</c:v>
                </c:pt>
                <c:pt idx="136">
                  <c:v>5.3229275955168749</c:v>
                </c:pt>
                <c:pt idx="137">
                  <c:v>7.245993836417739</c:v>
                </c:pt>
                <c:pt idx="138">
                  <c:v>5.7082157024699489</c:v>
                </c:pt>
                <c:pt idx="139">
                  <c:v>5.9071278326330505</c:v>
                </c:pt>
                <c:pt idx="140">
                  <c:v>6.3329201188023196</c:v>
                </c:pt>
                <c:pt idx="141">
                  <c:v>6.9553727473435867</c:v>
                </c:pt>
                <c:pt idx="142">
                  <c:v>6.2885260471029776</c:v>
                </c:pt>
                <c:pt idx="143">
                  <c:v>7.0400506062588901</c:v>
                </c:pt>
                <c:pt idx="144">
                  <c:v>5.5341313504095115</c:v>
                </c:pt>
                <c:pt idx="145">
                  <c:v>6.1841371919432255</c:v>
                </c:pt>
                <c:pt idx="146">
                  <c:v>5.0447062894168822</c:v>
                </c:pt>
                <c:pt idx="147">
                  <c:v>5.6793893248662926</c:v>
                </c:pt>
                <c:pt idx="148">
                  <c:v>6.2443062476236317</c:v>
                </c:pt>
                <c:pt idx="149">
                  <c:v>7.9694641406576361</c:v>
                </c:pt>
                <c:pt idx="150">
                  <c:v>5.4486698620207221</c:v>
                </c:pt>
                <c:pt idx="151">
                  <c:v>6.4645686333733643</c:v>
                </c:pt>
                <c:pt idx="152">
                  <c:v>7.3939477344893998</c:v>
                </c:pt>
                <c:pt idx="153">
                  <c:v>6.9836571228794408</c:v>
                </c:pt>
                <c:pt idx="154">
                  <c:v>5.3059817486584357</c:v>
                </c:pt>
                <c:pt idx="155">
                  <c:v>5.2378319911607401</c:v>
                </c:pt>
                <c:pt idx="156">
                  <c:v>6.6224254296001881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01603360"/>
        <c:axId val="301603752"/>
      </c:lineChart>
      <c:catAx>
        <c:axId val="301603360"/>
        <c:scaling>
          <c:orientation val="minMax"/>
        </c:scaling>
        <c:delete val="1"/>
        <c:axPos val="b"/>
        <c:majorTickMark val="none"/>
        <c:minorTickMark val="none"/>
        <c:tickLblPos val="nextTo"/>
        <c:crossAx val="301603752"/>
        <c:crosses val="autoZero"/>
        <c:auto val="1"/>
        <c:lblAlgn val="ctr"/>
        <c:lblOffset val="100"/>
        <c:noMultiLvlLbl val="0"/>
      </c:catAx>
      <c:valAx>
        <c:axId val="301603752"/>
        <c:scaling>
          <c:orientation val="minMax"/>
          <c:min val="3"/>
        </c:scaling>
        <c:delete val="1"/>
        <c:axPos val="l"/>
        <c:numFmt formatCode="General" sourceLinked="1"/>
        <c:majorTickMark val="none"/>
        <c:minorTickMark val="none"/>
        <c:tickLblPos val="nextTo"/>
        <c:crossAx val="301603360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Sheet1!$D$3:$D$159</c:f>
              <c:numCache>
                <c:formatCode>General</c:formatCode>
                <c:ptCount val="157"/>
                <c:pt idx="0">
                  <c:v>5.964996503919954</c:v>
                </c:pt>
                <c:pt idx="1">
                  <c:v>5.3197586804338108</c:v>
                </c:pt>
                <c:pt idx="2">
                  <c:v>5.3402252814150577</c:v>
                </c:pt>
                <c:pt idx="3">
                  <c:v>5.3677102437879958</c:v>
                </c:pt>
                <c:pt idx="4">
                  <c:v>6.9227264388419902</c:v>
                </c:pt>
                <c:pt idx="5">
                  <c:v>6.7487590051665212</c:v>
                </c:pt>
                <c:pt idx="6">
                  <c:v>6.2277060068627641</c:v>
                </c:pt>
                <c:pt idx="7">
                  <c:v>6.3355775815302779</c:v>
                </c:pt>
                <c:pt idx="8">
                  <c:v>6.1952241360415279</c:v>
                </c:pt>
                <c:pt idx="9">
                  <c:v>6.071065630374985</c:v>
                </c:pt>
                <c:pt idx="10">
                  <c:v>7.1908513627825839</c:v>
                </c:pt>
                <c:pt idx="11">
                  <c:v>7.8693900167251645</c:v>
                </c:pt>
                <c:pt idx="12">
                  <c:v>5.0912275539064789</c:v>
                </c:pt>
                <c:pt idx="13">
                  <c:v>5.4691991248952014</c:v>
                </c:pt>
                <c:pt idx="14">
                  <c:v>7.0205712480039066</c:v>
                </c:pt>
                <c:pt idx="15">
                  <c:v>7.108903044676496</c:v>
                </c:pt>
                <c:pt idx="16">
                  <c:v>7.1146271059787507</c:v>
                </c:pt>
                <c:pt idx="17">
                  <c:v>5.1419872560787319</c:v>
                </c:pt>
                <c:pt idx="18">
                  <c:v>5.5359067576566021</c:v>
                </c:pt>
                <c:pt idx="19">
                  <c:v>6.4880490712253653</c:v>
                </c:pt>
                <c:pt idx="20">
                  <c:v>7.1477467762547828</c:v>
                </c:pt>
                <c:pt idx="21">
                  <c:v>6.8318024390834129</c:v>
                </c:pt>
                <c:pt idx="22">
                  <c:v>5.8261182966255838</c:v>
                </c:pt>
                <c:pt idx="23">
                  <c:v>6.2118764792088914</c:v>
                </c:pt>
                <c:pt idx="24">
                  <c:v>6.1869452170765715</c:v>
                </c:pt>
                <c:pt idx="25">
                  <c:v>7.2574681192681902</c:v>
                </c:pt>
                <c:pt idx="26">
                  <c:v>7.2582716984247613</c:v>
                </c:pt>
                <c:pt idx="27">
                  <c:v>5.2618427849505531</c:v>
                </c:pt>
                <c:pt idx="28">
                  <c:v>5.0642713680290532</c:v>
                </c:pt>
                <c:pt idx="29">
                  <c:v>5.4621113274281212</c:v>
                </c:pt>
                <c:pt idx="30">
                  <c:v>6.5485700207399979</c:v>
                </c:pt>
                <c:pt idx="31">
                  <c:v>5.2450721807279841</c:v>
                </c:pt>
                <c:pt idx="32">
                  <c:v>5.0600852569692929</c:v>
                </c:pt>
                <c:pt idx="33">
                  <c:v>6.1735797803974979</c:v>
                </c:pt>
                <c:pt idx="34">
                  <c:v>7.9486021533606737</c:v>
                </c:pt>
                <c:pt idx="35">
                  <c:v>7.9052902590021503</c:v>
                </c:pt>
                <c:pt idx="36">
                  <c:v>7.9731385840964251</c:v>
                </c:pt>
                <c:pt idx="37">
                  <c:v>5.3401426077547089</c:v>
                </c:pt>
                <c:pt idx="38">
                  <c:v>5.6626718486723959</c:v>
                </c:pt>
                <c:pt idx="39">
                  <c:v>5.5660110937425635</c:v>
                </c:pt>
                <c:pt idx="40">
                  <c:v>7.3351141688653509</c:v>
                </c:pt>
                <c:pt idx="41">
                  <c:v>6.6334121524220331</c:v>
                </c:pt>
                <c:pt idx="42">
                  <c:v>7.1940730703489333</c:v>
                </c:pt>
                <c:pt idx="43">
                  <c:v>6.1164442151294578</c:v>
                </c:pt>
                <c:pt idx="44">
                  <c:v>5.8802555464124868</c:v>
                </c:pt>
                <c:pt idx="45">
                  <c:v>7.100098090422108</c:v>
                </c:pt>
                <c:pt idx="46">
                  <c:v>7.652492174261857</c:v>
                </c:pt>
                <c:pt idx="47">
                  <c:v>6.2437296461680063</c:v>
                </c:pt>
                <c:pt idx="48">
                  <c:v>6.0659743831654014</c:v>
                </c:pt>
                <c:pt idx="49">
                  <c:v>5.5346574049325046</c:v>
                </c:pt>
                <c:pt idx="50">
                  <c:v>5.3866884566752917</c:v>
                </c:pt>
                <c:pt idx="51">
                  <c:v>5.6496275033223728</c:v>
                </c:pt>
                <c:pt idx="52">
                  <c:v>7.2016837454870588</c:v>
                </c:pt>
                <c:pt idx="53">
                  <c:v>5.8723929530651997</c:v>
                </c:pt>
                <c:pt idx="54">
                  <c:v>7.7777162709488996</c:v>
                </c:pt>
                <c:pt idx="55">
                  <c:v>5.7711412278417393</c:v>
                </c:pt>
                <c:pt idx="56">
                  <c:v>5.218666614127847</c:v>
                </c:pt>
                <c:pt idx="57">
                  <c:v>6.8665388911918548</c:v>
                </c:pt>
                <c:pt idx="58">
                  <c:v>5.5420398391013039</c:v>
                </c:pt>
                <c:pt idx="59">
                  <c:v>5.8828198375312528</c:v>
                </c:pt>
                <c:pt idx="60">
                  <c:v>7.7722722599452529</c:v>
                </c:pt>
                <c:pt idx="61">
                  <c:v>7.0040047764779416</c:v>
                </c:pt>
                <c:pt idx="62">
                  <c:v>6.5299540889789309</c:v>
                </c:pt>
                <c:pt idx="63">
                  <c:v>6.9990268420123662</c:v>
                </c:pt>
                <c:pt idx="64">
                  <c:v>6.2404975637166729</c:v>
                </c:pt>
                <c:pt idx="65">
                  <c:v>5.3465287342458589</c:v>
                </c:pt>
                <c:pt idx="66">
                  <c:v>6.2603216683593601</c:v>
                </c:pt>
                <c:pt idx="67">
                  <c:v>6.1220263257767265</c:v>
                </c:pt>
                <c:pt idx="68">
                  <c:v>7.9090130362521842</c:v>
                </c:pt>
                <c:pt idx="69">
                  <c:v>6.0814822634643662</c:v>
                </c:pt>
                <c:pt idx="70">
                  <c:v>5.5813698170701374</c:v>
                </c:pt>
                <c:pt idx="71">
                  <c:v>5.4732108433123949</c:v>
                </c:pt>
                <c:pt idx="72">
                  <c:v>5.960218304854684</c:v>
                </c:pt>
                <c:pt idx="73">
                  <c:v>6.3554050771849067</c:v>
                </c:pt>
                <c:pt idx="74">
                  <c:v>7.3563494430430909</c:v>
                </c:pt>
                <c:pt idx="75">
                  <c:v>6.7403779396974004</c:v>
                </c:pt>
                <c:pt idx="76">
                  <c:v>5.6355336177676261</c:v>
                </c:pt>
                <c:pt idx="77">
                  <c:v>7.8817023006146778</c:v>
                </c:pt>
                <c:pt idx="78">
                  <c:v>7.4726942079642047</c:v>
                </c:pt>
                <c:pt idx="79">
                  <c:v>6.17991961279645</c:v>
                </c:pt>
                <c:pt idx="80">
                  <c:v>6.2301972618931885</c:v>
                </c:pt>
                <c:pt idx="81">
                  <c:v>7.0848615664212673</c:v>
                </c:pt>
                <c:pt idx="82">
                  <c:v>7.3921630617032914</c:v>
                </c:pt>
                <c:pt idx="83">
                  <c:v>5.0818624024586123</c:v>
                </c:pt>
                <c:pt idx="84">
                  <c:v>7.4144633959590074</c:v>
                </c:pt>
                <c:pt idx="85">
                  <c:v>7.1212219405830277</c:v>
                </c:pt>
                <c:pt idx="86">
                  <c:v>6.8806934517151142</c:v>
                </c:pt>
                <c:pt idx="87">
                  <c:v>7.8285237573516486</c:v>
                </c:pt>
                <c:pt idx="88">
                  <c:v>5.7628564458953386</c:v>
                </c:pt>
                <c:pt idx="89">
                  <c:v>6.244735094007055</c:v>
                </c:pt>
                <c:pt idx="90">
                  <c:v>7.3680951005212147</c:v>
                </c:pt>
                <c:pt idx="91">
                  <c:v>6.0577876674957114</c:v>
                </c:pt>
                <c:pt idx="92">
                  <c:v>7.6166883707895856</c:v>
                </c:pt>
                <c:pt idx="93">
                  <c:v>5.1503053795592209</c:v>
                </c:pt>
                <c:pt idx="94">
                  <c:v>7.8917551261310841</c:v>
                </c:pt>
                <c:pt idx="95">
                  <c:v>7.733361397408304</c:v>
                </c:pt>
                <c:pt idx="96">
                  <c:v>7.4258093936729237</c:v>
                </c:pt>
                <c:pt idx="97">
                  <c:v>5.794468417510295</c:v>
                </c:pt>
                <c:pt idx="98">
                  <c:v>5.1476080108964544</c:v>
                </c:pt>
                <c:pt idx="99">
                  <c:v>7.0229694462084584</c:v>
                </c:pt>
                <c:pt idx="100">
                  <c:v>6.6346308844426183</c:v>
                </c:pt>
                <c:pt idx="101">
                  <c:v>7.4535545424277903</c:v>
                </c:pt>
                <c:pt idx="102">
                  <c:v>6.7460058060243515</c:v>
                </c:pt>
                <c:pt idx="103">
                  <c:v>5.159798780479079</c:v>
                </c:pt>
                <c:pt idx="104">
                  <c:v>5.1168435936429786</c:v>
                </c:pt>
                <c:pt idx="105">
                  <c:v>5.2778649356833558</c:v>
                </c:pt>
                <c:pt idx="106">
                  <c:v>6.0349582184303294</c:v>
                </c:pt>
                <c:pt idx="107">
                  <c:v>5.4350363740794139</c:v>
                </c:pt>
                <c:pt idx="108">
                  <c:v>7.7849154579995226</c:v>
                </c:pt>
                <c:pt idx="109">
                  <c:v>6.3101666715317037</c:v>
                </c:pt>
                <c:pt idx="110">
                  <c:v>7.46417282586249</c:v>
                </c:pt>
                <c:pt idx="111">
                  <c:v>6.2037600050579975</c:v>
                </c:pt>
                <c:pt idx="112">
                  <c:v>5.5017130692987823</c:v>
                </c:pt>
                <c:pt idx="113">
                  <c:v>6.6427169226035687</c:v>
                </c:pt>
                <c:pt idx="114">
                  <c:v>7.4303256970987448</c:v>
                </c:pt>
                <c:pt idx="115">
                  <c:v>7.661789592028553</c:v>
                </c:pt>
                <c:pt idx="116">
                  <c:v>7.3682965486137331</c:v>
                </c:pt>
                <c:pt idx="117">
                  <c:v>6.3517119659912504</c:v>
                </c:pt>
                <c:pt idx="118">
                  <c:v>7.6920714810652022</c:v>
                </c:pt>
                <c:pt idx="119">
                  <c:v>6.3153770350869749</c:v>
                </c:pt>
                <c:pt idx="120">
                  <c:v>6.7329753413297393</c:v>
                </c:pt>
                <c:pt idx="121">
                  <c:v>6.6492248186024945</c:v>
                </c:pt>
                <c:pt idx="122">
                  <c:v>7.4506266787227284</c:v>
                </c:pt>
                <c:pt idx="123">
                  <c:v>5.2434867699792678</c:v>
                </c:pt>
                <c:pt idx="124">
                  <c:v>6.3869259519387702</c:v>
                </c:pt>
                <c:pt idx="125">
                  <c:v>7.2536690225973803</c:v>
                </c:pt>
                <c:pt idx="126">
                  <c:v>7.2658182073795841</c:v>
                </c:pt>
                <c:pt idx="127">
                  <c:v>6.8058802620598673</c:v>
                </c:pt>
                <c:pt idx="128">
                  <c:v>7.9063233786219786</c:v>
                </c:pt>
                <c:pt idx="129">
                  <c:v>7.3820490929457723</c:v>
                </c:pt>
                <c:pt idx="130">
                  <c:v>6.9423911482833693</c:v>
                </c:pt>
                <c:pt idx="131">
                  <c:v>6.7930906617144018</c:v>
                </c:pt>
                <c:pt idx="132">
                  <c:v>7.8050585145079321</c:v>
                </c:pt>
                <c:pt idx="133">
                  <c:v>5.8441003397581497</c:v>
                </c:pt>
                <c:pt idx="134">
                  <c:v>7.5268717557540583</c:v>
                </c:pt>
                <c:pt idx="135">
                  <c:v>6.2742067772095957</c:v>
                </c:pt>
                <c:pt idx="136">
                  <c:v>5.3229275955168749</c:v>
                </c:pt>
                <c:pt idx="137">
                  <c:v>7.245993836417739</c:v>
                </c:pt>
                <c:pt idx="138">
                  <c:v>5.7082157024699489</c:v>
                </c:pt>
                <c:pt idx="139">
                  <c:v>5.9071278326330505</c:v>
                </c:pt>
                <c:pt idx="140">
                  <c:v>6.3329201188023196</c:v>
                </c:pt>
                <c:pt idx="141">
                  <c:v>6.9553727473435867</c:v>
                </c:pt>
                <c:pt idx="142">
                  <c:v>6.2885260471029776</c:v>
                </c:pt>
                <c:pt idx="143">
                  <c:v>7.0400506062588901</c:v>
                </c:pt>
                <c:pt idx="144">
                  <c:v>5.5341313504095115</c:v>
                </c:pt>
                <c:pt idx="145">
                  <c:v>6.1841371919432255</c:v>
                </c:pt>
                <c:pt idx="146">
                  <c:v>5.0447062894168822</c:v>
                </c:pt>
                <c:pt idx="147">
                  <c:v>5.6793893248662926</c:v>
                </c:pt>
                <c:pt idx="148">
                  <c:v>6.2443062476236317</c:v>
                </c:pt>
                <c:pt idx="149">
                  <c:v>7.9694641406576361</c:v>
                </c:pt>
                <c:pt idx="150">
                  <c:v>5.4486698620207221</c:v>
                </c:pt>
                <c:pt idx="151">
                  <c:v>6.4645686333733643</c:v>
                </c:pt>
                <c:pt idx="152">
                  <c:v>7.3939477344893998</c:v>
                </c:pt>
                <c:pt idx="153">
                  <c:v>6.9836571228794408</c:v>
                </c:pt>
                <c:pt idx="154">
                  <c:v>5.3059817486584357</c:v>
                </c:pt>
                <c:pt idx="155">
                  <c:v>5.2378319911607401</c:v>
                </c:pt>
                <c:pt idx="156">
                  <c:v>6.6224254296001881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01601400"/>
        <c:axId val="301607672"/>
      </c:lineChart>
      <c:catAx>
        <c:axId val="301601400"/>
        <c:scaling>
          <c:orientation val="minMax"/>
        </c:scaling>
        <c:delete val="1"/>
        <c:axPos val="b"/>
        <c:majorTickMark val="none"/>
        <c:minorTickMark val="none"/>
        <c:tickLblPos val="nextTo"/>
        <c:crossAx val="301607672"/>
        <c:crosses val="autoZero"/>
        <c:auto val="1"/>
        <c:lblAlgn val="ctr"/>
        <c:lblOffset val="100"/>
        <c:noMultiLvlLbl val="0"/>
      </c:catAx>
      <c:valAx>
        <c:axId val="301607672"/>
        <c:scaling>
          <c:orientation val="minMax"/>
          <c:min val="3"/>
        </c:scaling>
        <c:delete val="1"/>
        <c:axPos val="l"/>
        <c:numFmt formatCode="General" sourceLinked="1"/>
        <c:majorTickMark val="none"/>
        <c:minorTickMark val="none"/>
        <c:tickLblPos val="nextTo"/>
        <c:crossAx val="301601400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Sheet1!$D$3:$D$159</c:f>
              <c:numCache>
                <c:formatCode>General</c:formatCode>
                <c:ptCount val="157"/>
                <c:pt idx="0">
                  <c:v>5.964996503919954</c:v>
                </c:pt>
                <c:pt idx="1">
                  <c:v>5.3197586804338108</c:v>
                </c:pt>
                <c:pt idx="2">
                  <c:v>5.3402252814150577</c:v>
                </c:pt>
                <c:pt idx="3">
                  <c:v>5.3677102437879958</c:v>
                </c:pt>
                <c:pt idx="4">
                  <c:v>6.9227264388419902</c:v>
                </c:pt>
                <c:pt idx="5">
                  <c:v>6.7487590051665212</c:v>
                </c:pt>
                <c:pt idx="6">
                  <c:v>6.2277060068627641</c:v>
                </c:pt>
                <c:pt idx="7">
                  <c:v>6.3355775815302779</c:v>
                </c:pt>
                <c:pt idx="8">
                  <c:v>6.1952241360415279</c:v>
                </c:pt>
                <c:pt idx="9">
                  <c:v>6.071065630374985</c:v>
                </c:pt>
                <c:pt idx="10">
                  <c:v>7.1908513627825839</c:v>
                </c:pt>
                <c:pt idx="11">
                  <c:v>7.8693900167251645</c:v>
                </c:pt>
                <c:pt idx="12">
                  <c:v>5.0912275539064789</c:v>
                </c:pt>
                <c:pt idx="13">
                  <c:v>5.4691991248952014</c:v>
                </c:pt>
                <c:pt idx="14">
                  <c:v>7.0205712480039066</c:v>
                </c:pt>
                <c:pt idx="15">
                  <c:v>7.108903044676496</c:v>
                </c:pt>
                <c:pt idx="16">
                  <c:v>7.1146271059787507</c:v>
                </c:pt>
                <c:pt idx="17">
                  <c:v>5.1419872560787319</c:v>
                </c:pt>
                <c:pt idx="18">
                  <c:v>5.5359067576566021</c:v>
                </c:pt>
                <c:pt idx="19">
                  <c:v>6.4880490712253653</c:v>
                </c:pt>
                <c:pt idx="20">
                  <c:v>7.1477467762547828</c:v>
                </c:pt>
                <c:pt idx="21">
                  <c:v>6.8318024390834129</c:v>
                </c:pt>
                <c:pt idx="22">
                  <c:v>5.8261182966255838</c:v>
                </c:pt>
                <c:pt idx="23">
                  <c:v>6.2118764792088914</c:v>
                </c:pt>
                <c:pt idx="24">
                  <c:v>6.1869452170765715</c:v>
                </c:pt>
                <c:pt idx="25">
                  <c:v>7.2574681192681902</c:v>
                </c:pt>
                <c:pt idx="26">
                  <c:v>7.2582716984247613</c:v>
                </c:pt>
                <c:pt idx="27">
                  <c:v>5.2618427849505531</c:v>
                </c:pt>
                <c:pt idx="28">
                  <c:v>5.0642713680290532</c:v>
                </c:pt>
                <c:pt idx="29">
                  <c:v>5.4621113274281212</c:v>
                </c:pt>
                <c:pt idx="30">
                  <c:v>6.5485700207399979</c:v>
                </c:pt>
                <c:pt idx="31">
                  <c:v>5.2450721807279841</c:v>
                </c:pt>
                <c:pt idx="32">
                  <c:v>5.0600852569692929</c:v>
                </c:pt>
                <c:pt idx="33">
                  <c:v>6.1735797803974979</c:v>
                </c:pt>
                <c:pt idx="34">
                  <c:v>7.9486021533606737</c:v>
                </c:pt>
                <c:pt idx="35">
                  <c:v>7.9052902590021503</c:v>
                </c:pt>
                <c:pt idx="36">
                  <c:v>7.9731385840964251</c:v>
                </c:pt>
                <c:pt idx="37">
                  <c:v>5.3401426077547089</c:v>
                </c:pt>
                <c:pt idx="38">
                  <c:v>5.6626718486723959</c:v>
                </c:pt>
                <c:pt idx="39">
                  <c:v>5.5660110937425635</c:v>
                </c:pt>
                <c:pt idx="40">
                  <c:v>7.3351141688653509</c:v>
                </c:pt>
                <c:pt idx="41">
                  <c:v>6.6334121524220331</c:v>
                </c:pt>
                <c:pt idx="42">
                  <c:v>7.1940730703489333</c:v>
                </c:pt>
                <c:pt idx="43">
                  <c:v>6.1164442151294578</c:v>
                </c:pt>
                <c:pt idx="44">
                  <c:v>5.8802555464124868</c:v>
                </c:pt>
                <c:pt idx="45">
                  <c:v>7.100098090422108</c:v>
                </c:pt>
                <c:pt idx="46">
                  <c:v>7.652492174261857</c:v>
                </c:pt>
                <c:pt idx="47">
                  <c:v>6.2437296461680063</c:v>
                </c:pt>
                <c:pt idx="48">
                  <c:v>6.0659743831654014</c:v>
                </c:pt>
                <c:pt idx="49">
                  <c:v>5.5346574049325046</c:v>
                </c:pt>
                <c:pt idx="50">
                  <c:v>5.3866884566752917</c:v>
                </c:pt>
                <c:pt idx="51">
                  <c:v>5.6496275033223728</c:v>
                </c:pt>
                <c:pt idx="52">
                  <c:v>7.2016837454870588</c:v>
                </c:pt>
                <c:pt idx="53">
                  <c:v>5.8723929530651997</c:v>
                </c:pt>
                <c:pt idx="54">
                  <c:v>7.7777162709488996</c:v>
                </c:pt>
                <c:pt idx="55">
                  <c:v>5.7711412278417393</c:v>
                </c:pt>
                <c:pt idx="56">
                  <c:v>5.218666614127847</c:v>
                </c:pt>
                <c:pt idx="57">
                  <c:v>6.8665388911918548</c:v>
                </c:pt>
                <c:pt idx="58">
                  <c:v>5.5420398391013039</c:v>
                </c:pt>
                <c:pt idx="59">
                  <c:v>5.8828198375312528</c:v>
                </c:pt>
                <c:pt idx="60">
                  <c:v>7.7722722599452529</c:v>
                </c:pt>
                <c:pt idx="61">
                  <c:v>7.0040047764779416</c:v>
                </c:pt>
                <c:pt idx="62">
                  <c:v>6.5299540889789309</c:v>
                </c:pt>
                <c:pt idx="63">
                  <c:v>6.9990268420123662</c:v>
                </c:pt>
                <c:pt idx="64">
                  <c:v>6.2404975637166729</c:v>
                </c:pt>
                <c:pt idx="65">
                  <c:v>5.3465287342458589</c:v>
                </c:pt>
                <c:pt idx="66">
                  <c:v>6.2603216683593601</c:v>
                </c:pt>
                <c:pt idx="67">
                  <c:v>6.1220263257767265</c:v>
                </c:pt>
                <c:pt idx="68">
                  <c:v>7.9090130362521842</c:v>
                </c:pt>
                <c:pt idx="69">
                  <c:v>6.0814822634643662</c:v>
                </c:pt>
                <c:pt idx="70">
                  <c:v>5.5813698170701374</c:v>
                </c:pt>
                <c:pt idx="71">
                  <c:v>5.4732108433123949</c:v>
                </c:pt>
                <c:pt idx="72">
                  <c:v>5.960218304854684</c:v>
                </c:pt>
                <c:pt idx="73">
                  <c:v>6.3554050771849067</c:v>
                </c:pt>
                <c:pt idx="74">
                  <c:v>7.3563494430430909</c:v>
                </c:pt>
                <c:pt idx="75">
                  <c:v>6.7403779396974004</c:v>
                </c:pt>
                <c:pt idx="76">
                  <c:v>5.6355336177676261</c:v>
                </c:pt>
                <c:pt idx="77">
                  <c:v>7.8817023006146778</c:v>
                </c:pt>
                <c:pt idx="78">
                  <c:v>7.4726942079642047</c:v>
                </c:pt>
                <c:pt idx="79">
                  <c:v>6.17991961279645</c:v>
                </c:pt>
                <c:pt idx="80">
                  <c:v>6.2301972618931885</c:v>
                </c:pt>
                <c:pt idx="81">
                  <c:v>7.0848615664212673</c:v>
                </c:pt>
                <c:pt idx="82">
                  <c:v>7.3921630617032914</c:v>
                </c:pt>
                <c:pt idx="83">
                  <c:v>5.0818624024586123</c:v>
                </c:pt>
                <c:pt idx="84">
                  <c:v>7.4144633959590074</c:v>
                </c:pt>
                <c:pt idx="85">
                  <c:v>7.1212219405830277</c:v>
                </c:pt>
                <c:pt idx="86">
                  <c:v>6.8806934517151142</c:v>
                </c:pt>
                <c:pt idx="87">
                  <c:v>7.8285237573516486</c:v>
                </c:pt>
                <c:pt idx="88">
                  <c:v>5.7628564458953386</c:v>
                </c:pt>
                <c:pt idx="89">
                  <c:v>6.244735094007055</c:v>
                </c:pt>
                <c:pt idx="90">
                  <c:v>7.3680951005212147</c:v>
                </c:pt>
                <c:pt idx="91">
                  <c:v>6.0577876674957114</c:v>
                </c:pt>
                <c:pt idx="92">
                  <c:v>7.6166883707895856</c:v>
                </c:pt>
                <c:pt idx="93">
                  <c:v>5.1503053795592209</c:v>
                </c:pt>
                <c:pt idx="94">
                  <c:v>7.8917551261310841</c:v>
                </c:pt>
                <c:pt idx="95">
                  <c:v>7.733361397408304</c:v>
                </c:pt>
                <c:pt idx="96">
                  <c:v>7.4258093936729237</c:v>
                </c:pt>
                <c:pt idx="97">
                  <c:v>5.794468417510295</c:v>
                </c:pt>
                <c:pt idx="98">
                  <c:v>5.1476080108964544</c:v>
                </c:pt>
                <c:pt idx="99">
                  <c:v>7.0229694462084584</c:v>
                </c:pt>
                <c:pt idx="100">
                  <c:v>6.6346308844426183</c:v>
                </c:pt>
                <c:pt idx="101">
                  <c:v>7.4535545424277903</c:v>
                </c:pt>
                <c:pt idx="102">
                  <c:v>6.7460058060243515</c:v>
                </c:pt>
                <c:pt idx="103">
                  <c:v>5.159798780479079</c:v>
                </c:pt>
                <c:pt idx="104">
                  <c:v>5.1168435936429786</c:v>
                </c:pt>
                <c:pt idx="105">
                  <c:v>5.2778649356833558</c:v>
                </c:pt>
                <c:pt idx="106">
                  <c:v>6.0349582184303294</c:v>
                </c:pt>
                <c:pt idx="107">
                  <c:v>5.4350363740794139</c:v>
                </c:pt>
                <c:pt idx="108">
                  <c:v>7.7849154579995226</c:v>
                </c:pt>
                <c:pt idx="109">
                  <c:v>6.3101666715317037</c:v>
                </c:pt>
                <c:pt idx="110">
                  <c:v>7.46417282586249</c:v>
                </c:pt>
                <c:pt idx="111">
                  <c:v>6.2037600050579975</c:v>
                </c:pt>
                <c:pt idx="112">
                  <c:v>5.5017130692987823</c:v>
                </c:pt>
                <c:pt idx="113">
                  <c:v>6.6427169226035687</c:v>
                </c:pt>
                <c:pt idx="114">
                  <c:v>7.4303256970987448</c:v>
                </c:pt>
                <c:pt idx="115">
                  <c:v>7.661789592028553</c:v>
                </c:pt>
                <c:pt idx="116">
                  <c:v>7.3682965486137331</c:v>
                </c:pt>
                <c:pt idx="117">
                  <c:v>6.3517119659912504</c:v>
                </c:pt>
                <c:pt idx="118">
                  <c:v>7.6920714810652022</c:v>
                </c:pt>
                <c:pt idx="119">
                  <c:v>6.3153770350869749</c:v>
                </c:pt>
                <c:pt idx="120">
                  <c:v>6.7329753413297393</c:v>
                </c:pt>
                <c:pt idx="121">
                  <c:v>6.6492248186024945</c:v>
                </c:pt>
                <c:pt idx="122">
                  <c:v>7.4506266787227284</c:v>
                </c:pt>
                <c:pt idx="123">
                  <c:v>5.2434867699792678</c:v>
                </c:pt>
                <c:pt idx="124">
                  <c:v>6.3869259519387702</c:v>
                </c:pt>
                <c:pt idx="125">
                  <c:v>7.2536690225973803</c:v>
                </c:pt>
                <c:pt idx="126">
                  <c:v>7.2658182073795841</c:v>
                </c:pt>
                <c:pt idx="127">
                  <c:v>6.8058802620598673</c:v>
                </c:pt>
                <c:pt idx="128">
                  <c:v>7.9063233786219786</c:v>
                </c:pt>
                <c:pt idx="129">
                  <c:v>7.3820490929457723</c:v>
                </c:pt>
                <c:pt idx="130">
                  <c:v>6.9423911482833693</c:v>
                </c:pt>
                <c:pt idx="131">
                  <c:v>6.7930906617144018</c:v>
                </c:pt>
                <c:pt idx="132">
                  <c:v>7.8050585145079321</c:v>
                </c:pt>
                <c:pt idx="133">
                  <c:v>5.8441003397581497</c:v>
                </c:pt>
                <c:pt idx="134">
                  <c:v>7.5268717557540583</c:v>
                </c:pt>
                <c:pt idx="135">
                  <c:v>6.2742067772095957</c:v>
                </c:pt>
                <c:pt idx="136">
                  <c:v>5.3229275955168749</c:v>
                </c:pt>
                <c:pt idx="137">
                  <c:v>7.245993836417739</c:v>
                </c:pt>
                <c:pt idx="138">
                  <c:v>5.7082157024699489</c:v>
                </c:pt>
                <c:pt idx="139">
                  <c:v>5.9071278326330505</c:v>
                </c:pt>
                <c:pt idx="140">
                  <c:v>6.3329201188023196</c:v>
                </c:pt>
                <c:pt idx="141">
                  <c:v>6.9553727473435867</c:v>
                </c:pt>
                <c:pt idx="142">
                  <c:v>6.2885260471029776</c:v>
                </c:pt>
                <c:pt idx="143">
                  <c:v>7.0400506062588901</c:v>
                </c:pt>
                <c:pt idx="144">
                  <c:v>5.5341313504095115</c:v>
                </c:pt>
                <c:pt idx="145">
                  <c:v>6.1841371919432255</c:v>
                </c:pt>
                <c:pt idx="146">
                  <c:v>5.0447062894168822</c:v>
                </c:pt>
                <c:pt idx="147">
                  <c:v>5.6793893248662926</c:v>
                </c:pt>
                <c:pt idx="148">
                  <c:v>6.2443062476236317</c:v>
                </c:pt>
                <c:pt idx="149">
                  <c:v>7.9694641406576361</c:v>
                </c:pt>
                <c:pt idx="150">
                  <c:v>5.4486698620207221</c:v>
                </c:pt>
                <c:pt idx="151">
                  <c:v>6.4645686333733643</c:v>
                </c:pt>
                <c:pt idx="152">
                  <c:v>7.3939477344893998</c:v>
                </c:pt>
                <c:pt idx="153">
                  <c:v>6.9836571228794408</c:v>
                </c:pt>
                <c:pt idx="154">
                  <c:v>5.3059817486584357</c:v>
                </c:pt>
                <c:pt idx="155">
                  <c:v>5.2378319911607401</c:v>
                </c:pt>
                <c:pt idx="156">
                  <c:v>6.6224254296001881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01600616"/>
        <c:axId val="301604928"/>
      </c:lineChart>
      <c:catAx>
        <c:axId val="301600616"/>
        <c:scaling>
          <c:orientation val="minMax"/>
        </c:scaling>
        <c:delete val="1"/>
        <c:axPos val="b"/>
        <c:majorTickMark val="none"/>
        <c:minorTickMark val="none"/>
        <c:tickLblPos val="nextTo"/>
        <c:crossAx val="301604928"/>
        <c:crosses val="autoZero"/>
        <c:auto val="1"/>
        <c:lblAlgn val="ctr"/>
        <c:lblOffset val="100"/>
        <c:noMultiLvlLbl val="0"/>
      </c:catAx>
      <c:valAx>
        <c:axId val="301604928"/>
        <c:scaling>
          <c:orientation val="minMax"/>
          <c:min val="3"/>
        </c:scaling>
        <c:delete val="1"/>
        <c:axPos val="l"/>
        <c:numFmt formatCode="General" sourceLinked="1"/>
        <c:majorTickMark val="none"/>
        <c:minorTickMark val="none"/>
        <c:tickLblPos val="nextTo"/>
        <c:crossAx val="301600616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9C13A-B81E-4432-805F-144470706AF4}" type="datetimeFigureOut">
              <a:rPr lang="en-US" smtClean="0"/>
              <a:t>7/18/2018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232B7-7408-4A1D-9FA0-F9D24C0A0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062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9C13A-B81E-4432-805F-144470706AF4}" type="datetimeFigureOut">
              <a:rPr lang="en-US" smtClean="0"/>
              <a:t>7/18/2018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232B7-7408-4A1D-9FA0-F9D24C0A0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064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9C13A-B81E-4432-805F-144470706AF4}" type="datetimeFigureOut">
              <a:rPr lang="en-US" smtClean="0"/>
              <a:t>7/18/2018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232B7-7408-4A1D-9FA0-F9D24C0A0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79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9C13A-B81E-4432-805F-144470706AF4}" type="datetimeFigureOut">
              <a:rPr lang="en-US" smtClean="0"/>
              <a:t>7/18/2018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232B7-7408-4A1D-9FA0-F9D24C0A0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605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9C13A-B81E-4432-805F-144470706AF4}" type="datetimeFigureOut">
              <a:rPr lang="en-US" smtClean="0"/>
              <a:t>7/18/2018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232B7-7408-4A1D-9FA0-F9D24C0A0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013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9C13A-B81E-4432-805F-144470706AF4}" type="datetimeFigureOut">
              <a:rPr lang="en-US" smtClean="0"/>
              <a:t>7/18/2018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232B7-7408-4A1D-9FA0-F9D24C0A0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506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9C13A-B81E-4432-805F-144470706AF4}" type="datetimeFigureOut">
              <a:rPr lang="en-US" smtClean="0"/>
              <a:t>7/18/2018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232B7-7408-4A1D-9FA0-F9D24C0A0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567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9C13A-B81E-4432-805F-144470706AF4}" type="datetimeFigureOut">
              <a:rPr lang="en-US" smtClean="0"/>
              <a:t>7/18/2018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232B7-7408-4A1D-9FA0-F9D24C0A0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219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9C13A-B81E-4432-805F-144470706AF4}" type="datetimeFigureOut">
              <a:rPr lang="en-US" smtClean="0"/>
              <a:t>7/18/2018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232B7-7408-4A1D-9FA0-F9D24C0A0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93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9C13A-B81E-4432-805F-144470706AF4}" type="datetimeFigureOut">
              <a:rPr lang="en-US" smtClean="0"/>
              <a:t>7/18/2018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232B7-7408-4A1D-9FA0-F9D24C0A0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150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9C13A-B81E-4432-805F-144470706AF4}" type="datetimeFigureOut">
              <a:rPr lang="en-US" smtClean="0"/>
              <a:t>7/18/2018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232B7-7408-4A1D-9FA0-F9D24C0A0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464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B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89C13A-B81E-4432-805F-144470706AF4}" type="datetimeFigureOut">
              <a:rPr lang="en-US" smtClean="0"/>
              <a:t>7/18/2018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D232B7-7408-4A1D-9FA0-F9D24C0A0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360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86881" y="526438"/>
            <a:ext cx="83820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E2D7B1"/>
                </a:solidFill>
                <a:latin typeface="Consolas" panose="020B0609020204030204" pitchFamily="49" charset="0"/>
              </a:rPr>
              <a:t>G</a:t>
            </a:r>
            <a:r>
              <a:rPr lang="en-US" b="1" dirty="0" smtClean="0">
                <a:solidFill>
                  <a:srgbClr val="E2D7B1"/>
                </a:solidFill>
                <a:latin typeface="Consolas" panose="020B0609020204030204" pitchFamily="49" charset="0"/>
              </a:rPr>
              <a:t>oal: 	</a:t>
            </a:r>
          </a:p>
          <a:p>
            <a:r>
              <a:rPr lang="en-US" b="1" dirty="0">
                <a:solidFill>
                  <a:srgbClr val="E2D7B1"/>
                </a:solidFill>
                <a:latin typeface="Consolas" panose="020B0609020204030204" pitchFamily="49" charset="0"/>
              </a:rPr>
              <a:t>	P</a:t>
            </a:r>
            <a:r>
              <a:rPr lang="en-US" b="1" dirty="0" smtClean="0">
                <a:solidFill>
                  <a:srgbClr val="E2D7B1"/>
                </a:solidFill>
                <a:latin typeface="Consolas" panose="020B0609020204030204" pitchFamily="49" charset="0"/>
              </a:rPr>
              <a:t>rocess </a:t>
            </a:r>
            <a:r>
              <a:rPr lang="en-US" b="1" dirty="0" err="1" smtClean="0">
                <a:solidFill>
                  <a:srgbClr val="E2D7B1"/>
                </a:solidFill>
                <a:latin typeface="Consolas" panose="020B0609020204030204" pitchFamily="49" charset="0"/>
              </a:rPr>
              <a:t>eegdata</a:t>
            </a:r>
            <a:r>
              <a:rPr lang="en-US" b="1" dirty="0" smtClean="0">
                <a:solidFill>
                  <a:srgbClr val="E2D7B1"/>
                </a:solidFill>
                <a:latin typeface="Consolas" panose="020B0609020204030204" pitchFamily="49" charset="0"/>
              </a:rPr>
              <a:t> with only triggers to conditions and 	stimulus.</a:t>
            </a:r>
            <a:endParaRPr lang="en-US" dirty="0">
              <a:solidFill>
                <a:srgbClr val="E2D7B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64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86881" y="526438"/>
            <a:ext cx="838206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E2D7B1"/>
                </a:solidFill>
                <a:latin typeface="Consolas" panose="020B0609020204030204" pitchFamily="49" charset="0"/>
              </a:rPr>
              <a:t>Definitions:</a:t>
            </a:r>
          </a:p>
          <a:p>
            <a:r>
              <a:rPr lang="en-US" b="1" dirty="0">
                <a:solidFill>
                  <a:srgbClr val="E2D7B1"/>
                </a:solidFill>
                <a:latin typeface="Consolas" panose="020B0609020204030204" pitchFamily="49" charset="0"/>
              </a:rPr>
              <a:t>	</a:t>
            </a:r>
            <a:endParaRPr lang="en-US" b="1" dirty="0" smtClean="0">
              <a:solidFill>
                <a:srgbClr val="E2D7B1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E2D7B1"/>
                </a:solidFill>
                <a:latin typeface="Consolas" panose="020B0609020204030204" pitchFamily="49" charset="0"/>
              </a:rPr>
              <a:t>	</a:t>
            </a:r>
            <a:r>
              <a:rPr lang="en-US" b="1" dirty="0" smtClean="0">
                <a:solidFill>
                  <a:srgbClr val="E2D7B1"/>
                </a:solidFill>
                <a:latin typeface="Consolas" panose="020B0609020204030204" pitchFamily="49" charset="0"/>
              </a:rPr>
              <a:t>	Trigger</a:t>
            </a:r>
          </a:p>
          <a:p>
            <a:r>
              <a:rPr lang="en-US" b="1" dirty="0">
                <a:solidFill>
                  <a:srgbClr val="E2D7B1"/>
                </a:solidFill>
                <a:latin typeface="Consolas" panose="020B0609020204030204" pitchFamily="49" charset="0"/>
              </a:rPr>
              <a:t>	</a:t>
            </a:r>
            <a:r>
              <a:rPr lang="en-US" b="1" dirty="0" smtClean="0">
                <a:solidFill>
                  <a:srgbClr val="E2D7B1"/>
                </a:solidFill>
                <a:latin typeface="Consolas" panose="020B0609020204030204" pitchFamily="49" charset="0"/>
              </a:rPr>
              <a:t>	Condition</a:t>
            </a:r>
          </a:p>
          <a:p>
            <a:r>
              <a:rPr lang="en-US" b="1" dirty="0">
                <a:solidFill>
                  <a:srgbClr val="E2D7B1"/>
                </a:solidFill>
                <a:latin typeface="Consolas" panose="020B0609020204030204" pitchFamily="49" charset="0"/>
              </a:rPr>
              <a:t>	</a:t>
            </a:r>
            <a:r>
              <a:rPr lang="en-US" b="1" dirty="0" smtClean="0">
                <a:solidFill>
                  <a:srgbClr val="E2D7B1"/>
                </a:solidFill>
                <a:latin typeface="Consolas" panose="020B0609020204030204" pitchFamily="49" charset="0"/>
              </a:rPr>
              <a:t>	Stimulus</a:t>
            </a:r>
          </a:p>
          <a:p>
            <a:r>
              <a:rPr lang="en-US" b="1" dirty="0">
                <a:solidFill>
                  <a:srgbClr val="E2D7B1"/>
                </a:solidFill>
                <a:latin typeface="Consolas" panose="020B0609020204030204" pitchFamily="49" charset="0"/>
              </a:rPr>
              <a:t>	</a:t>
            </a:r>
            <a:r>
              <a:rPr lang="en-US" b="1" dirty="0" smtClean="0">
                <a:solidFill>
                  <a:srgbClr val="E2D7B1"/>
                </a:solidFill>
                <a:latin typeface="Consolas" panose="020B0609020204030204" pitchFamily="49" charset="0"/>
              </a:rPr>
              <a:t>	Envelope</a:t>
            </a:r>
          </a:p>
          <a:p>
            <a:r>
              <a:rPr lang="en-US" b="1" dirty="0">
                <a:solidFill>
                  <a:srgbClr val="E2D7B1"/>
                </a:solidFill>
                <a:latin typeface="Consolas" panose="020B0609020204030204" pitchFamily="49" charset="0"/>
              </a:rPr>
              <a:t>	</a:t>
            </a:r>
            <a:r>
              <a:rPr lang="en-US" b="1" dirty="0" smtClean="0">
                <a:solidFill>
                  <a:srgbClr val="E2D7B1"/>
                </a:solidFill>
                <a:latin typeface="Consolas" panose="020B0609020204030204" pitchFamily="49" charset="0"/>
              </a:rPr>
              <a:t>	Carrier 	</a:t>
            </a:r>
            <a:endParaRPr lang="en-US" dirty="0">
              <a:solidFill>
                <a:srgbClr val="E2D7B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5234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86881" y="526438"/>
            <a:ext cx="10543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E2D7B1"/>
                </a:solidFill>
                <a:latin typeface="Consolas" panose="020B0609020204030204" pitchFamily="49" charset="0"/>
              </a:rPr>
              <a:t>Trigger: 	the subject’s recorded response</a:t>
            </a:r>
          </a:p>
          <a:p>
            <a:r>
              <a:rPr lang="en-US" b="1" dirty="0" smtClean="0">
                <a:solidFill>
                  <a:srgbClr val="E2D7B1"/>
                </a:solidFill>
                <a:latin typeface="Consolas" panose="020B0609020204030204" pitchFamily="49" charset="0"/>
              </a:rPr>
              <a:t>		generally a time ( ex. 23.3 secs </a:t>
            </a:r>
            <a:r>
              <a:rPr lang="en-US" b="1" dirty="0" smtClean="0">
                <a:solidFill>
                  <a:srgbClr val="E2D7B1"/>
                </a:solidFill>
                <a:latin typeface="Consolas" panose="020B0609020204030204" pitchFamily="49" charset="0"/>
              </a:rPr>
              <a:t>)</a:t>
            </a:r>
          </a:p>
          <a:p>
            <a:endParaRPr lang="en-US" b="1" dirty="0">
              <a:solidFill>
                <a:srgbClr val="E2D7B1"/>
              </a:solidFill>
              <a:latin typeface="Consolas" panose="020B0609020204030204" pitchFamily="49" charset="0"/>
            </a:endParaRPr>
          </a:p>
          <a:p>
            <a:r>
              <a:rPr lang="en-US" b="1" dirty="0" smtClean="0">
                <a:solidFill>
                  <a:srgbClr val="E2D7B1"/>
                </a:solidFill>
                <a:latin typeface="Consolas" panose="020B0609020204030204" pitchFamily="49" charset="0"/>
              </a:rPr>
              <a:t>		a trigger can be a stimulus or a response. The first one, 				chronologically is the stimulus/condition. </a:t>
            </a:r>
          </a:p>
          <a:p>
            <a:r>
              <a:rPr lang="en-US" b="1" dirty="0" smtClean="0">
                <a:solidFill>
                  <a:srgbClr val="E2D7B1"/>
                </a:solidFill>
                <a:latin typeface="Consolas" panose="020B0609020204030204" pitchFamily="49" charset="0"/>
              </a:rPr>
              <a:t>		The second one, which generally occurs 600 </a:t>
            </a:r>
            <a:r>
              <a:rPr lang="en-US" b="1" dirty="0" err="1" smtClean="0">
                <a:solidFill>
                  <a:srgbClr val="E2D7B1"/>
                </a:solidFill>
                <a:latin typeface="Consolas" panose="020B0609020204030204" pitchFamily="49" charset="0"/>
              </a:rPr>
              <a:t>ms</a:t>
            </a:r>
            <a:r>
              <a:rPr lang="en-US" b="1" dirty="0" smtClean="0">
                <a:solidFill>
                  <a:srgbClr val="E2D7B1"/>
                </a:solidFill>
                <a:latin typeface="Consolas" panose="020B0609020204030204" pitchFamily="49" charset="0"/>
              </a:rPr>
              <a:t> after, is response. </a:t>
            </a:r>
            <a:endParaRPr lang="en-US" b="1" dirty="0">
              <a:solidFill>
                <a:srgbClr val="E2D7B1"/>
              </a:solidFill>
              <a:latin typeface="Consolas" panose="020B0609020204030204" pitchFamily="49" charset="0"/>
            </a:endParaRPr>
          </a:p>
          <a:p>
            <a:r>
              <a:rPr lang="en-US" b="1" dirty="0" smtClean="0">
                <a:solidFill>
                  <a:srgbClr val="E2D7B1"/>
                </a:solidFill>
                <a:latin typeface="Consolas" panose="020B0609020204030204" pitchFamily="49" charset="0"/>
              </a:rPr>
              <a:t>	 </a:t>
            </a:r>
          </a:p>
          <a:p>
            <a:r>
              <a:rPr lang="en-US" b="1" dirty="0">
                <a:solidFill>
                  <a:srgbClr val="E2D7B1"/>
                </a:solidFill>
                <a:latin typeface="Consolas" panose="020B0609020204030204" pitchFamily="49" charset="0"/>
              </a:rPr>
              <a:t>	</a:t>
            </a:r>
            <a:r>
              <a:rPr lang="en-US" b="1" dirty="0" smtClean="0">
                <a:solidFill>
                  <a:srgbClr val="E2D7B1"/>
                </a:solidFill>
                <a:latin typeface="Consolas" panose="020B0609020204030204" pitchFamily="49" charset="0"/>
              </a:rPr>
              <a:t>		</a:t>
            </a:r>
            <a:endParaRPr lang="en-US" dirty="0">
              <a:solidFill>
                <a:srgbClr val="E2D7B1"/>
              </a:solidFill>
              <a:latin typeface="Consolas" panose="020B0609020204030204" pitchFamily="49" charset="0"/>
            </a:endParaRPr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95331517"/>
              </p:ext>
            </p:extLst>
          </p:nvPr>
        </p:nvGraphicFramePr>
        <p:xfrm>
          <a:off x="3810000" y="20574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Rectangle 8"/>
          <p:cNvSpPr/>
          <p:nvPr/>
        </p:nvSpPr>
        <p:spPr>
          <a:xfrm>
            <a:off x="2485598" y="3059668"/>
            <a:ext cx="10711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b="1" dirty="0" err="1" smtClean="0">
                <a:solidFill>
                  <a:srgbClr val="E2D7B1"/>
                </a:solidFill>
                <a:latin typeface="Consolas" panose="020B0609020204030204" pitchFamily="49" charset="0"/>
              </a:rPr>
              <a:t>eegdata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560436" y="4431268"/>
            <a:ext cx="10711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b="1" dirty="0" smtClean="0">
                <a:solidFill>
                  <a:srgbClr val="E2D7B1"/>
                </a:solidFill>
                <a:latin typeface="Consolas" panose="020B0609020204030204" pitchFamily="49" charset="0"/>
              </a:rPr>
              <a:t>trigger</a:t>
            </a:r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6125816" y="2275268"/>
            <a:ext cx="0" cy="1938131"/>
          </a:xfrm>
          <a:prstGeom prst="line">
            <a:avLst/>
          </a:prstGeom>
          <a:ln w="63500" cmpd="sng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5145702" y="2275268"/>
            <a:ext cx="0" cy="1938131"/>
          </a:xfrm>
          <a:prstGeom prst="line">
            <a:avLst/>
          </a:prstGeom>
          <a:ln w="63500" cmpd="sng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610138" y="4431267"/>
            <a:ext cx="10711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b="1" dirty="0" smtClean="0">
                <a:solidFill>
                  <a:srgbClr val="E2D7B1"/>
                </a:solidFill>
                <a:latin typeface="Consolas" panose="020B0609020204030204" pitchFamily="49" charset="0"/>
              </a:rPr>
              <a:t>trigger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3784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86881" y="526438"/>
            <a:ext cx="83820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E2D7B1"/>
                </a:solidFill>
                <a:latin typeface="Consolas" panose="020B0609020204030204" pitchFamily="49" charset="0"/>
              </a:rPr>
              <a:t>condition: 	an continuous, uninterrupted section of </a:t>
            </a:r>
            <a:r>
              <a:rPr lang="en-US" b="1" dirty="0" err="1" smtClean="0">
                <a:solidFill>
                  <a:srgbClr val="E2D7B1"/>
                </a:solidFill>
                <a:latin typeface="Consolas" panose="020B0609020204030204" pitchFamily="49" charset="0"/>
              </a:rPr>
              <a:t>eegdata</a:t>
            </a:r>
            <a:r>
              <a:rPr lang="en-US" b="1" dirty="0" smtClean="0">
                <a:solidFill>
                  <a:srgbClr val="E2D7B1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b="1" dirty="0" smtClean="0">
                <a:solidFill>
                  <a:srgbClr val="E2D7B1"/>
                </a:solidFill>
                <a:latin typeface="Consolas" panose="020B0609020204030204" pitchFamily="49" charset="0"/>
              </a:rPr>
              <a:t>		generally contains a set of stimuli and triggers</a:t>
            </a:r>
            <a:endParaRPr lang="en-US" b="1" dirty="0">
              <a:solidFill>
                <a:srgbClr val="E2D7B1"/>
              </a:solidFill>
              <a:latin typeface="Consolas" panose="020B0609020204030204" pitchFamily="49" charset="0"/>
            </a:endParaRPr>
          </a:p>
          <a:p>
            <a:r>
              <a:rPr lang="en-US" b="1" dirty="0" smtClean="0">
                <a:solidFill>
                  <a:srgbClr val="E2D7B1"/>
                </a:solidFill>
                <a:latin typeface="Consolas" panose="020B0609020204030204" pitchFamily="49" charset="0"/>
              </a:rPr>
              <a:t>	 </a:t>
            </a:r>
          </a:p>
          <a:p>
            <a:r>
              <a:rPr lang="en-US" b="1" dirty="0">
                <a:solidFill>
                  <a:srgbClr val="E2D7B1"/>
                </a:solidFill>
                <a:latin typeface="Consolas" panose="020B0609020204030204" pitchFamily="49" charset="0"/>
              </a:rPr>
              <a:t>	</a:t>
            </a:r>
            <a:r>
              <a:rPr lang="en-US" b="1" dirty="0" smtClean="0">
                <a:solidFill>
                  <a:srgbClr val="E2D7B1"/>
                </a:solidFill>
                <a:latin typeface="Consolas" panose="020B0609020204030204" pitchFamily="49" charset="0"/>
              </a:rPr>
              <a:t>		</a:t>
            </a:r>
            <a:endParaRPr lang="en-US" dirty="0">
              <a:solidFill>
                <a:srgbClr val="E2D7B1"/>
              </a:solidFill>
              <a:latin typeface="Consolas" panose="020B0609020204030204" pitchFamily="49" charset="0"/>
            </a:endParaRPr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8380309"/>
              </p:ext>
            </p:extLst>
          </p:nvPr>
        </p:nvGraphicFramePr>
        <p:xfrm>
          <a:off x="3810000" y="20574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Rectangle 8"/>
          <p:cNvSpPr/>
          <p:nvPr/>
        </p:nvSpPr>
        <p:spPr>
          <a:xfrm>
            <a:off x="2485598" y="3059668"/>
            <a:ext cx="10711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b="1" dirty="0" err="1" smtClean="0">
                <a:solidFill>
                  <a:srgbClr val="E2D7B1"/>
                </a:solidFill>
                <a:latin typeface="Consolas" panose="020B0609020204030204" pitchFamily="49" charset="0"/>
              </a:rPr>
              <a:t>eegdata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311668" y="4431268"/>
            <a:ext cx="14510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b="1" dirty="0" smtClean="0">
                <a:solidFill>
                  <a:srgbClr val="E2D7B1"/>
                </a:solidFill>
                <a:latin typeface="Consolas" panose="020B0609020204030204" pitchFamily="49" charset="0"/>
              </a:rPr>
              <a:t>condition1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3951215" y="2399251"/>
            <a:ext cx="2298583" cy="170138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249798" y="2402031"/>
            <a:ext cx="2004969" cy="170138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526762" y="4431268"/>
            <a:ext cx="14510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b="1" dirty="0" smtClean="0">
                <a:solidFill>
                  <a:srgbClr val="E2D7B1"/>
                </a:solidFill>
                <a:latin typeface="Consolas" panose="020B0609020204030204" pitchFamily="49" charset="0"/>
              </a:rPr>
              <a:t>condition2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982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86881" y="526438"/>
            <a:ext cx="838206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E2D7B1"/>
                </a:solidFill>
                <a:latin typeface="Consolas" panose="020B0609020204030204" pitchFamily="49" charset="0"/>
              </a:rPr>
              <a:t>stimulus: 	A sound that is played to the subject</a:t>
            </a:r>
          </a:p>
          <a:p>
            <a:r>
              <a:rPr lang="en-US" b="1" dirty="0">
                <a:solidFill>
                  <a:srgbClr val="E2D7B1"/>
                </a:solidFill>
                <a:latin typeface="Consolas" panose="020B0609020204030204" pitchFamily="49" charset="0"/>
              </a:rPr>
              <a:t>	</a:t>
            </a:r>
            <a:r>
              <a:rPr lang="en-US" b="1" dirty="0" smtClean="0">
                <a:solidFill>
                  <a:srgbClr val="E2D7B1"/>
                </a:solidFill>
                <a:latin typeface="Consolas" panose="020B0609020204030204" pitchFamily="49" charset="0"/>
              </a:rPr>
              <a:t>	generally proceeds a trigger ( if the subject 		perceived it )</a:t>
            </a:r>
            <a:endParaRPr lang="en-US" b="1" dirty="0">
              <a:solidFill>
                <a:srgbClr val="E2D7B1"/>
              </a:solidFill>
              <a:latin typeface="Consolas" panose="020B0609020204030204" pitchFamily="49" charset="0"/>
            </a:endParaRPr>
          </a:p>
          <a:p>
            <a:r>
              <a:rPr lang="en-US" b="1" dirty="0" smtClean="0">
                <a:solidFill>
                  <a:srgbClr val="E2D7B1"/>
                </a:solidFill>
                <a:latin typeface="Consolas" panose="020B0609020204030204" pitchFamily="49" charset="0"/>
              </a:rPr>
              <a:t>	 </a:t>
            </a:r>
          </a:p>
          <a:p>
            <a:r>
              <a:rPr lang="en-US" b="1" dirty="0">
                <a:solidFill>
                  <a:srgbClr val="E2D7B1"/>
                </a:solidFill>
                <a:latin typeface="Consolas" panose="020B0609020204030204" pitchFamily="49" charset="0"/>
              </a:rPr>
              <a:t>	</a:t>
            </a:r>
            <a:r>
              <a:rPr lang="en-US" b="1" dirty="0" smtClean="0">
                <a:solidFill>
                  <a:srgbClr val="E2D7B1"/>
                </a:solidFill>
                <a:latin typeface="Consolas" panose="020B0609020204030204" pitchFamily="49" charset="0"/>
              </a:rPr>
              <a:t>		</a:t>
            </a:r>
            <a:endParaRPr lang="en-US" dirty="0">
              <a:solidFill>
                <a:srgbClr val="E2D7B1"/>
              </a:solidFill>
              <a:latin typeface="Consolas" panose="020B0609020204030204" pitchFamily="49" charset="0"/>
            </a:endParaRPr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08445699"/>
              </p:ext>
            </p:extLst>
          </p:nvPr>
        </p:nvGraphicFramePr>
        <p:xfrm>
          <a:off x="3810000" y="20574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Rectangle 8"/>
          <p:cNvSpPr/>
          <p:nvPr/>
        </p:nvSpPr>
        <p:spPr>
          <a:xfrm>
            <a:off x="2485598" y="3059668"/>
            <a:ext cx="10711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b="1" dirty="0" err="1" smtClean="0">
                <a:solidFill>
                  <a:srgbClr val="E2D7B1"/>
                </a:solidFill>
                <a:latin typeface="Consolas" panose="020B0609020204030204" pitchFamily="49" charset="0"/>
              </a:rPr>
              <a:t>eegdata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534466" y="4431268"/>
            <a:ext cx="11977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b="1" dirty="0" smtClean="0">
                <a:solidFill>
                  <a:srgbClr val="E2D7B1"/>
                </a:solidFill>
                <a:latin typeface="Consolas" panose="020B0609020204030204" pitchFamily="49" charset="0"/>
              </a:rPr>
              <a:t>response</a:t>
            </a:r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6125816" y="2275268"/>
            <a:ext cx="0" cy="1938131"/>
          </a:xfrm>
          <a:prstGeom prst="line">
            <a:avLst/>
          </a:prstGeom>
          <a:ln w="63500" cmpd="sng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4885644" y="2275268"/>
            <a:ext cx="0" cy="1938131"/>
          </a:xfrm>
          <a:prstGeom prst="line">
            <a:avLst/>
          </a:prstGeom>
          <a:ln w="63500" cmpd="sng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109396" y="4431268"/>
            <a:ext cx="13244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b="1" dirty="0" smtClean="0">
                <a:solidFill>
                  <a:srgbClr val="E2D7B1"/>
                </a:solidFill>
                <a:latin typeface="Consolas" panose="020B0609020204030204" pitchFamily="49" charset="0"/>
              </a:rPr>
              <a:t>stimulus1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600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86881" y="526438"/>
            <a:ext cx="83820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E2D7B1"/>
                </a:solidFill>
                <a:latin typeface="Consolas" panose="020B0609020204030204" pitchFamily="49" charset="0"/>
              </a:rPr>
              <a:t>example: 	</a:t>
            </a:r>
            <a:r>
              <a:rPr lang="en-US" b="1" dirty="0" err="1" smtClean="0">
                <a:solidFill>
                  <a:srgbClr val="E2D7B1"/>
                </a:solidFill>
                <a:latin typeface="Consolas" panose="020B0609020204030204" pitchFamily="49" charset="0"/>
              </a:rPr>
              <a:t>eegdata</a:t>
            </a:r>
            <a:r>
              <a:rPr lang="en-US" b="1" dirty="0" smtClean="0">
                <a:solidFill>
                  <a:srgbClr val="E2D7B1"/>
                </a:solidFill>
                <a:latin typeface="Consolas" panose="020B0609020204030204" pitchFamily="49" charset="0"/>
              </a:rPr>
              <a:t> with conditions stimuli and triggers </a:t>
            </a:r>
          </a:p>
          <a:p>
            <a:r>
              <a:rPr lang="en-US" b="1" dirty="0" smtClean="0">
                <a:solidFill>
                  <a:srgbClr val="E2D7B1"/>
                </a:solidFill>
                <a:latin typeface="Consolas" panose="020B0609020204030204" pitchFamily="49" charset="0"/>
              </a:rPr>
              <a:t>		</a:t>
            </a:r>
            <a:endParaRPr lang="en-US" b="1" dirty="0">
              <a:solidFill>
                <a:srgbClr val="E2D7B1"/>
              </a:solidFill>
              <a:latin typeface="Consolas" panose="020B0609020204030204" pitchFamily="49" charset="0"/>
            </a:endParaRPr>
          </a:p>
          <a:p>
            <a:r>
              <a:rPr lang="en-US" b="1" dirty="0" smtClean="0">
                <a:solidFill>
                  <a:srgbClr val="E2D7B1"/>
                </a:solidFill>
                <a:latin typeface="Consolas" panose="020B0609020204030204" pitchFamily="49" charset="0"/>
              </a:rPr>
              <a:t>	 </a:t>
            </a:r>
          </a:p>
          <a:p>
            <a:r>
              <a:rPr lang="en-US" b="1" dirty="0">
                <a:solidFill>
                  <a:srgbClr val="E2D7B1"/>
                </a:solidFill>
                <a:latin typeface="Consolas" panose="020B0609020204030204" pitchFamily="49" charset="0"/>
              </a:rPr>
              <a:t>	</a:t>
            </a:r>
            <a:r>
              <a:rPr lang="en-US" b="1" dirty="0" smtClean="0">
                <a:solidFill>
                  <a:srgbClr val="E2D7B1"/>
                </a:solidFill>
                <a:latin typeface="Consolas" panose="020B0609020204030204" pitchFamily="49" charset="0"/>
              </a:rPr>
              <a:t>		</a:t>
            </a:r>
            <a:endParaRPr lang="en-US" dirty="0">
              <a:solidFill>
                <a:srgbClr val="E2D7B1"/>
              </a:solidFill>
              <a:latin typeface="Consolas" panose="020B0609020204030204" pitchFamily="49" charset="0"/>
            </a:endParaRPr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08445699"/>
              </p:ext>
            </p:extLst>
          </p:nvPr>
        </p:nvGraphicFramePr>
        <p:xfrm>
          <a:off x="3810000" y="20574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Rectangle 8"/>
          <p:cNvSpPr/>
          <p:nvPr/>
        </p:nvSpPr>
        <p:spPr>
          <a:xfrm>
            <a:off x="2485598" y="3059668"/>
            <a:ext cx="10711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b="1" dirty="0" err="1" smtClean="0">
                <a:solidFill>
                  <a:srgbClr val="E2D7B1"/>
                </a:solidFill>
                <a:latin typeface="Consolas" panose="020B0609020204030204" pitchFamily="49" charset="0"/>
              </a:rPr>
              <a:t>eegdata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299774" y="1707418"/>
            <a:ext cx="6912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b="1" dirty="0" smtClean="0">
                <a:solidFill>
                  <a:srgbClr val="E2D7B1"/>
                </a:solidFill>
                <a:latin typeface="Consolas" panose="020B0609020204030204" pitchFamily="49" charset="0"/>
              </a:rPr>
              <a:t>rsp2</a:t>
            </a:r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4828579" y="2255410"/>
            <a:ext cx="0" cy="1938131"/>
          </a:xfrm>
          <a:prstGeom prst="line">
            <a:avLst/>
          </a:prstGeom>
          <a:ln w="63500" cmpd="sng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3951215" y="2399251"/>
            <a:ext cx="2298583" cy="170138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249799" y="2399251"/>
            <a:ext cx="2050620" cy="170138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>
            <a:off x="4382304" y="2275265"/>
            <a:ext cx="0" cy="1938131"/>
          </a:xfrm>
          <a:prstGeom prst="line">
            <a:avLst/>
          </a:prstGeom>
          <a:ln w="63500" cmpd="sng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4036696" y="4302983"/>
            <a:ext cx="6912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E2D7B1"/>
                </a:solidFill>
                <a:latin typeface="Consolas" panose="020B0609020204030204" pitchFamily="49" charset="0"/>
              </a:rPr>
              <a:t>stm1</a:t>
            </a:r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5296281" y="2275266"/>
            <a:ext cx="0" cy="1938131"/>
          </a:xfrm>
          <a:prstGeom prst="line">
            <a:avLst/>
          </a:prstGeom>
          <a:ln w="63500" cmpd="sng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4954717" y="4305817"/>
            <a:ext cx="6912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E2D7B1"/>
                </a:solidFill>
                <a:latin typeface="Consolas" panose="020B0609020204030204" pitchFamily="49" charset="0"/>
              </a:rPr>
              <a:t>stm2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5643969" y="2275265"/>
            <a:ext cx="0" cy="1938131"/>
          </a:xfrm>
          <a:prstGeom prst="line">
            <a:avLst/>
          </a:prstGeom>
          <a:ln w="63500" cmpd="sng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4480508" y="1702502"/>
            <a:ext cx="6912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b="1" dirty="0" smtClean="0">
                <a:solidFill>
                  <a:srgbClr val="E2D7B1"/>
                </a:solidFill>
                <a:latin typeface="Consolas" panose="020B0609020204030204" pitchFamily="49" charset="0"/>
              </a:rPr>
              <a:t>rsp</a:t>
            </a:r>
            <a:r>
              <a:rPr lang="en-US" b="1" dirty="0" smtClean="0">
                <a:solidFill>
                  <a:srgbClr val="E2D7B1"/>
                </a:solidFill>
                <a:latin typeface="Consolas" panose="020B0609020204030204" pitchFamily="49" charset="0"/>
              </a:rPr>
              <a:t>1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691579" y="5610946"/>
            <a:ext cx="817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b="1" dirty="0" smtClean="0">
                <a:solidFill>
                  <a:srgbClr val="E2D7B1"/>
                </a:solidFill>
                <a:latin typeface="Consolas" panose="020B0609020204030204" pitchFamily="49" charset="0"/>
              </a:rPr>
              <a:t>cond1</a:t>
            </a:r>
            <a:endParaRPr lang="en-US" dirty="0"/>
          </a:p>
        </p:txBody>
      </p:sp>
      <p:sp>
        <p:nvSpPr>
          <p:cNvPr id="5" name="Left Brace 4"/>
          <p:cNvSpPr/>
          <p:nvPr/>
        </p:nvSpPr>
        <p:spPr>
          <a:xfrm rot="16200000">
            <a:off x="4332143" y="3725613"/>
            <a:ext cx="1548539" cy="229858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043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86881" y="526438"/>
            <a:ext cx="838206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E2D7B1"/>
                </a:solidFill>
                <a:latin typeface="Consolas" panose="020B0609020204030204" pitchFamily="49" charset="0"/>
              </a:rPr>
              <a:t>error: 		if a condition is incorrect, it will be done 		again. The incorrect condition should be marked 		for deletion.</a:t>
            </a:r>
          </a:p>
          <a:p>
            <a:r>
              <a:rPr lang="en-US" b="1" dirty="0" smtClean="0">
                <a:solidFill>
                  <a:srgbClr val="E2D7B1"/>
                </a:solidFill>
                <a:latin typeface="Consolas" panose="020B0609020204030204" pitchFamily="49" charset="0"/>
              </a:rPr>
              <a:t>		</a:t>
            </a:r>
            <a:endParaRPr lang="en-US" b="1" dirty="0">
              <a:solidFill>
                <a:srgbClr val="E2D7B1"/>
              </a:solidFill>
              <a:latin typeface="Consolas" panose="020B0609020204030204" pitchFamily="49" charset="0"/>
            </a:endParaRPr>
          </a:p>
          <a:p>
            <a:r>
              <a:rPr lang="en-US" b="1" dirty="0" smtClean="0">
                <a:solidFill>
                  <a:srgbClr val="E2D7B1"/>
                </a:solidFill>
                <a:latin typeface="Consolas" panose="020B0609020204030204" pitchFamily="49" charset="0"/>
              </a:rPr>
              <a:t>	 </a:t>
            </a:r>
          </a:p>
          <a:p>
            <a:r>
              <a:rPr lang="en-US" b="1" dirty="0">
                <a:solidFill>
                  <a:srgbClr val="E2D7B1"/>
                </a:solidFill>
                <a:latin typeface="Consolas" panose="020B0609020204030204" pitchFamily="49" charset="0"/>
              </a:rPr>
              <a:t>	</a:t>
            </a:r>
            <a:r>
              <a:rPr lang="en-US" b="1" dirty="0" smtClean="0">
                <a:solidFill>
                  <a:srgbClr val="E2D7B1"/>
                </a:solidFill>
                <a:latin typeface="Consolas" panose="020B0609020204030204" pitchFamily="49" charset="0"/>
              </a:rPr>
              <a:t>		</a:t>
            </a:r>
            <a:endParaRPr lang="en-US" dirty="0">
              <a:solidFill>
                <a:srgbClr val="E2D7B1"/>
              </a:solidFill>
              <a:latin typeface="Consolas" panose="020B0609020204030204" pitchFamily="49" charset="0"/>
            </a:endParaRPr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/>
          </p:nvPr>
        </p:nvGraphicFramePr>
        <p:xfrm>
          <a:off x="3810000" y="20574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Rectangle 8"/>
          <p:cNvSpPr/>
          <p:nvPr/>
        </p:nvSpPr>
        <p:spPr>
          <a:xfrm>
            <a:off x="2485598" y="3059668"/>
            <a:ext cx="10711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b="1" dirty="0" err="1" smtClean="0">
                <a:solidFill>
                  <a:srgbClr val="E2D7B1"/>
                </a:solidFill>
                <a:latin typeface="Consolas" panose="020B0609020204030204" pitchFamily="49" charset="0"/>
              </a:rPr>
              <a:t>eegdata</a:t>
            </a:r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4828579" y="2255410"/>
            <a:ext cx="0" cy="1938131"/>
          </a:xfrm>
          <a:prstGeom prst="line">
            <a:avLst/>
          </a:prstGeom>
          <a:ln w="63500" cmpd="sng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3951215" y="2399251"/>
            <a:ext cx="2298583" cy="1701384"/>
          </a:xfrm>
          <a:prstGeom prst="rect">
            <a:avLst/>
          </a:prstGeom>
          <a:noFill/>
          <a:ln w="762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249799" y="2399251"/>
            <a:ext cx="2050620" cy="1701384"/>
          </a:xfrm>
          <a:prstGeom prst="rect">
            <a:avLst/>
          </a:prstGeom>
          <a:noFill/>
          <a:ln w="762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>
            <a:off x="4382304" y="2275265"/>
            <a:ext cx="0" cy="1938131"/>
          </a:xfrm>
          <a:prstGeom prst="line">
            <a:avLst/>
          </a:prstGeom>
          <a:ln w="63500" cmpd="sng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4036696" y="4302983"/>
            <a:ext cx="6912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E2D7B1"/>
                </a:solidFill>
                <a:latin typeface="Consolas" panose="020B0609020204030204" pitchFamily="49" charset="0"/>
              </a:rPr>
              <a:t>stm1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4480508" y="1702502"/>
            <a:ext cx="6912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b="1" dirty="0" smtClean="0">
                <a:solidFill>
                  <a:srgbClr val="E2D7B1"/>
                </a:solidFill>
                <a:latin typeface="Consolas" panose="020B0609020204030204" pitchFamily="49" charset="0"/>
              </a:rPr>
              <a:t>trg1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311668" y="5663935"/>
            <a:ext cx="15776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b="1" dirty="0">
                <a:solidFill>
                  <a:srgbClr val="E2D7B1"/>
                </a:solidFill>
                <a:latin typeface="Consolas" panose="020B0609020204030204" pitchFamily="49" charset="0"/>
              </a:rPr>
              <a:t>c</a:t>
            </a:r>
            <a:r>
              <a:rPr lang="en-US" b="1" dirty="0" smtClean="0">
                <a:solidFill>
                  <a:srgbClr val="E2D7B1"/>
                </a:solidFill>
                <a:latin typeface="Consolas" panose="020B0609020204030204" pitchFamily="49" charset="0"/>
              </a:rPr>
              <a:t>ond1 (bad)</a:t>
            </a:r>
            <a:endParaRPr lang="en-US" dirty="0"/>
          </a:p>
        </p:txBody>
      </p:sp>
      <p:sp>
        <p:nvSpPr>
          <p:cNvPr id="5" name="Left Brace 4"/>
          <p:cNvSpPr/>
          <p:nvPr/>
        </p:nvSpPr>
        <p:spPr>
          <a:xfrm rot="16200000">
            <a:off x="4332143" y="3725613"/>
            <a:ext cx="1548539" cy="2298584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Left Brace 17"/>
          <p:cNvSpPr/>
          <p:nvPr/>
        </p:nvSpPr>
        <p:spPr>
          <a:xfrm rot="16200000">
            <a:off x="6506746" y="3882369"/>
            <a:ext cx="1548539" cy="2038810"/>
          </a:xfrm>
          <a:prstGeom prst="leftBrac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422952" y="5702913"/>
            <a:ext cx="17043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b="1" dirty="0">
                <a:solidFill>
                  <a:srgbClr val="E2D7B1"/>
                </a:solidFill>
                <a:latin typeface="Consolas" panose="020B0609020204030204" pitchFamily="49" charset="0"/>
              </a:rPr>
              <a:t>c</a:t>
            </a:r>
            <a:r>
              <a:rPr lang="en-US" b="1" dirty="0" smtClean="0">
                <a:solidFill>
                  <a:srgbClr val="E2D7B1"/>
                </a:solidFill>
                <a:latin typeface="Consolas" panose="020B0609020204030204" pitchFamily="49" charset="0"/>
              </a:rPr>
              <a:t>ond1 (good)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7560999" y="1697786"/>
            <a:ext cx="6912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b="1" dirty="0" smtClean="0">
                <a:solidFill>
                  <a:srgbClr val="E2D7B1"/>
                </a:solidFill>
                <a:latin typeface="Consolas" panose="020B0609020204030204" pitchFamily="49" charset="0"/>
              </a:rPr>
              <a:t>trg2</a:t>
            </a:r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7089804" y="2245778"/>
            <a:ext cx="0" cy="1938131"/>
          </a:xfrm>
          <a:prstGeom prst="line">
            <a:avLst/>
          </a:prstGeom>
          <a:ln w="63500" cmpd="sng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6643529" y="2265633"/>
            <a:ext cx="0" cy="1938131"/>
          </a:xfrm>
          <a:prstGeom prst="line">
            <a:avLst/>
          </a:prstGeom>
          <a:ln w="63500" cmpd="sng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6297921" y="4293351"/>
            <a:ext cx="6912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E2D7B1"/>
                </a:solidFill>
                <a:latin typeface="Consolas" panose="020B0609020204030204" pitchFamily="49" charset="0"/>
              </a:rPr>
              <a:t>stm1</a:t>
            </a:r>
            <a:endParaRPr lang="en-US" dirty="0"/>
          </a:p>
        </p:txBody>
      </p:sp>
      <p:cxnSp>
        <p:nvCxnSpPr>
          <p:cNvPr id="32" name="Straight Connector 31"/>
          <p:cNvCxnSpPr/>
          <p:nvPr/>
        </p:nvCxnSpPr>
        <p:spPr>
          <a:xfrm>
            <a:off x="7557506" y="2265634"/>
            <a:ext cx="0" cy="1938131"/>
          </a:xfrm>
          <a:prstGeom prst="line">
            <a:avLst/>
          </a:prstGeom>
          <a:ln w="63500" cmpd="sng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7215942" y="4296185"/>
            <a:ext cx="6912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E2D7B1"/>
                </a:solidFill>
                <a:latin typeface="Consolas" panose="020B0609020204030204" pitchFamily="49" charset="0"/>
              </a:rPr>
              <a:t>stm2</a:t>
            </a:r>
            <a:endParaRPr lang="en-US" dirty="0"/>
          </a:p>
        </p:txBody>
      </p:sp>
      <p:cxnSp>
        <p:nvCxnSpPr>
          <p:cNvPr id="34" name="Straight Connector 33"/>
          <p:cNvCxnSpPr/>
          <p:nvPr/>
        </p:nvCxnSpPr>
        <p:spPr>
          <a:xfrm>
            <a:off x="7905194" y="2265633"/>
            <a:ext cx="0" cy="1938131"/>
          </a:xfrm>
          <a:prstGeom prst="line">
            <a:avLst/>
          </a:prstGeom>
          <a:ln w="63500" cmpd="sng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6741733" y="1692870"/>
            <a:ext cx="6912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b="1" dirty="0" smtClean="0">
                <a:solidFill>
                  <a:srgbClr val="E2D7B1"/>
                </a:solidFill>
                <a:latin typeface="Consolas" panose="020B0609020204030204" pitchFamily="49" charset="0"/>
              </a:rPr>
              <a:t>trg1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865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86881" y="526438"/>
            <a:ext cx="83820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E2D7B1"/>
                </a:solidFill>
                <a:latin typeface="Consolas" panose="020B0609020204030204" pitchFamily="49" charset="0"/>
              </a:rPr>
              <a:t>condition: 	an continuous, uninterrupted section of </a:t>
            </a:r>
            <a:r>
              <a:rPr lang="en-US" b="1" dirty="0" err="1" smtClean="0">
                <a:solidFill>
                  <a:srgbClr val="E2D7B1"/>
                </a:solidFill>
                <a:latin typeface="Consolas" panose="020B0609020204030204" pitchFamily="49" charset="0"/>
              </a:rPr>
              <a:t>eegdata</a:t>
            </a:r>
            <a:r>
              <a:rPr lang="en-US" b="1" dirty="0" smtClean="0">
                <a:solidFill>
                  <a:srgbClr val="E2D7B1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b="1" dirty="0" smtClean="0">
                <a:solidFill>
                  <a:srgbClr val="E2D7B1"/>
                </a:solidFill>
                <a:latin typeface="Consolas" panose="020B0609020204030204" pitchFamily="49" charset="0"/>
              </a:rPr>
              <a:t>		generally contains a set of stimuli</a:t>
            </a:r>
            <a:endParaRPr lang="en-US" b="1" dirty="0">
              <a:solidFill>
                <a:srgbClr val="E2D7B1"/>
              </a:solidFill>
              <a:latin typeface="Consolas" panose="020B0609020204030204" pitchFamily="49" charset="0"/>
            </a:endParaRPr>
          </a:p>
          <a:p>
            <a:r>
              <a:rPr lang="en-US" b="1" dirty="0" smtClean="0">
                <a:solidFill>
                  <a:srgbClr val="E2D7B1"/>
                </a:solidFill>
                <a:latin typeface="Consolas" panose="020B0609020204030204" pitchFamily="49" charset="0"/>
              </a:rPr>
              <a:t>	 </a:t>
            </a:r>
          </a:p>
          <a:p>
            <a:r>
              <a:rPr lang="en-US" b="1" dirty="0">
                <a:solidFill>
                  <a:srgbClr val="E2D7B1"/>
                </a:solidFill>
                <a:latin typeface="Consolas" panose="020B0609020204030204" pitchFamily="49" charset="0"/>
              </a:rPr>
              <a:t>	</a:t>
            </a:r>
            <a:r>
              <a:rPr lang="en-US" b="1" dirty="0" smtClean="0">
                <a:solidFill>
                  <a:srgbClr val="E2D7B1"/>
                </a:solidFill>
                <a:latin typeface="Consolas" panose="020B0609020204030204" pitchFamily="49" charset="0"/>
              </a:rPr>
              <a:t>		</a:t>
            </a:r>
            <a:endParaRPr lang="en-US" dirty="0">
              <a:solidFill>
                <a:srgbClr val="E2D7B1"/>
              </a:solidFill>
              <a:latin typeface="Consolas" panose="020B0609020204030204" pitchFamily="49" charset="0"/>
            </a:endParaRPr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08445699"/>
              </p:ext>
            </p:extLst>
          </p:nvPr>
        </p:nvGraphicFramePr>
        <p:xfrm>
          <a:off x="3810000" y="20574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Rectangle 8"/>
          <p:cNvSpPr/>
          <p:nvPr/>
        </p:nvSpPr>
        <p:spPr>
          <a:xfrm>
            <a:off x="2485598" y="3059668"/>
            <a:ext cx="10711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b="1" dirty="0" err="1" smtClean="0">
                <a:solidFill>
                  <a:srgbClr val="E2D7B1"/>
                </a:solidFill>
                <a:latin typeface="Consolas" panose="020B0609020204030204" pitchFamily="49" charset="0"/>
              </a:rPr>
              <a:t>eegdata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560436" y="4431268"/>
            <a:ext cx="10711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b="1" dirty="0" smtClean="0">
                <a:solidFill>
                  <a:srgbClr val="E2D7B1"/>
                </a:solidFill>
                <a:latin typeface="Consolas" panose="020B0609020204030204" pitchFamily="49" charset="0"/>
              </a:rPr>
              <a:t>trigger</a:t>
            </a:r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6125816" y="2275268"/>
            <a:ext cx="0" cy="1938131"/>
          </a:xfrm>
          <a:prstGeom prst="line">
            <a:avLst/>
          </a:prstGeom>
          <a:ln w="63500" cmpd="sng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5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Vertical Scroll 4"/>
          <p:cNvSpPr/>
          <p:nvPr/>
        </p:nvSpPr>
        <p:spPr>
          <a:xfrm>
            <a:off x="5645427" y="347869"/>
            <a:ext cx="844826" cy="894522"/>
          </a:xfrm>
          <a:prstGeom prst="vertic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639339" y="725557"/>
            <a:ext cx="1729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E2D7B1"/>
                </a:solidFill>
              </a:rPr>
              <a:t>~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1900" y="2581275"/>
            <a:ext cx="4648200" cy="169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1011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49</Words>
  <Application>Microsoft Office PowerPoint</Application>
  <PresentationFormat>Widescreen</PresentationFormat>
  <Paragraphs>63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De Armas</dc:creator>
  <cp:lastModifiedBy>John De Armas</cp:lastModifiedBy>
  <cp:revision>20</cp:revision>
  <dcterms:created xsi:type="dcterms:W3CDTF">2018-07-17T23:31:19Z</dcterms:created>
  <dcterms:modified xsi:type="dcterms:W3CDTF">2018-07-18T15:06:57Z</dcterms:modified>
</cp:coreProperties>
</file>