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5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7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6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2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5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D107-4169-4AE4-8C4B-660A04C1D9CB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86608-EB8E-4598-A64C-CC209ACFD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838280" y="58383"/>
            <a:ext cx="1422063" cy="1277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910614" y="440057"/>
            <a:ext cx="1369221" cy="744047"/>
            <a:chOff x="610814" y="413250"/>
            <a:chExt cx="1874300" cy="841490"/>
          </a:xfrm>
        </p:grpSpPr>
        <p:sp>
          <p:nvSpPr>
            <p:cNvPr id="10" name="Rectangle 9"/>
            <p:cNvSpPr/>
            <p:nvPr/>
          </p:nvSpPr>
          <p:spPr>
            <a:xfrm>
              <a:off x="610814" y="426720"/>
              <a:ext cx="304800" cy="30175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0720" y="413250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Variable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0814" y="929656"/>
              <a:ext cx="304800" cy="301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0720" y="916186"/>
              <a:ext cx="1804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nsolas" panose="020B0609020204030204" pitchFamily="49" charset="0"/>
                </a:rPr>
                <a:t>Constant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983977" y="58383"/>
            <a:ext cx="11306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latin typeface="Consolas" panose="020B0609020204030204" pitchFamily="49" charset="0"/>
              </a:rPr>
              <a:t>Legend</a:t>
            </a:r>
            <a:endParaRPr lang="en-US" b="1" u="sng" dirty="0"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9144" y="1397116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4518726" y="1397118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2" name="Rectangle 21"/>
          <p:cNvSpPr/>
          <p:nvPr/>
        </p:nvSpPr>
        <p:spPr>
          <a:xfrm>
            <a:off x="8398308" y="1397117"/>
            <a:ext cx="3223968" cy="528715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23" name="Straight Arrow Connector 22"/>
          <p:cNvCxnSpPr>
            <a:stCxn id="20" idx="3"/>
            <a:endCxn id="21" idx="1"/>
          </p:cNvCxnSpPr>
          <p:nvPr/>
        </p:nvCxnSpPr>
        <p:spPr>
          <a:xfrm>
            <a:off x="3863112" y="4040696"/>
            <a:ext cx="655614" cy="2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 flipV="1">
            <a:off x="7742694" y="4040697"/>
            <a:ext cx="655614" cy="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edefined Process 24"/>
          <p:cNvSpPr/>
          <p:nvPr/>
        </p:nvSpPr>
        <p:spPr>
          <a:xfrm>
            <a:off x="4774350" y="3037619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94042" y="3100343"/>
            <a:ext cx="163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User chooses graphs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34528" y="1039079"/>
            <a:ext cx="163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Input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14110" y="1039079"/>
            <a:ext cx="163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nsolas" panose="020B0609020204030204" pitchFamily="49" charset="0"/>
              </a:rPr>
              <a:t>Function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93692" y="1039079"/>
            <a:ext cx="163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Output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0" name="Flowchart: Predefined Process 29"/>
          <p:cNvSpPr/>
          <p:nvPr/>
        </p:nvSpPr>
        <p:spPr>
          <a:xfrm>
            <a:off x="4774350" y="4383909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883052" y="4398308"/>
            <a:ext cx="163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User chooses options for graphs 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2" name="Flowchart: Predefined Process 31"/>
          <p:cNvSpPr/>
          <p:nvPr/>
        </p:nvSpPr>
        <p:spPr>
          <a:xfrm>
            <a:off x="4774350" y="5730198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un.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831229" y="5933668"/>
            <a:ext cx="1635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Display graphs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866124" y="4281609"/>
            <a:ext cx="2816640" cy="839179"/>
            <a:chOff x="866124" y="4177912"/>
            <a:chExt cx="2816640" cy="839179"/>
          </a:xfrm>
        </p:grpSpPr>
        <p:grpSp>
          <p:nvGrpSpPr>
            <p:cNvPr id="34" name="Group 33"/>
            <p:cNvGrpSpPr/>
            <p:nvPr/>
          </p:nvGrpSpPr>
          <p:grpSpPr>
            <a:xfrm>
              <a:off x="866124" y="4177912"/>
              <a:ext cx="824625" cy="839179"/>
              <a:chOff x="725864" y="603314"/>
              <a:chExt cx="1219200" cy="1219200"/>
            </a:xfrm>
          </p:grpSpPr>
          <p:sp>
            <p:nvSpPr>
              <p:cNvPr id="35" name="Flowchart: Internal Storage 34"/>
              <p:cNvSpPr/>
              <p:nvPr/>
            </p:nvSpPr>
            <p:spPr>
              <a:xfrm>
                <a:off x="725864" y="603314"/>
                <a:ext cx="914400" cy="914400"/>
              </a:xfrm>
              <a:prstGeom prst="flowChartInternalStorag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Internal Storage 35"/>
              <p:cNvSpPr/>
              <p:nvPr/>
            </p:nvSpPr>
            <p:spPr>
              <a:xfrm>
                <a:off x="878264" y="755714"/>
                <a:ext cx="914400" cy="914400"/>
              </a:xfrm>
              <a:prstGeom prst="flowChartInternalStorag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lowchart: Internal Storage 36"/>
              <p:cNvSpPr/>
              <p:nvPr/>
            </p:nvSpPr>
            <p:spPr>
              <a:xfrm>
                <a:off x="1030664" y="908114"/>
                <a:ext cx="914400" cy="914400"/>
              </a:xfrm>
              <a:prstGeom prst="flowChartInternalStorag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645368" y="4294611"/>
              <a:ext cx="20373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 “Formatted </a:t>
              </a:r>
              <a:r>
                <a:rPr lang="en-US" sz="1200" dirty="0" err="1" smtClean="0">
                  <a:latin typeface="Consolas" panose="020B0609020204030204" pitchFamily="49" charset="0"/>
                </a:rPr>
                <a:t>Datatables</a:t>
              </a:r>
              <a:r>
                <a:rPr lang="en-US" sz="1200" dirty="0" smtClean="0">
                  <a:latin typeface="Consolas" panose="020B0609020204030204" pitchFamily="49" charset="0"/>
                </a:rPr>
                <a:t> with SQL Data”</a:t>
              </a:r>
              <a:endParaRPr lang="en-US" sz="1200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 smtClean="0">
                  <a:latin typeface="Consolas" panose="020B0609020204030204" pitchFamily="49" charset="0"/>
                </a:rPr>
                <a:t>data.tables</a:t>
              </a:r>
              <a:r>
                <a:rPr lang="en-US" sz="1200" dirty="0" smtClean="0">
                  <a:latin typeface="Consolas" panose="020B0609020204030204" pitchFamily="49" charset="0"/>
                </a:rPr>
                <a:t>)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4079116" y="48175"/>
            <a:ext cx="409439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Generate Graphs Tab: </a:t>
            </a:r>
            <a:br>
              <a:rPr lang="en-US" sz="2800" dirty="0" smtClean="0">
                <a:latin typeface="Arial Narrow" panose="020B0606020202030204" pitchFamily="34" charset="0"/>
              </a:rPr>
            </a:br>
            <a:r>
              <a:rPr lang="en-US" sz="2800" dirty="0" smtClean="0">
                <a:latin typeface="Arial Narrow" panose="020B0606020202030204" pitchFamily="34" charset="0"/>
              </a:rPr>
              <a:t>Medium-level Representation 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66124" y="3017813"/>
            <a:ext cx="2602940" cy="947696"/>
            <a:chOff x="8700415" y="3591402"/>
            <a:chExt cx="2602940" cy="947696"/>
          </a:xfrm>
        </p:grpSpPr>
        <p:grpSp>
          <p:nvGrpSpPr>
            <p:cNvPr id="41" name="Group 40"/>
            <p:cNvGrpSpPr/>
            <p:nvPr/>
          </p:nvGrpSpPr>
          <p:grpSpPr>
            <a:xfrm>
              <a:off x="8700415" y="3591402"/>
              <a:ext cx="824625" cy="839179"/>
              <a:chOff x="725864" y="603314"/>
              <a:chExt cx="1219200" cy="1219200"/>
            </a:xfrm>
          </p:grpSpPr>
          <p:sp>
            <p:nvSpPr>
              <p:cNvPr id="43" name="Flowchart: Internal Storage 42"/>
              <p:cNvSpPr/>
              <p:nvPr/>
            </p:nvSpPr>
            <p:spPr>
              <a:xfrm>
                <a:off x="725864" y="603314"/>
                <a:ext cx="914400" cy="914400"/>
              </a:xfrm>
              <a:prstGeom prst="flowChartInternalStorag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Internal Storage 43"/>
              <p:cNvSpPr/>
              <p:nvPr/>
            </p:nvSpPr>
            <p:spPr>
              <a:xfrm>
                <a:off x="878264" y="755714"/>
                <a:ext cx="914400" cy="914400"/>
              </a:xfrm>
              <a:prstGeom prst="flowChartInternalStorag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lowchart: Internal Storage 44"/>
              <p:cNvSpPr/>
              <p:nvPr/>
            </p:nvSpPr>
            <p:spPr>
              <a:xfrm>
                <a:off x="1030664" y="908114"/>
                <a:ext cx="914400" cy="914400"/>
              </a:xfrm>
              <a:prstGeom prst="flowChartInternalStorage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9819341" y="3708101"/>
              <a:ext cx="14840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 “</a:t>
              </a:r>
              <a:r>
                <a:rPr lang="en-US" sz="1200" dirty="0" err="1" smtClean="0">
                  <a:latin typeface="Consolas" panose="020B0609020204030204" pitchFamily="49" charset="0"/>
                </a:rPr>
                <a:t>Datatables</a:t>
              </a:r>
              <a:r>
                <a:rPr lang="en-US" sz="1200" dirty="0" smtClean="0">
                  <a:latin typeface="Consolas" panose="020B0609020204030204" pitchFamily="49" charset="0"/>
                </a:rPr>
                <a:t> with Processed SQL Data”</a:t>
              </a:r>
              <a:endParaRPr lang="en-US" sz="1200" dirty="0" smtClean="0">
                <a:latin typeface="Consolas" panose="020B0609020204030204" pitchFamily="49" charset="0"/>
              </a:endParaRPr>
            </a:p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(</a:t>
              </a:r>
              <a:r>
                <a:rPr lang="en-US" sz="1200" dirty="0" err="1" smtClean="0">
                  <a:latin typeface="Consolas" panose="020B0609020204030204" pitchFamily="49" charset="0"/>
                </a:rPr>
                <a:t>data.tables</a:t>
              </a:r>
              <a:r>
                <a:rPr lang="en-US" sz="1200" dirty="0" smtClean="0">
                  <a:latin typeface="Consolas" panose="020B0609020204030204" pitchFamily="49" charset="0"/>
                </a:rPr>
                <a:t>)</a:t>
              </a:r>
              <a:endParaRPr 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47" name="Flowchart: Predefined Process 46"/>
          <p:cNvSpPr/>
          <p:nvPr/>
        </p:nvSpPr>
        <p:spPr>
          <a:xfrm>
            <a:off x="4782239" y="1691329"/>
            <a:ext cx="904240" cy="683941"/>
          </a:xfrm>
          <a:prstGeom prst="flowChartPredefined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un/</a:t>
            </a:r>
            <a:r>
              <a:rPr lang="en-US" dirty="0" err="1" smtClean="0"/>
              <a:t>ui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897986" y="1707104"/>
            <a:ext cx="163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Import Addition Graphical Packages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564360" y="3530637"/>
            <a:ext cx="1001410" cy="1031412"/>
            <a:chOff x="8737674" y="2443266"/>
            <a:chExt cx="1577418" cy="1453894"/>
          </a:xfrm>
        </p:grpSpPr>
        <p:grpSp>
          <p:nvGrpSpPr>
            <p:cNvPr id="56" name="Group 55"/>
            <p:cNvGrpSpPr/>
            <p:nvPr/>
          </p:nvGrpSpPr>
          <p:grpSpPr>
            <a:xfrm>
              <a:off x="8737674" y="2443266"/>
              <a:ext cx="1272618" cy="1149094"/>
              <a:chOff x="8737674" y="2443266"/>
              <a:chExt cx="1272618" cy="1149094"/>
            </a:xfrm>
          </p:grpSpPr>
          <p:sp>
            <p:nvSpPr>
              <p:cNvPr id="51" name="Flowchart: Internal Storage 50"/>
              <p:cNvSpPr/>
              <p:nvPr/>
            </p:nvSpPr>
            <p:spPr>
              <a:xfrm flipV="1">
                <a:off x="8737674" y="2443266"/>
                <a:ext cx="1272618" cy="1149094"/>
              </a:xfrm>
              <a:prstGeom prst="flowChartInternalStorag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2"/>
              <a:srcRect r="54188"/>
              <a:stretch/>
            </p:blipFill>
            <p:spPr>
              <a:xfrm flipV="1">
                <a:off x="8957479" y="2544002"/>
                <a:ext cx="950092" cy="893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87" name="Group 86"/>
            <p:cNvGrpSpPr/>
            <p:nvPr/>
          </p:nvGrpSpPr>
          <p:grpSpPr>
            <a:xfrm>
              <a:off x="8890074" y="2595666"/>
              <a:ext cx="1272618" cy="1149094"/>
              <a:chOff x="8737674" y="2443266"/>
              <a:chExt cx="1272618" cy="1149094"/>
            </a:xfrm>
          </p:grpSpPr>
          <p:sp>
            <p:nvSpPr>
              <p:cNvPr id="88" name="Flowchart: Internal Storage 87"/>
              <p:cNvSpPr/>
              <p:nvPr/>
            </p:nvSpPr>
            <p:spPr>
              <a:xfrm flipV="1">
                <a:off x="8737674" y="2443266"/>
                <a:ext cx="1272618" cy="1149094"/>
              </a:xfrm>
              <a:prstGeom prst="flowChartInternalStorag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 rotWithShape="1">
              <a:blip r:embed="rId2"/>
              <a:srcRect r="54188"/>
              <a:stretch/>
            </p:blipFill>
            <p:spPr>
              <a:xfrm flipV="1">
                <a:off x="8957479" y="2544002"/>
                <a:ext cx="950092" cy="8934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90" name="Group 89"/>
            <p:cNvGrpSpPr/>
            <p:nvPr/>
          </p:nvGrpSpPr>
          <p:grpSpPr>
            <a:xfrm>
              <a:off x="9042474" y="2748066"/>
              <a:ext cx="1272618" cy="1149094"/>
              <a:chOff x="8737674" y="2443266"/>
              <a:chExt cx="1272618" cy="1149094"/>
            </a:xfrm>
          </p:grpSpPr>
          <p:sp>
            <p:nvSpPr>
              <p:cNvPr id="91" name="Flowchart: Internal Storage 90"/>
              <p:cNvSpPr/>
              <p:nvPr/>
            </p:nvSpPr>
            <p:spPr>
              <a:xfrm flipV="1">
                <a:off x="8737674" y="2443266"/>
                <a:ext cx="1272618" cy="1149094"/>
              </a:xfrm>
              <a:prstGeom prst="flowChartInternalStorage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 rotWithShape="1">
              <a:blip r:embed="rId2"/>
              <a:srcRect r="54188"/>
              <a:stretch/>
            </p:blipFill>
            <p:spPr>
              <a:xfrm flipV="1">
                <a:off x="8957479" y="2544002"/>
                <a:ext cx="950092" cy="89340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94" name="TextBox 93"/>
          <p:cNvSpPr txBox="1"/>
          <p:nvPr/>
        </p:nvSpPr>
        <p:spPr>
          <a:xfrm>
            <a:off x="9662520" y="3780843"/>
            <a:ext cx="186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 “Graphs”</a:t>
            </a:r>
            <a:endParaRPr lang="en-US" sz="1200" dirty="0">
              <a:latin typeface="Consolas" panose="020B0609020204030204" pitchFamily="49" charset="0"/>
            </a:endParaRPr>
          </a:p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(jpeg, </a:t>
            </a:r>
            <a:r>
              <a:rPr lang="en-US" sz="1200" dirty="0" err="1" smtClean="0">
                <a:latin typeface="Consolas" panose="020B0609020204030204" pitchFamily="49" charset="0"/>
              </a:rPr>
              <a:t>png</a:t>
            </a:r>
            <a:r>
              <a:rPr lang="en-US" sz="1200" dirty="0" smtClean="0">
                <a:latin typeface="Consolas" panose="020B0609020204030204" pitchFamily="49" charset="0"/>
              </a:rPr>
              <a:t>, R-Object, </a:t>
            </a:r>
            <a:r>
              <a:rPr lang="en-US" sz="1200" dirty="0" err="1" smtClean="0">
                <a:latin typeface="Consolas" panose="020B0609020204030204" pitchFamily="49" charset="0"/>
              </a:rPr>
              <a:t>etc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2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 Armas</dc:creator>
  <cp:lastModifiedBy>John De Armas</cp:lastModifiedBy>
  <cp:revision>12</cp:revision>
  <dcterms:created xsi:type="dcterms:W3CDTF">2018-06-14T02:22:51Z</dcterms:created>
  <dcterms:modified xsi:type="dcterms:W3CDTF">2018-06-14T03:21:32Z</dcterms:modified>
</cp:coreProperties>
</file>