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8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E340-70B9-4568-B09B-0497AD295B5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F8C4-862D-4CDA-AC78-A269F04C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1838280" y="58383"/>
            <a:ext cx="1422063" cy="1277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1910614" y="440057"/>
            <a:ext cx="1369221" cy="744047"/>
            <a:chOff x="610814" y="413250"/>
            <a:chExt cx="1874300" cy="841490"/>
          </a:xfrm>
        </p:grpSpPr>
        <p:sp>
          <p:nvSpPr>
            <p:cNvPr id="33" name="Rectangle 32"/>
            <p:cNvSpPr/>
            <p:nvPr/>
          </p:nvSpPr>
          <p:spPr>
            <a:xfrm>
              <a:off x="610814" y="426720"/>
              <a:ext cx="304800" cy="3017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0720" y="413250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Variable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0814" y="929656"/>
              <a:ext cx="304800" cy="301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720" y="916186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Constant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983977" y="58383"/>
            <a:ext cx="11306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onsolas" panose="020B0609020204030204" pitchFamily="49" charset="0"/>
              </a:rPr>
              <a:t>Legend</a:t>
            </a:r>
            <a:endParaRPr lang="en-US" b="1" u="sng" dirty="0"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9144" y="1293419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9" name="Rectangle 38"/>
          <p:cNvSpPr/>
          <p:nvPr/>
        </p:nvSpPr>
        <p:spPr>
          <a:xfrm>
            <a:off x="4518726" y="1293421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0" name="Rectangle 39"/>
          <p:cNvSpPr/>
          <p:nvPr/>
        </p:nvSpPr>
        <p:spPr>
          <a:xfrm>
            <a:off x="8398308" y="1293420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41" name="Straight Arrow Connector 40"/>
          <p:cNvCxnSpPr>
            <a:stCxn id="38" idx="3"/>
            <a:endCxn id="39" idx="1"/>
          </p:cNvCxnSpPr>
          <p:nvPr/>
        </p:nvCxnSpPr>
        <p:spPr>
          <a:xfrm>
            <a:off x="3863112" y="3936999"/>
            <a:ext cx="655614" cy="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 flipV="1">
            <a:off x="7742694" y="3937000"/>
            <a:ext cx="655614" cy="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5937" y="2375361"/>
            <a:ext cx="163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Display processing functions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34528" y="944809"/>
            <a:ext cx="163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Input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14110" y="944809"/>
            <a:ext cx="163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Function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93692" y="944809"/>
            <a:ext cx="16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Output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4968" y="4134493"/>
            <a:ext cx="163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Create New Process </a:t>
            </a:r>
            <a:r>
              <a:rPr lang="en-US" sz="1200" dirty="0" err="1" smtClean="0">
                <a:latin typeface="Consolas" panose="020B0609020204030204" pitchFamily="49" charset="0"/>
              </a:rPr>
              <a:t>Datatable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24968" y="3215031"/>
            <a:ext cx="163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Record selected processing functions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12304" y="3591402"/>
            <a:ext cx="824625" cy="839179"/>
            <a:chOff x="725864" y="603314"/>
            <a:chExt cx="1219200" cy="1219200"/>
          </a:xfrm>
        </p:grpSpPr>
        <p:sp>
          <p:nvSpPr>
            <p:cNvPr id="53" name="Flowchart: Internal Storage 52"/>
            <p:cNvSpPr/>
            <p:nvPr/>
          </p:nvSpPr>
          <p:spPr>
            <a:xfrm>
              <a:off x="725864" y="6033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Internal Storage 53"/>
            <p:cNvSpPr/>
            <p:nvPr/>
          </p:nvSpPr>
          <p:spPr>
            <a:xfrm>
              <a:off x="878264" y="7557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Internal Storage 54"/>
            <p:cNvSpPr/>
            <p:nvPr/>
          </p:nvSpPr>
          <p:spPr>
            <a:xfrm>
              <a:off x="1030664" y="9081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691548" y="3708101"/>
            <a:ext cx="203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 “Formatted </a:t>
            </a:r>
            <a:r>
              <a:rPr lang="en-US" sz="1200" dirty="0" err="1" smtClean="0">
                <a:latin typeface="Consolas" panose="020B0609020204030204" pitchFamily="49" charset="0"/>
              </a:rPr>
              <a:t>Datatables</a:t>
            </a:r>
            <a:r>
              <a:rPr lang="en-US" sz="1200" dirty="0" smtClean="0">
                <a:latin typeface="Consolas" panose="020B0609020204030204" pitchFamily="49" charset="0"/>
              </a:rPr>
              <a:t> with SQL Data”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data.tables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79116" y="48175"/>
            <a:ext cx="40943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Process Data Tab: </a:t>
            </a:r>
            <a:br>
              <a:rPr lang="en-US" sz="2800" dirty="0" smtClean="0">
                <a:latin typeface="Arial Narrow" panose="020B0606020202030204" pitchFamily="34" charset="0"/>
              </a:rPr>
            </a:br>
            <a:r>
              <a:rPr lang="en-US" sz="2800" dirty="0" smtClean="0">
                <a:latin typeface="Arial Narrow" panose="020B0606020202030204" pitchFamily="34" charset="0"/>
              </a:rPr>
              <a:t>Medium-level Representation 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24968" y="4874624"/>
            <a:ext cx="163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Apply functions, saving to Process </a:t>
            </a:r>
            <a:r>
              <a:rPr lang="en-US" sz="1200" dirty="0" err="1" smtClean="0">
                <a:latin typeface="Consolas" panose="020B0609020204030204" pitchFamily="49" charset="0"/>
              </a:rPr>
              <a:t>Datatables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24968" y="5799421"/>
            <a:ext cx="163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Display Process </a:t>
            </a:r>
            <a:r>
              <a:rPr lang="en-US" sz="1200" dirty="0" err="1" smtClean="0">
                <a:latin typeface="Consolas" panose="020B0609020204030204" pitchFamily="49" charset="0"/>
              </a:rPr>
              <a:t>Datatable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Flowchart: Predefined Process 42"/>
          <p:cNvSpPr/>
          <p:nvPr/>
        </p:nvSpPr>
        <p:spPr>
          <a:xfrm>
            <a:off x="4840080" y="1525964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fun/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48" name="Flowchart: Predefined Process 47"/>
          <p:cNvSpPr/>
          <p:nvPr/>
        </p:nvSpPr>
        <p:spPr>
          <a:xfrm>
            <a:off x="4840080" y="3190892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0" name="Flowchart: Predefined Process 49"/>
          <p:cNvSpPr/>
          <p:nvPr/>
        </p:nvSpPr>
        <p:spPr>
          <a:xfrm>
            <a:off x="4840080" y="2358428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fun.</a:t>
            </a:r>
            <a:endParaRPr lang="en-US" dirty="0"/>
          </a:p>
        </p:txBody>
      </p:sp>
      <p:sp>
        <p:nvSpPr>
          <p:cNvPr id="58" name="Flowchart: Predefined Process 57"/>
          <p:cNvSpPr/>
          <p:nvPr/>
        </p:nvSpPr>
        <p:spPr>
          <a:xfrm>
            <a:off x="4840080" y="4023356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un.</a:t>
            </a:r>
            <a:endParaRPr lang="en-US" dirty="0"/>
          </a:p>
        </p:txBody>
      </p:sp>
      <p:sp>
        <p:nvSpPr>
          <p:cNvPr id="64" name="Flowchart: Predefined Process 63"/>
          <p:cNvSpPr/>
          <p:nvPr/>
        </p:nvSpPr>
        <p:spPr>
          <a:xfrm>
            <a:off x="4840080" y="5688283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6" name="Flowchart: Predefined Process 65"/>
          <p:cNvSpPr/>
          <p:nvPr/>
        </p:nvSpPr>
        <p:spPr>
          <a:xfrm>
            <a:off x="4840080" y="4855820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un.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25453" y="1544769"/>
            <a:ext cx="163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Import Additional Functions from User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8804112" y="3591402"/>
            <a:ext cx="2421403" cy="839179"/>
            <a:chOff x="8700415" y="3591402"/>
            <a:chExt cx="2421403" cy="839179"/>
          </a:xfrm>
        </p:grpSpPr>
        <p:grpSp>
          <p:nvGrpSpPr>
            <p:cNvPr id="74" name="Group 73"/>
            <p:cNvGrpSpPr/>
            <p:nvPr/>
          </p:nvGrpSpPr>
          <p:grpSpPr>
            <a:xfrm>
              <a:off x="8700415" y="3591402"/>
              <a:ext cx="824625" cy="839179"/>
              <a:chOff x="725864" y="603314"/>
              <a:chExt cx="1219200" cy="1219200"/>
            </a:xfrm>
          </p:grpSpPr>
          <p:sp>
            <p:nvSpPr>
              <p:cNvPr id="75" name="Flowchart: Internal Storage 74"/>
              <p:cNvSpPr/>
              <p:nvPr/>
            </p:nvSpPr>
            <p:spPr>
              <a:xfrm>
                <a:off x="725864" y="603314"/>
                <a:ext cx="914400" cy="914400"/>
              </a:xfrm>
              <a:prstGeom prst="flowChartInternalStorag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Internal Storage 75"/>
              <p:cNvSpPr/>
              <p:nvPr/>
            </p:nvSpPr>
            <p:spPr>
              <a:xfrm>
                <a:off x="878264" y="755714"/>
                <a:ext cx="914400" cy="914400"/>
              </a:xfrm>
              <a:prstGeom prst="flowChartInternalStorag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Internal Storage 76"/>
              <p:cNvSpPr/>
              <p:nvPr/>
            </p:nvSpPr>
            <p:spPr>
              <a:xfrm>
                <a:off x="1030664" y="908114"/>
                <a:ext cx="914400" cy="914400"/>
              </a:xfrm>
              <a:prstGeom prst="flowChartInternalStorag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9819341" y="3708101"/>
              <a:ext cx="1302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 “</a:t>
              </a:r>
              <a:r>
                <a:rPr lang="en-US" sz="1200" b="1" dirty="0" smtClean="0">
                  <a:latin typeface="Consolas" panose="020B0609020204030204" pitchFamily="49" charset="0"/>
                </a:rPr>
                <a:t>Processed</a:t>
              </a:r>
              <a:r>
                <a:rPr lang="en-US" sz="1200" dirty="0" smtClean="0">
                  <a:latin typeface="Consolas" panose="020B0609020204030204" pitchFamily="49" charset="0"/>
                </a:rPr>
                <a:t> 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Datatables</a:t>
              </a:r>
              <a:r>
                <a:rPr lang="en-US" sz="1200" dirty="0" smtClean="0">
                  <a:latin typeface="Consolas" panose="020B0609020204030204" pitchFamily="49" charset="0"/>
                </a:rPr>
                <a:t>”</a:t>
              </a:r>
            </a:p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(</a:t>
              </a:r>
              <a:r>
                <a:rPr lang="en-US" sz="1200" dirty="0" err="1" smtClean="0">
                  <a:latin typeface="Consolas" panose="020B0609020204030204" pitchFamily="49" charset="0"/>
                </a:rPr>
                <a:t>data.tables</a:t>
              </a:r>
              <a:r>
                <a:rPr lang="en-US" sz="1200" dirty="0" smtClean="0">
                  <a:latin typeface="Consolas" panose="020B0609020204030204" pitchFamily="49" charset="0"/>
                </a:rPr>
                <a:t>)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7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66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 Armas</dc:creator>
  <cp:lastModifiedBy>John De Armas</cp:lastModifiedBy>
  <cp:revision>11</cp:revision>
  <dcterms:created xsi:type="dcterms:W3CDTF">2018-06-14T02:38:07Z</dcterms:created>
  <dcterms:modified xsi:type="dcterms:W3CDTF">2018-06-14T15:04:56Z</dcterms:modified>
</cp:coreProperties>
</file>