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110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D6C-CD49-46C3-82D5-E3A79CD714C5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AC56-34A2-4373-BD0A-1C6B357BB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0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D6C-CD49-46C3-82D5-E3A79CD714C5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AC56-34A2-4373-BD0A-1C6B357BB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1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D6C-CD49-46C3-82D5-E3A79CD714C5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AC56-34A2-4373-BD0A-1C6B357BB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3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D6C-CD49-46C3-82D5-E3A79CD714C5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AC56-34A2-4373-BD0A-1C6B357BB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D6C-CD49-46C3-82D5-E3A79CD714C5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AC56-34A2-4373-BD0A-1C6B357BB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3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D6C-CD49-46C3-82D5-E3A79CD714C5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AC56-34A2-4373-BD0A-1C6B357BB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D6C-CD49-46C3-82D5-E3A79CD714C5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AC56-34A2-4373-BD0A-1C6B357BB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0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D6C-CD49-46C3-82D5-E3A79CD714C5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AC56-34A2-4373-BD0A-1C6B357BB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D6C-CD49-46C3-82D5-E3A79CD714C5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AC56-34A2-4373-BD0A-1C6B357BB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7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D6C-CD49-46C3-82D5-E3A79CD714C5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AC56-34A2-4373-BD0A-1C6B357BB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D6C-CD49-46C3-82D5-E3A79CD714C5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AAC56-34A2-4373-BD0A-1C6B357BB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2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80D6C-CD49-46C3-82D5-E3A79CD714C5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AAC56-34A2-4373-BD0A-1C6B357BB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2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57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De Armas</dc:creator>
  <cp:lastModifiedBy>John De Armas</cp:lastModifiedBy>
  <cp:revision>1</cp:revision>
  <dcterms:created xsi:type="dcterms:W3CDTF">2018-06-14T03:27:58Z</dcterms:created>
  <dcterms:modified xsi:type="dcterms:W3CDTF">2018-06-14T03:30:40Z</dcterms:modified>
</cp:coreProperties>
</file>