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14D-AE0F-43BD-8218-2FD2589B5DB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08C-8127-4248-85DF-3AF1AED2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5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14D-AE0F-43BD-8218-2FD2589B5DB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08C-8127-4248-85DF-3AF1AED2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14D-AE0F-43BD-8218-2FD2589B5DB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08C-8127-4248-85DF-3AF1AED2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4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14D-AE0F-43BD-8218-2FD2589B5DB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08C-8127-4248-85DF-3AF1AED2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1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14D-AE0F-43BD-8218-2FD2589B5DB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08C-8127-4248-85DF-3AF1AED2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14D-AE0F-43BD-8218-2FD2589B5DB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08C-8127-4248-85DF-3AF1AED2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4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14D-AE0F-43BD-8218-2FD2589B5DB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08C-8127-4248-85DF-3AF1AED2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14D-AE0F-43BD-8218-2FD2589B5DB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08C-8127-4248-85DF-3AF1AED2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7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14D-AE0F-43BD-8218-2FD2589B5DB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08C-8127-4248-85DF-3AF1AED2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0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14D-AE0F-43BD-8218-2FD2589B5DB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08C-8127-4248-85DF-3AF1AED2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6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14D-AE0F-43BD-8218-2FD2589B5DB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08C-8127-4248-85DF-3AF1AED2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4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2714D-AE0F-43BD-8218-2FD2589B5DB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8108C-8127-4248-85DF-3AF1AED2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7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01600" y="28529"/>
            <a:ext cx="1946634" cy="1444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835780" y="1528044"/>
            <a:ext cx="1016002" cy="1064513"/>
          </a:xfrm>
          <a:prstGeom prst="cub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66964" y="2679534"/>
            <a:ext cx="284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Local </a:t>
            </a:r>
            <a:r>
              <a:rPr lang="en-US" dirty="0" err="1" smtClean="0">
                <a:latin typeface="Consolas" panose="020B0609020204030204" pitchFamily="49" charset="0"/>
              </a:rPr>
              <a:t>Cloacina</a:t>
            </a:r>
            <a:r>
              <a:rPr lang="en-US" dirty="0" smtClean="0">
                <a:latin typeface="Consolas" panose="020B0609020204030204" pitchFamily="49" charset="0"/>
              </a:rPr>
              <a:t> App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329262" y="1600516"/>
            <a:ext cx="1373254" cy="1761247"/>
            <a:chOff x="7701280" y="1767962"/>
            <a:chExt cx="1208599" cy="1590220"/>
          </a:xfrm>
        </p:grpSpPr>
        <p:sp>
          <p:nvSpPr>
            <p:cNvPr id="10" name="Flowchart: Magnetic Disk 9"/>
            <p:cNvSpPr/>
            <p:nvPr/>
          </p:nvSpPr>
          <p:spPr>
            <a:xfrm>
              <a:off x="7799798" y="1767962"/>
              <a:ext cx="1011563" cy="113703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01280" y="3078480"/>
              <a:ext cx="1208599" cy="27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Database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03826" y="1659652"/>
            <a:ext cx="3193111" cy="369332"/>
            <a:chOff x="4528268" y="1662226"/>
            <a:chExt cx="3193111" cy="36933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528268" y="2031558"/>
              <a:ext cx="3193111" cy="0"/>
            </a:xfrm>
            <a:prstGeom prst="straightConnector1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20524" y="1662226"/>
              <a:ext cx="120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n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  <a:latin typeface="Consolas" panose="020B0609020204030204" pitchFamily="49" charset="0"/>
                </a:rPr>
                <a:t>Save()</a:t>
              </a:r>
              <a:endParaRPr lang="en-US" dirty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latin typeface="Consolas" panose="020B06090202040302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6438" y="2481141"/>
            <a:ext cx="3200400" cy="369332"/>
            <a:chOff x="4575744" y="4367483"/>
            <a:chExt cx="320040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>
              <a:off x="4575744" y="4367483"/>
              <a:ext cx="3200400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571643" y="4367483"/>
              <a:ext cx="120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latin typeface="Consolas" panose="020B0609020204030204" pitchFamily="49" charset="0"/>
                </a:rPr>
                <a:t>Load()</a:t>
              </a:r>
              <a:endParaRPr lang="en-US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latin typeface="Consolas" panose="020B0609020204030204" pitchFamily="49" charset="0"/>
              </a:endParaRPr>
            </a:p>
          </p:txBody>
        </p:sp>
      </p:grpSp>
      <p:sp>
        <p:nvSpPr>
          <p:cNvPr id="22" name="Flowchart: Internal Storage 21"/>
          <p:cNvSpPr/>
          <p:nvPr/>
        </p:nvSpPr>
        <p:spPr>
          <a:xfrm>
            <a:off x="6172646" y="4137523"/>
            <a:ext cx="960355" cy="883920"/>
          </a:xfrm>
          <a:prstGeom prst="flowChartInternalStorag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Internal Storage 22"/>
          <p:cNvSpPr/>
          <p:nvPr/>
        </p:nvSpPr>
        <p:spPr>
          <a:xfrm>
            <a:off x="8329262" y="4137524"/>
            <a:ext cx="960355" cy="883920"/>
          </a:xfrm>
          <a:prstGeom prst="flowChartInternalStorag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Internal Storage 23"/>
          <p:cNvSpPr/>
          <p:nvPr/>
        </p:nvSpPr>
        <p:spPr>
          <a:xfrm>
            <a:off x="10485879" y="4137524"/>
            <a:ext cx="960355" cy="883920"/>
          </a:xfrm>
          <a:prstGeom prst="flowChartInternalStorag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02380" y="5055688"/>
            <a:ext cx="210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save_log_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$user1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5290175" y="132080"/>
            <a:ext cx="1772920" cy="1158240"/>
          </a:xfrm>
          <a:prstGeom prst="flowChartDecis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220270" y="526534"/>
            <a:ext cx="191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$user1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3934" y="480052"/>
            <a:ext cx="1874300" cy="841490"/>
            <a:chOff x="610814" y="413250"/>
            <a:chExt cx="1874300" cy="841490"/>
          </a:xfrm>
        </p:grpSpPr>
        <p:sp>
          <p:nvSpPr>
            <p:cNvPr id="30" name="Rectangle 29"/>
            <p:cNvSpPr/>
            <p:nvPr/>
          </p:nvSpPr>
          <p:spPr>
            <a:xfrm>
              <a:off x="610814" y="426720"/>
              <a:ext cx="304800" cy="3017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0720" y="413250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Variable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0814" y="929656"/>
              <a:ext cx="304800" cy="301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0720" y="916186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Constant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1454" y="28529"/>
            <a:ext cx="9639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onsolas" panose="020B0609020204030204" pitchFamily="49" charset="0"/>
              </a:rPr>
              <a:t>Legend</a:t>
            </a:r>
            <a:endParaRPr lang="en-US" b="1" u="sng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36431" y="5051121"/>
            <a:ext cx="20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save_log_master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/>
          <p:cNvCxnSpPr>
            <a:stCxn id="11" idx="2"/>
            <a:endCxn id="22" idx="0"/>
          </p:cNvCxnSpPr>
          <p:nvPr/>
        </p:nvCxnSpPr>
        <p:spPr>
          <a:xfrm rot="5400000">
            <a:off x="7446477" y="2568111"/>
            <a:ext cx="775760" cy="236306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1"/>
            <a:endCxn id="11" idx="1"/>
          </p:cNvCxnSpPr>
          <p:nvPr/>
        </p:nvCxnSpPr>
        <p:spPr>
          <a:xfrm rot="10800000" flipH="1">
            <a:off x="6172646" y="3206871"/>
            <a:ext cx="2156616" cy="1372612"/>
          </a:xfrm>
          <a:prstGeom prst="bentConnector3">
            <a:avLst>
              <a:gd name="adj1" fmla="val -10600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68250" y="5051121"/>
            <a:ext cx="210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save_log_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$user2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Flowchart: Decision 54"/>
          <p:cNvSpPr/>
          <p:nvPr/>
        </p:nvSpPr>
        <p:spPr>
          <a:xfrm>
            <a:off x="6172644" y="5940847"/>
            <a:ext cx="1772920" cy="1158240"/>
          </a:xfrm>
          <a:prstGeom prst="flowChartDecis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/>
          <p:cNvSpPr/>
          <p:nvPr/>
        </p:nvSpPr>
        <p:spPr>
          <a:xfrm>
            <a:off x="2807235" y="4581583"/>
            <a:ext cx="1016002" cy="1064513"/>
          </a:xfrm>
          <a:prstGeom prst="cub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838419" y="5733073"/>
            <a:ext cx="284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Local </a:t>
            </a:r>
            <a:r>
              <a:rPr lang="en-US" dirty="0" err="1" smtClean="0">
                <a:latin typeface="Consolas" panose="020B0609020204030204" pitchFamily="49" charset="0"/>
              </a:rPr>
              <a:t>Cloacina</a:t>
            </a:r>
            <a:r>
              <a:rPr lang="en-US" dirty="0" smtClean="0">
                <a:latin typeface="Consolas" panose="020B0609020204030204" pitchFamily="49" charset="0"/>
              </a:rPr>
              <a:t> App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1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4775" y="5547360"/>
            <a:ext cx="1422063" cy="1277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1855296" y="2293358"/>
            <a:ext cx="1016002" cy="1064513"/>
          </a:xfrm>
          <a:prstGeom prst="cub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0749" y="3497806"/>
            <a:ext cx="284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$user1</a:t>
            </a:r>
            <a:r>
              <a:rPr lang="en-US" dirty="0" smtClean="0">
                <a:latin typeface="Consolas" panose="020B0609020204030204" pitchFamily="49" charset="0"/>
              </a:rPr>
              <a:t>’s</a:t>
            </a:r>
          </a:p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Cloacina</a:t>
            </a:r>
            <a:r>
              <a:rPr lang="en-US" dirty="0" smtClean="0">
                <a:latin typeface="Consolas" panose="020B0609020204030204" pitchFamily="49" charset="0"/>
              </a:rPr>
              <a:t> App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Flowchart: Internal Storage 21"/>
          <p:cNvSpPr/>
          <p:nvPr/>
        </p:nvSpPr>
        <p:spPr>
          <a:xfrm>
            <a:off x="3101604" y="4726661"/>
            <a:ext cx="960355" cy="883920"/>
          </a:xfrm>
          <a:prstGeom prst="flowChartInternalStorag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Internal Storage 22"/>
          <p:cNvSpPr/>
          <p:nvPr/>
        </p:nvSpPr>
        <p:spPr>
          <a:xfrm>
            <a:off x="5580814" y="4726661"/>
            <a:ext cx="960355" cy="883920"/>
          </a:xfrm>
          <a:prstGeom prst="flowChartInternalStorag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Internal Storage 23"/>
          <p:cNvSpPr/>
          <p:nvPr/>
        </p:nvSpPr>
        <p:spPr>
          <a:xfrm>
            <a:off x="8057657" y="4726660"/>
            <a:ext cx="960355" cy="883920"/>
          </a:xfrm>
          <a:prstGeom prst="flowChartInternalStorag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31338" y="5719548"/>
            <a:ext cx="210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save_log_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$user1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06932" y="850472"/>
            <a:ext cx="1912731" cy="1158240"/>
            <a:chOff x="3096829" y="-19542"/>
            <a:chExt cx="1912731" cy="1158240"/>
          </a:xfrm>
        </p:grpSpPr>
        <p:sp>
          <p:nvSpPr>
            <p:cNvPr id="28" name="Flowchart: Decision 27"/>
            <p:cNvSpPr/>
            <p:nvPr/>
          </p:nvSpPr>
          <p:spPr>
            <a:xfrm>
              <a:off x="3166735" y="-19542"/>
              <a:ext cx="1772920" cy="1158240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96829" y="374912"/>
              <a:ext cx="1912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$user1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7109" y="5929034"/>
            <a:ext cx="1369221" cy="744047"/>
            <a:chOff x="610814" y="413250"/>
            <a:chExt cx="1874300" cy="841490"/>
          </a:xfrm>
        </p:grpSpPr>
        <p:sp>
          <p:nvSpPr>
            <p:cNvPr id="30" name="Rectangle 29"/>
            <p:cNvSpPr/>
            <p:nvPr/>
          </p:nvSpPr>
          <p:spPr>
            <a:xfrm>
              <a:off x="610814" y="426720"/>
              <a:ext cx="304800" cy="3017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0720" y="413250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Variable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0814" y="929656"/>
              <a:ext cx="304800" cy="301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0720" y="916186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Constant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00472" y="5547360"/>
            <a:ext cx="11306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Consolas" panose="020B0609020204030204" pitchFamily="49" charset="0"/>
              </a:rPr>
              <a:t>Legend</a:t>
            </a:r>
            <a:endParaRPr lang="en-US" b="1" u="sng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11663" y="5727595"/>
            <a:ext cx="20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save_log_master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87391" y="5719548"/>
            <a:ext cx="210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save_log_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$user2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9286850" y="2293358"/>
            <a:ext cx="1016002" cy="1064513"/>
          </a:xfrm>
          <a:prstGeom prst="cub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372303" y="3506439"/>
            <a:ext cx="284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$user2</a:t>
            </a:r>
            <a:r>
              <a:rPr lang="en-US" dirty="0" smtClean="0">
                <a:latin typeface="Consolas" panose="020B0609020204030204" pitchFamily="49" charset="0"/>
              </a:rPr>
              <a:t>’s </a:t>
            </a:r>
          </a:p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Cloacina</a:t>
            </a:r>
            <a:r>
              <a:rPr lang="en-US" dirty="0" smtClean="0">
                <a:latin typeface="Consolas" panose="020B0609020204030204" pitchFamily="49" charset="0"/>
              </a:rPr>
              <a:t> App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8838486" y="850472"/>
            <a:ext cx="1912731" cy="1158240"/>
            <a:chOff x="3096829" y="-19542"/>
            <a:chExt cx="1912731" cy="1158240"/>
          </a:xfrm>
        </p:grpSpPr>
        <p:sp>
          <p:nvSpPr>
            <p:cNvPr id="46" name="Flowchart: Decision 45"/>
            <p:cNvSpPr/>
            <p:nvPr/>
          </p:nvSpPr>
          <p:spPr>
            <a:xfrm>
              <a:off x="3166735" y="-19542"/>
              <a:ext cx="1772920" cy="1158240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6829" y="374912"/>
              <a:ext cx="1912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$user2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53670" y="2166189"/>
            <a:ext cx="1234549" cy="1816887"/>
            <a:chOff x="7673678" y="1767962"/>
            <a:chExt cx="1263801" cy="1640460"/>
          </a:xfrm>
        </p:grpSpPr>
        <p:sp>
          <p:nvSpPr>
            <p:cNvPr id="10" name="Flowchart: Magnetic Disk 9"/>
            <p:cNvSpPr/>
            <p:nvPr/>
          </p:nvSpPr>
          <p:spPr>
            <a:xfrm>
              <a:off x="7799798" y="1767962"/>
              <a:ext cx="1011563" cy="113703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73678" y="3074954"/>
              <a:ext cx="1263801" cy="33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Database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3116484" y="2594665"/>
            <a:ext cx="219075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3089910" y="3046822"/>
            <a:ext cx="219575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861230" y="2594665"/>
            <a:ext cx="219075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>
            <a:off x="6834656" y="3046822"/>
            <a:ext cx="2195757" cy="0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278578" y="2159794"/>
            <a:ext cx="1643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$user1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3319663" y="3145838"/>
            <a:ext cx="1643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$user1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load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6998624" y="2166196"/>
            <a:ext cx="1643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$user2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7055196" y="3165561"/>
            <a:ext cx="1643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$user2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load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  <a:endParaRPr lang="en-US" sz="1600" dirty="0"/>
          </a:p>
        </p:txBody>
      </p:sp>
      <p:cxnSp>
        <p:nvCxnSpPr>
          <p:cNvPr id="73" name="Straight Arrow Connector 72"/>
          <p:cNvCxnSpPr>
            <a:stCxn id="11" idx="1"/>
            <a:endCxn id="22" idx="3"/>
          </p:cNvCxnSpPr>
          <p:nvPr/>
        </p:nvCxnSpPr>
        <p:spPr>
          <a:xfrm rot="10800000" flipV="1">
            <a:off x="4061960" y="3798409"/>
            <a:ext cx="1391711" cy="1370211"/>
          </a:xfrm>
          <a:prstGeom prst="bentConnector3">
            <a:avLst>
              <a:gd name="adj1" fmla="val 81563"/>
            </a:avLst>
          </a:prstGeom>
          <a:ln w="38100">
            <a:solidFill>
              <a:schemeClr val="accent4">
                <a:lumMod val="7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0"/>
            <a:endCxn id="11" idx="1"/>
          </p:cNvCxnSpPr>
          <p:nvPr/>
        </p:nvCxnSpPr>
        <p:spPr>
          <a:xfrm rot="5400000" flipH="1" flipV="1">
            <a:off x="4053601" y="3326592"/>
            <a:ext cx="928251" cy="1871888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3"/>
            <a:endCxn id="24" idx="1"/>
          </p:cNvCxnSpPr>
          <p:nvPr/>
        </p:nvCxnSpPr>
        <p:spPr>
          <a:xfrm>
            <a:off x="6688219" y="3798410"/>
            <a:ext cx="1369438" cy="1370210"/>
          </a:xfrm>
          <a:prstGeom prst="bentConnector3">
            <a:avLst>
              <a:gd name="adj1" fmla="val 78804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0"/>
            <a:endCxn id="11" idx="3"/>
          </p:cNvCxnSpPr>
          <p:nvPr/>
        </p:nvCxnSpPr>
        <p:spPr>
          <a:xfrm rot="16200000" flipV="1">
            <a:off x="7148902" y="3337727"/>
            <a:ext cx="928250" cy="1849616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41413" y="285683"/>
            <a:ext cx="510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Save/Load Functionality of Inputs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1548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>
              <a:lumMod val="40000"/>
              <a:lumOff val="60000"/>
            </a:schemeClr>
          </a:solidFill>
          <a:prstDash val="dash"/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62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 Armas</dc:creator>
  <cp:lastModifiedBy>John De Armas</cp:lastModifiedBy>
  <cp:revision>24</cp:revision>
  <dcterms:created xsi:type="dcterms:W3CDTF">2018-06-12T16:09:54Z</dcterms:created>
  <dcterms:modified xsi:type="dcterms:W3CDTF">2018-06-12T18:26:16Z</dcterms:modified>
</cp:coreProperties>
</file>