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6762-7B27-4D78-B4B8-E61606A5A87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A1AB-F2B7-49B5-9B5D-918477E3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055046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5936" y="2403835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 Narrow" panose="020B0606020202030204" pitchFamily="34" charset="0"/>
              </a:rPr>
              <a:t>Blackbox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7751" y="240383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Import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9547" y="2403835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Display to Screen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5949" y="2403835"/>
            <a:ext cx="132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Process Data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9101" y="2403835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Create Graph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3837" y="1260741"/>
            <a:ext cx="34443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High-level Abstraction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3863808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672570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7481332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90093" y="3044857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3" idx="4"/>
            <a:endCxn id="24" idx="2"/>
          </p:cNvCxnSpPr>
          <p:nvPr/>
        </p:nvCxnSpPr>
        <p:spPr>
          <a:xfrm>
            <a:off x="8105858" y="3557440"/>
            <a:ext cx="118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20" idx="2"/>
          </p:cNvCxnSpPr>
          <p:nvPr/>
        </p:nvCxnSpPr>
        <p:spPr>
          <a:xfrm>
            <a:off x="2679572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1" idx="2"/>
          </p:cNvCxnSpPr>
          <p:nvPr/>
        </p:nvCxnSpPr>
        <p:spPr>
          <a:xfrm>
            <a:off x="4488334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3" idx="2"/>
          </p:cNvCxnSpPr>
          <p:nvPr/>
        </p:nvCxnSpPr>
        <p:spPr>
          <a:xfrm>
            <a:off x="6297096" y="3557440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055046" y="3440780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5936" y="2799758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SQL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4621" y="2799758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 smtClean="0">
                <a:latin typeface="Arial Narrow" panose="020B0606020202030204" pitchFamily="34" charset="0"/>
              </a:rPr>
              <a:t>fread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9547" y="2430426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Display to Screen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5949" y="2430426"/>
            <a:ext cx="132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Process Data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9100" y="2430426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Create Graph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1939" y="1296972"/>
            <a:ext cx="4063934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High-level Representation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3863808" y="3440780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672570" y="3440780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7481332" y="3440780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90093" y="3440780"/>
            <a:ext cx="829559" cy="820132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3" idx="4"/>
            <a:endCxn id="24" idx="2"/>
          </p:cNvCxnSpPr>
          <p:nvPr/>
        </p:nvCxnSpPr>
        <p:spPr>
          <a:xfrm>
            <a:off x="8105858" y="3953363"/>
            <a:ext cx="1184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20" idx="2"/>
          </p:cNvCxnSpPr>
          <p:nvPr/>
        </p:nvCxnSpPr>
        <p:spPr>
          <a:xfrm>
            <a:off x="2679572" y="3953363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1" idx="2"/>
          </p:cNvCxnSpPr>
          <p:nvPr/>
        </p:nvCxnSpPr>
        <p:spPr>
          <a:xfrm>
            <a:off x="4488334" y="3953363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3" idx="2"/>
          </p:cNvCxnSpPr>
          <p:nvPr/>
        </p:nvCxnSpPr>
        <p:spPr>
          <a:xfrm>
            <a:off x="6297096" y="3953363"/>
            <a:ext cx="118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21493" y="2799758"/>
            <a:ext cx="196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 Shiny Application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50164" y="2799758"/>
            <a:ext cx="129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R’s “</a:t>
            </a:r>
            <a:r>
              <a:rPr lang="en-US" b="1" i="1" dirty="0" err="1" smtClean="0">
                <a:latin typeface="Arial Narrow" panose="020B0606020202030204" pitchFamily="34" charset="0"/>
              </a:rPr>
              <a:t>ggplot</a:t>
            </a:r>
            <a:r>
              <a:rPr lang="en-US" b="1" i="1" dirty="0" smtClean="0">
                <a:latin typeface="Arial Narrow" panose="020B0606020202030204" pitchFamily="34" charset="0"/>
              </a:rPr>
              <a:t>”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912" y="2799758"/>
            <a:ext cx="88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R script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17751" y="243042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Import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8148" y="2430426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 Narrow" panose="020B0606020202030204" pitchFamily="34" charset="0"/>
              </a:rPr>
              <a:t>Blackbox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9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11</cp:revision>
  <dcterms:created xsi:type="dcterms:W3CDTF">2018-06-04T17:50:04Z</dcterms:created>
  <dcterms:modified xsi:type="dcterms:W3CDTF">2018-06-04T22:31:25Z</dcterms:modified>
</cp:coreProperties>
</file>