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4"/>
    <p:restoredTop sz="94622"/>
  </p:normalViewPr>
  <p:slideViewPr>
    <p:cSldViewPr snapToGrid="0" snapToObjects="1">
      <p:cViewPr>
        <p:scale>
          <a:sx n="62" d="100"/>
          <a:sy n="62" d="100"/>
        </p:scale>
        <p:origin x="170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024C-238E-7D40-9E27-5DD09A309E35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C778-7D4A-C24F-A9A8-45CDBF888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Science Journals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NYC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Datascience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Academy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Web Scrap Project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 Suk Jang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8/2/2017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927"/>
            <a:ext cx="8181109" cy="5454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0" b="13793"/>
          <a:stretch/>
        </p:blipFill>
        <p:spPr>
          <a:xfrm>
            <a:off x="4429528" y="0"/>
            <a:ext cx="7125164" cy="1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537853"/>
            <a:ext cx="7578436" cy="5052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45" y="0"/>
            <a:ext cx="9272155" cy="1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b="6374"/>
          <a:stretch/>
        </p:blipFill>
        <p:spPr>
          <a:xfrm>
            <a:off x="0" y="0"/>
            <a:ext cx="9597692" cy="3948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" t="5481" r="5945" b="4954"/>
          <a:stretch/>
        </p:blipFill>
        <p:spPr>
          <a:xfrm>
            <a:off x="0" y="3138328"/>
            <a:ext cx="9597692" cy="3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Science Research Papers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57"/>
            <a:ext cx="10515600" cy="4351338"/>
          </a:xfrm>
        </p:spPr>
        <p:txBody>
          <a:bodyPr/>
          <a:lstStyle/>
          <a:p>
            <a:r>
              <a:rPr lang="en-US" dirty="0" smtClean="0"/>
              <a:t>Research hot topics? </a:t>
            </a:r>
          </a:p>
          <a:p>
            <a:r>
              <a:rPr lang="en-US" dirty="0" smtClean="0"/>
              <a:t> Active researchers?</a:t>
            </a:r>
          </a:p>
          <a:p>
            <a:r>
              <a:rPr lang="en-US" dirty="0" smtClean="0"/>
              <a:t>Frequency of publications?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09" y="2545921"/>
            <a:ext cx="6983955" cy="41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3" y="0"/>
            <a:ext cx="678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28" y="451261"/>
            <a:ext cx="9630888" cy="163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https://datascience.codata.org/articles</a:t>
            </a:r>
            <a:r>
              <a:rPr lang="en-US" sz="4500" b="1" u="sng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/</a:t>
            </a:r>
            <a:endParaRPr lang="en-US" sz="45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06289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27518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3" y="3788228"/>
            <a:ext cx="2850078" cy="268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6289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Author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518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Keywords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3" y="4737725"/>
            <a:ext cx="2850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Email</a:t>
            </a:r>
            <a:endParaRPr lang="en-US" sz="4500" b="1" dirty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800000">
            <a:off x="2772256" y="1893583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641212" y="1945042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20761967">
            <a:off x="8469715" y="1973638"/>
            <a:ext cx="517700" cy="229193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399"/>
            <a:ext cx="7975600" cy="5317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1246909"/>
            <a:ext cx="3302000" cy="5611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133" y="270932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Frequency of Publications</a:t>
            </a:r>
            <a:endParaRPr 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09"/>
            <a:ext cx="7512627" cy="5008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1" r="27426"/>
          <a:stretch/>
        </p:blipFill>
        <p:spPr>
          <a:xfrm>
            <a:off x="6644786" y="291717"/>
            <a:ext cx="4847560" cy="3236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2" r="51280" b="14759"/>
          <a:stretch/>
        </p:blipFill>
        <p:spPr>
          <a:xfrm>
            <a:off x="6877233" y="3528647"/>
            <a:ext cx="4382666" cy="29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651163"/>
            <a:ext cx="8222673" cy="548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283095"/>
            <a:ext cx="2708563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4" y="2296350"/>
            <a:ext cx="6622473" cy="4414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" y="-1"/>
            <a:ext cx="5895109" cy="2296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7" y="746373"/>
            <a:ext cx="4634343" cy="54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1056040"/>
            <a:ext cx="8042565" cy="5361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44" y="955963"/>
            <a:ext cx="3218874" cy="55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Arial</vt:lpstr>
      <vt:lpstr>Times New Roman</vt:lpstr>
      <vt:lpstr>Office Theme</vt:lpstr>
      <vt:lpstr>Data Science Journals</vt:lpstr>
      <vt:lpstr>Data Science Research Papers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Journals</dc:title>
  <dc:creator>Microsoft Office User</dc:creator>
  <cp:lastModifiedBy>Microsoft Office User</cp:lastModifiedBy>
  <cp:revision>8</cp:revision>
  <dcterms:created xsi:type="dcterms:W3CDTF">2017-08-02T01:32:39Z</dcterms:created>
  <dcterms:modified xsi:type="dcterms:W3CDTF">2017-08-02T11:39:01Z</dcterms:modified>
</cp:coreProperties>
</file>