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F17CCC6-F825-4A9B-9CD0-3613B8BC09DD}" type="datetimeFigureOut">
              <a:rPr lang="es-ES" smtClean="0"/>
              <a:t>17/05/2017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9AA9C44-3ED4-4527-BF68-25B36AB5F2F5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ec92/Jmonkey/tree/master/JuegoF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audio.online-convert.com/es/convertir-a-wa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Incorporar Sonidos en </a:t>
            </a:r>
            <a:r>
              <a:rPr lang="es-ES" dirty="0" err="1" smtClean="0"/>
              <a:t>Jmonkey</a:t>
            </a:r>
            <a:r>
              <a:rPr lang="es-ES" dirty="0" smtClean="0"/>
              <a:t>	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Juande</a:t>
            </a:r>
            <a:r>
              <a:rPr lang="es-ES" dirty="0" smtClean="0"/>
              <a:t> Estrella </a:t>
            </a:r>
            <a:r>
              <a:rPr lang="es-ES" dirty="0" err="1" smtClean="0"/>
              <a:t>Cortecero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Clase que tenemos que utilizar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latin typeface="Adobe Caslon Pro" pitchFamily="18" charset="0"/>
              </a:rPr>
              <a:t>Utilizaremos  la clase  importada de :</a:t>
            </a:r>
          </a:p>
          <a:p>
            <a:pPr lvl="4">
              <a:buFont typeface="Arial" pitchFamily="34" charset="0"/>
              <a:buChar char="•"/>
            </a:pPr>
            <a:r>
              <a:rPr lang="es-ES" dirty="0" smtClean="0">
                <a:latin typeface="Adobe Caslon Pro" pitchFamily="18" charset="0"/>
              </a:rPr>
              <a:t>com.jme3.audio.AudioNode;</a:t>
            </a:r>
          </a:p>
          <a:p>
            <a:pPr lvl="4">
              <a:buFont typeface="Arial" pitchFamily="34" charset="0"/>
              <a:buChar char="•"/>
            </a:pPr>
            <a:r>
              <a:rPr lang="es-ES" dirty="0" smtClean="0">
                <a:latin typeface="Adobe Caslon Pro" pitchFamily="18" charset="0"/>
              </a:rPr>
              <a:t>com.jme3.audio.AudioData.DataType;</a:t>
            </a:r>
          </a:p>
          <a:p>
            <a:r>
              <a:rPr lang="es-ES" dirty="0" smtClean="0">
                <a:latin typeface="Adobe Caslon Pro" pitchFamily="18" charset="0"/>
              </a:rPr>
              <a:t>Dentro de ella estará la clase </a:t>
            </a:r>
            <a:r>
              <a:rPr lang="es-ES" dirty="0" err="1" smtClean="0">
                <a:latin typeface="Adobe Caslon Pro" pitchFamily="18" charset="0"/>
              </a:rPr>
              <a:t>AudioNode</a:t>
            </a:r>
            <a:r>
              <a:rPr lang="es-ES" dirty="0" smtClean="0">
                <a:latin typeface="Adobe Caslon Pro" pitchFamily="18" charset="0"/>
              </a:rPr>
              <a:t>,  donde sus principal constructor es:</a:t>
            </a:r>
          </a:p>
          <a:p>
            <a:endParaRPr lang="es-ES" sz="600" dirty="0" smtClean="0">
              <a:latin typeface="Adobe Caslon Pro" pitchFamily="18" charset="0"/>
            </a:endParaRPr>
          </a:p>
          <a:p>
            <a:pPr lvl="4">
              <a:buFont typeface="Arial" pitchFamily="34" charset="0"/>
              <a:buChar char="•"/>
            </a:pPr>
            <a:r>
              <a:rPr lang="es-ES" sz="1800" dirty="0" smtClean="0">
                <a:latin typeface="Adobe Caslon Pro" pitchFamily="18" charset="0"/>
              </a:rPr>
              <a:t>new </a:t>
            </a:r>
            <a:r>
              <a:rPr lang="es-ES" sz="1800" dirty="0" err="1" smtClean="0">
                <a:latin typeface="Adobe Caslon Pro" pitchFamily="18" charset="0"/>
              </a:rPr>
              <a:t>AudioNode</a:t>
            </a:r>
            <a:r>
              <a:rPr lang="es-ES" sz="1800" dirty="0" smtClean="0">
                <a:latin typeface="Adobe Caslon Pro" pitchFamily="18" charset="0"/>
              </a:rPr>
              <a:t>( </a:t>
            </a:r>
            <a:r>
              <a:rPr lang="es-ES" sz="1800" dirty="0" err="1" smtClean="0">
                <a:latin typeface="Adobe Caslon Pro" pitchFamily="18" charset="0"/>
              </a:rPr>
              <a:t>Spatial</a:t>
            </a:r>
            <a:r>
              <a:rPr lang="es-ES" sz="1800" dirty="0" smtClean="0">
                <a:latin typeface="Adobe Caslon Pro" pitchFamily="18" charset="0"/>
              </a:rPr>
              <a:t> </a:t>
            </a:r>
            <a:r>
              <a:rPr lang="es-ES" sz="1800" dirty="0" err="1" smtClean="0">
                <a:latin typeface="Adobe Caslon Pro" pitchFamily="18" charset="0"/>
              </a:rPr>
              <a:t>asset</a:t>
            </a:r>
            <a:r>
              <a:rPr lang="es-ES" sz="1800" dirty="0" smtClean="0">
                <a:latin typeface="Adobe Caslon Pro" pitchFamily="18" charset="0"/>
              </a:rPr>
              <a:t>, </a:t>
            </a:r>
            <a:r>
              <a:rPr lang="es-ES" sz="1800" dirty="0" err="1" smtClean="0">
                <a:latin typeface="Adobe Caslon Pro" pitchFamily="18" charset="0"/>
              </a:rPr>
              <a:t>String</a:t>
            </a:r>
            <a:r>
              <a:rPr lang="es-ES" sz="1800" dirty="0" smtClean="0">
                <a:latin typeface="Adobe Caslon Pro" pitchFamily="18" charset="0"/>
              </a:rPr>
              <a:t> ruta, </a:t>
            </a:r>
            <a:r>
              <a:rPr lang="es-ES" sz="1800" dirty="0" err="1" smtClean="0">
                <a:latin typeface="Adobe Caslon Pro" pitchFamily="18" charset="0"/>
              </a:rPr>
              <a:t>DataType</a:t>
            </a:r>
            <a:r>
              <a:rPr lang="es-ES" sz="1800" dirty="0" smtClean="0">
                <a:latin typeface="Adobe Caslon Pro" pitchFamily="18" charset="0"/>
              </a:rPr>
              <a:t> t);</a:t>
            </a:r>
          </a:p>
          <a:p>
            <a:pPr marL="685800" lvl="4" indent="0">
              <a:buNone/>
            </a:pPr>
            <a:endParaRPr lang="es-ES" sz="1800" dirty="0" smtClean="0">
              <a:latin typeface="Adobe Caslon Pro" pitchFamily="18" charset="0"/>
            </a:endParaRPr>
          </a:p>
          <a:p>
            <a:pPr lvl="6">
              <a:buFont typeface="Arial" pitchFamily="34" charset="0"/>
              <a:buChar char="•"/>
            </a:pPr>
            <a:r>
              <a:rPr lang="es-ES" sz="1800" dirty="0" err="1" smtClean="0">
                <a:latin typeface="Adobe Caslon Pro" pitchFamily="18" charset="0"/>
              </a:rPr>
              <a:t>Spatial</a:t>
            </a:r>
            <a:r>
              <a:rPr lang="es-ES" sz="1800" dirty="0" smtClean="0">
                <a:latin typeface="Adobe Caslon Pro" pitchFamily="18" charset="0"/>
              </a:rPr>
              <a:t> incorporemos nuestro  </a:t>
            </a:r>
            <a:r>
              <a:rPr lang="es-ES" sz="1800" dirty="0" err="1" smtClean="0">
                <a:latin typeface="Adobe Caslon Pro" pitchFamily="18" charset="0"/>
              </a:rPr>
              <a:t>assetManager</a:t>
            </a:r>
            <a:r>
              <a:rPr lang="es-ES" sz="1800" dirty="0" smtClean="0">
                <a:latin typeface="Adobe Caslon Pro" pitchFamily="18" charset="0"/>
              </a:rPr>
              <a:t>.</a:t>
            </a:r>
          </a:p>
          <a:p>
            <a:pPr lvl="6">
              <a:buFont typeface="Arial" pitchFamily="34" charset="0"/>
              <a:buChar char="•"/>
            </a:pPr>
            <a:r>
              <a:rPr lang="es-ES" sz="1800" dirty="0" err="1" smtClean="0">
                <a:latin typeface="Adobe Caslon Pro" pitchFamily="18" charset="0"/>
              </a:rPr>
              <a:t>String</a:t>
            </a:r>
            <a:r>
              <a:rPr lang="es-ES" sz="1800" dirty="0" smtClean="0">
                <a:latin typeface="Adobe Caslon Pro" pitchFamily="18" charset="0"/>
              </a:rPr>
              <a:t> indicaremos la ruta donde esta situado nuestro audio</a:t>
            </a:r>
          </a:p>
          <a:p>
            <a:pPr lvl="6">
              <a:buFont typeface="Arial" pitchFamily="34" charset="0"/>
              <a:buChar char="•"/>
            </a:pPr>
            <a:r>
              <a:rPr lang="es-ES" sz="1800" dirty="0" err="1" smtClean="0">
                <a:latin typeface="Adobe Caslon Pro" pitchFamily="18" charset="0"/>
              </a:rPr>
              <a:t>DataType</a:t>
            </a:r>
            <a:r>
              <a:rPr lang="es-ES" sz="1800" dirty="0" smtClean="0">
                <a:latin typeface="Adobe Caslon Pro" pitchFamily="18" charset="0"/>
              </a:rPr>
              <a:t> indicaremos si es de tipo Buffer o </a:t>
            </a:r>
            <a:r>
              <a:rPr lang="es-ES" sz="1800" dirty="0" err="1" smtClean="0">
                <a:latin typeface="Adobe Caslon Pro" pitchFamily="18" charset="0"/>
              </a:rPr>
              <a:t>Stream</a:t>
            </a:r>
            <a:r>
              <a:rPr lang="es-ES" sz="1800" dirty="0" smtClean="0">
                <a:latin typeface="Adobe Caslon Pro" pitchFamily="18" charset="0"/>
              </a:rPr>
              <a:t>, según queramos que sea repetitivo o no.</a:t>
            </a:r>
          </a:p>
        </p:txBody>
      </p:sp>
    </p:spTree>
    <p:extLst>
      <p:ext uri="{BB962C8B-B14F-4D97-AF65-F5344CB8AC3E}">
        <p14:creationId xmlns:p14="http://schemas.microsoft.com/office/powerpoint/2010/main" val="2028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Metodos</a:t>
            </a:r>
            <a:r>
              <a:rPr lang="es-ES" dirty="0" smtClean="0"/>
              <a:t> de la clase </a:t>
            </a:r>
            <a:r>
              <a:rPr lang="es-ES" dirty="0" err="1" smtClean="0"/>
              <a:t>AudioNode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>
                <a:latin typeface="Adobe Caslon Pro" pitchFamily="18" charset="0"/>
              </a:rPr>
              <a:t>Los principales métodos son:</a:t>
            </a:r>
          </a:p>
          <a:p>
            <a:pPr lvl="3">
              <a:buFont typeface="Arial" pitchFamily="34" charset="0"/>
              <a:buChar char="•"/>
            </a:pPr>
            <a:r>
              <a:rPr lang="es-ES" sz="1900" b="1" dirty="0" err="1" smtClean="0">
                <a:latin typeface="Adobe Caslon Pro" pitchFamily="18" charset="0"/>
              </a:rPr>
              <a:t>setPositional</a:t>
            </a:r>
            <a:r>
              <a:rPr lang="es-ES" sz="1900" b="1" dirty="0" smtClean="0">
                <a:latin typeface="Adobe Caslon Pro" pitchFamily="18" charset="0"/>
              </a:rPr>
              <a:t> ( </a:t>
            </a:r>
            <a:r>
              <a:rPr lang="es-ES" sz="1900" b="1" dirty="0" err="1" smtClean="0">
                <a:latin typeface="Adobe Caslon Pro" pitchFamily="18" charset="0"/>
              </a:rPr>
              <a:t>boolean</a:t>
            </a:r>
            <a:r>
              <a:rPr lang="es-ES" sz="1900" b="1" dirty="0" smtClean="0">
                <a:latin typeface="Adobe Caslon Pro" pitchFamily="18" charset="0"/>
              </a:rPr>
              <a:t> f)</a:t>
            </a:r>
            <a:r>
              <a:rPr lang="es-ES" sz="1900" dirty="0" smtClean="0">
                <a:latin typeface="Adobe Caslon Pro" pitchFamily="18" charset="0"/>
              </a:rPr>
              <a:t>: este método si esta a true nos indicara si nuestro audio es mono canal o no en caso de que este en false.</a:t>
            </a:r>
          </a:p>
          <a:p>
            <a:pPr lvl="3">
              <a:buFont typeface="Arial" pitchFamily="34" charset="0"/>
              <a:buChar char="•"/>
            </a:pPr>
            <a:r>
              <a:rPr lang="es-ES" sz="1900" b="1" dirty="0" err="1" smtClean="0">
                <a:latin typeface="Adobe Caslon Pro" pitchFamily="18" charset="0"/>
              </a:rPr>
              <a:t>setLooping</a:t>
            </a:r>
            <a:r>
              <a:rPr lang="es-ES" sz="1900" b="1" dirty="0" smtClean="0">
                <a:latin typeface="Adobe Caslon Pro" pitchFamily="18" charset="0"/>
              </a:rPr>
              <a:t>( </a:t>
            </a:r>
            <a:r>
              <a:rPr lang="es-ES" sz="1900" b="1" dirty="0" err="1" smtClean="0">
                <a:latin typeface="Adobe Caslon Pro" pitchFamily="18" charset="0"/>
              </a:rPr>
              <a:t>boolean</a:t>
            </a:r>
            <a:r>
              <a:rPr lang="es-ES" sz="1900" b="1" dirty="0" smtClean="0">
                <a:latin typeface="Adobe Caslon Pro" pitchFamily="18" charset="0"/>
              </a:rPr>
              <a:t> f)</a:t>
            </a:r>
            <a:r>
              <a:rPr lang="es-ES" sz="1900" dirty="0" smtClean="0">
                <a:latin typeface="Adobe Caslon Pro" pitchFamily="18" charset="0"/>
              </a:rPr>
              <a:t>: este método nos indica si queremos que se repita el audio en un bucle, en caso de ser true , si no solo se reproducirá una vez.</a:t>
            </a:r>
          </a:p>
          <a:p>
            <a:pPr lvl="3">
              <a:buFont typeface="Arial" pitchFamily="34" charset="0"/>
              <a:buChar char="•"/>
            </a:pPr>
            <a:r>
              <a:rPr lang="es-ES" sz="1900" b="1" dirty="0" err="1" smtClean="0">
                <a:latin typeface="Adobe Caslon Pro" pitchFamily="18" charset="0"/>
              </a:rPr>
              <a:t>setVolume</a:t>
            </a:r>
            <a:r>
              <a:rPr lang="es-ES" sz="1900" b="1" dirty="0" smtClean="0">
                <a:latin typeface="Adobe Caslon Pro" pitchFamily="18" charset="0"/>
              </a:rPr>
              <a:t>(</a:t>
            </a:r>
            <a:r>
              <a:rPr lang="es-ES" sz="1900" b="1" dirty="0" err="1" smtClean="0">
                <a:latin typeface="Adobe Caslon Pro" pitchFamily="18" charset="0"/>
              </a:rPr>
              <a:t>int</a:t>
            </a:r>
            <a:r>
              <a:rPr lang="es-ES" sz="1900" b="1" dirty="0" smtClean="0">
                <a:latin typeface="Adobe Caslon Pro" pitchFamily="18" charset="0"/>
              </a:rPr>
              <a:t> i)</a:t>
            </a:r>
            <a:r>
              <a:rPr lang="es-ES" sz="1900" dirty="0" smtClean="0">
                <a:latin typeface="Adobe Caslon Pro" pitchFamily="18" charset="0"/>
              </a:rPr>
              <a:t>: este método nos permite dejar el sonido en mute si le pasamos un valor de 0, o si le asignamos ganancia con el valor 1 o vamos </a:t>
            </a:r>
            <a:r>
              <a:rPr lang="es-ES" sz="1900" dirty="0" err="1" smtClean="0">
                <a:latin typeface="Adobe Caslon Pro" pitchFamily="18" charset="0"/>
              </a:rPr>
              <a:t>redución</a:t>
            </a:r>
            <a:r>
              <a:rPr lang="es-ES" sz="1900" dirty="0" smtClean="0">
                <a:latin typeface="Adobe Caslon Pro" pitchFamily="18" charset="0"/>
              </a:rPr>
              <a:t> el volumen con en enteros mayores que 1.</a:t>
            </a:r>
          </a:p>
          <a:p>
            <a:pPr lvl="3">
              <a:buFont typeface="Arial" pitchFamily="34" charset="0"/>
              <a:buChar char="•"/>
            </a:pPr>
            <a:r>
              <a:rPr lang="es-ES" sz="1900" b="1" dirty="0" err="1" smtClean="0">
                <a:latin typeface="Adobe Caslon Pro" pitchFamily="18" charset="0"/>
              </a:rPr>
              <a:t>play</a:t>
            </a:r>
            <a:r>
              <a:rPr lang="es-ES" sz="1900" b="1" dirty="0" smtClean="0">
                <a:latin typeface="Adobe Caslon Pro" pitchFamily="18" charset="0"/>
              </a:rPr>
              <a:t>()</a:t>
            </a:r>
            <a:r>
              <a:rPr lang="es-ES" sz="1900" dirty="0" smtClean="0">
                <a:latin typeface="Adobe Caslon Pro" pitchFamily="18" charset="0"/>
              </a:rPr>
              <a:t>: reproduce el </a:t>
            </a:r>
            <a:r>
              <a:rPr lang="es-ES" sz="1900" dirty="0" err="1" smtClean="0">
                <a:latin typeface="Adobe Caslon Pro" pitchFamily="18" charset="0"/>
              </a:rPr>
              <a:t>AudioNode</a:t>
            </a:r>
            <a:r>
              <a:rPr lang="es-ES" sz="1900" dirty="0" smtClean="0">
                <a:latin typeface="Adobe Caslon Pro" pitchFamily="18" charset="0"/>
              </a:rPr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es-ES" sz="1900" b="1" dirty="0" smtClean="0">
                <a:latin typeface="Adobe Caslon Pro" pitchFamily="18" charset="0"/>
              </a:rPr>
              <a:t>stop()</a:t>
            </a:r>
            <a:r>
              <a:rPr lang="es-ES" sz="1900" dirty="0" smtClean="0">
                <a:latin typeface="Adobe Caslon Pro" pitchFamily="18" charset="0"/>
              </a:rPr>
              <a:t> / </a:t>
            </a:r>
            <a:r>
              <a:rPr lang="es-ES" sz="1900" b="1" dirty="0" smtClean="0">
                <a:latin typeface="Adobe Caslon Pro" pitchFamily="18" charset="0"/>
              </a:rPr>
              <a:t>pause()</a:t>
            </a:r>
            <a:r>
              <a:rPr lang="es-ES" sz="1900" dirty="0" smtClean="0">
                <a:latin typeface="Adobe Caslon Pro" pitchFamily="18" charset="0"/>
              </a:rPr>
              <a:t> : para / pausa el </a:t>
            </a:r>
            <a:r>
              <a:rPr lang="es-ES" sz="1900" dirty="0" err="1" smtClean="0">
                <a:latin typeface="Adobe Caslon Pro" pitchFamily="18" charset="0"/>
              </a:rPr>
              <a:t>AudioNode</a:t>
            </a:r>
            <a:r>
              <a:rPr lang="es-ES" sz="1900" dirty="0" smtClean="0">
                <a:latin typeface="Adobe Caslon Pro" pitchFamily="18" charset="0"/>
              </a:rPr>
              <a:t>.</a:t>
            </a:r>
          </a:p>
          <a:p>
            <a:pPr lvl="3">
              <a:buFont typeface="Arial" pitchFamily="34" charset="0"/>
              <a:buChar char="•"/>
            </a:pPr>
            <a:r>
              <a:rPr lang="es-ES" sz="1900" b="1" dirty="0" err="1" smtClean="0">
                <a:latin typeface="Adobe Caslon Pro" pitchFamily="18" charset="0"/>
              </a:rPr>
              <a:t>playInstance</a:t>
            </a:r>
            <a:r>
              <a:rPr lang="es-ES" sz="1900" b="1" dirty="0" smtClean="0">
                <a:latin typeface="Adobe Caslon Pro" pitchFamily="18" charset="0"/>
              </a:rPr>
              <a:t>()</a:t>
            </a:r>
            <a:r>
              <a:rPr lang="es-ES" sz="1900" dirty="0" smtClean="0">
                <a:latin typeface="Adobe Caslon Pro" pitchFamily="18" charset="0"/>
              </a:rPr>
              <a:t>: reproduce solo una vez en el instante que se llama y se para automáticamente</a:t>
            </a:r>
          </a:p>
        </p:txBody>
      </p:sp>
    </p:spTree>
    <p:extLst>
      <p:ext uri="{BB962C8B-B14F-4D97-AF65-F5344CB8AC3E}">
        <p14:creationId xmlns:p14="http://schemas.microsoft.com/office/powerpoint/2010/main" val="99259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Uso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 smtClean="0">
                <a:latin typeface="Adobe Caslon Pro" pitchFamily="18" charset="0"/>
              </a:rPr>
              <a:t>Creamos un </a:t>
            </a:r>
            <a:r>
              <a:rPr lang="es-ES" dirty="0" err="1" smtClean="0">
                <a:latin typeface="Adobe Caslon Pro" pitchFamily="18" charset="0"/>
              </a:rPr>
              <a:t>metodo</a:t>
            </a:r>
            <a:r>
              <a:rPr lang="es-ES" dirty="0" smtClean="0">
                <a:latin typeface="Adobe Caslon Pro" pitchFamily="18" charset="0"/>
              </a:rPr>
              <a:t>  para inicializar los audios y lo incorporamos al </a:t>
            </a:r>
            <a:r>
              <a:rPr lang="es-ES" dirty="0" err="1" smtClean="0">
                <a:latin typeface="Adobe Caslon Pro" pitchFamily="18" charset="0"/>
              </a:rPr>
              <a:t>metodo</a:t>
            </a:r>
            <a:r>
              <a:rPr lang="es-ES" dirty="0">
                <a:latin typeface="Adobe Caslon Pro" pitchFamily="18" charset="0"/>
              </a:rPr>
              <a:t> </a:t>
            </a:r>
            <a:r>
              <a:rPr lang="es-ES" dirty="0" err="1" smtClean="0">
                <a:latin typeface="Adobe Caslon Pro" pitchFamily="18" charset="0"/>
              </a:rPr>
              <a:t>SimpleInitApp</a:t>
            </a:r>
            <a:r>
              <a:rPr lang="es-ES" dirty="0" smtClean="0">
                <a:latin typeface="Adobe Caslon Pro" pitchFamily="18" charset="0"/>
              </a:rPr>
              <a:t>().  ( para ver ejemplo </a:t>
            </a:r>
            <a:r>
              <a:rPr lang="es-ES" smtClean="0">
                <a:latin typeface="Adobe Caslon Pro" pitchFamily="18" charset="0"/>
              </a:rPr>
              <a:t>completo </a:t>
            </a:r>
            <a:r>
              <a:rPr lang="es-ES">
                <a:latin typeface="Adobe Caslon Pro" pitchFamily="18" charset="0"/>
              </a:rPr>
              <a:t>en </a:t>
            </a:r>
            <a:r>
              <a:rPr lang="es-ES">
                <a:latin typeface="Adobe Caslon Pro" pitchFamily="18" charset="0"/>
                <a:hlinkClick r:id="rId2"/>
              </a:rPr>
              <a:t>https</a:t>
            </a:r>
            <a:r>
              <a:rPr lang="es-ES">
                <a:latin typeface="Adobe Caslon Pro" pitchFamily="18" charset="0"/>
                <a:hlinkClick r:id="rId2"/>
              </a:rPr>
              <a:t>://</a:t>
            </a:r>
            <a:r>
              <a:rPr lang="es-ES" smtClean="0">
                <a:latin typeface="Adobe Caslon Pro" pitchFamily="18" charset="0"/>
                <a:hlinkClick r:id="rId2"/>
              </a:rPr>
              <a:t>github.com/jdec92/Jmonkey/tree/master/JuegoFin</a:t>
            </a:r>
            <a:r>
              <a:rPr lang="es-ES" smtClean="0">
                <a:latin typeface="Adobe Caslon Pro" pitchFamily="18" charset="0"/>
              </a:rPr>
              <a:t> </a:t>
            </a:r>
            <a:r>
              <a:rPr lang="es-ES" smtClean="0">
                <a:latin typeface="Adobe Caslon Pro" pitchFamily="18" charset="0"/>
              </a:rPr>
              <a:t>).</a:t>
            </a:r>
            <a:endParaRPr lang="es-ES" dirty="0" smtClean="0">
              <a:latin typeface="Adobe Caslon Pro" pitchFamily="18" charset="0"/>
            </a:endParaRPr>
          </a:p>
          <a:p>
            <a:r>
              <a:rPr lang="es-ES" dirty="0" err="1">
                <a:latin typeface="Adobe Caslon Pro" pitchFamily="18" charset="0"/>
              </a:rPr>
              <a:t>private</a:t>
            </a:r>
            <a:r>
              <a:rPr lang="es-ES" dirty="0">
                <a:latin typeface="Adobe Caslon Pro" pitchFamily="18" charset="0"/>
              </a:rPr>
              <a:t> </a:t>
            </a:r>
            <a:r>
              <a:rPr lang="es-ES" dirty="0" err="1">
                <a:latin typeface="Adobe Caslon Pro" pitchFamily="18" charset="0"/>
              </a:rPr>
              <a:t>void</a:t>
            </a:r>
            <a:r>
              <a:rPr lang="es-ES" dirty="0">
                <a:latin typeface="Adobe Caslon Pro" pitchFamily="18" charset="0"/>
              </a:rPr>
              <a:t> </a:t>
            </a:r>
            <a:r>
              <a:rPr lang="es-ES" dirty="0" err="1">
                <a:latin typeface="Adobe Caslon Pro" pitchFamily="18" charset="0"/>
              </a:rPr>
              <a:t>initAudio</a:t>
            </a:r>
            <a:r>
              <a:rPr lang="es-ES" dirty="0">
                <a:latin typeface="Adobe Caslon Pro" pitchFamily="18" charset="0"/>
              </a:rPr>
              <a:t>() </a:t>
            </a:r>
            <a:r>
              <a:rPr lang="es-ES" dirty="0" smtClean="0">
                <a:latin typeface="Adobe Caslon Pro" pitchFamily="18" charset="0"/>
              </a:rPr>
              <a:t>{      </a:t>
            </a:r>
            <a:endParaRPr lang="es-ES" dirty="0">
              <a:latin typeface="Adobe Caslon Pro" pitchFamily="18" charset="0"/>
            </a:endParaRPr>
          </a:p>
          <a:p>
            <a:r>
              <a:rPr lang="es-ES" dirty="0">
                <a:latin typeface="Adobe Caslon Pro" pitchFamily="18" charset="0"/>
              </a:rPr>
              <a:t> </a:t>
            </a:r>
            <a:r>
              <a:rPr lang="es-ES" dirty="0" smtClean="0">
                <a:latin typeface="Adobe Caslon Pro" pitchFamily="18" charset="0"/>
              </a:rPr>
              <a:t>  </a:t>
            </a:r>
            <a:r>
              <a:rPr lang="es-ES" dirty="0" err="1" smtClean="0">
                <a:latin typeface="Adobe Caslon Pro" pitchFamily="18" charset="0"/>
              </a:rPr>
              <a:t>audio_seta</a:t>
            </a:r>
            <a:r>
              <a:rPr lang="es-ES" dirty="0" smtClean="0">
                <a:latin typeface="Adobe Caslon Pro" pitchFamily="18" charset="0"/>
              </a:rPr>
              <a:t> = new </a:t>
            </a:r>
            <a:r>
              <a:rPr lang="es-ES" dirty="0" err="1" smtClean="0">
                <a:latin typeface="Adobe Caslon Pro" pitchFamily="18" charset="0"/>
              </a:rPr>
              <a:t>AudioNode</a:t>
            </a:r>
            <a:r>
              <a:rPr lang="es-ES" dirty="0" smtClean="0">
                <a:latin typeface="Adobe Caslon Pro" pitchFamily="18" charset="0"/>
              </a:rPr>
              <a:t>(</a:t>
            </a:r>
            <a:r>
              <a:rPr lang="es-ES" dirty="0" err="1" smtClean="0">
                <a:latin typeface="Adobe Caslon Pro" pitchFamily="18" charset="0"/>
              </a:rPr>
              <a:t>assetManager</a:t>
            </a:r>
            <a:r>
              <a:rPr lang="es-ES" dirty="0" smtClean="0">
                <a:latin typeface="Adobe Caslon Pro" pitchFamily="18" charset="0"/>
              </a:rPr>
              <a:t>,"</a:t>
            </a:r>
            <a:r>
              <a:rPr lang="es-ES" dirty="0" err="1" smtClean="0">
                <a:latin typeface="Adobe Caslon Pro" pitchFamily="18" charset="0"/>
              </a:rPr>
              <a:t>Sounds</a:t>
            </a:r>
            <a:r>
              <a:rPr lang="es-ES" dirty="0" smtClean="0">
                <a:latin typeface="Adobe Caslon Pro" pitchFamily="18" charset="0"/>
              </a:rPr>
              <a:t>/1up.wav", </a:t>
            </a:r>
            <a:r>
              <a:rPr lang="es-ES" dirty="0" err="1" smtClean="0">
                <a:latin typeface="Adobe Caslon Pro" pitchFamily="18" charset="0"/>
              </a:rPr>
              <a:t>DataType.Buffer</a:t>
            </a:r>
            <a:r>
              <a:rPr lang="es-ES" dirty="0" smtClean="0">
                <a:latin typeface="Adobe Caslon Pro" pitchFamily="18" charset="0"/>
              </a:rPr>
              <a:t>);</a:t>
            </a:r>
          </a:p>
          <a:p>
            <a:r>
              <a:rPr lang="es-ES" dirty="0" smtClean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audio_seta.setPositional</a:t>
            </a:r>
            <a:r>
              <a:rPr lang="es-ES" dirty="0">
                <a:latin typeface="Adobe Caslon Pro" pitchFamily="18" charset="0"/>
              </a:rPr>
              <a:t>(false);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audio_seta.setLooping</a:t>
            </a:r>
            <a:r>
              <a:rPr lang="es-ES" dirty="0">
                <a:latin typeface="Adobe Caslon Pro" pitchFamily="18" charset="0"/>
              </a:rPr>
              <a:t>(false);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audio_seta.setVolume</a:t>
            </a:r>
            <a:r>
              <a:rPr lang="es-ES" dirty="0">
                <a:latin typeface="Adobe Caslon Pro" pitchFamily="18" charset="0"/>
              </a:rPr>
              <a:t>(2);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rootNode.attachChild</a:t>
            </a:r>
            <a:r>
              <a:rPr lang="es-ES" dirty="0">
                <a:latin typeface="Adobe Caslon Pro" pitchFamily="18" charset="0"/>
              </a:rPr>
              <a:t>(</a:t>
            </a:r>
            <a:r>
              <a:rPr lang="es-ES" dirty="0" err="1">
                <a:latin typeface="Adobe Caslon Pro" pitchFamily="18" charset="0"/>
              </a:rPr>
              <a:t>audio_seta</a:t>
            </a:r>
            <a:r>
              <a:rPr lang="es-ES" dirty="0" smtClean="0">
                <a:latin typeface="Adobe Caslon Pro" pitchFamily="18" charset="0"/>
              </a:rPr>
              <a:t>);</a:t>
            </a:r>
            <a:endParaRPr lang="es-ES" dirty="0">
              <a:latin typeface="Adobe Caslon Pro" pitchFamily="18" charset="0"/>
            </a:endParaRPr>
          </a:p>
          <a:p>
            <a:r>
              <a:rPr lang="es-ES" dirty="0">
                <a:latin typeface="Adobe Caslon Pro" pitchFamily="18" charset="0"/>
              </a:rPr>
              <a:t>    /* Base del juego. */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audio_base</a:t>
            </a:r>
            <a:r>
              <a:rPr lang="es-ES" dirty="0">
                <a:latin typeface="Adobe Caslon Pro" pitchFamily="18" charset="0"/>
              </a:rPr>
              <a:t> = new </a:t>
            </a:r>
            <a:r>
              <a:rPr lang="es-ES" dirty="0" err="1">
                <a:latin typeface="Adobe Caslon Pro" pitchFamily="18" charset="0"/>
              </a:rPr>
              <a:t>AudioNode</a:t>
            </a:r>
            <a:r>
              <a:rPr lang="es-ES" dirty="0">
                <a:latin typeface="Adobe Caslon Pro" pitchFamily="18" charset="0"/>
              </a:rPr>
              <a:t>(</a:t>
            </a:r>
            <a:r>
              <a:rPr lang="es-ES" dirty="0" err="1">
                <a:latin typeface="Adobe Caslon Pro" pitchFamily="18" charset="0"/>
              </a:rPr>
              <a:t>assetManager</a:t>
            </a:r>
            <a:r>
              <a:rPr lang="es-ES" dirty="0">
                <a:latin typeface="Adobe Caslon Pro" pitchFamily="18" charset="0"/>
              </a:rPr>
              <a:t>, "</a:t>
            </a:r>
            <a:r>
              <a:rPr lang="es-ES" dirty="0" err="1">
                <a:latin typeface="Adobe Caslon Pro" pitchFamily="18" charset="0"/>
              </a:rPr>
              <a:t>Sounds</a:t>
            </a:r>
            <a:r>
              <a:rPr lang="es-ES" dirty="0">
                <a:latin typeface="Adobe Caslon Pro" pitchFamily="18" charset="0"/>
              </a:rPr>
              <a:t>/base.wav", </a:t>
            </a:r>
            <a:r>
              <a:rPr lang="es-ES" dirty="0" err="1">
                <a:latin typeface="Adobe Caslon Pro" pitchFamily="18" charset="0"/>
              </a:rPr>
              <a:t>DataType.Stream</a:t>
            </a:r>
            <a:r>
              <a:rPr lang="es-ES" dirty="0">
                <a:latin typeface="Adobe Caslon Pro" pitchFamily="18" charset="0"/>
              </a:rPr>
              <a:t>);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audio_base.setPositional</a:t>
            </a:r>
            <a:r>
              <a:rPr lang="es-ES" dirty="0">
                <a:latin typeface="Adobe Caslon Pro" pitchFamily="18" charset="0"/>
              </a:rPr>
              <a:t>(false);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audio_base.setLooping</a:t>
            </a:r>
            <a:r>
              <a:rPr lang="es-ES" dirty="0">
                <a:latin typeface="Adobe Caslon Pro" pitchFamily="18" charset="0"/>
              </a:rPr>
              <a:t>(true);  // </a:t>
            </a:r>
            <a:r>
              <a:rPr lang="es-ES" dirty="0" err="1">
                <a:latin typeface="Adobe Caslon Pro" pitchFamily="18" charset="0"/>
              </a:rPr>
              <a:t>activate</a:t>
            </a:r>
            <a:r>
              <a:rPr lang="es-ES" dirty="0">
                <a:latin typeface="Adobe Caslon Pro" pitchFamily="18" charset="0"/>
              </a:rPr>
              <a:t> </a:t>
            </a:r>
            <a:r>
              <a:rPr lang="es-ES" dirty="0" err="1">
                <a:latin typeface="Adobe Caslon Pro" pitchFamily="18" charset="0"/>
              </a:rPr>
              <a:t>continuous</a:t>
            </a:r>
            <a:r>
              <a:rPr lang="es-ES" dirty="0">
                <a:latin typeface="Adobe Caslon Pro" pitchFamily="18" charset="0"/>
              </a:rPr>
              <a:t> </a:t>
            </a:r>
            <a:r>
              <a:rPr lang="es-ES" dirty="0" err="1">
                <a:latin typeface="Adobe Caslon Pro" pitchFamily="18" charset="0"/>
              </a:rPr>
              <a:t>playing</a:t>
            </a:r>
            <a:r>
              <a:rPr lang="es-ES" dirty="0">
                <a:latin typeface="Adobe Caslon Pro" pitchFamily="18" charset="0"/>
              </a:rPr>
              <a:t>    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audio_base.setVolume</a:t>
            </a:r>
            <a:r>
              <a:rPr lang="es-ES" dirty="0">
                <a:latin typeface="Adobe Caslon Pro" pitchFamily="18" charset="0"/>
              </a:rPr>
              <a:t>(3);    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rootNode.attachChild</a:t>
            </a:r>
            <a:r>
              <a:rPr lang="es-ES" dirty="0">
                <a:latin typeface="Adobe Caslon Pro" pitchFamily="18" charset="0"/>
              </a:rPr>
              <a:t>(</a:t>
            </a:r>
            <a:r>
              <a:rPr lang="es-ES" dirty="0" err="1">
                <a:latin typeface="Adobe Caslon Pro" pitchFamily="18" charset="0"/>
              </a:rPr>
              <a:t>audio_base</a:t>
            </a:r>
            <a:r>
              <a:rPr lang="es-ES" dirty="0">
                <a:latin typeface="Adobe Caslon Pro" pitchFamily="18" charset="0"/>
              </a:rPr>
              <a:t>);</a:t>
            </a:r>
          </a:p>
          <a:p>
            <a:r>
              <a:rPr lang="es-ES" dirty="0">
                <a:latin typeface="Adobe Caslon Pro" pitchFamily="18" charset="0"/>
              </a:rPr>
              <a:t>    </a:t>
            </a:r>
            <a:r>
              <a:rPr lang="es-ES" dirty="0" err="1">
                <a:latin typeface="Adobe Caslon Pro" pitchFamily="18" charset="0"/>
              </a:rPr>
              <a:t>audio_base.play</a:t>
            </a:r>
            <a:r>
              <a:rPr lang="es-ES" dirty="0">
                <a:latin typeface="Adobe Caslon Pro" pitchFamily="18" charset="0"/>
              </a:rPr>
              <a:t>();</a:t>
            </a:r>
          </a:p>
          <a:p>
            <a:r>
              <a:rPr lang="es-ES" dirty="0">
                <a:latin typeface="Adobe Caslon Pro" pitchFamily="18" charset="0"/>
              </a:rPr>
              <a:t>  }</a:t>
            </a:r>
            <a:endParaRPr lang="es-ES" dirty="0" smtClean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17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Formato y donde Encontrar Audios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Adobe Caslon Pro" pitchFamily="18" charset="0"/>
              </a:rPr>
              <a:t>Los formatos que  funciona 100% son los .</a:t>
            </a:r>
            <a:r>
              <a:rPr lang="es-ES" dirty="0" err="1" smtClean="0">
                <a:latin typeface="Adobe Caslon Pro" pitchFamily="18" charset="0"/>
              </a:rPr>
              <a:t>wav</a:t>
            </a:r>
            <a:endParaRPr lang="es-ES" dirty="0">
              <a:latin typeface="Adobe Caslon Pro" pitchFamily="18" charset="0"/>
            </a:endParaRPr>
          </a:p>
          <a:p>
            <a:r>
              <a:rPr lang="es-ES" dirty="0" smtClean="0">
                <a:latin typeface="Adobe Caslon Pro" pitchFamily="18" charset="0"/>
              </a:rPr>
              <a:t>Para ellos podemos convertir cualquier archivo .mp3 en .</a:t>
            </a:r>
            <a:r>
              <a:rPr lang="es-ES" dirty="0" err="1" smtClean="0">
                <a:latin typeface="Adobe Caslon Pro" pitchFamily="18" charset="0"/>
              </a:rPr>
              <a:t>wav</a:t>
            </a:r>
            <a:r>
              <a:rPr lang="es-ES" dirty="0" smtClean="0">
                <a:latin typeface="Adobe Caslon Pro" pitchFamily="18" charset="0"/>
              </a:rPr>
              <a:t>  a través de esta pagina o de algún conversor de audio.</a:t>
            </a:r>
          </a:p>
          <a:p>
            <a:pPr algn="ctr"/>
            <a:r>
              <a:rPr lang="es-ES" dirty="0">
                <a:latin typeface="Adobe Caslon Pro" pitchFamily="18" charset="0"/>
                <a:hlinkClick r:id="rId2"/>
              </a:rPr>
              <a:t>http://</a:t>
            </a:r>
            <a:r>
              <a:rPr lang="es-ES" dirty="0" smtClean="0">
                <a:latin typeface="Adobe Caslon Pro" pitchFamily="18" charset="0"/>
                <a:hlinkClick r:id="rId2"/>
              </a:rPr>
              <a:t>audio.online-convert.com/es/convertir-a-wav</a:t>
            </a:r>
            <a:endParaRPr lang="es-ES" dirty="0" smtClean="0">
              <a:latin typeface="Adobe Caslon Pro" pitchFamily="18" charset="0"/>
            </a:endParaRPr>
          </a:p>
          <a:p>
            <a:r>
              <a:rPr lang="es-ES" dirty="0" smtClean="0">
                <a:latin typeface="Adobe Caslon Pro" pitchFamily="18" charset="0"/>
              </a:rPr>
              <a:t>Se puede incorporar cualquier audio mp3 al proyecto, siempre y cuando este transformado en .</a:t>
            </a:r>
            <a:r>
              <a:rPr lang="es-ES" dirty="0" err="1" smtClean="0">
                <a:latin typeface="Adobe Caslon Pro" pitchFamily="18" charset="0"/>
              </a:rPr>
              <a:t>wav</a:t>
            </a:r>
            <a:r>
              <a:rPr lang="es-ES" dirty="0" smtClean="0">
                <a:latin typeface="Adobe Caslon Pro" pitchFamily="18" charset="0"/>
              </a:rPr>
              <a:t> y este dentro del proyecto donde estamos trabajando para el encuentre el audio (como se puede observar en la imagen)</a:t>
            </a:r>
          </a:p>
          <a:p>
            <a:endParaRPr lang="es-ES" dirty="0" smtClean="0">
              <a:latin typeface="Adobe Caslon Pro" pitchFamily="18" charset="0"/>
            </a:endParaRPr>
          </a:p>
          <a:p>
            <a:r>
              <a:rPr lang="es-ES" dirty="0" smtClean="0">
                <a:latin typeface="Adobe Caslon Pro" pitchFamily="18" charset="0"/>
              </a:rPr>
              <a:t>			               Aquí dejo una pagina con bastante tonos que se puede 				utilizar para videojuegos o sin fin de utilidades.</a:t>
            </a:r>
          </a:p>
          <a:p>
            <a:r>
              <a:rPr lang="es-ES" dirty="0" smtClean="0">
                <a:latin typeface="Adobe Caslon Pro" pitchFamily="18" charset="0"/>
              </a:rPr>
              <a:t>				http</a:t>
            </a:r>
            <a:r>
              <a:rPr lang="es-ES" dirty="0">
                <a:latin typeface="Adobe Caslon Pro" pitchFamily="18" charset="0"/>
              </a:rPr>
              <a:t>://www.tonosfrikis.com/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9" y="3212976"/>
            <a:ext cx="2695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05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254</TotalTime>
  <Words>401</Words>
  <Application>Microsoft Office PowerPoint</Application>
  <PresentationFormat>Presentación en pantalla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Ángulos</vt:lpstr>
      <vt:lpstr>Incorporar Sonidos en Jmonkey </vt:lpstr>
      <vt:lpstr>Clase que tenemos que utilizar</vt:lpstr>
      <vt:lpstr>Metodos de la clase AudioNode</vt:lpstr>
      <vt:lpstr>Ejemplo De Uso</vt:lpstr>
      <vt:lpstr>Formato y donde Encontrar Audios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Incorporar Sonidos en Jmonkey</dc:title>
  <dc:creator>Usuario de Windows</dc:creator>
  <cp:lastModifiedBy>Usuario de Windows</cp:lastModifiedBy>
  <cp:revision>6</cp:revision>
  <dcterms:created xsi:type="dcterms:W3CDTF">2017-05-16T17:41:37Z</dcterms:created>
  <dcterms:modified xsi:type="dcterms:W3CDTF">2017-05-17T20:27:23Z</dcterms:modified>
</cp:coreProperties>
</file>