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11"/>
  </p:notesMasterIdLst>
  <p:handoutMasterIdLst>
    <p:handoutMasterId r:id="rId12"/>
  </p:handoutMasterIdLst>
  <p:sldIdLst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9" autoAdjust="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4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65275"/>
            <a:ext cx="100584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42143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oup of people talking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9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Joe </a:t>
            </a:r>
            <a:r>
              <a:rPr lang="en-US" dirty="0" err="1">
                <a:latin typeface="+mj-lt"/>
              </a:rPr>
              <a:t>Degregorio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5/30/2020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4022"/>
          </a:xfrm>
        </p:spPr>
        <p:txBody>
          <a:bodyPr/>
          <a:lstStyle/>
          <a:p>
            <a:r>
              <a:t>Scenario A</a:t>
            </a:r>
          </a:p>
        </p:txBody>
      </p:sp>
      <p:pic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565275"/>
            <a:ext cx="10058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4022"/>
          </a:xfrm>
        </p:spPr>
        <p:txBody>
          <a:bodyPr/>
          <a:lstStyle/>
          <a:p>
            <a:r>
              <a:t>Scenario B</a:t>
            </a:r>
          </a:p>
        </p:txBody>
      </p:sp>
      <p:pic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565275"/>
            <a:ext cx="10058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4022"/>
          </a:xfrm>
        </p:spPr>
        <p:txBody>
          <a:bodyPr/>
          <a:lstStyle/>
          <a:p>
            <a:r>
              <a:t>Scenario C</a:t>
            </a:r>
          </a:p>
        </p:txBody>
      </p:sp>
      <p:pic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565275"/>
            <a:ext cx="10058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4022"/>
          </a:xfrm>
        </p:spPr>
        <p:txBody>
          <a:bodyPr/>
          <a:lstStyle/>
          <a:p>
            <a:r>
              <a:t>Scenario D</a:t>
            </a:r>
          </a:p>
        </p:txBody>
      </p:sp>
      <p:pic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565275"/>
            <a:ext cx="10058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4022"/>
          </a:xfrm>
        </p:spPr>
        <p:txBody>
          <a:bodyPr/>
          <a:lstStyle/>
          <a:p>
            <a:r>
              <a:t>Scenario E</a:t>
            </a:r>
          </a:p>
        </p:txBody>
      </p:sp>
      <p:pic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565275"/>
            <a:ext cx="100584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0</TotalTime>
  <Words>16</Words>
  <Application>Microsoft Office PowerPoint</Application>
  <PresentationFormat>Widescreen</PresentationFormat>
  <Paragraphs>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RetrospectVTI</vt:lpstr>
      <vt:lpstr>Scenario Analysis</vt:lpstr>
      <vt:lpstr>Scenario A</vt:lpstr>
      <vt:lpstr>Scenario B</vt:lpstr>
      <vt:lpstr>Scenario C</vt:lpstr>
      <vt:lpstr>Scenario D</vt:lpstr>
      <vt:lpstr>Scenario 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2020-05-30T20:40:51Z</dcterms:created>
  <dcterms:modified xsi:type="dcterms:W3CDTF">2020-05-30T20:59:38Z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