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9" autoAdjust="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4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65275"/>
            <a:ext cx="100584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42143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oup of people talking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Joe </a:t>
            </a:r>
            <a:r>
              <a:rPr lang="en-US" dirty="0" err="1">
                <a:latin typeface="+mj-lt"/>
              </a:rPr>
              <a:t>Degregorio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5/30/2020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0</TotalTime>
  <Words>6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Wingdings</vt:lpstr>
      <vt:lpstr>RetrospectVTI</vt:lpstr>
      <vt:lpstr>Scenario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2020-05-30T20:40:51Z</dcterms:created>
  <dcterms:modified xsi:type="dcterms:W3CDTF">2020-05-30T20:54:29Z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