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1254" y="930"/>
      </p:cViewPr>
      <p:guideLst>
        <p:guide orient="horz" pos="18382"/>
        <p:guide orient="horz" pos="3731"/>
        <p:guide orient="horz" pos="11034"/>
        <p:guide pos="827"/>
        <p:guide pos="26139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/>
              <a:t>Cloudbasiertes Geodatenmanagement mit Google Fusion Tables</a:t>
            </a:r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839788" y="3378200"/>
            <a:ext cx="1655127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643" tIns="208822" rIns="417643" bIns="2088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5500" dirty="0"/>
              <a:t>Studienarbeit Frühjahrssemester 2012</a:t>
            </a:r>
          </a:p>
          <a:p>
            <a:pPr eaLnBrk="1" hangingPunct="1">
              <a:spcBef>
                <a:spcPct val="50000"/>
              </a:spcBef>
            </a:pPr>
            <a:r>
              <a:rPr lang="de-CH" sz="5500" dirty="0" smtClean="0"/>
              <a:t>[Themengebiet]</a:t>
            </a:r>
            <a:endParaRPr lang="de-CH" sz="5500" dirty="0"/>
          </a:p>
        </p:txBody>
      </p:sp>
      <p:sp>
        <p:nvSpPr>
          <p:cNvPr id="2054" name="Text Box 25"/>
          <p:cNvSpPr txBox="1">
            <a:spLocks noChangeArrowheads="1"/>
          </p:cNvSpPr>
          <p:nvPr/>
        </p:nvSpPr>
        <p:spPr bwMode="auto">
          <a:xfrm>
            <a:off x="17695863" y="2103438"/>
            <a:ext cx="3373437" cy="294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643" tIns="208822" rIns="417643" bIns="2088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sz="4100"/>
          </a:p>
          <a:p>
            <a:pPr eaLnBrk="1" hangingPunct="1"/>
            <a:endParaRPr lang="de-CH" sz="4100"/>
          </a:p>
          <a:p>
            <a:pPr eaLnBrk="1" hangingPunct="1"/>
            <a:endParaRPr lang="de-CH" sz="4100"/>
          </a:p>
          <a:p>
            <a:pPr algn="ctr" eaLnBrk="1" hangingPunct="1"/>
            <a:r>
              <a:rPr lang="de-CH" sz="4100"/>
              <a:t>Foto</a:t>
            </a:r>
          </a:p>
        </p:txBody>
      </p:sp>
      <p:sp>
        <p:nvSpPr>
          <p:cNvPr id="2055" name="Text Box 27"/>
          <p:cNvSpPr txBox="1">
            <a:spLocks noChangeArrowheads="1"/>
          </p:cNvSpPr>
          <p:nvPr/>
        </p:nvSpPr>
        <p:spPr bwMode="auto">
          <a:xfrm>
            <a:off x="21739225" y="2103438"/>
            <a:ext cx="3365500" cy="294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643" tIns="208822" rIns="417643" bIns="2088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CH" sz="4100"/>
          </a:p>
          <a:p>
            <a:pPr eaLnBrk="1" hangingPunct="1"/>
            <a:endParaRPr lang="de-CH" sz="4100"/>
          </a:p>
          <a:p>
            <a:pPr eaLnBrk="1" hangingPunct="1"/>
            <a:endParaRPr lang="de-CH" sz="4100"/>
          </a:p>
          <a:p>
            <a:pPr algn="ctr" eaLnBrk="1" hangingPunct="1"/>
            <a:r>
              <a:rPr lang="de-CH" sz="4100"/>
              <a:t>Foto</a:t>
            </a:r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/>
              <a:t>Stefan Oderbolz</a:t>
            </a:r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691600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8749625" y="2127250"/>
          <a:ext cx="13701713" cy="404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1348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</a:tr>
              <a:tr h="1348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</a:t>
                      </a:r>
                      <a:r>
                        <a:rPr lang="de-CH" sz="5500" baseline="0" dirty="0" smtClean="0"/>
                        <a:t> Stefan Keller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</a:tr>
              <a:tr h="1348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GEOINFO AG Herisau</a:t>
                      </a:r>
                      <a:endParaRPr lang="de-CH" sz="5500" dirty="0"/>
                    </a:p>
                  </a:txBody>
                  <a:tcPr marL="91433" marR="91433" marT="45706" marB="45706"/>
                </a:tc>
              </a:tr>
            </a:tbl>
          </a:graphicData>
        </a:graphic>
      </p:graphicFrame>
      <p:pic>
        <p:nvPicPr>
          <p:cNvPr id="2068" name="Picture 20" descr="https://www.google.com/images/icons/product/fusion_tables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042" y="15271570"/>
            <a:ext cx="3108867" cy="310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img.expertgps.com/images/kml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046" y="10961529"/>
            <a:ext cx="1963684" cy="19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onvert to and from CSV, XLS, Excel, and delimited text fi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540" y="10979058"/>
            <a:ext cx="1953691" cy="19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onvert to and from ESRI ArcGIS shapefiles (shp files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254" y="10961529"/>
            <a:ext cx="1978942" cy="19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 rot="3388325">
            <a:off x="17900165" y="13734437"/>
            <a:ext cx="2452479" cy="757086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7761217">
            <a:off x="22462380" y="13756205"/>
            <a:ext cx="2507600" cy="757086"/>
          </a:xfrm>
          <a:prstGeom prst="right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9"/>
          <p:cNvSpPr/>
          <p:nvPr/>
        </p:nvSpPr>
        <p:spPr>
          <a:xfrm rot="5400000">
            <a:off x="20412694" y="13717299"/>
            <a:ext cx="1944270" cy="757086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76" name="Picture 28" descr="http://www.health2apps.com/files/2011/01/fusion_tables_logo_beta.gif?59dea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84" y="18742985"/>
            <a:ext cx="4717008" cy="73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607" y="22989077"/>
            <a:ext cx="6404810" cy="317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196" y="21385719"/>
            <a:ext cx="6624920" cy="388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732" y="21212154"/>
            <a:ext cx="6670009" cy="476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Pfeil nach rechts 23"/>
          <p:cNvSpPr/>
          <p:nvPr/>
        </p:nvSpPr>
        <p:spPr>
          <a:xfrm rot="8062791">
            <a:off x="17293022" y="20271116"/>
            <a:ext cx="2452479" cy="757086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Pfeil nach rechts 24"/>
          <p:cNvSpPr/>
          <p:nvPr/>
        </p:nvSpPr>
        <p:spPr>
          <a:xfrm rot="5400000">
            <a:off x="20159529" y="20812354"/>
            <a:ext cx="2452479" cy="757086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 nach rechts 25"/>
          <p:cNvSpPr/>
          <p:nvPr/>
        </p:nvSpPr>
        <p:spPr>
          <a:xfrm rot="2925411">
            <a:off x="23270519" y="20423517"/>
            <a:ext cx="2452479" cy="757086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765"/>
              </p:ext>
            </p:extLst>
          </p:nvPr>
        </p:nvGraphicFramePr>
        <p:xfrm>
          <a:off x="2177592" y="8474710"/>
          <a:ext cx="12241699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224169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6000" dirty="0" smtClean="0"/>
                        <a:t>SQL API</a:t>
                      </a:r>
                      <a:endParaRPr lang="de-CH" sz="6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sz="6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Juerg</cp:lastModifiedBy>
  <cp:revision>43</cp:revision>
  <dcterms:created xsi:type="dcterms:W3CDTF">2005-11-30T15:17:50Z</dcterms:created>
  <dcterms:modified xsi:type="dcterms:W3CDTF">2012-05-20T09:56:50Z</dcterms:modified>
</cp:coreProperties>
</file>