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40" d="100"/>
          <a:sy n="40" d="100"/>
        </p:scale>
        <p:origin x="6" y="-66"/>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Cloudbasiertes</a:t>
            </a:r>
            <a:r>
              <a:rPr lang="de-CH" sz="6400" b="1" dirty="0"/>
              <a:t> Geodatenmanagement mit Google Fusion </a:t>
            </a:r>
            <a:r>
              <a:rPr lang="de-CH" sz="6400" b="1" dirty="0" err="1"/>
              <a:t>Tables</a:t>
            </a:r>
            <a:endParaRPr lang="de-CH" sz="6400" b="1" dirty="0"/>
          </a:p>
        </p:txBody>
      </p:sp>
      <p:pic>
        <p:nvPicPr>
          <p:cNvPr id="2057" name="Picture 42" descr="Informat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mg.expertgps.com/images/kml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3525739259"/>
              </p:ext>
            </p:extLst>
          </p:nvPr>
        </p:nvGraphicFramePr>
        <p:xfrm>
          <a:off x="1420178" y="17948377"/>
          <a:ext cx="18975944" cy="1110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1: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WorldData</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Einführung:</a:t>
                      </a: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34822" y="24213247"/>
            <a:ext cx="4396319"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5473" y="24213248"/>
            <a:ext cx="4299094"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rotWithShape="1">
          <a:blip r:embed="rId16">
            <a:extLst>
              <a:ext uri="{28A0092B-C50C-407E-A947-70E740481C1C}">
                <a14:useLocalDpi xmlns:a14="http://schemas.microsoft.com/office/drawing/2010/main" val="0"/>
              </a:ext>
            </a:extLst>
          </a:blip>
          <a:srcRect b="4040"/>
          <a:stretch/>
        </p:blipFill>
        <p:spPr bwMode="auto">
          <a:xfrm>
            <a:off x="4082789" y="24213246"/>
            <a:ext cx="6303943" cy="405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val="3315547536"/>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UseCases</a:t>
                      </a:r>
                      <a:r>
                        <a:rPr lang="de-CH" sz="2800" kern="1200" dirty="0" smtClean="0">
                          <a:solidFill>
                            <a:schemeClr val="dk1"/>
                          </a:solidFill>
                          <a:effectLst/>
                          <a:latin typeface="Calibri" pitchFamily="34" charset="0"/>
                          <a:ea typeface="+mn-ea"/>
                          <a:cs typeface="Calibri" pitchFamily="34" charset="0"/>
                        </a:rPr>
                        <a:t> 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val="203990627"/>
              </p:ext>
            </p:extLst>
          </p:nvPr>
        </p:nvGraphicFramePr>
        <p:xfrm>
          <a:off x="1457492" y="6132279"/>
          <a:ext cx="14474010" cy="1074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Ziel der Arbeit</a:t>
                      </a: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In unserer Arbeit untersuchen wir die Möglichkeiten 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1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1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val="3659691005"/>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546872555"/>
              </p:ext>
            </p:extLst>
          </p:nvPr>
        </p:nvGraphicFramePr>
        <p:xfrm>
          <a:off x="1385482" y="3238267"/>
          <a:ext cx="13127669" cy="2396400"/>
        </p:xfrm>
        <a:graphic>
          <a:graphicData uri="http://schemas.openxmlformats.org/drawingml/2006/table">
            <a:tbl>
              <a:tblPr firstRow="1" bandRow="1">
                <a:tableStyleId>{2D5ABB26-0587-4C30-8999-92F81FD0307C}</a:tableStyleId>
              </a:tblPr>
              <a:tblGrid>
                <a:gridCol w="13127669"/>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[Themengebiet gem. Vorgabe]</a:t>
                      </a:r>
                    </a:p>
                  </a:txBody>
                  <a:tcPr marL="0" marR="0" marT="180000" marB="180000"/>
                </a:tc>
              </a:tr>
            </a:tbl>
          </a:graphicData>
        </a:graphic>
      </p:graphicFrame>
      <p:sp>
        <p:nvSpPr>
          <p:cNvPr id="6" name="Textfeld 5"/>
          <p:cNvSpPr txBox="1"/>
          <p:nvPr/>
        </p:nvSpPr>
        <p:spPr>
          <a:xfrm>
            <a:off x="4022952" y="28452556"/>
            <a:ext cx="6291770" cy="369332"/>
          </a:xfrm>
          <a:prstGeom prst="rect">
            <a:avLst/>
          </a:prstGeom>
          <a:noFill/>
        </p:spPr>
        <p:txBody>
          <a:bodyPr wrap="square" rtlCol="0">
            <a:spAutoFit/>
          </a:bodyPr>
          <a:lstStyle/>
          <a:p>
            <a:r>
              <a:rPr lang="de-CH" i="1" dirty="0" smtClean="0"/>
              <a:t>Abb. 1: Google Fusion Table mit historischen Länderdaten</a:t>
            </a:r>
            <a:endParaRPr lang="de-CH" i="1" dirty="0"/>
          </a:p>
        </p:txBody>
      </p:sp>
      <p:sp>
        <p:nvSpPr>
          <p:cNvPr id="43" name="Textfeld 42"/>
          <p:cNvSpPr txBox="1"/>
          <p:nvPr/>
        </p:nvSpPr>
        <p:spPr>
          <a:xfrm>
            <a:off x="11034822" y="28452555"/>
            <a:ext cx="3787297" cy="369332"/>
          </a:xfrm>
          <a:prstGeom prst="rect">
            <a:avLst/>
          </a:prstGeom>
          <a:noFill/>
        </p:spPr>
        <p:txBody>
          <a:bodyPr wrap="square" rtlCol="0">
            <a:spAutoFit/>
          </a:bodyPr>
          <a:lstStyle/>
          <a:p>
            <a:r>
              <a:rPr lang="de-CH" i="1" dirty="0" smtClean="0"/>
              <a:t>Abb. 2: Weltbevölkerung 1960</a:t>
            </a:r>
            <a:endParaRPr lang="de-CH" i="1" dirty="0"/>
          </a:p>
        </p:txBody>
      </p:sp>
      <p:sp>
        <p:nvSpPr>
          <p:cNvPr id="44" name="Textfeld 43"/>
          <p:cNvSpPr txBox="1"/>
          <p:nvPr/>
        </p:nvSpPr>
        <p:spPr>
          <a:xfrm>
            <a:off x="15715473" y="28452555"/>
            <a:ext cx="3787297" cy="369332"/>
          </a:xfrm>
          <a:prstGeom prst="rect">
            <a:avLst/>
          </a:prstGeom>
          <a:noFill/>
        </p:spPr>
        <p:txBody>
          <a:bodyPr wrap="square" rtlCol="0">
            <a:spAutoFit/>
          </a:bodyPr>
          <a:lstStyle/>
          <a:p>
            <a:r>
              <a:rPr lang="de-CH" i="1" dirty="0" smtClean="0"/>
              <a:t>Abb. 3: Weltbevölkerung 2010</a:t>
            </a:r>
            <a:endParaRPr lang="de-CH" i="1" dirty="0"/>
          </a:p>
        </p:txBody>
      </p:sp>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9" name="Picture 2" descr="D:\FILES\Juerg\Desktop\juerg_sharm_quadrat.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1995959" y="2078038"/>
            <a:ext cx="2881407" cy="288140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7" name="Picture 3" descr="D:\FILES\Juerg\Desktop\283208_10150262618957668_535577667_7335132_7992693_n.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Benutzerdefiniert</PresentationFormat>
  <Paragraphs>69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Juerg</cp:lastModifiedBy>
  <cp:revision>88</cp:revision>
  <dcterms:created xsi:type="dcterms:W3CDTF">2005-11-30T15:17:50Z</dcterms:created>
  <dcterms:modified xsi:type="dcterms:W3CDTF">2012-05-22T12:46:24Z</dcterms:modified>
</cp:coreProperties>
</file>