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61" r:id="rId4"/>
    <p:sldId id="260" r:id="rId5"/>
    <p:sldId id="263" r:id="rId6"/>
    <p:sldId id="271" r:id="rId7"/>
    <p:sldId id="281" r:id="rId8"/>
    <p:sldId id="272" r:id="rId9"/>
    <p:sldId id="280" r:id="rId10"/>
    <p:sldId id="279" r:id="rId11"/>
    <p:sldId id="276" r:id="rId12"/>
    <p:sldId id="277" r:id="rId13"/>
  </p:sldIdLst>
  <p:sldSz cx="9144000" cy="5143500" type="screen16x9"/>
  <p:notesSz cx="6858000" cy="9144000"/>
  <p:embeddedFontLst>
    <p:embeddedFont>
      <p:font typeface="Karla" pitchFamily="2" charset="0"/>
      <p:regular r:id="rId15"/>
      <p:bold r:id="rId16"/>
      <p:italic r:id="rId17"/>
      <p:boldItalic r:id="rId18"/>
    </p:embeddedFont>
    <p:embeddedFont>
      <p:font typeface="Montserrat" panose="02000505000000020004" pitchFamily="2" charset="77"/>
      <p:regular r:id="rId19"/>
      <p:bold r:id="rId20"/>
    </p:embeddedFont>
  </p:embeddedFontLst>
  <p:defaultTextStyle>
    <a:defPPr>
      <a:defRPr lang="es-AR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B9"/>
    <a:srgbClr val="F27C98"/>
    <a:srgbClr val="FC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>
      <p:cViewPr varScale="1">
        <p:scale>
          <a:sx n="138" d="100"/>
          <a:sy n="138" d="100"/>
        </p:scale>
        <p:origin x="880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>
              <a:cxn ang="0">
                <a:pos x="0" y="0"/>
              </a:cxn>
              <a:cxn ang="0">
                <a:pos x="120000" y="0"/>
              </a:cxn>
              <a:cxn ang="0">
                <a:pos x="120000" y="120000"/>
              </a:cxn>
              <a:cxn ang="0">
                <a:pos x="0" y="120000"/>
              </a:cxn>
            </a:cxnLst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hape 62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6386" name="Shape 63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hape 208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59394" name="Shape 209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hape 81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0482" name="Shape 82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99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6626" name="Shape 100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hape 93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4578" name="Shape 94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hape 112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0722" name="Shape 113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hape 164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47106" name="Shape 16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hape 164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47106" name="Shape 16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4713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hape 171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49154" name="Shape 172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hape 201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57346" name="Shape 202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"/>
          <p:cNvSpPr>
            <a:spLocks/>
          </p:cNvSpPr>
          <p:nvPr/>
        </p:nvSpPr>
        <p:spPr bwMode="auto">
          <a:xfrm>
            <a:off x="219075" y="-9525"/>
            <a:ext cx="5276850" cy="5167313"/>
          </a:xfrm>
          <a:custGeom>
            <a:avLst/>
            <a:gdLst>
              <a:gd name="T0" fmla="*/ 0 w 211075"/>
              <a:gd name="T1" fmla="*/ 0 h 206683"/>
              <a:gd name="T2" fmla="*/ 211075 w 211075"/>
              <a:gd name="T3" fmla="*/ 206683 h 206683"/>
            </a:gdLst>
            <a:ahLst/>
            <a:cxnLst>
              <a:cxn ang="0">
                <a:pos x="387" y="0"/>
              </a:cxn>
              <a:cxn ang="0">
                <a:pos x="0" y="206683"/>
              </a:cxn>
              <a:cxn ang="0">
                <a:pos x="211075" y="206545"/>
              </a:cxn>
              <a:cxn ang="0">
                <a:pos x="155812" y="301"/>
              </a:cxn>
            </a:cxnLst>
            <a:rect l="T0" t="T1" r="T2" b="T3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451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" name="Shape 10"/>
          <p:cNvSpPr>
            <a:spLocks/>
          </p:cNvSpPr>
          <p:nvPr/>
        </p:nvSpPr>
        <p:spPr bwMode="auto">
          <a:xfrm>
            <a:off x="-9525" y="-9525"/>
            <a:ext cx="5276850" cy="5167313"/>
          </a:xfrm>
          <a:custGeom>
            <a:avLst/>
            <a:gdLst>
              <a:gd name="T0" fmla="*/ 0 w 211075"/>
              <a:gd name="T1" fmla="*/ 0 h 206683"/>
              <a:gd name="T2" fmla="*/ 211075 w 211075"/>
              <a:gd name="T3" fmla="*/ 206683 h 206683"/>
            </a:gdLst>
            <a:ahLst/>
            <a:cxnLst>
              <a:cxn ang="0">
                <a:pos x="387" y="0"/>
              </a:cxn>
              <a:cxn ang="0">
                <a:pos x="0" y="206683"/>
              </a:cxn>
              <a:cxn ang="0">
                <a:pos x="211075" y="206545"/>
              </a:cxn>
              <a:cxn ang="0">
                <a:pos x="155812" y="301"/>
              </a:cxn>
            </a:cxnLst>
            <a:rect l="T0" t="T1" r="T2" b="T3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404550"/>
            <a:ext cx="3530700" cy="1181999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"/>
          <p:cNvSpPr>
            <a:spLocks/>
          </p:cNvSpPr>
          <p:nvPr/>
        </p:nvSpPr>
        <p:spPr bwMode="auto">
          <a:xfrm>
            <a:off x="219075" y="-9525"/>
            <a:ext cx="5276850" cy="5167313"/>
          </a:xfrm>
          <a:custGeom>
            <a:avLst/>
            <a:gdLst>
              <a:gd name="T0" fmla="*/ 0 w 211075"/>
              <a:gd name="T1" fmla="*/ 0 h 206683"/>
              <a:gd name="T2" fmla="*/ 211075 w 211075"/>
              <a:gd name="T3" fmla="*/ 206683 h 206683"/>
            </a:gdLst>
            <a:ahLst/>
            <a:cxnLst>
              <a:cxn ang="0">
                <a:pos x="387" y="0"/>
              </a:cxn>
              <a:cxn ang="0">
                <a:pos x="0" y="206683"/>
              </a:cxn>
              <a:cxn ang="0">
                <a:pos x="211075" y="206545"/>
              </a:cxn>
              <a:cxn ang="0">
                <a:pos x="155812" y="301"/>
              </a:cxn>
            </a:cxnLst>
            <a:rect l="T0" t="T1" r="T2" b="T3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451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" name="Shape 14"/>
          <p:cNvSpPr>
            <a:spLocks/>
          </p:cNvSpPr>
          <p:nvPr/>
        </p:nvSpPr>
        <p:spPr bwMode="auto">
          <a:xfrm>
            <a:off x="-9525" y="-9525"/>
            <a:ext cx="5276850" cy="5167313"/>
          </a:xfrm>
          <a:custGeom>
            <a:avLst/>
            <a:gdLst>
              <a:gd name="T0" fmla="*/ 0 w 211075"/>
              <a:gd name="T1" fmla="*/ 0 h 206683"/>
              <a:gd name="T2" fmla="*/ 211075 w 211075"/>
              <a:gd name="T3" fmla="*/ 206683 h 206683"/>
            </a:gdLst>
            <a:ahLst/>
            <a:cxnLst>
              <a:cxn ang="0">
                <a:pos x="387" y="0"/>
              </a:cxn>
              <a:cxn ang="0">
                <a:pos x="0" y="206683"/>
              </a:cxn>
              <a:cxn ang="0">
                <a:pos x="211075" y="206545"/>
              </a:cxn>
              <a:cxn ang="0">
                <a:pos x="155812" y="301"/>
              </a:cxn>
            </a:cxnLst>
            <a:rect l="T0" t="T1" r="T2" b="T3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799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199" cy="1031699"/>
          </a:xfrm>
          <a:prstGeom prst="rect">
            <a:avLst/>
          </a:prstGeom>
        </p:spPr>
        <p:txBody>
          <a:bodyPr anchor="b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+ imag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8"/>
          <p:cNvSpPr>
            <a:spLocks/>
          </p:cNvSpPr>
          <p:nvPr/>
        </p:nvSpPr>
        <p:spPr bwMode="auto">
          <a:xfrm>
            <a:off x="219075" y="-9525"/>
            <a:ext cx="5276850" cy="5167313"/>
          </a:xfrm>
          <a:custGeom>
            <a:avLst/>
            <a:gdLst>
              <a:gd name="T0" fmla="*/ 0 w 211075"/>
              <a:gd name="T1" fmla="*/ 0 h 206683"/>
              <a:gd name="T2" fmla="*/ 211075 w 211075"/>
              <a:gd name="T3" fmla="*/ 206683 h 206683"/>
            </a:gdLst>
            <a:ahLst/>
            <a:cxnLst>
              <a:cxn ang="0">
                <a:pos x="387" y="0"/>
              </a:cxn>
              <a:cxn ang="0">
                <a:pos x="0" y="206683"/>
              </a:cxn>
              <a:cxn ang="0">
                <a:pos x="211075" y="206545"/>
              </a:cxn>
              <a:cxn ang="0">
                <a:pos x="155812" y="301"/>
              </a:cxn>
            </a:cxnLst>
            <a:rect l="T0" t="T1" r="T2" b="T3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451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" name="Shape 19"/>
          <p:cNvSpPr>
            <a:spLocks/>
          </p:cNvSpPr>
          <p:nvPr/>
        </p:nvSpPr>
        <p:spPr bwMode="auto">
          <a:xfrm>
            <a:off x="-9525" y="-9525"/>
            <a:ext cx="5276850" cy="5167313"/>
          </a:xfrm>
          <a:custGeom>
            <a:avLst/>
            <a:gdLst>
              <a:gd name="T0" fmla="*/ 0 w 211075"/>
              <a:gd name="T1" fmla="*/ 0 h 206683"/>
              <a:gd name="T2" fmla="*/ 211075 w 211075"/>
              <a:gd name="T3" fmla="*/ 206683 h 206683"/>
            </a:gdLst>
            <a:ahLst/>
            <a:cxnLst>
              <a:cxn ang="0">
                <a:pos x="387" y="0"/>
              </a:cxn>
              <a:cxn ang="0">
                <a:pos x="0" y="206683"/>
              </a:cxn>
              <a:cxn ang="0">
                <a:pos x="211075" y="206545"/>
              </a:cxn>
              <a:cxn ang="0">
                <a:pos x="155812" y="301"/>
              </a:cxn>
            </a:cxnLst>
            <a:rect l="T0" t="T1" r="T2" b="T3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199" cy="22557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big imag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3"/>
          <p:cNvSpPr>
            <a:spLocks/>
          </p:cNvSpPr>
          <p:nvPr/>
        </p:nvSpPr>
        <p:spPr bwMode="auto">
          <a:xfrm>
            <a:off x="209550" y="-9525"/>
            <a:ext cx="3076575" cy="5167313"/>
          </a:xfrm>
          <a:custGeom>
            <a:avLst/>
            <a:gdLst>
              <a:gd name="T0" fmla="*/ 0 w 123070"/>
              <a:gd name="T1" fmla="*/ 0 h 206683"/>
              <a:gd name="T2" fmla="*/ 123070 w 123070"/>
              <a:gd name="T3" fmla="*/ 206683 h 206683"/>
            </a:gdLst>
            <a:ahLst/>
            <a:cxnLst>
              <a:cxn ang="0">
                <a:pos x="0" y="0"/>
              </a:cxn>
              <a:cxn ang="0">
                <a:pos x="0" y="206683"/>
              </a:cxn>
              <a:cxn ang="0">
                <a:pos x="123070" y="206545"/>
              </a:cxn>
              <a:cxn ang="0">
                <a:pos x="67807" y="301"/>
              </a:cxn>
            </a:cxnLst>
            <a:rect l="T0" t="T1" r="T2" b="T3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451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" name="Shape 24"/>
          <p:cNvSpPr>
            <a:spLocks/>
          </p:cNvSpPr>
          <p:nvPr/>
        </p:nvSpPr>
        <p:spPr bwMode="auto">
          <a:xfrm>
            <a:off x="-19050" y="-9525"/>
            <a:ext cx="3076575" cy="5167313"/>
          </a:xfrm>
          <a:custGeom>
            <a:avLst/>
            <a:gdLst>
              <a:gd name="T0" fmla="*/ 0 w 123070"/>
              <a:gd name="T1" fmla="*/ 0 h 206683"/>
              <a:gd name="T2" fmla="*/ 123070 w 123070"/>
              <a:gd name="T3" fmla="*/ 206683 h 206683"/>
            </a:gdLst>
            <a:ahLst/>
            <a:cxnLst>
              <a:cxn ang="0">
                <a:pos x="0" y="0"/>
              </a:cxn>
              <a:cxn ang="0">
                <a:pos x="0" y="206683"/>
              </a:cxn>
              <a:cxn ang="0">
                <a:pos x="123070" y="206545"/>
              </a:cxn>
              <a:cxn ang="0">
                <a:pos x="67807" y="301"/>
              </a:cxn>
            </a:cxnLst>
            <a:rect l="T0" t="T1" r="T2" b="T3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799" cy="485699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2"/>
          <p:cNvSpPr>
            <a:spLocks/>
          </p:cNvSpPr>
          <p:nvPr/>
        </p:nvSpPr>
        <p:spPr bwMode="auto">
          <a:xfrm>
            <a:off x="228600" y="-11113"/>
            <a:ext cx="8229600" cy="5165726"/>
          </a:xfrm>
          <a:custGeom>
            <a:avLst/>
            <a:gdLst>
              <a:gd name="T0" fmla="*/ 0 w 328450"/>
              <a:gd name="T1" fmla="*/ 0 h 206122"/>
              <a:gd name="T2" fmla="*/ 328450 w 328450"/>
              <a:gd name="T3" fmla="*/ 206122 h 206122"/>
            </a:gdLst>
            <a:ahLst/>
            <a:cxnLst>
              <a:cxn ang="0">
                <a:pos x="0" y="0"/>
              </a:cxn>
              <a:cxn ang="0">
                <a:pos x="0" y="206122"/>
              </a:cxn>
              <a:cxn ang="0">
                <a:pos x="328450" y="206122"/>
              </a:cxn>
              <a:cxn ang="0">
                <a:pos x="273309" y="331"/>
              </a:cxn>
            </a:cxnLst>
            <a:rect l="T0" t="T1" r="T2" b="T3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451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" name="Shape 33"/>
          <p:cNvSpPr>
            <a:spLocks/>
          </p:cNvSpPr>
          <p:nvPr/>
        </p:nvSpPr>
        <p:spPr bwMode="auto">
          <a:xfrm>
            <a:off x="0" y="-11113"/>
            <a:ext cx="8229600" cy="5165726"/>
          </a:xfrm>
          <a:custGeom>
            <a:avLst/>
            <a:gdLst>
              <a:gd name="T0" fmla="*/ 0 w 328450"/>
              <a:gd name="T1" fmla="*/ 0 h 206122"/>
              <a:gd name="T2" fmla="*/ 328450 w 328450"/>
              <a:gd name="T3" fmla="*/ 206122 h 206122"/>
            </a:gdLst>
            <a:ahLst/>
            <a:cxnLst>
              <a:cxn ang="0">
                <a:pos x="0" y="0"/>
              </a:cxn>
              <a:cxn ang="0">
                <a:pos x="0" y="206122"/>
              </a:cxn>
              <a:cxn ang="0">
                <a:pos x="328450" y="206122"/>
              </a:cxn>
              <a:cxn ang="0">
                <a:pos x="273309" y="331"/>
              </a:cxn>
            </a:cxnLst>
            <a:rect l="T0" t="T1" r="T2" b="T3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699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3"/>
          <p:cNvSpPr>
            <a:spLocks/>
          </p:cNvSpPr>
          <p:nvPr/>
        </p:nvSpPr>
        <p:spPr bwMode="auto">
          <a:xfrm>
            <a:off x="228600" y="-11113"/>
            <a:ext cx="8229600" cy="5165726"/>
          </a:xfrm>
          <a:custGeom>
            <a:avLst/>
            <a:gdLst>
              <a:gd name="T0" fmla="*/ 0 w 328450"/>
              <a:gd name="T1" fmla="*/ 0 h 206122"/>
              <a:gd name="T2" fmla="*/ 328450 w 328450"/>
              <a:gd name="T3" fmla="*/ 206122 h 206122"/>
            </a:gdLst>
            <a:ahLst/>
            <a:cxnLst>
              <a:cxn ang="0">
                <a:pos x="0" y="0"/>
              </a:cxn>
              <a:cxn ang="0">
                <a:pos x="0" y="206122"/>
              </a:cxn>
              <a:cxn ang="0">
                <a:pos x="328450" y="206122"/>
              </a:cxn>
              <a:cxn ang="0">
                <a:pos x="273309" y="331"/>
              </a:cxn>
            </a:cxnLst>
            <a:rect l="T0" t="T1" r="T2" b="T3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451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" name="Shape 44"/>
          <p:cNvSpPr>
            <a:spLocks/>
          </p:cNvSpPr>
          <p:nvPr/>
        </p:nvSpPr>
        <p:spPr bwMode="auto">
          <a:xfrm>
            <a:off x="0" y="-11113"/>
            <a:ext cx="8229600" cy="5165726"/>
          </a:xfrm>
          <a:custGeom>
            <a:avLst/>
            <a:gdLst>
              <a:gd name="T0" fmla="*/ 0 w 328450"/>
              <a:gd name="T1" fmla="*/ 0 h 206122"/>
              <a:gd name="T2" fmla="*/ 328450 w 328450"/>
              <a:gd name="T3" fmla="*/ 206122 h 206122"/>
            </a:gdLst>
            <a:ahLst/>
            <a:cxnLst>
              <a:cxn ang="0">
                <a:pos x="0" y="0"/>
              </a:cxn>
              <a:cxn ang="0">
                <a:pos x="0" y="206122"/>
              </a:cxn>
              <a:cxn ang="0">
                <a:pos x="328450" y="206122"/>
              </a:cxn>
              <a:cxn ang="0">
                <a:pos x="273309" y="331"/>
              </a:cxn>
            </a:cxnLst>
            <a:rect l="T0" t="T1" r="T2" b="T3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499" cy="4095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41000" y="2515375"/>
            <a:ext cx="1988699" cy="2410499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2931574" y="2515375"/>
            <a:ext cx="1988699" cy="2410499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5022149" y="2515375"/>
            <a:ext cx="1988699" cy="2410499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54"/>
          <p:cNvSpPr>
            <a:spLocks/>
          </p:cNvSpPr>
          <p:nvPr/>
        </p:nvSpPr>
        <p:spPr bwMode="auto">
          <a:xfrm>
            <a:off x="228600" y="-11113"/>
            <a:ext cx="8229600" cy="5165726"/>
          </a:xfrm>
          <a:custGeom>
            <a:avLst/>
            <a:gdLst>
              <a:gd name="T0" fmla="*/ 0 w 328450"/>
              <a:gd name="T1" fmla="*/ 0 h 206122"/>
              <a:gd name="T2" fmla="*/ 328450 w 328450"/>
              <a:gd name="T3" fmla="*/ 206122 h 206122"/>
            </a:gdLst>
            <a:ahLst/>
            <a:cxnLst>
              <a:cxn ang="0">
                <a:pos x="0" y="0"/>
              </a:cxn>
              <a:cxn ang="0">
                <a:pos x="0" y="206122"/>
              </a:cxn>
              <a:cxn ang="0">
                <a:pos x="328450" y="206122"/>
              </a:cxn>
              <a:cxn ang="0">
                <a:pos x="273309" y="331"/>
              </a:cxn>
            </a:cxnLst>
            <a:rect l="T0" t="T1" r="T2" b="T3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451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" name="Shape 55"/>
          <p:cNvSpPr>
            <a:spLocks/>
          </p:cNvSpPr>
          <p:nvPr/>
        </p:nvSpPr>
        <p:spPr bwMode="auto">
          <a:xfrm>
            <a:off x="0" y="-11113"/>
            <a:ext cx="8229600" cy="5165726"/>
          </a:xfrm>
          <a:custGeom>
            <a:avLst/>
            <a:gdLst>
              <a:gd name="T0" fmla="*/ 0 w 328450"/>
              <a:gd name="T1" fmla="*/ 0 h 206122"/>
              <a:gd name="T2" fmla="*/ 328450 w 328450"/>
              <a:gd name="T3" fmla="*/ 206122 h 206122"/>
            </a:gdLst>
            <a:ahLst/>
            <a:cxnLst>
              <a:cxn ang="0">
                <a:pos x="0" y="0"/>
              </a:cxn>
              <a:cxn ang="0">
                <a:pos x="0" y="206122"/>
              </a:cxn>
              <a:cxn ang="0">
                <a:pos x="328450" y="206122"/>
              </a:cxn>
              <a:cxn ang="0">
                <a:pos x="273309" y="331"/>
              </a:cxn>
            </a:cxnLst>
            <a:rect l="T0" t="T1" r="T2" b="T3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899" cy="519599"/>
          </a:xfrm>
          <a:prstGeom prst="rect">
            <a:avLst/>
          </a:prstGeom>
        </p:spPr>
        <p:txBody>
          <a:bodyPr anchor="b"/>
          <a:lstStyle>
            <a:lvl1pPr lvl="0">
              <a:spcBef>
                <a:spcPts val="360"/>
              </a:spcBef>
              <a:buSzPct val="100000"/>
              <a:buNone/>
              <a:defRPr sz="12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8"/>
          <p:cNvSpPr>
            <a:spLocks/>
          </p:cNvSpPr>
          <p:nvPr/>
        </p:nvSpPr>
        <p:spPr bwMode="auto">
          <a:xfrm>
            <a:off x="228600" y="-11113"/>
            <a:ext cx="8229600" cy="5165726"/>
          </a:xfrm>
          <a:custGeom>
            <a:avLst/>
            <a:gdLst>
              <a:gd name="T0" fmla="*/ 0 w 328450"/>
              <a:gd name="T1" fmla="*/ 0 h 206122"/>
              <a:gd name="T2" fmla="*/ 328450 w 328450"/>
              <a:gd name="T3" fmla="*/ 206122 h 206122"/>
            </a:gdLst>
            <a:ahLst/>
            <a:cxnLst>
              <a:cxn ang="0">
                <a:pos x="0" y="0"/>
              </a:cxn>
              <a:cxn ang="0">
                <a:pos x="0" y="206122"/>
              </a:cxn>
              <a:cxn ang="0">
                <a:pos x="328450" y="206122"/>
              </a:cxn>
              <a:cxn ang="0">
                <a:pos x="273309" y="331"/>
              </a:cxn>
            </a:cxnLst>
            <a:rect l="T0" t="T1" r="T2" b="T3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451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" name="Shape 59"/>
          <p:cNvSpPr>
            <a:spLocks/>
          </p:cNvSpPr>
          <p:nvPr/>
        </p:nvSpPr>
        <p:spPr bwMode="auto">
          <a:xfrm>
            <a:off x="0" y="-11113"/>
            <a:ext cx="8229600" cy="5165726"/>
          </a:xfrm>
          <a:custGeom>
            <a:avLst/>
            <a:gdLst>
              <a:gd name="T0" fmla="*/ 0 w 328450"/>
              <a:gd name="T1" fmla="*/ 0 h 206122"/>
              <a:gd name="T2" fmla="*/ 328450 w 328450"/>
              <a:gd name="T3" fmla="*/ 206122 h 206122"/>
            </a:gdLst>
            <a:ahLst/>
            <a:cxnLst>
              <a:cxn ang="0">
                <a:pos x="0" y="0"/>
              </a:cxn>
              <a:cxn ang="0">
                <a:pos x="0" y="206122"/>
              </a:cxn>
              <a:cxn ang="0">
                <a:pos x="328450" y="206122"/>
              </a:cxn>
              <a:cxn ang="0">
                <a:pos x="273309" y="331"/>
              </a:cxn>
            </a:cxnLst>
            <a:rect l="T0" t="T1" r="T2" b="T3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6"/>
          <p:cNvSpPr txBox="1">
            <a:spLocks noGrp="1"/>
          </p:cNvSpPr>
          <p:nvPr>
            <p:ph type="title"/>
          </p:nvPr>
        </p:nvSpPr>
        <p:spPr bwMode="auto">
          <a:xfrm>
            <a:off x="457200" y="1884363"/>
            <a:ext cx="5184775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s-ES">
              <a:sym typeface="Arial" charset="0"/>
            </a:endParaRPr>
          </a:p>
        </p:txBody>
      </p:sp>
      <p:sp>
        <p:nvSpPr>
          <p:cNvPr id="1027" name="Shape 7"/>
          <p:cNvSpPr txBox="1">
            <a:spLocks noGrp="1"/>
          </p:cNvSpPr>
          <p:nvPr>
            <p:ph type="body" idx="1"/>
          </p:nvPr>
        </p:nvSpPr>
        <p:spPr bwMode="auto">
          <a:xfrm>
            <a:off x="457200" y="2495550"/>
            <a:ext cx="5184775" cy="225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>
              <a:sym typeface="Arial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8" r:id="rId5"/>
    <p:sldLayoutId id="2147483680" r:id="rId6"/>
    <p:sldLayoutId id="2147483682" r:id="rId7"/>
    <p:sldLayoutId id="2147483683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marL="2057400" lvl="4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1" name="Shape 78"/>
          <p:cNvSpPr txBox="1">
            <a:spLocks/>
          </p:cNvSpPr>
          <p:nvPr/>
        </p:nvSpPr>
        <p:spPr bwMode="auto">
          <a:xfrm>
            <a:off x="4643438" y="484188"/>
            <a:ext cx="5519737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b"/>
          <a:lstStyle/>
          <a:p>
            <a:pPr>
              <a:buClr>
                <a:srgbClr val="B7B7B7"/>
              </a:buClr>
              <a:buFont typeface="Montserrat" pitchFamily="2" charset="0"/>
              <a:buNone/>
            </a:pPr>
            <a:r>
              <a:rPr lang="es-AR" sz="2400" b="1" dirty="0">
                <a:solidFill>
                  <a:schemeClr val="bg2"/>
                </a:solidFill>
                <a:latin typeface="Montserrat" pitchFamily="2" charset="0"/>
                <a:sym typeface="Montserrat" pitchFamily="2" charset="0"/>
              </a:rPr>
              <a:t>INTEGRANTES:</a:t>
            </a:r>
          </a:p>
        </p:txBody>
      </p:sp>
      <p:sp>
        <p:nvSpPr>
          <p:cNvPr id="15372" name="Shape 79"/>
          <p:cNvSpPr txBox="1">
            <a:spLocks/>
          </p:cNvSpPr>
          <p:nvPr/>
        </p:nvSpPr>
        <p:spPr bwMode="auto">
          <a:xfrm>
            <a:off x="4788024" y="893763"/>
            <a:ext cx="4284662" cy="2663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 marL="457200" indent="-419100">
              <a:buClr>
                <a:srgbClr val="999999"/>
              </a:buClr>
              <a:buFont typeface="Karla" pitchFamily="2" charset="0"/>
              <a:buChar char="▸"/>
            </a:pPr>
            <a:r>
              <a:rPr lang="es-AR" sz="3000" dirty="0">
                <a:solidFill>
                  <a:schemeClr val="accent4">
                    <a:lumMod val="50000"/>
                  </a:schemeClr>
                </a:solidFill>
                <a:latin typeface="Karla" pitchFamily="2" charset="0"/>
                <a:sym typeface="Karla" pitchFamily="2" charset="0"/>
              </a:rPr>
              <a:t>Corleto, Lucia</a:t>
            </a:r>
          </a:p>
          <a:p>
            <a:pPr marL="457200" indent="-419100">
              <a:buClr>
                <a:srgbClr val="999999"/>
              </a:buClr>
              <a:buFont typeface="Karla" pitchFamily="2" charset="0"/>
              <a:buChar char="▸"/>
            </a:pPr>
            <a:r>
              <a:rPr lang="es-AR" sz="3000" dirty="0" err="1">
                <a:solidFill>
                  <a:schemeClr val="accent4">
                    <a:lumMod val="50000"/>
                  </a:schemeClr>
                </a:solidFill>
                <a:latin typeface="Karla" pitchFamily="2" charset="0"/>
                <a:sym typeface="Karla" pitchFamily="2" charset="0"/>
              </a:rPr>
              <a:t>Jimenez</a:t>
            </a:r>
            <a:r>
              <a:rPr lang="es-AR" sz="3000" dirty="0">
                <a:solidFill>
                  <a:schemeClr val="accent4">
                    <a:lumMod val="50000"/>
                  </a:schemeClr>
                </a:solidFill>
                <a:latin typeface="Karla" pitchFamily="2" charset="0"/>
                <a:sym typeface="Karla" pitchFamily="2" charset="0"/>
              </a:rPr>
              <a:t> </a:t>
            </a:r>
            <a:r>
              <a:rPr lang="es-AR" sz="3000" dirty="0" err="1">
                <a:solidFill>
                  <a:schemeClr val="accent4">
                    <a:lumMod val="50000"/>
                  </a:schemeClr>
                </a:solidFill>
                <a:latin typeface="Karla" pitchFamily="2" charset="0"/>
                <a:sym typeface="Karla" pitchFamily="2" charset="0"/>
              </a:rPr>
              <a:t>Vitale</a:t>
            </a:r>
            <a:r>
              <a:rPr lang="es-AR" sz="3000" dirty="0">
                <a:solidFill>
                  <a:schemeClr val="accent4">
                    <a:lumMod val="50000"/>
                  </a:schemeClr>
                </a:solidFill>
                <a:latin typeface="Karla" pitchFamily="2" charset="0"/>
                <a:sym typeface="Karla" pitchFamily="2" charset="0"/>
              </a:rPr>
              <a:t>, Matías Ángel</a:t>
            </a:r>
          </a:p>
          <a:p>
            <a:pPr marL="457200" indent="-419100">
              <a:buClr>
                <a:srgbClr val="999999"/>
              </a:buClr>
              <a:buFont typeface="Karla" pitchFamily="2" charset="0"/>
              <a:buChar char="▸"/>
            </a:pPr>
            <a:r>
              <a:rPr lang="es-AR" sz="3000" dirty="0">
                <a:solidFill>
                  <a:schemeClr val="accent4">
                    <a:lumMod val="50000"/>
                  </a:schemeClr>
                </a:solidFill>
                <a:latin typeface="Karla" pitchFamily="2" charset="0"/>
                <a:sym typeface="Karla" pitchFamily="2" charset="0"/>
              </a:rPr>
              <a:t>Martínez, Julián Ariel</a:t>
            </a:r>
          </a:p>
          <a:p>
            <a:pPr marL="457200" indent="-419100">
              <a:buClr>
                <a:srgbClr val="999999"/>
              </a:buClr>
              <a:buFont typeface="Karla" pitchFamily="2" charset="0"/>
              <a:buChar char="▸"/>
            </a:pPr>
            <a:r>
              <a:rPr lang="es-AR" sz="3000" dirty="0">
                <a:solidFill>
                  <a:schemeClr val="accent4">
                    <a:lumMod val="50000"/>
                  </a:schemeClr>
                </a:solidFill>
                <a:latin typeface="Karla" pitchFamily="2" charset="0"/>
                <a:sym typeface="Karla" pitchFamily="2" charset="0"/>
              </a:rPr>
              <a:t>Silva, José</a:t>
            </a:r>
          </a:p>
        </p:txBody>
      </p:sp>
      <p:pic>
        <p:nvPicPr>
          <p:cNvPr id="1028" name="Picture 4" descr="Resultado de imagen para ypf luz">
            <a:extLst>
              <a:ext uri="{FF2B5EF4-FFF2-40B4-BE49-F238E27FC236}">
                <a16:creationId xmlns:a16="http://schemas.microsoft.com/office/drawing/2014/main" id="{59AB3404-2ABA-4987-8FFB-DE3DA5048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232" y="77155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138795DB-B6E9-42D9-8A73-9AAE8A4F2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382" y="2787774"/>
            <a:ext cx="3530700" cy="1181999"/>
          </a:xfrm>
        </p:spPr>
        <p:txBody>
          <a:bodyPr/>
          <a:lstStyle/>
          <a:p>
            <a:pPr algn="ctr"/>
            <a:r>
              <a:rPr lang="es-AR" b="1" dirty="0">
                <a:solidFill>
                  <a:srgbClr val="00A7B9"/>
                </a:solidFill>
                <a:latin typeface="Montserrat" pitchFamily="2" charset="0"/>
                <a:cs typeface="Arial" charset="0"/>
                <a:sym typeface="Montserrat" pitchFamily="2" charset="0"/>
              </a:rPr>
              <a:t>Sistema de Gestión de Actas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B6D5C83-AF9B-4585-88C5-B28804900DDB}"/>
              </a:ext>
            </a:extLst>
          </p:cNvPr>
          <p:cNvSpPr txBox="1"/>
          <p:nvPr/>
        </p:nvSpPr>
        <p:spPr>
          <a:xfrm>
            <a:off x="1345246" y="4227934"/>
            <a:ext cx="1628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latin typeface="Montserrat" panose="020B0604020202020204" charset="0"/>
              </a:rPr>
              <a:t>Grupo 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04">
            <a:extLst>
              <a:ext uri="{FF2B5EF4-FFF2-40B4-BE49-F238E27FC236}">
                <a16:creationId xmlns:a16="http://schemas.microsoft.com/office/drawing/2014/main" id="{81A5BF39-52DA-4341-90E7-7AD07E07E6FA}"/>
              </a:ext>
            </a:extLst>
          </p:cNvPr>
          <p:cNvSpPr txBox="1">
            <a:spLocks/>
          </p:cNvSpPr>
          <p:nvPr/>
        </p:nvSpPr>
        <p:spPr bwMode="auto">
          <a:xfrm>
            <a:off x="0" y="-1425625"/>
            <a:ext cx="3522663" cy="298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B7B7B7"/>
              </a:buClr>
              <a:buFont typeface="Montserrat" pitchFamily="2" charset="0"/>
              <a:buNone/>
            </a:pPr>
            <a:r>
              <a:rPr lang="es-AR" sz="7200" b="1" kern="0" dirty="0">
                <a:solidFill>
                  <a:schemeClr val="accent4"/>
                </a:solidFill>
                <a:latin typeface="Montserrat" pitchFamily="2" charset="0"/>
                <a:cs typeface="Arial" charset="0"/>
                <a:sym typeface="Montserrat" pitchFamily="2" charset="0"/>
              </a:rPr>
              <a:t>9.</a:t>
            </a:r>
            <a:br>
              <a:rPr lang="es-AR" sz="7200" b="1" kern="0" dirty="0">
                <a:solidFill>
                  <a:srgbClr val="DD7E6B"/>
                </a:solidFill>
                <a:latin typeface="Montserrat" pitchFamily="2" charset="0"/>
                <a:cs typeface="Arial" charset="0"/>
                <a:sym typeface="Montserrat" pitchFamily="2" charset="0"/>
              </a:rPr>
            </a:br>
            <a:r>
              <a:rPr lang="es-AR" sz="3000" b="1" kern="0" dirty="0">
                <a:solidFill>
                  <a:srgbClr val="B7B7B7"/>
                </a:solidFill>
                <a:latin typeface="Montserrat" pitchFamily="2" charset="0"/>
                <a:cs typeface="Arial" charset="0"/>
                <a:sym typeface="Montserrat" pitchFamily="2" charset="0"/>
              </a:rPr>
              <a:t> Costos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7EB00C38-B0B5-4876-8C13-17279DFA7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6359"/>
              </p:ext>
            </p:extLst>
          </p:nvPr>
        </p:nvGraphicFramePr>
        <p:xfrm>
          <a:off x="1907704" y="1419622"/>
          <a:ext cx="5216798" cy="324841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08399">
                  <a:extLst>
                    <a:ext uri="{9D8B030D-6E8A-4147-A177-3AD203B41FA5}">
                      <a16:colId xmlns:a16="http://schemas.microsoft.com/office/drawing/2014/main" val="3870963130"/>
                    </a:ext>
                  </a:extLst>
                </a:gridCol>
                <a:gridCol w="2608399">
                  <a:extLst>
                    <a:ext uri="{9D8B030D-6E8A-4147-A177-3AD203B41FA5}">
                      <a16:colId xmlns:a16="http://schemas.microsoft.com/office/drawing/2014/main" val="563553133"/>
                    </a:ext>
                  </a:extLst>
                </a:gridCol>
              </a:tblGrid>
              <a:tr h="643167">
                <a:tc>
                  <a:txBody>
                    <a:bodyPr/>
                    <a:lstStyle/>
                    <a:p>
                      <a:pPr algn="ctr"/>
                      <a:r>
                        <a:rPr lang="es-AR" sz="2800" dirty="0"/>
                        <a:t>Área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800" dirty="0"/>
                        <a:t>Costo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518677"/>
                  </a:ext>
                </a:extLst>
              </a:tr>
              <a:tr h="654028">
                <a:tc>
                  <a:txBody>
                    <a:bodyPr/>
                    <a:lstStyle/>
                    <a:p>
                      <a:r>
                        <a:rPr lang="es-AR" sz="2400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400" dirty="0"/>
                        <a:t>$62025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03738"/>
                  </a:ext>
                </a:extLst>
              </a:tr>
              <a:tr h="643167">
                <a:tc>
                  <a:txBody>
                    <a:bodyPr/>
                    <a:lstStyle/>
                    <a:p>
                      <a:r>
                        <a:rPr lang="es-AR" sz="2400" dirty="0"/>
                        <a:t>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400" dirty="0"/>
                        <a:t>$125000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973744"/>
                  </a:ext>
                </a:extLst>
              </a:tr>
              <a:tr h="654028">
                <a:tc>
                  <a:txBody>
                    <a:bodyPr/>
                    <a:lstStyle/>
                    <a:p>
                      <a:r>
                        <a:rPr lang="es-AR" sz="2400" dirty="0"/>
                        <a:t>RRHH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400" dirty="0"/>
                        <a:t>$402240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992845"/>
                  </a:ext>
                </a:extLst>
              </a:tr>
              <a:tr h="654028">
                <a:tc>
                  <a:txBody>
                    <a:bodyPr/>
                    <a:lstStyle/>
                    <a:p>
                      <a:r>
                        <a:rPr lang="es-AR" sz="2800" dirty="0"/>
                        <a:t>Total</a:t>
                      </a:r>
                      <a:endParaRPr lang="es-A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800" dirty="0"/>
                        <a:t>$589265</a:t>
                      </a:r>
                      <a:endParaRPr lang="es-A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146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705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hape 204"/>
          <p:cNvSpPr txBox="1">
            <a:spLocks noGrp="1"/>
          </p:cNvSpPr>
          <p:nvPr>
            <p:ph type="ctrTitle" idx="4294967295"/>
          </p:nvPr>
        </p:nvSpPr>
        <p:spPr>
          <a:xfrm>
            <a:off x="0" y="-1460698"/>
            <a:ext cx="3522663" cy="2989263"/>
          </a:xfrm>
        </p:spPr>
        <p:txBody>
          <a:bodyPr/>
          <a:lstStyle/>
          <a:p>
            <a:pPr eaLnBrk="1" hangingPunct="1">
              <a:buClr>
                <a:srgbClr val="B7B7B7"/>
              </a:buClr>
              <a:buFont typeface="Montserrat" pitchFamily="2" charset="0"/>
              <a:buNone/>
            </a:pPr>
            <a:r>
              <a:rPr lang="es-AR" sz="7200" b="1" dirty="0">
                <a:solidFill>
                  <a:schemeClr val="accent4"/>
                </a:solidFill>
                <a:latin typeface="Montserrat" pitchFamily="2" charset="0"/>
                <a:cs typeface="Arial" charset="0"/>
                <a:sym typeface="Montserrat" pitchFamily="2" charset="0"/>
              </a:rPr>
              <a:t>10.</a:t>
            </a:r>
            <a:br>
              <a:rPr lang="es-AR" sz="7200" b="1" dirty="0">
                <a:solidFill>
                  <a:srgbClr val="DD7E6B"/>
                </a:solidFill>
                <a:latin typeface="Montserrat" pitchFamily="2" charset="0"/>
                <a:cs typeface="Arial" charset="0"/>
                <a:sym typeface="Montserrat" pitchFamily="2" charset="0"/>
              </a:rPr>
            </a:br>
            <a:r>
              <a:rPr lang="es-AR" sz="3000" b="1" dirty="0">
                <a:solidFill>
                  <a:srgbClr val="B7B7B7"/>
                </a:solidFill>
                <a:latin typeface="Montserrat" pitchFamily="2" charset="0"/>
                <a:cs typeface="Arial" charset="0"/>
                <a:sym typeface="Montserrat" pitchFamily="2" charset="0"/>
              </a:rPr>
              <a:t> Finanzas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0395B8-73C3-442D-9CB1-40C83119D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024" y="1454694"/>
            <a:ext cx="6813951" cy="294501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hape 211"/>
          <p:cNvSpPr txBox="1">
            <a:spLocks noGrp="1"/>
          </p:cNvSpPr>
          <p:nvPr>
            <p:ph type="ctrTitle" idx="4294967295"/>
          </p:nvPr>
        </p:nvSpPr>
        <p:spPr>
          <a:xfrm>
            <a:off x="0" y="-1230313"/>
            <a:ext cx="3522663" cy="2989263"/>
          </a:xfrm>
        </p:spPr>
        <p:txBody>
          <a:bodyPr/>
          <a:lstStyle/>
          <a:p>
            <a:pPr eaLnBrk="1" hangingPunct="1">
              <a:buClr>
                <a:srgbClr val="B7B7B7"/>
              </a:buClr>
              <a:buFont typeface="Montserrat" pitchFamily="2" charset="0"/>
              <a:buNone/>
            </a:pPr>
            <a:r>
              <a:rPr lang="es-AR" sz="7200" b="1" dirty="0">
                <a:solidFill>
                  <a:schemeClr val="accent4"/>
                </a:solidFill>
                <a:latin typeface="Montserrat" pitchFamily="2" charset="0"/>
                <a:cs typeface="Arial" charset="0"/>
                <a:sym typeface="Montserrat" pitchFamily="2" charset="0"/>
              </a:rPr>
              <a:t>11.</a:t>
            </a:r>
            <a:br>
              <a:rPr lang="es-AR" sz="7200" b="1" dirty="0">
                <a:solidFill>
                  <a:srgbClr val="F6B26B"/>
                </a:solidFill>
                <a:latin typeface="Montserrat" pitchFamily="2" charset="0"/>
                <a:cs typeface="Arial" charset="0"/>
                <a:sym typeface="Montserrat" pitchFamily="2" charset="0"/>
              </a:rPr>
            </a:br>
            <a:r>
              <a:rPr lang="es-AR" sz="3000" b="1" dirty="0">
                <a:solidFill>
                  <a:srgbClr val="B7B7B7"/>
                </a:solidFill>
                <a:latin typeface="Montserrat" pitchFamily="2" charset="0"/>
                <a:cs typeface="Arial" charset="0"/>
                <a:sym typeface="Montserrat" pitchFamily="2" charset="0"/>
              </a:rPr>
              <a:t>¿Dudas?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FE0B996-4E42-4955-9288-ABB1D240B6BF}"/>
              </a:ext>
            </a:extLst>
          </p:cNvPr>
          <p:cNvSpPr txBox="1"/>
          <p:nvPr/>
        </p:nvSpPr>
        <p:spPr>
          <a:xfrm>
            <a:off x="4788024" y="2211710"/>
            <a:ext cx="4052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>
                <a:latin typeface="Montserrat" panose="020B0604020202020204" charset="0"/>
              </a:rPr>
              <a:t>¡Muchas gracias!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13D869B-72A2-4CA3-A70A-6624CD512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178961"/>
            <a:ext cx="2846288" cy="34319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hape 84"/>
          <p:cNvSpPr txBox="1">
            <a:spLocks noGrp="1"/>
          </p:cNvSpPr>
          <p:nvPr>
            <p:ph type="ctrTitle" idx="4294967295"/>
          </p:nvPr>
        </p:nvSpPr>
        <p:spPr>
          <a:xfrm>
            <a:off x="0" y="-1388690"/>
            <a:ext cx="3522663" cy="2989263"/>
          </a:xfrm>
        </p:spPr>
        <p:txBody>
          <a:bodyPr/>
          <a:lstStyle/>
          <a:p>
            <a:pPr eaLnBrk="1" hangingPunct="1">
              <a:buClr>
                <a:srgbClr val="B7B7B7"/>
              </a:buClr>
              <a:buFont typeface="Montserrat" pitchFamily="2" charset="0"/>
              <a:buNone/>
            </a:pPr>
            <a:r>
              <a:rPr lang="es-AR" sz="7200" b="1" dirty="0">
                <a:solidFill>
                  <a:schemeClr val="accent4"/>
                </a:solidFill>
                <a:latin typeface="Montserrat" pitchFamily="2" charset="0"/>
                <a:cs typeface="Arial" charset="0"/>
                <a:sym typeface="Montserrat" pitchFamily="2" charset="0"/>
              </a:rPr>
              <a:t>1.</a:t>
            </a:r>
            <a:br>
              <a:rPr lang="es-AR" sz="7200" b="1" dirty="0">
                <a:solidFill>
                  <a:srgbClr val="FFD966"/>
                </a:solidFill>
                <a:latin typeface="Montserrat" pitchFamily="2" charset="0"/>
                <a:cs typeface="Arial" charset="0"/>
                <a:sym typeface="Montserrat" pitchFamily="2" charset="0"/>
              </a:rPr>
            </a:br>
            <a:r>
              <a:rPr lang="es-AR" sz="3000" b="1" dirty="0">
                <a:solidFill>
                  <a:srgbClr val="B7B7B7"/>
                </a:solidFill>
                <a:latin typeface="Montserrat" pitchFamily="2" charset="0"/>
                <a:cs typeface="Arial" charset="0"/>
                <a:sym typeface="Montserrat" pitchFamily="2" charset="0"/>
              </a:rPr>
              <a:t>Problemática</a:t>
            </a:r>
          </a:p>
        </p:txBody>
      </p:sp>
      <p:sp>
        <p:nvSpPr>
          <p:cNvPr id="19459" name="Shape 85"/>
          <p:cNvSpPr txBox="1">
            <a:spLocks noGrp="1"/>
          </p:cNvSpPr>
          <p:nvPr>
            <p:ph type="body" idx="4294967295"/>
          </p:nvPr>
        </p:nvSpPr>
        <p:spPr>
          <a:xfrm>
            <a:off x="467544" y="1923678"/>
            <a:ext cx="7290569" cy="2255837"/>
          </a:xfrm>
        </p:spPr>
        <p:txBody>
          <a:bodyPr/>
          <a:lstStyle/>
          <a:p>
            <a:pPr marL="457200" indent="-381000" eaLnBrk="1" hangingPunct="1">
              <a:lnSpc>
                <a:spcPct val="115000"/>
              </a:lnSpc>
              <a:buClr>
                <a:srgbClr val="999999"/>
              </a:buClr>
              <a:buFont typeface="Karla" pitchFamily="2" charset="0"/>
              <a:buChar char="▸"/>
            </a:pPr>
            <a:r>
              <a:rPr lang="es-AR" sz="2400" dirty="0">
                <a:solidFill>
                  <a:srgbClr val="999999"/>
                </a:solidFill>
                <a:latin typeface="Karla" pitchFamily="2" charset="0"/>
                <a:cs typeface="Arial" charset="0"/>
                <a:sym typeface="Karla" pitchFamily="2" charset="0"/>
              </a:rPr>
              <a:t>Amplia distribución de obras por todo el país.</a:t>
            </a:r>
          </a:p>
          <a:p>
            <a:pPr marL="457200" indent="-381000" eaLnBrk="1" hangingPunct="1">
              <a:lnSpc>
                <a:spcPct val="115000"/>
              </a:lnSpc>
              <a:buClr>
                <a:srgbClr val="999999"/>
              </a:buClr>
              <a:buFont typeface="Karla" pitchFamily="2" charset="0"/>
              <a:buChar char="▸"/>
            </a:pPr>
            <a:r>
              <a:rPr lang="es-AR" sz="2400" dirty="0">
                <a:solidFill>
                  <a:srgbClr val="999999"/>
                </a:solidFill>
                <a:latin typeface="Karla" pitchFamily="2" charset="0"/>
                <a:cs typeface="Arial" charset="0"/>
                <a:sym typeface="Karla" pitchFamily="2" charset="0"/>
              </a:rPr>
              <a:t>Necesidad de gestionar inspecciones.</a:t>
            </a:r>
          </a:p>
          <a:p>
            <a:pPr marL="457200" indent="-381000" eaLnBrk="1" hangingPunct="1">
              <a:lnSpc>
                <a:spcPct val="115000"/>
              </a:lnSpc>
              <a:buClr>
                <a:srgbClr val="999999"/>
              </a:buClr>
              <a:buFont typeface="Karla" pitchFamily="2" charset="0"/>
              <a:buChar char="▸"/>
            </a:pPr>
            <a:r>
              <a:rPr lang="es-AR" sz="2400" dirty="0">
                <a:solidFill>
                  <a:srgbClr val="999999"/>
                </a:solidFill>
                <a:latin typeface="Karla" pitchFamily="2" charset="0"/>
                <a:cs typeface="Arial" charset="0"/>
                <a:sym typeface="Karla" pitchFamily="2" charset="0"/>
              </a:rPr>
              <a:t>Informatizar actas generadas.</a:t>
            </a:r>
          </a:p>
          <a:p>
            <a:pPr marL="457200" indent="-381000" eaLnBrk="1" hangingPunct="1">
              <a:lnSpc>
                <a:spcPct val="115000"/>
              </a:lnSpc>
              <a:buClr>
                <a:srgbClr val="999999"/>
              </a:buClr>
              <a:buFont typeface="Karla" pitchFamily="2" charset="0"/>
              <a:buChar char="▸"/>
            </a:pPr>
            <a:r>
              <a:rPr lang="es-AR" sz="2400" dirty="0">
                <a:solidFill>
                  <a:srgbClr val="999999"/>
                </a:solidFill>
                <a:latin typeface="Karla" pitchFamily="2" charset="0"/>
                <a:cs typeface="Arial" charset="0"/>
                <a:sym typeface="Karla" pitchFamily="2" charset="0"/>
              </a:rPr>
              <a:t>Problemas de conectividad.</a:t>
            </a:r>
          </a:p>
          <a:p>
            <a:pPr marL="457200" indent="-381000" eaLnBrk="1" hangingPunct="1">
              <a:lnSpc>
                <a:spcPct val="115000"/>
              </a:lnSpc>
              <a:buClr>
                <a:srgbClr val="999999"/>
              </a:buClr>
              <a:buFont typeface="Karla" pitchFamily="2" charset="0"/>
              <a:buChar char="▸"/>
            </a:pPr>
            <a:r>
              <a:rPr lang="es-AR" sz="2400" dirty="0">
                <a:solidFill>
                  <a:srgbClr val="999999"/>
                </a:solidFill>
                <a:latin typeface="Karla" pitchFamily="2" charset="0"/>
                <a:cs typeface="Arial" charset="0"/>
                <a:sym typeface="Karla" pitchFamily="2" charset="0"/>
              </a:rPr>
              <a:t>Reportes de resultado.</a:t>
            </a:r>
          </a:p>
          <a:p>
            <a:pPr marL="457200" indent="-381000" eaLnBrk="1" hangingPunct="1">
              <a:lnSpc>
                <a:spcPct val="115000"/>
              </a:lnSpc>
              <a:buClr>
                <a:srgbClr val="999999"/>
              </a:buClr>
              <a:buFont typeface="Karla" pitchFamily="2" charset="0"/>
              <a:buChar char="▸"/>
            </a:pPr>
            <a:r>
              <a:rPr lang="es-AR" sz="2400" dirty="0">
                <a:solidFill>
                  <a:srgbClr val="999999"/>
                </a:solidFill>
                <a:latin typeface="Karla" pitchFamily="2" charset="0"/>
                <a:cs typeface="Arial" charset="0"/>
                <a:sym typeface="Karla" pitchFamily="2" charset="0"/>
              </a:rPr>
              <a:t>Reducir uso de papel.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hape 103"/>
          <p:cNvSpPr txBox="1">
            <a:spLocks noGrp="1"/>
          </p:cNvSpPr>
          <p:nvPr>
            <p:ph type="ctrTitle" idx="4294967295"/>
          </p:nvPr>
        </p:nvSpPr>
        <p:spPr>
          <a:xfrm>
            <a:off x="0" y="-1193800"/>
            <a:ext cx="3522663" cy="2990850"/>
          </a:xfrm>
        </p:spPr>
        <p:txBody>
          <a:bodyPr/>
          <a:lstStyle/>
          <a:p>
            <a:pPr eaLnBrk="1" hangingPunct="1">
              <a:buClr>
                <a:srgbClr val="B7B7B7"/>
              </a:buClr>
              <a:buFont typeface="Montserrat" pitchFamily="2" charset="0"/>
              <a:buNone/>
            </a:pPr>
            <a:r>
              <a:rPr lang="es-AR" sz="7200" b="1" dirty="0">
                <a:solidFill>
                  <a:schemeClr val="accent4"/>
                </a:solidFill>
                <a:latin typeface="Montserrat" pitchFamily="2" charset="0"/>
                <a:cs typeface="Arial" charset="0"/>
                <a:sym typeface="Montserrat" pitchFamily="2" charset="0"/>
              </a:rPr>
              <a:t>2.</a:t>
            </a:r>
            <a:br>
              <a:rPr lang="es-AR" sz="7200" b="1" dirty="0">
                <a:solidFill>
                  <a:srgbClr val="F44336"/>
                </a:solidFill>
                <a:latin typeface="Montserrat" pitchFamily="2" charset="0"/>
                <a:cs typeface="Arial" charset="0"/>
                <a:sym typeface="Montserrat" pitchFamily="2" charset="0"/>
              </a:rPr>
            </a:br>
            <a:r>
              <a:rPr lang="es-AR" sz="3000" b="1" dirty="0">
                <a:solidFill>
                  <a:srgbClr val="B7B7B7"/>
                </a:solidFill>
                <a:latin typeface="Montserrat" pitchFamily="2" charset="0"/>
                <a:cs typeface="Arial" charset="0"/>
                <a:sym typeface="Montserrat" pitchFamily="2" charset="0"/>
              </a:rPr>
              <a:t>O.L.A.: </a:t>
            </a:r>
            <a:r>
              <a:rPr lang="es-AR" sz="3000" b="1" dirty="0">
                <a:solidFill>
                  <a:schemeClr val="accent4">
                    <a:lumMod val="50000"/>
                  </a:schemeClr>
                </a:solidFill>
                <a:latin typeface="Montserrat" pitchFamily="2" charset="0"/>
                <a:cs typeface="Arial" charset="0"/>
                <a:sym typeface="Montserrat" pitchFamily="2" charset="0"/>
              </a:rPr>
              <a:t>Objetivo</a:t>
            </a:r>
          </a:p>
        </p:txBody>
      </p:sp>
      <p:sp>
        <p:nvSpPr>
          <p:cNvPr id="25605" name="Shape 91"/>
          <p:cNvSpPr txBox="1">
            <a:spLocks/>
          </p:cNvSpPr>
          <p:nvPr/>
        </p:nvSpPr>
        <p:spPr bwMode="auto">
          <a:xfrm>
            <a:off x="899592" y="1995686"/>
            <a:ext cx="6373813" cy="25368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 marL="457200" indent="-381000">
              <a:lnSpc>
                <a:spcPct val="115000"/>
              </a:lnSpc>
              <a:buClr>
                <a:srgbClr val="999999"/>
              </a:buClr>
              <a:buFont typeface="Karla" pitchFamily="2" charset="0"/>
              <a:buChar char="▸"/>
            </a:pPr>
            <a:r>
              <a:rPr lang="es-AR" sz="2800" dirty="0">
                <a:solidFill>
                  <a:srgbClr val="999999"/>
                </a:solidFill>
                <a:latin typeface="Karla" pitchFamily="2" charset="0"/>
                <a:sym typeface="Karla" pitchFamily="2" charset="0"/>
              </a:rPr>
              <a:t>Crear un sistema para la gestión integral de actas de la empresa YPF Luz para simplificar las tareas de los inspectores.</a:t>
            </a:r>
            <a:endParaRPr lang="es-AR" sz="2800" i="1" dirty="0">
              <a:solidFill>
                <a:srgbClr val="999999"/>
              </a:solidFill>
              <a:latin typeface="Karla" pitchFamily="2" charset="0"/>
              <a:sym typeface="Karla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hape 97"/>
          <p:cNvSpPr txBox="1">
            <a:spLocks noGrp="1"/>
          </p:cNvSpPr>
          <p:nvPr>
            <p:ph type="ctrTitle" idx="4294967295"/>
          </p:nvPr>
        </p:nvSpPr>
        <p:spPr>
          <a:xfrm>
            <a:off x="0" y="-1193800"/>
            <a:ext cx="7452320" cy="2990850"/>
          </a:xfrm>
        </p:spPr>
        <p:txBody>
          <a:bodyPr/>
          <a:lstStyle/>
          <a:p>
            <a:pPr eaLnBrk="1" hangingPunct="1">
              <a:buClr>
                <a:srgbClr val="B7B7B7"/>
              </a:buClr>
              <a:buFont typeface="Montserrat" pitchFamily="2" charset="0"/>
              <a:buNone/>
            </a:pPr>
            <a:r>
              <a:rPr lang="es-AR" sz="7200" b="1" dirty="0">
                <a:solidFill>
                  <a:schemeClr val="accent4"/>
                </a:solidFill>
                <a:latin typeface="Montserrat" pitchFamily="2" charset="0"/>
                <a:cs typeface="Arial" charset="0"/>
                <a:sym typeface="Montserrat" pitchFamily="2" charset="0"/>
              </a:rPr>
              <a:t>3.</a:t>
            </a:r>
            <a:br>
              <a:rPr lang="es-AR" sz="7200" b="1" dirty="0">
                <a:solidFill>
                  <a:srgbClr val="DD7E6B"/>
                </a:solidFill>
                <a:latin typeface="Montserrat" pitchFamily="2" charset="0"/>
                <a:cs typeface="Arial" charset="0"/>
                <a:sym typeface="Montserrat" pitchFamily="2" charset="0"/>
              </a:rPr>
            </a:br>
            <a:r>
              <a:rPr lang="es-AR" sz="3000" b="1" dirty="0">
                <a:solidFill>
                  <a:srgbClr val="B7B7B7"/>
                </a:solidFill>
                <a:latin typeface="Montserrat" pitchFamily="2" charset="0"/>
                <a:cs typeface="Arial" charset="0"/>
                <a:sym typeface="Montserrat" pitchFamily="2" charset="0"/>
              </a:rPr>
              <a:t>O.L.A.: </a:t>
            </a:r>
            <a:r>
              <a:rPr lang="es-AR" sz="3000" b="1" dirty="0">
                <a:solidFill>
                  <a:schemeClr val="accent4">
                    <a:lumMod val="50000"/>
                  </a:schemeClr>
                </a:solidFill>
                <a:latin typeface="Montserrat" pitchFamily="2" charset="0"/>
                <a:cs typeface="Arial" charset="0"/>
                <a:sym typeface="Montserrat" pitchFamily="2" charset="0"/>
              </a:rPr>
              <a:t>Límite y Alcance de proyecto</a:t>
            </a:r>
          </a:p>
        </p:txBody>
      </p:sp>
      <p:sp>
        <p:nvSpPr>
          <p:cNvPr id="23557" name="Shape 85"/>
          <p:cNvSpPr txBox="1">
            <a:spLocks/>
          </p:cNvSpPr>
          <p:nvPr/>
        </p:nvSpPr>
        <p:spPr bwMode="auto">
          <a:xfrm>
            <a:off x="539750" y="1779588"/>
            <a:ext cx="6840538" cy="225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 marL="457200" indent="-381000">
              <a:lnSpc>
                <a:spcPct val="115000"/>
              </a:lnSpc>
              <a:buClr>
                <a:srgbClr val="999999"/>
              </a:buClr>
              <a:buFont typeface="Karla" pitchFamily="2" charset="0"/>
              <a:buChar char="▸"/>
            </a:pPr>
            <a:r>
              <a:rPr lang="es-AR" sz="1800" dirty="0">
                <a:solidFill>
                  <a:srgbClr val="999999"/>
                </a:solidFill>
                <a:latin typeface="Karla" pitchFamily="2" charset="0"/>
                <a:sym typeface="Karla" pitchFamily="2" charset="0"/>
              </a:rPr>
              <a:t>Gestión integral del proyecto, seguimiento y control de las tareas.</a:t>
            </a:r>
          </a:p>
          <a:p>
            <a:pPr marL="457200" indent="-381000">
              <a:lnSpc>
                <a:spcPct val="115000"/>
              </a:lnSpc>
              <a:buClr>
                <a:srgbClr val="999999"/>
              </a:buClr>
              <a:buFont typeface="Karla" pitchFamily="2" charset="0"/>
              <a:buChar char="▸"/>
            </a:pPr>
            <a:r>
              <a:rPr lang="es-AR" sz="1800" dirty="0">
                <a:solidFill>
                  <a:srgbClr val="999999"/>
                </a:solidFill>
                <a:latin typeface="Karla" pitchFamily="2" charset="0"/>
                <a:sym typeface="Karla" pitchFamily="2" charset="0"/>
              </a:rPr>
              <a:t>Construcción de aplicación para dispositivos Android</a:t>
            </a:r>
          </a:p>
          <a:p>
            <a:pPr marL="457200" indent="-381000">
              <a:lnSpc>
                <a:spcPct val="115000"/>
              </a:lnSpc>
              <a:buClr>
                <a:srgbClr val="999999"/>
              </a:buClr>
              <a:buFont typeface="Karla" pitchFamily="2" charset="0"/>
              <a:buChar char="▸"/>
            </a:pPr>
            <a:r>
              <a:rPr lang="es-AR" sz="1800" dirty="0">
                <a:solidFill>
                  <a:srgbClr val="999999"/>
                </a:solidFill>
                <a:latin typeface="Karla" pitchFamily="2" charset="0"/>
                <a:sym typeface="Karla" pitchFamily="2" charset="0"/>
              </a:rPr>
              <a:t>Desarrollo de una aplicación web</a:t>
            </a:r>
          </a:p>
          <a:p>
            <a:pPr marL="457200" indent="-381000">
              <a:lnSpc>
                <a:spcPct val="115000"/>
              </a:lnSpc>
              <a:buClr>
                <a:srgbClr val="999999"/>
              </a:buClr>
              <a:buFont typeface="Karla" pitchFamily="2" charset="0"/>
              <a:buChar char="▸"/>
            </a:pPr>
            <a:r>
              <a:rPr lang="es-AR" sz="1800" dirty="0">
                <a:solidFill>
                  <a:srgbClr val="999999"/>
                </a:solidFill>
                <a:latin typeface="Karla" pitchFamily="2" charset="0"/>
                <a:sym typeface="Karla" pitchFamily="2" charset="0"/>
              </a:rPr>
              <a:t>Adquisición de un servidor que será montado y configurado para trabajar con las dos aplicaciones</a:t>
            </a:r>
          </a:p>
          <a:p>
            <a:pPr marL="457200" indent="-381000">
              <a:lnSpc>
                <a:spcPct val="115000"/>
              </a:lnSpc>
              <a:buClr>
                <a:srgbClr val="999999"/>
              </a:buClr>
              <a:buFont typeface="Karla" pitchFamily="2" charset="0"/>
              <a:buChar char="▸"/>
            </a:pPr>
            <a:r>
              <a:rPr lang="es-AR" sz="1800" dirty="0">
                <a:solidFill>
                  <a:srgbClr val="999999"/>
                </a:solidFill>
                <a:latin typeface="Karla" pitchFamily="2" charset="0"/>
                <a:sym typeface="Karla" pitchFamily="2" charset="0"/>
              </a:rPr>
              <a:t>Capacitación de inspectores</a:t>
            </a:r>
          </a:p>
          <a:p>
            <a:pPr marL="457200" indent="-381000">
              <a:lnSpc>
                <a:spcPct val="115000"/>
              </a:lnSpc>
              <a:buClr>
                <a:srgbClr val="999999"/>
              </a:buClr>
              <a:buFont typeface="Karla" pitchFamily="2" charset="0"/>
              <a:buChar char="▸"/>
            </a:pPr>
            <a:endParaRPr lang="es-AR" sz="1800" dirty="0">
              <a:solidFill>
                <a:srgbClr val="999999"/>
              </a:solidFill>
              <a:latin typeface="Karla" pitchFamily="2" charset="0"/>
              <a:sym typeface="Karla" pitchFamily="2" charset="0"/>
            </a:endParaRPr>
          </a:p>
          <a:p>
            <a:pPr marL="457200" indent="-381000">
              <a:lnSpc>
                <a:spcPct val="115000"/>
              </a:lnSpc>
              <a:buClr>
                <a:srgbClr val="999999"/>
              </a:buClr>
              <a:buFont typeface="Karla" pitchFamily="2" charset="0"/>
              <a:buChar char="▸"/>
            </a:pPr>
            <a:endParaRPr lang="es-AR" sz="1800" dirty="0">
              <a:solidFill>
                <a:srgbClr val="999999"/>
              </a:solidFill>
              <a:latin typeface="Karla" pitchFamily="2" charset="0"/>
              <a:sym typeface="Karla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B26AFF0-3F86-46B0-865D-67DAF9DA1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581026"/>
            <a:ext cx="7487401" cy="3277856"/>
          </a:xfrm>
          <a:prstGeom prst="rect">
            <a:avLst/>
          </a:prstGeom>
        </p:spPr>
      </p:pic>
      <p:sp>
        <p:nvSpPr>
          <p:cNvPr id="5" name="Shape 115">
            <a:extLst>
              <a:ext uri="{FF2B5EF4-FFF2-40B4-BE49-F238E27FC236}">
                <a16:creationId xmlns:a16="http://schemas.microsoft.com/office/drawing/2014/main" id="{D8787FE3-EEF7-4212-BF9B-A953B0A2056A}"/>
              </a:ext>
            </a:extLst>
          </p:cNvPr>
          <p:cNvSpPr txBox="1">
            <a:spLocks/>
          </p:cNvSpPr>
          <p:nvPr/>
        </p:nvSpPr>
        <p:spPr bwMode="auto">
          <a:xfrm>
            <a:off x="0" y="-92546"/>
            <a:ext cx="7452320" cy="1673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B7B7B7"/>
              </a:buClr>
              <a:buFont typeface="Montserrat" pitchFamily="2" charset="0"/>
              <a:buNone/>
            </a:pPr>
            <a:r>
              <a:rPr lang="es-AR" sz="7200" b="1" kern="0" dirty="0">
                <a:solidFill>
                  <a:schemeClr val="accent4"/>
                </a:solidFill>
                <a:latin typeface="Montserrat" pitchFamily="2" charset="0"/>
                <a:cs typeface="Arial" charset="0"/>
                <a:sym typeface="Montserrat" pitchFamily="2" charset="0"/>
              </a:rPr>
              <a:t>4.</a:t>
            </a:r>
          </a:p>
          <a:p>
            <a:pPr eaLnBrk="1" hangingPunct="1">
              <a:buClr>
                <a:srgbClr val="B7B7B7"/>
              </a:buClr>
              <a:buFont typeface="Montserrat" pitchFamily="2" charset="0"/>
              <a:buNone/>
            </a:pPr>
            <a:r>
              <a:rPr lang="es-AR" sz="3000" b="1" dirty="0">
                <a:solidFill>
                  <a:srgbClr val="B7B7B7"/>
                </a:solidFill>
                <a:latin typeface="Montserrat" pitchFamily="2" charset="0"/>
                <a:cs typeface="Arial" charset="0"/>
                <a:sym typeface="Montserrat" pitchFamily="2" charset="0"/>
              </a:rPr>
              <a:t>Alcance de producto y entregables</a:t>
            </a:r>
            <a:endParaRPr lang="es-AR" sz="3000" b="1" kern="0" dirty="0">
              <a:solidFill>
                <a:srgbClr val="9900FF"/>
              </a:solidFill>
              <a:latin typeface="Montserrat" pitchFamily="2" charset="0"/>
              <a:cs typeface="Arial" charset="0"/>
              <a:sym typeface="Montserrat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Shape 168"/>
          <p:cNvSpPr txBox="1">
            <a:spLocks noGrp="1"/>
          </p:cNvSpPr>
          <p:nvPr>
            <p:ph type="ctrTitle" idx="4294967295"/>
          </p:nvPr>
        </p:nvSpPr>
        <p:spPr>
          <a:xfrm>
            <a:off x="0" y="-1495426"/>
            <a:ext cx="6858000" cy="2990851"/>
          </a:xfrm>
        </p:spPr>
        <p:txBody>
          <a:bodyPr/>
          <a:lstStyle/>
          <a:p>
            <a:pPr eaLnBrk="1" hangingPunct="1">
              <a:buClr>
                <a:srgbClr val="B7B7B7"/>
              </a:buClr>
              <a:buFont typeface="Montserrat" pitchFamily="2" charset="0"/>
              <a:buNone/>
            </a:pPr>
            <a:r>
              <a:rPr lang="es-AR" sz="7200" b="1" dirty="0">
                <a:solidFill>
                  <a:schemeClr val="accent4"/>
                </a:solidFill>
                <a:latin typeface="Montserrat" pitchFamily="2" charset="0"/>
                <a:cs typeface="Arial" charset="0"/>
                <a:sym typeface="Montserrat" pitchFamily="2" charset="0"/>
              </a:rPr>
              <a:t>5.</a:t>
            </a:r>
            <a:br>
              <a:rPr lang="es-AR" sz="7200" b="1" dirty="0">
                <a:solidFill>
                  <a:srgbClr val="FF5722"/>
                </a:solidFill>
                <a:latin typeface="Montserrat" pitchFamily="2" charset="0"/>
                <a:cs typeface="Arial" charset="0"/>
                <a:sym typeface="Montserrat" pitchFamily="2" charset="0"/>
              </a:rPr>
            </a:br>
            <a:r>
              <a:rPr lang="es-AR" sz="3000" b="1" dirty="0">
                <a:solidFill>
                  <a:srgbClr val="B7B7B7"/>
                </a:solidFill>
                <a:latin typeface="Montserrat" pitchFamily="2" charset="0"/>
                <a:cs typeface="Arial" charset="0"/>
                <a:sym typeface="Montserrat" pitchFamily="2" charset="0"/>
              </a:rPr>
              <a:t>Riesgos</a:t>
            </a:r>
            <a:endParaRPr lang="es-AR" sz="3000" b="1" dirty="0">
              <a:solidFill>
                <a:srgbClr val="FC3E50"/>
              </a:solidFill>
              <a:latin typeface="Montserrat" pitchFamily="2" charset="0"/>
              <a:cs typeface="Arial" charset="0"/>
              <a:sym typeface="Montserrat" pitchFamily="2" charset="0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0999730A-5915-4EBE-8EE5-DE975CA5D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91" y="1707654"/>
            <a:ext cx="8558418" cy="23042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Shape 168"/>
          <p:cNvSpPr txBox="1">
            <a:spLocks noGrp="1"/>
          </p:cNvSpPr>
          <p:nvPr>
            <p:ph type="ctrTitle" idx="4294967295"/>
          </p:nvPr>
        </p:nvSpPr>
        <p:spPr>
          <a:xfrm>
            <a:off x="0" y="-1495426"/>
            <a:ext cx="6858000" cy="2990851"/>
          </a:xfrm>
        </p:spPr>
        <p:txBody>
          <a:bodyPr/>
          <a:lstStyle/>
          <a:p>
            <a:pPr eaLnBrk="1" hangingPunct="1">
              <a:buClr>
                <a:srgbClr val="B7B7B7"/>
              </a:buClr>
              <a:buFont typeface="Montserrat" pitchFamily="2" charset="0"/>
              <a:buNone/>
            </a:pPr>
            <a:r>
              <a:rPr lang="es-AR" sz="7200" b="1" dirty="0">
                <a:solidFill>
                  <a:schemeClr val="accent4"/>
                </a:solidFill>
                <a:latin typeface="Montserrat" pitchFamily="2" charset="0"/>
                <a:cs typeface="Arial" charset="0"/>
                <a:sym typeface="Montserrat" pitchFamily="2" charset="0"/>
              </a:rPr>
              <a:t>6.</a:t>
            </a:r>
            <a:br>
              <a:rPr lang="es-AR" sz="7200" b="1" dirty="0">
                <a:solidFill>
                  <a:srgbClr val="FF5722"/>
                </a:solidFill>
                <a:latin typeface="Montserrat" pitchFamily="2" charset="0"/>
                <a:cs typeface="Arial" charset="0"/>
                <a:sym typeface="Montserrat" pitchFamily="2" charset="0"/>
              </a:rPr>
            </a:br>
            <a:r>
              <a:rPr lang="es-AR" sz="3000" b="1" dirty="0">
                <a:solidFill>
                  <a:srgbClr val="B7B7B7"/>
                </a:solidFill>
                <a:latin typeface="Montserrat" pitchFamily="2" charset="0"/>
                <a:cs typeface="Arial" charset="0"/>
                <a:sym typeface="Montserrat" pitchFamily="2" charset="0"/>
              </a:rPr>
              <a:t>Adquisiciones</a:t>
            </a:r>
            <a:endParaRPr lang="es-AR" sz="3000" b="1" dirty="0">
              <a:solidFill>
                <a:srgbClr val="FC3E50"/>
              </a:solidFill>
              <a:latin typeface="Montserrat" pitchFamily="2" charset="0"/>
              <a:cs typeface="Arial" charset="0"/>
              <a:sym typeface="Montserrat" pitchFamily="2" charset="0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4A6C2997-B9AC-4C2E-A75F-FD1E8DC03607}"/>
              </a:ext>
            </a:extLst>
          </p:cNvPr>
          <p:cNvSpPr/>
          <p:nvPr/>
        </p:nvSpPr>
        <p:spPr>
          <a:xfrm>
            <a:off x="851676" y="1640029"/>
            <a:ext cx="1584176" cy="151216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Servidor propio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7D7FAB7-A0C9-4672-B8D2-182ACCAD1CE6}"/>
              </a:ext>
            </a:extLst>
          </p:cNvPr>
          <p:cNvSpPr/>
          <p:nvPr/>
        </p:nvSpPr>
        <p:spPr>
          <a:xfrm>
            <a:off x="3323906" y="1633927"/>
            <a:ext cx="1584176" cy="151216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Simulador de S.O.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FA23B60-266E-4590-B91F-4B203D878B98}"/>
              </a:ext>
            </a:extLst>
          </p:cNvPr>
          <p:cNvSpPr/>
          <p:nvPr/>
        </p:nvSpPr>
        <p:spPr>
          <a:xfrm>
            <a:off x="3347864" y="3435186"/>
            <a:ext cx="1584176" cy="151216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Tablero de reportes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4E30800-3C57-4F57-841A-CCBD63E01CA9}"/>
              </a:ext>
            </a:extLst>
          </p:cNvPr>
          <p:cNvSpPr/>
          <p:nvPr/>
        </p:nvSpPr>
        <p:spPr>
          <a:xfrm>
            <a:off x="5796136" y="2283718"/>
            <a:ext cx="1584176" cy="151216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Recursos Humanos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7E8D9AE-1EDE-4BB0-876C-58A968684A26}"/>
              </a:ext>
            </a:extLst>
          </p:cNvPr>
          <p:cNvSpPr/>
          <p:nvPr/>
        </p:nvSpPr>
        <p:spPr>
          <a:xfrm>
            <a:off x="845387" y="3435186"/>
            <a:ext cx="1584176" cy="151216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Servicio Housing</a:t>
            </a:r>
          </a:p>
        </p:txBody>
      </p:sp>
    </p:spTree>
    <p:extLst>
      <p:ext uri="{BB962C8B-B14F-4D97-AF65-F5344CB8AC3E}">
        <p14:creationId xmlns:p14="http://schemas.microsoft.com/office/powerpoint/2010/main" val="1458540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Shape 175"/>
          <p:cNvSpPr txBox="1">
            <a:spLocks noGrp="1"/>
          </p:cNvSpPr>
          <p:nvPr>
            <p:ph type="ctrTitle" idx="4294967295"/>
          </p:nvPr>
        </p:nvSpPr>
        <p:spPr>
          <a:xfrm>
            <a:off x="0" y="-1193800"/>
            <a:ext cx="6858000" cy="3405510"/>
          </a:xfrm>
        </p:spPr>
        <p:txBody>
          <a:bodyPr/>
          <a:lstStyle/>
          <a:p>
            <a:pPr eaLnBrk="1" hangingPunct="1">
              <a:buClr>
                <a:srgbClr val="B7B7B7"/>
              </a:buClr>
              <a:buFont typeface="Montserrat" pitchFamily="2" charset="0"/>
              <a:buNone/>
            </a:pPr>
            <a:r>
              <a:rPr lang="es-AR" sz="7200" b="1" dirty="0">
                <a:solidFill>
                  <a:schemeClr val="accent4"/>
                </a:solidFill>
                <a:latin typeface="Montserrat" pitchFamily="2" charset="0"/>
                <a:cs typeface="Arial" charset="0"/>
                <a:sym typeface="Montserrat" pitchFamily="2" charset="0"/>
              </a:rPr>
              <a:t>7.</a:t>
            </a:r>
            <a:br>
              <a:rPr lang="es-AR" sz="7200" b="1" dirty="0">
                <a:solidFill>
                  <a:srgbClr val="E91E63"/>
                </a:solidFill>
                <a:latin typeface="Montserrat" pitchFamily="2" charset="0"/>
                <a:cs typeface="Arial" charset="0"/>
                <a:sym typeface="Montserrat" pitchFamily="2" charset="0"/>
              </a:rPr>
            </a:br>
            <a:r>
              <a:rPr lang="es-AR" sz="3000" b="1" dirty="0">
                <a:solidFill>
                  <a:srgbClr val="B7B7B7"/>
                </a:solidFill>
                <a:latin typeface="Montserrat" pitchFamily="2" charset="0"/>
                <a:cs typeface="Arial" charset="0"/>
                <a:sym typeface="Montserrat" pitchFamily="2" charset="0"/>
              </a:rPr>
              <a:t>Tareas y </a:t>
            </a:r>
            <a:br>
              <a:rPr lang="es-AR" sz="3000" b="1" dirty="0">
                <a:solidFill>
                  <a:srgbClr val="B7B7B7"/>
                </a:solidFill>
                <a:latin typeface="Montserrat" pitchFamily="2" charset="0"/>
                <a:cs typeface="Arial" charset="0"/>
                <a:sym typeface="Montserrat" pitchFamily="2" charset="0"/>
              </a:rPr>
            </a:br>
            <a:r>
              <a:rPr lang="es-AR" sz="3000" b="1" dirty="0">
                <a:solidFill>
                  <a:srgbClr val="B7B7B7"/>
                </a:solidFill>
                <a:latin typeface="Montserrat" pitchFamily="2" charset="0"/>
                <a:cs typeface="Arial" charset="0"/>
                <a:sym typeface="Montserrat" pitchFamily="2" charset="0"/>
              </a:rPr>
              <a:t>Tiempos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FE8DE78-CA77-4AD7-8B10-FFF84A3A5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283" y="571326"/>
            <a:ext cx="4861981" cy="400084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04">
            <a:extLst>
              <a:ext uri="{FF2B5EF4-FFF2-40B4-BE49-F238E27FC236}">
                <a16:creationId xmlns:a16="http://schemas.microsoft.com/office/drawing/2014/main" id="{F80F0C0D-DC79-43CD-B189-379005E9C6E5}"/>
              </a:ext>
            </a:extLst>
          </p:cNvPr>
          <p:cNvSpPr txBox="1">
            <a:spLocks/>
          </p:cNvSpPr>
          <p:nvPr/>
        </p:nvSpPr>
        <p:spPr bwMode="auto">
          <a:xfrm>
            <a:off x="0" y="-1425625"/>
            <a:ext cx="3522663" cy="298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B7B7B7"/>
              </a:buClr>
              <a:buFont typeface="Montserrat" pitchFamily="2" charset="0"/>
              <a:buNone/>
            </a:pPr>
            <a:r>
              <a:rPr lang="es-AR" sz="7200" b="1" kern="0" dirty="0">
                <a:solidFill>
                  <a:schemeClr val="accent4"/>
                </a:solidFill>
                <a:latin typeface="Montserrat" pitchFamily="2" charset="0"/>
                <a:cs typeface="Arial" charset="0"/>
                <a:sym typeface="Montserrat" pitchFamily="2" charset="0"/>
              </a:rPr>
              <a:t>8.</a:t>
            </a:r>
            <a:br>
              <a:rPr lang="es-AR" sz="7200" b="1" kern="0" dirty="0">
                <a:solidFill>
                  <a:srgbClr val="DD7E6B"/>
                </a:solidFill>
                <a:latin typeface="Montserrat" pitchFamily="2" charset="0"/>
                <a:cs typeface="Arial" charset="0"/>
                <a:sym typeface="Montserrat" pitchFamily="2" charset="0"/>
              </a:rPr>
            </a:br>
            <a:r>
              <a:rPr lang="es-AR" sz="3000" b="1" kern="0" dirty="0">
                <a:solidFill>
                  <a:srgbClr val="B7B7B7"/>
                </a:solidFill>
                <a:latin typeface="Montserrat" pitchFamily="2" charset="0"/>
                <a:cs typeface="Arial" charset="0"/>
                <a:sym typeface="Montserrat" pitchFamily="2" charset="0"/>
              </a:rPr>
              <a:t> OBS</a:t>
            </a:r>
          </a:p>
        </p:txBody>
      </p:sp>
      <p:pic>
        <p:nvPicPr>
          <p:cNvPr id="4098" name="Picture 2" descr="https://lh6.googleusercontent.com/VJzaqzqT1ooQ5lj51jXp3PJ6O1eIoWU7dLgHdnKfiNnV22Vm0gFwPatQ5HiZguSLxHw973b4lezW7NY9RkfHYo0237qgkwM2UyaB_kvqf3PVLgAnzd9_uaoMWLUoaXEI6Wj3Sx0">
            <a:extLst>
              <a:ext uri="{FF2B5EF4-FFF2-40B4-BE49-F238E27FC236}">
                <a16:creationId xmlns:a16="http://schemas.microsoft.com/office/drawing/2014/main" id="{89DA34F2-F119-4733-AE6F-AD52BC7AE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339502"/>
            <a:ext cx="7969953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237184"/>
      </p:ext>
    </p:extLst>
  </p:cSld>
  <p:clrMapOvr>
    <a:masterClrMapping/>
  </p:clrMapOvr>
</p:sld>
</file>

<file path=ppt/theme/theme1.xml><?xml version="1.0" encoding="utf-8"?>
<a:theme xmlns:a="http://schemas.openxmlformats.org/drawingml/2006/main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222</Words>
  <Application>Microsoft Macintosh PowerPoint</Application>
  <PresentationFormat>Presentación en pantalla (16:9)</PresentationFormat>
  <Paragraphs>47</Paragraphs>
  <Slides>12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Karla</vt:lpstr>
      <vt:lpstr>Arial</vt:lpstr>
      <vt:lpstr>Montserrat</vt:lpstr>
      <vt:lpstr>Cadwal template</vt:lpstr>
      <vt:lpstr>Sistema de Gestión de Actas</vt:lpstr>
      <vt:lpstr>1. Problemática</vt:lpstr>
      <vt:lpstr>2. O.L.A.: Objetivo</vt:lpstr>
      <vt:lpstr>3. O.L.A.: Límite y Alcance de proyecto</vt:lpstr>
      <vt:lpstr>Presentación de PowerPoint</vt:lpstr>
      <vt:lpstr>5. Riesgos</vt:lpstr>
      <vt:lpstr>6. Adquisiciones</vt:lpstr>
      <vt:lpstr>7. Tareas y  Tiempos</vt:lpstr>
      <vt:lpstr>Presentación de PowerPoint</vt:lpstr>
      <vt:lpstr>Presentación de PowerPoint</vt:lpstr>
      <vt:lpstr>10.  Finanzas</vt:lpstr>
      <vt:lpstr>11. ¿Dudas?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Driven Development</dc:title>
  <dc:creator>CORLETO Lucia-Valeria</dc:creator>
  <cp:lastModifiedBy>SILVA JOSE SALVADOR</cp:lastModifiedBy>
  <cp:revision>40</cp:revision>
  <cp:lastPrinted>2021-06-12T23:41:06Z</cp:lastPrinted>
  <dcterms:modified xsi:type="dcterms:W3CDTF">2021-06-12T23:43:02Z</dcterms:modified>
</cp:coreProperties>
</file>