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1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23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C2734-6B54-42BC-BE70-F5D46462A170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03BA42C-011F-4149-B0C0-3F4BD59F88E7}">
      <dgm:prSet/>
      <dgm:spPr/>
      <dgm:t>
        <a:bodyPr/>
        <a:lstStyle/>
        <a:p>
          <a:r>
            <a:rPr lang="en-US"/>
            <a:t>Topic: COOKIE</a:t>
          </a:r>
        </a:p>
      </dgm:t>
    </dgm:pt>
    <dgm:pt modelId="{690B97B2-69FF-441F-9DF7-763958482F47}" type="parTrans" cxnId="{A0DE5B5B-B8CE-4017-AB33-851934FD9EFD}">
      <dgm:prSet/>
      <dgm:spPr/>
      <dgm:t>
        <a:bodyPr/>
        <a:lstStyle/>
        <a:p>
          <a:endParaRPr lang="en-US"/>
        </a:p>
      </dgm:t>
    </dgm:pt>
    <dgm:pt modelId="{2203DAB1-73D8-493F-ADBE-A6085869D2F3}" type="sibTrans" cxnId="{A0DE5B5B-B8CE-4017-AB33-851934FD9EFD}">
      <dgm:prSet/>
      <dgm:spPr/>
      <dgm:t>
        <a:bodyPr/>
        <a:lstStyle/>
        <a:p>
          <a:endParaRPr lang="en-US"/>
        </a:p>
      </dgm:t>
    </dgm:pt>
    <dgm:pt modelId="{50995342-52C0-4B4C-A547-4A2455FE8446}">
      <dgm:prSet/>
      <dgm:spPr/>
      <dgm:t>
        <a:bodyPr/>
        <a:lstStyle/>
        <a:p>
          <a:r>
            <a:rPr lang="en-US"/>
            <a:t>Javascript</a:t>
          </a:r>
        </a:p>
      </dgm:t>
    </dgm:pt>
    <dgm:pt modelId="{8A1D6FB8-CE2D-4981-A720-ED27C5F38808}" type="parTrans" cxnId="{CB464EF9-E26C-41B6-AACD-9F7C223DD376}">
      <dgm:prSet/>
      <dgm:spPr/>
      <dgm:t>
        <a:bodyPr/>
        <a:lstStyle/>
        <a:p>
          <a:endParaRPr lang="en-US"/>
        </a:p>
      </dgm:t>
    </dgm:pt>
    <dgm:pt modelId="{B2128A30-F95B-4418-9A82-D49110A5D936}" type="sibTrans" cxnId="{CB464EF9-E26C-41B6-AACD-9F7C223DD376}">
      <dgm:prSet/>
      <dgm:spPr/>
      <dgm:t>
        <a:bodyPr/>
        <a:lstStyle/>
        <a:p>
          <a:endParaRPr lang="en-US"/>
        </a:p>
      </dgm:t>
    </dgm:pt>
    <dgm:pt modelId="{0D1BC14F-2E45-4B58-8EFE-0EB32114EA14}">
      <dgm:prSet/>
      <dgm:spPr/>
      <dgm:t>
        <a:bodyPr/>
        <a:lstStyle/>
        <a:p>
          <a:r>
            <a:rPr lang="en-US" dirty="0"/>
            <a:t>DOM, JS events, XML/JSON</a:t>
          </a:r>
        </a:p>
      </dgm:t>
    </dgm:pt>
    <dgm:pt modelId="{7D2FA4F3-7719-4F80-8C64-89CA2F2C3429}" type="parTrans" cxnId="{EE5D949C-5291-42B7-828F-37FB82A8B96E}">
      <dgm:prSet/>
      <dgm:spPr/>
      <dgm:t>
        <a:bodyPr/>
        <a:lstStyle/>
        <a:p>
          <a:endParaRPr lang="en-US"/>
        </a:p>
      </dgm:t>
    </dgm:pt>
    <dgm:pt modelId="{E5A2D70C-5829-46A2-8A2F-5481E97E881C}" type="sibTrans" cxnId="{EE5D949C-5291-42B7-828F-37FB82A8B96E}">
      <dgm:prSet/>
      <dgm:spPr/>
      <dgm:t>
        <a:bodyPr/>
        <a:lstStyle/>
        <a:p>
          <a:endParaRPr lang="en-US"/>
        </a:p>
      </dgm:t>
    </dgm:pt>
    <dgm:pt modelId="{A102F57A-FEF7-4455-A94D-3115EE51BA7A}">
      <dgm:prSet/>
      <dgm:spPr/>
      <dgm:t>
        <a:bodyPr/>
        <a:lstStyle/>
        <a:p>
          <a:r>
            <a:rPr lang="en-US"/>
            <a:t>XMLHttpRequest</a:t>
          </a:r>
        </a:p>
      </dgm:t>
    </dgm:pt>
    <dgm:pt modelId="{D3D7AAD9-F2A5-4EB1-B9A9-CA7965DE6791}" type="parTrans" cxnId="{A6757AEC-15A5-4374-B1A6-10433F7F9DF5}">
      <dgm:prSet/>
      <dgm:spPr/>
      <dgm:t>
        <a:bodyPr/>
        <a:lstStyle/>
        <a:p>
          <a:endParaRPr lang="en-US"/>
        </a:p>
      </dgm:t>
    </dgm:pt>
    <dgm:pt modelId="{0E5CC69E-236F-4619-9876-7B70B1DDA66B}" type="sibTrans" cxnId="{A6757AEC-15A5-4374-B1A6-10433F7F9DF5}">
      <dgm:prSet/>
      <dgm:spPr/>
      <dgm:t>
        <a:bodyPr/>
        <a:lstStyle/>
        <a:p>
          <a:endParaRPr lang="en-US"/>
        </a:p>
      </dgm:t>
    </dgm:pt>
    <dgm:pt modelId="{38CF9760-30E4-4288-BD7A-20439AFC1875}">
      <dgm:prSet/>
      <dgm:spPr/>
      <dgm:t>
        <a:bodyPr/>
        <a:lstStyle/>
        <a:p>
          <a:r>
            <a:rPr lang="en-US"/>
            <a:t>jQuery</a:t>
          </a:r>
        </a:p>
      </dgm:t>
    </dgm:pt>
    <dgm:pt modelId="{69BC2CCF-4486-4836-BDB7-C770BD2F54FD}" type="parTrans" cxnId="{0ACC6457-007A-4AC5-8B84-C924D27DA159}">
      <dgm:prSet/>
      <dgm:spPr/>
      <dgm:t>
        <a:bodyPr/>
        <a:lstStyle/>
        <a:p>
          <a:endParaRPr lang="en-US"/>
        </a:p>
      </dgm:t>
    </dgm:pt>
    <dgm:pt modelId="{D089050F-34A3-4A4A-A2F1-A0DD540695D3}" type="sibTrans" cxnId="{0ACC6457-007A-4AC5-8B84-C924D27DA159}">
      <dgm:prSet/>
      <dgm:spPr/>
      <dgm:t>
        <a:bodyPr/>
        <a:lstStyle/>
        <a:p>
          <a:endParaRPr lang="en-US"/>
        </a:p>
      </dgm:t>
    </dgm:pt>
    <dgm:pt modelId="{9FF61439-C4B7-564D-A763-2B23FA7258D4}" type="pres">
      <dgm:prSet presAssocID="{A04C2734-6B54-42BC-BE70-F5D46462A170}" presName="outerComposite" presStyleCnt="0">
        <dgm:presLayoutVars>
          <dgm:chMax val="5"/>
          <dgm:dir/>
          <dgm:resizeHandles val="exact"/>
        </dgm:presLayoutVars>
      </dgm:prSet>
      <dgm:spPr/>
    </dgm:pt>
    <dgm:pt modelId="{195EA521-F0B1-1A4A-8794-343827DEC125}" type="pres">
      <dgm:prSet presAssocID="{A04C2734-6B54-42BC-BE70-F5D46462A170}" presName="dummyMaxCanvas" presStyleCnt="0">
        <dgm:presLayoutVars/>
      </dgm:prSet>
      <dgm:spPr/>
    </dgm:pt>
    <dgm:pt modelId="{A4AABEB8-D8B8-B047-A426-34503B01CAEE}" type="pres">
      <dgm:prSet presAssocID="{A04C2734-6B54-42BC-BE70-F5D46462A170}" presName="FiveNodes_1" presStyleLbl="node1" presStyleIdx="0" presStyleCnt="5">
        <dgm:presLayoutVars>
          <dgm:bulletEnabled val="1"/>
        </dgm:presLayoutVars>
      </dgm:prSet>
      <dgm:spPr/>
    </dgm:pt>
    <dgm:pt modelId="{4A698563-1D4A-0842-8E08-E77149BB315D}" type="pres">
      <dgm:prSet presAssocID="{A04C2734-6B54-42BC-BE70-F5D46462A170}" presName="FiveNodes_2" presStyleLbl="node1" presStyleIdx="1" presStyleCnt="5">
        <dgm:presLayoutVars>
          <dgm:bulletEnabled val="1"/>
        </dgm:presLayoutVars>
      </dgm:prSet>
      <dgm:spPr/>
    </dgm:pt>
    <dgm:pt modelId="{F7AA39F2-02F7-AB48-8F6B-49B2111B0B61}" type="pres">
      <dgm:prSet presAssocID="{A04C2734-6B54-42BC-BE70-F5D46462A170}" presName="FiveNodes_3" presStyleLbl="node1" presStyleIdx="2" presStyleCnt="5">
        <dgm:presLayoutVars>
          <dgm:bulletEnabled val="1"/>
        </dgm:presLayoutVars>
      </dgm:prSet>
      <dgm:spPr/>
    </dgm:pt>
    <dgm:pt modelId="{70512C3F-CDF6-2F40-AA72-C77D99822DBF}" type="pres">
      <dgm:prSet presAssocID="{A04C2734-6B54-42BC-BE70-F5D46462A170}" presName="FiveNodes_4" presStyleLbl="node1" presStyleIdx="3" presStyleCnt="5">
        <dgm:presLayoutVars>
          <dgm:bulletEnabled val="1"/>
        </dgm:presLayoutVars>
      </dgm:prSet>
      <dgm:spPr/>
    </dgm:pt>
    <dgm:pt modelId="{C84C5397-CC32-7247-82D1-5D0EEEC61C44}" type="pres">
      <dgm:prSet presAssocID="{A04C2734-6B54-42BC-BE70-F5D46462A170}" presName="FiveNodes_5" presStyleLbl="node1" presStyleIdx="4" presStyleCnt="5">
        <dgm:presLayoutVars>
          <dgm:bulletEnabled val="1"/>
        </dgm:presLayoutVars>
      </dgm:prSet>
      <dgm:spPr/>
    </dgm:pt>
    <dgm:pt modelId="{B2CBF3EE-DFEB-2341-9969-F52B010B4076}" type="pres">
      <dgm:prSet presAssocID="{A04C2734-6B54-42BC-BE70-F5D46462A170}" presName="FiveConn_1-2" presStyleLbl="fgAccFollowNode1" presStyleIdx="0" presStyleCnt="4">
        <dgm:presLayoutVars>
          <dgm:bulletEnabled val="1"/>
        </dgm:presLayoutVars>
      </dgm:prSet>
      <dgm:spPr/>
    </dgm:pt>
    <dgm:pt modelId="{AF5040BC-E0D8-E84B-B3C0-99E43378516C}" type="pres">
      <dgm:prSet presAssocID="{A04C2734-6B54-42BC-BE70-F5D46462A170}" presName="FiveConn_2-3" presStyleLbl="fgAccFollowNode1" presStyleIdx="1" presStyleCnt="4">
        <dgm:presLayoutVars>
          <dgm:bulletEnabled val="1"/>
        </dgm:presLayoutVars>
      </dgm:prSet>
      <dgm:spPr/>
    </dgm:pt>
    <dgm:pt modelId="{5D920745-61DE-CB4F-90C8-283228076E4A}" type="pres">
      <dgm:prSet presAssocID="{A04C2734-6B54-42BC-BE70-F5D46462A170}" presName="FiveConn_3-4" presStyleLbl="fgAccFollowNode1" presStyleIdx="2" presStyleCnt="4">
        <dgm:presLayoutVars>
          <dgm:bulletEnabled val="1"/>
        </dgm:presLayoutVars>
      </dgm:prSet>
      <dgm:spPr/>
    </dgm:pt>
    <dgm:pt modelId="{36FDCE00-44F2-4A40-96EC-28C6351E1F73}" type="pres">
      <dgm:prSet presAssocID="{A04C2734-6B54-42BC-BE70-F5D46462A170}" presName="FiveConn_4-5" presStyleLbl="fgAccFollowNode1" presStyleIdx="3" presStyleCnt="4">
        <dgm:presLayoutVars>
          <dgm:bulletEnabled val="1"/>
        </dgm:presLayoutVars>
      </dgm:prSet>
      <dgm:spPr/>
    </dgm:pt>
    <dgm:pt modelId="{0D8B54D0-2753-324F-8219-0E0B6AB9AE85}" type="pres">
      <dgm:prSet presAssocID="{A04C2734-6B54-42BC-BE70-F5D46462A170}" presName="FiveNodes_1_text" presStyleLbl="node1" presStyleIdx="4" presStyleCnt="5">
        <dgm:presLayoutVars>
          <dgm:bulletEnabled val="1"/>
        </dgm:presLayoutVars>
      </dgm:prSet>
      <dgm:spPr/>
    </dgm:pt>
    <dgm:pt modelId="{D9490113-6B18-4D49-B4D9-F1555D90EA9F}" type="pres">
      <dgm:prSet presAssocID="{A04C2734-6B54-42BC-BE70-F5D46462A170}" presName="FiveNodes_2_text" presStyleLbl="node1" presStyleIdx="4" presStyleCnt="5">
        <dgm:presLayoutVars>
          <dgm:bulletEnabled val="1"/>
        </dgm:presLayoutVars>
      </dgm:prSet>
      <dgm:spPr/>
    </dgm:pt>
    <dgm:pt modelId="{98A65BBF-A6B1-1942-96E3-AA19D860E6A9}" type="pres">
      <dgm:prSet presAssocID="{A04C2734-6B54-42BC-BE70-F5D46462A170}" presName="FiveNodes_3_text" presStyleLbl="node1" presStyleIdx="4" presStyleCnt="5">
        <dgm:presLayoutVars>
          <dgm:bulletEnabled val="1"/>
        </dgm:presLayoutVars>
      </dgm:prSet>
      <dgm:spPr/>
    </dgm:pt>
    <dgm:pt modelId="{BCEA3073-B72E-7542-BD6D-88335532C0AE}" type="pres">
      <dgm:prSet presAssocID="{A04C2734-6B54-42BC-BE70-F5D46462A170}" presName="FiveNodes_4_text" presStyleLbl="node1" presStyleIdx="4" presStyleCnt="5">
        <dgm:presLayoutVars>
          <dgm:bulletEnabled val="1"/>
        </dgm:presLayoutVars>
      </dgm:prSet>
      <dgm:spPr/>
    </dgm:pt>
    <dgm:pt modelId="{97E2DA9B-AB40-674E-A3E2-531F0888A43B}" type="pres">
      <dgm:prSet presAssocID="{A04C2734-6B54-42BC-BE70-F5D46462A17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3E33F01-A7C2-0C45-A594-91F395064F4E}" type="presOf" srcId="{B2128A30-F95B-4418-9A82-D49110A5D936}" destId="{AF5040BC-E0D8-E84B-B3C0-99E43378516C}" srcOrd="0" destOrd="0" presId="urn:microsoft.com/office/officeart/2005/8/layout/vProcess5"/>
    <dgm:cxn modelId="{9718CD0A-A952-834E-8197-2DA0BBACA218}" type="presOf" srcId="{A102F57A-FEF7-4455-A94D-3115EE51BA7A}" destId="{BCEA3073-B72E-7542-BD6D-88335532C0AE}" srcOrd="1" destOrd="0" presId="urn:microsoft.com/office/officeart/2005/8/layout/vProcess5"/>
    <dgm:cxn modelId="{C1A5E012-F4A3-9E46-952B-DFA42E369466}" type="presOf" srcId="{0E5CC69E-236F-4619-9876-7B70B1DDA66B}" destId="{36FDCE00-44F2-4A40-96EC-28C6351E1F73}" srcOrd="0" destOrd="0" presId="urn:microsoft.com/office/officeart/2005/8/layout/vProcess5"/>
    <dgm:cxn modelId="{22373652-8F3A-F84D-B2E8-DB0587F89F01}" type="presOf" srcId="{A102F57A-FEF7-4455-A94D-3115EE51BA7A}" destId="{70512C3F-CDF6-2F40-AA72-C77D99822DBF}" srcOrd="0" destOrd="0" presId="urn:microsoft.com/office/officeart/2005/8/layout/vProcess5"/>
    <dgm:cxn modelId="{0ACC6457-007A-4AC5-8B84-C924D27DA159}" srcId="{A04C2734-6B54-42BC-BE70-F5D46462A170}" destId="{38CF9760-30E4-4288-BD7A-20439AFC1875}" srcOrd="4" destOrd="0" parTransId="{69BC2CCF-4486-4836-BDB7-C770BD2F54FD}" sibTransId="{D089050F-34A3-4A4A-A2F1-A0DD540695D3}"/>
    <dgm:cxn modelId="{A0DE5B5B-B8CE-4017-AB33-851934FD9EFD}" srcId="{A04C2734-6B54-42BC-BE70-F5D46462A170}" destId="{703BA42C-011F-4149-B0C0-3F4BD59F88E7}" srcOrd="0" destOrd="0" parTransId="{690B97B2-69FF-441F-9DF7-763958482F47}" sibTransId="{2203DAB1-73D8-493F-ADBE-A6085869D2F3}"/>
    <dgm:cxn modelId="{7C666267-DE6F-F14C-8C43-CA2D8F934B36}" type="presOf" srcId="{2203DAB1-73D8-493F-ADBE-A6085869D2F3}" destId="{B2CBF3EE-DFEB-2341-9969-F52B010B4076}" srcOrd="0" destOrd="0" presId="urn:microsoft.com/office/officeart/2005/8/layout/vProcess5"/>
    <dgm:cxn modelId="{6C4B5C6B-BEF8-9F4D-886B-0C82191D9BE4}" type="presOf" srcId="{50995342-52C0-4B4C-A547-4A2455FE8446}" destId="{D9490113-6B18-4D49-B4D9-F1555D90EA9F}" srcOrd="1" destOrd="0" presId="urn:microsoft.com/office/officeart/2005/8/layout/vProcess5"/>
    <dgm:cxn modelId="{5FC26B95-5758-D943-BA82-E98C8B3F6DDD}" type="presOf" srcId="{0D1BC14F-2E45-4B58-8EFE-0EB32114EA14}" destId="{98A65BBF-A6B1-1942-96E3-AA19D860E6A9}" srcOrd="1" destOrd="0" presId="urn:microsoft.com/office/officeart/2005/8/layout/vProcess5"/>
    <dgm:cxn modelId="{C6D7009A-EA11-644C-B685-182CC392C995}" type="presOf" srcId="{E5A2D70C-5829-46A2-8A2F-5481E97E881C}" destId="{5D920745-61DE-CB4F-90C8-283228076E4A}" srcOrd="0" destOrd="0" presId="urn:microsoft.com/office/officeart/2005/8/layout/vProcess5"/>
    <dgm:cxn modelId="{EE5D949C-5291-42B7-828F-37FB82A8B96E}" srcId="{A04C2734-6B54-42BC-BE70-F5D46462A170}" destId="{0D1BC14F-2E45-4B58-8EFE-0EB32114EA14}" srcOrd="2" destOrd="0" parTransId="{7D2FA4F3-7719-4F80-8C64-89CA2F2C3429}" sibTransId="{E5A2D70C-5829-46A2-8A2F-5481E97E881C}"/>
    <dgm:cxn modelId="{76A4F4BC-D3EA-F541-A9BD-CFF60B57993C}" type="presOf" srcId="{A04C2734-6B54-42BC-BE70-F5D46462A170}" destId="{9FF61439-C4B7-564D-A763-2B23FA7258D4}" srcOrd="0" destOrd="0" presId="urn:microsoft.com/office/officeart/2005/8/layout/vProcess5"/>
    <dgm:cxn modelId="{41C65FBF-4D50-8B4D-A0CA-DBA0B098AE1F}" type="presOf" srcId="{38CF9760-30E4-4288-BD7A-20439AFC1875}" destId="{C84C5397-CC32-7247-82D1-5D0EEEC61C44}" srcOrd="0" destOrd="0" presId="urn:microsoft.com/office/officeart/2005/8/layout/vProcess5"/>
    <dgm:cxn modelId="{BE329DC2-2DA9-5F44-A853-B2DA73BF7509}" type="presOf" srcId="{38CF9760-30E4-4288-BD7A-20439AFC1875}" destId="{97E2DA9B-AB40-674E-A3E2-531F0888A43B}" srcOrd="1" destOrd="0" presId="urn:microsoft.com/office/officeart/2005/8/layout/vProcess5"/>
    <dgm:cxn modelId="{01379EC7-657E-3B49-AF41-04D1DA88DA3B}" type="presOf" srcId="{703BA42C-011F-4149-B0C0-3F4BD59F88E7}" destId="{0D8B54D0-2753-324F-8219-0E0B6AB9AE85}" srcOrd="1" destOrd="0" presId="urn:microsoft.com/office/officeart/2005/8/layout/vProcess5"/>
    <dgm:cxn modelId="{67D5B2DB-1CE1-E446-A2BB-2B6F2EDCF788}" type="presOf" srcId="{50995342-52C0-4B4C-A547-4A2455FE8446}" destId="{4A698563-1D4A-0842-8E08-E77149BB315D}" srcOrd="0" destOrd="0" presId="urn:microsoft.com/office/officeart/2005/8/layout/vProcess5"/>
    <dgm:cxn modelId="{46F4C5DD-C7F1-1A4F-91B8-E06BF5F26926}" type="presOf" srcId="{0D1BC14F-2E45-4B58-8EFE-0EB32114EA14}" destId="{F7AA39F2-02F7-AB48-8F6B-49B2111B0B61}" srcOrd="0" destOrd="0" presId="urn:microsoft.com/office/officeart/2005/8/layout/vProcess5"/>
    <dgm:cxn modelId="{A6757AEC-15A5-4374-B1A6-10433F7F9DF5}" srcId="{A04C2734-6B54-42BC-BE70-F5D46462A170}" destId="{A102F57A-FEF7-4455-A94D-3115EE51BA7A}" srcOrd="3" destOrd="0" parTransId="{D3D7AAD9-F2A5-4EB1-B9A9-CA7965DE6791}" sibTransId="{0E5CC69E-236F-4619-9876-7B70B1DDA66B}"/>
    <dgm:cxn modelId="{CB464EF9-E26C-41B6-AACD-9F7C223DD376}" srcId="{A04C2734-6B54-42BC-BE70-F5D46462A170}" destId="{50995342-52C0-4B4C-A547-4A2455FE8446}" srcOrd="1" destOrd="0" parTransId="{8A1D6FB8-CE2D-4981-A720-ED27C5F38808}" sibTransId="{B2128A30-F95B-4418-9A82-D49110A5D936}"/>
    <dgm:cxn modelId="{3B893EFC-E7BD-F446-9BE9-342671092E03}" type="presOf" srcId="{703BA42C-011F-4149-B0C0-3F4BD59F88E7}" destId="{A4AABEB8-D8B8-B047-A426-34503B01CAEE}" srcOrd="0" destOrd="0" presId="urn:microsoft.com/office/officeart/2005/8/layout/vProcess5"/>
    <dgm:cxn modelId="{4485A050-9F0D-8F4B-977A-8A48436FA6B2}" type="presParOf" srcId="{9FF61439-C4B7-564D-A763-2B23FA7258D4}" destId="{195EA521-F0B1-1A4A-8794-343827DEC125}" srcOrd="0" destOrd="0" presId="urn:microsoft.com/office/officeart/2005/8/layout/vProcess5"/>
    <dgm:cxn modelId="{FEA9A29C-2F84-EE4B-B592-C2C1E7AD221A}" type="presParOf" srcId="{9FF61439-C4B7-564D-A763-2B23FA7258D4}" destId="{A4AABEB8-D8B8-B047-A426-34503B01CAEE}" srcOrd="1" destOrd="0" presId="urn:microsoft.com/office/officeart/2005/8/layout/vProcess5"/>
    <dgm:cxn modelId="{7E279CAE-2E28-C24F-8123-B8DE725DCF19}" type="presParOf" srcId="{9FF61439-C4B7-564D-A763-2B23FA7258D4}" destId="{4A698563-1D4A-0842-8E08-E77149BB315D}" srcOrd="2" destOrd="0" presId="urn:microsoft.com/office/officeart/2005/8/layout/vProcess5"/>
    <dgm:cxn modelId="{1D986D82-A808-024E-9287-D8938C8926E8}" type="presParOf" srcId="{9FF61439-C4B7-564D-A763-2B23FA7258D4}" destId="{F7AA39F2-02F7-AB48-8F6B-49B2111B0B61}" srcOrd="3" destOrd="0" presId="urn:microsoft.com/office/officeart/2005/8/layout/vProcess5"/>
    <dgm:cxn modelId="{1792F050-0EB5-CE4E-819D-6B81A205B651}" type="presParOf" srcId="{9FF61439-C4B7-564D-A763-2B23FA7258D4}" destId="{70512C3F-CDF6-2F40-AA72-C77D99822DBF}" srcOrd="4" destOrd="0" presId="urn:microsoft.com/office/officeart/2005/8/layout/vProcess5"/>
    <dgm:cxn modelId="{E49DE0F7-810A-4244-A6B2-4A91FC4C82CD}" type="presParOf" srcId="{9FF61439-C4B7-564D-A763-2B23FA7258D4}" destId="{C84C5397-CC32-7247-82D1-5D0EEEC61C44}" srcOrd="5" destOrd="0" presId="urn:microsoft.com/office/officeart/2005/8/layout/vProcess5"/>
    <dgm:cxn modelId="{2D993219-56A0-A640-95FF-97BF223A30D1}" type="presParOf" srcId="{9FF61439-C4B7-564D-A763-2B23FA7258D4}" destId="{B2CBF3EE-DFEB-2341-9969-F52B010B4076}" srcOrd="6" destOrd="0" presId="urn:microsoft.com/office/officeart/2005/8/layout/vProcess5"/>
    <dgm:cxn modelId="{4429341B-780D-CF4A-A8BF-4587DC788805}" type="presParOf" srcId="{9FF61439-C4B7-564D-A763-2B23FA7258D4}" destId="{AF5040BC-E0D8-E84B-B3C0-99E43378516C}" srcOrd="7" destOrd="0" presId="urn:microsoft.com/office/officeart/2005/8/layout/vProcess5"/>
    <dgm:cxn modelId="{896DEBF4-A435-C14D-B6E7-055142762A40}" type="presParOf" srcId="{9FF61439-C4B7-564D-A763-2B23FA7258D4}" destId="{5D920745-61DE-CB4F-90C8-283228076E4A}" srcOrd="8" destOrd="0" presId="urn:microsoft.com/office/officeart/2005/8/layout/vProcess5"/>
    <dgm:cxn modelId="{7B41AFEC-B5DC-B24D-87B8-4301B4C92D55}" type="presParOf" srcId="{9FF61439-C4B7-564D-A763-2B23FA7258D4}" destId="{36FDCE00-44F2-4A40-96EC-28C6351E1F73}" srcOrd="9" destOrd="0" presId="urn:microsoft.com/office/officeart/2005/8/layout/vProcess5"/>
    <dgm:cxn modelId="{7C34E07F-EF99-3140-AEE9-83B533967821}" type="presParOf" srcId="{9FF61439-C4B7-564D-A763-2B23FA7258D4}" destId="{0D8B54D0-2753-324F-8219-0E0B6AB9AE85}" srcOrd="10" destOrd="0" presId="urn:microsoft.com/office/officeart/2005/8/layout/vProcess5"/>
    <dgm:cxn modelId="{83880A5A-2CCB-2949-AA64-116C7161A787}" type="presParOf" srcId="{9FF61439-C4B7-564D-A763-2B23FA7258D4}" destId="{D9490113-6B18-4D49-B4D9-F1555D90EA9F}" srcOrd="11" destOrd="0" presId="urn:microsoft.com/office/officeart/2005/8/layout/vProcess5"/>
    <dgm:cxn modelId="{095F5F05-7053-1847-89AD-16A609A8B22A}" type="presParOf" srcId="{9FF61439-C4B7-564D-A763-2B23FA7258D4}" destId="{98A65BBF-A6B1-1942-96E3-AA19D860E6A9}" srcOrd="12" destOrd="0" presId="urn:microsoft.com/office/officeart/2005/8/layout/vProcess5"/>
    <dgm:cxn modelId="{F8F6E664-AE6C-5946-8AD3-C15B813725C9}" type="presParOf" srcId="{9FF61439-C4B7-564D-A763-2B23FA7258D4}" destId="{BCEA3073-B72E-7542-BD6D-88335532C0AE}" srcOrd="13" destOrd="0" presId="urn:microsoft.com/office/officeart/2005/8/layout/vProcess5"/>
    <dgm:cxn modelId="{B70F31A7-6A33-9644-94BA-7BB891FE4A4F}" type="presParOf" srcId="{9FF61439-C4B7-564D-A763-2B23FA7258D4}" destId="{97E2DA9B-AB40-674E-A3E2-531F0888A43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ABEB8-D8B8-B047-A426-34503B01CAEE}">
      <dsp:nvSpPr>
        <dsp:cNvPr id="0" name=""/>
        <dsp:cNvSpPr/>
      </dsp:nvSpPr>
      <dsp:spPr>
        <a:xfrm>
          <a:off x="0" y="0"/>
          <a:ext cx="7837868" cy="646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Topic: COOKIE</a:t>
          </a:r>
        </a:p>
      </dsp:txBody>
      <dsp:txXfrm>
        <a:off x="18948" y="18948"/>
        <a:ext cx="7064080" cy="609042"/>
      </dsp:txXfrm>
    </dsp:sp>
    <dsp:sp modelId="{4A698563-1D4A-0842-8E08-E77149BB315D}">
      <dsp:nvSpPr>
        <dsp:cNvPr id="0" name=""/>
        <dsp:cNvSpPr/>
      </dsp:nvSpPr>
      <dsp:spPr>
        <a:xfrm>
          <a:off x="585295" y="736790"/>
          <a:ext cx="7837868" cy="646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Javascript</a:t>
          </a:r>
        </a:p>
      </dsp:txBody>
      <dsp:txXfrm>
        <a:off x="604243" y="755738"/>
        <a:ext cx="6794167" cy="609042"/>
      </dsp:txXfrm>
    </dsp:sp>
    <dsp:sp modelId="{F7AA39F2-02F7-AB48-8F6B-49B2111B0B61}">
      <dsp:nvSpPr>
        <dsp:cNvPr id="0" name=""/>
        <dsp:cNvSpPr/>
      </dsp:nvSpPr>
      <dsp:spPr>
        <a:xfrm>
          <a:off x="1170590" y="1473581"/>
          <a:ext cx="7837868" cy="646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DOM, JS events, XML/JSON</a:t>
          </a:r>
        </a:p>
      </dsp:txBody>
      <dsp:txXfrm>
        <a:off x="1189538" y="1492529"/>
        <a:ext cx="6794167" cy="609042"/>
      </dsp:txXfrm>
    </dsp:sp>
    <dsp:sp modelId="{70512C3F-CDF6-2F40-AA72-C77D99822DBF}">
      <dsp:nvSpPr>
        <dsp:cNvPr id="0" name=""/>
        <dsp:cNvSpPr/>
      </dsp:nvSpPr>
      <dsp:spPr>
        <a:xfrm>
          <a:off x="1755886" y="2210371"/>
          <a:ext cx="7837868" cy="646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XMLHttpRequest</a:t>
          </a:r>
        </a:p>
      </dsp:txBody>
      <dsp:txXfrm>
        <a:off x="1774834" y="2229319"/>
        <a:ext cx="6794167" cy="609041"/>
      </dsp:txXfrm>
    </dsp:sp>
    <dsp:sp modelId="{C84C5397-CC32-7247-82D1-5D0EEEC61C44}">
      <dsp:nvSpPr>
        <dsp:cNvPr id="0" name=""/>
        <dsp:cNvSpPr/>
      </dsp:nvSpPr>
      <dsp:spPr>
        <a:xfrm>
          <a:off x="2341181" y="2947162"/>
          <a:ext cx="7837868" cy="646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jQuery</a:t>
          </a:r>
        </a:p>
      </dsp:txBody>
      <dsp:txXfrm>
        <a:off x="2360129" y="2966110"/>
        <a:ext cx="6794167" cy="609042"/>
      </dsp:txXfrm>
    </dsp:sp>
    <dsp:sp modelId="{B2CBF3EE-DFEB-2341-9969-F52B010B4076}">
      <dsp:nvSpPr>
        <dsp:cNvPr id="0" name=""/>
        <dsp:cNvSpPr/>
      </dsp:nvSpPr>
      <dsp:spPr>
        <a:xfrm>
          <a:off x="7417358" y="472624"/>
          <a:ext cx="420509" cy="4205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11973" y="472624"/>
        <a:ext cx="231279" cy="316433"/>
      </dsp:txXfrm>
    </dsp:sp>
    <dsp:sp modelId="{AF5040BC-E0D8-E84B-B3C0-99E43378516C}">
      <dsp:nvSpPr>
        <dsp:cNvPr id="0" name=""/>
        <dsp:cNvSpPr/>
      </dsp:nvSpPr>
      <dsp:spPr>
        <a:xfrm>
          <a:off x="8002654" y="1209414"/>
          <a:ext cx="420509" cy="4205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97269" y="1209414"/>
        <a:ext cx="231279" cy="316433"/>
      </dsp:txXfrm>
    </dsp:sp>
    <dsp:sp modelId="{5D920745-61DE-CB4F-90C8-283228076E4A}">
      <dsp:nvSpPr>
        <dsp:cNvPr id="0" name=""/>
        <dsp:cNvSpPr/>
      </dsp:nvSpPr>
      <dsp:spPr>
        <a:xfrm>
          <a:off x="8587949" y="1935422"/>
          <a:ext cx="420509" cy="4205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82564" y="1935422"/>
        <a:ext cx="231279" cy="316433"/>
      </dsp:txXfrm>
    </dsp:sp>
    <dsp:sp modelId="{36FDCE00-44F2-4A40-96EC-28C6351E1F73}">
      <dsp:nvSpPr>
        <dsp:cNvPr id="0" name=""/>
        <dsp:cNvSpPr/>
      </dsp:nvSpPr>
      <dsp:spPr>
        <a:xfrm>
          <a:off x="9173244" y="2679401"/>
          <a:ext cx="420509" cy="4205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267859" y="2679401"/>
        <a:ext cx="231279" cy="31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74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2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186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707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974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6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9126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4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53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331354/using-photoshop-how-can-i-move-non-contiguous-areas-of-an-image-onto-a-separat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mason.gmu.edu/~jdelacr/IT331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nofficial_JavaScript_logo_2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mason.gmu.edu/~jdelacr/IT331/Gallery.html" TargetMode="External"/><Relationship Id="rId4" Type="http://schemas.openxmlformats.org/officeDocument/2006/relationships/hyperlink" Target="http://mason.gmu.edu/~jdelacr/IT331/Sites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://maverickyouth.com/articles/next-generation-coders/?share=email" TargetMode="External"/><Relationship Id="rId7" Type="http://schemas.openxmlformats.org/officeDocument/2006/relationships/hyperlink" Target="http://mason.gmu.edu/~jdelacr/IT331/Gallery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son.gmu.edu/~jdelacr/IT331/Contacts.html" TargetMode="External"/><Relationship Id="rId5" Type="http://schemas.openxmlformats.org/officeDocument/2006/relationships/hyperlink" Target="http://mason.gmu.edu/~jdelacr/IT331/Sites.html" TargetMode="External"/><Relationship Id="rId4" Type="http://schemas.openxmlformats.org/officeDocument/2006/relationships/hyperlink" Target="http://mason.gmu.edu/~jdelacr/IT331/AboutU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son.gmu.edu/~jdelacr/IT331/Sources.html" TargetMode="Externa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cus-povey.co.uk/2013/04/05/jquery-1-9-for-elgg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mason.gmu.edu/~jdelacr/IT331/index.html" TargetMode="External"/><Relationship Id="rId4" Type="http://schemas.openxmlformats.org/officeDocument/2006/relationships/hyperlink" Target="http://mason.gmu.edu/~jdelacr/IT331/AboutU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07D5-D585-A341-B7C9-8E3E80E7F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2077" y="1068755"/>
            <a:ext cx="6434864" cy="4720490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tx1"/>
                </a:solidFill>
              </a:rPr>
              <a:t>IT 331 Project: Cookie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37E4-68BF-7F46-88D6-C9849ED7C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10" y="1306286"/>
            <a:ext cx="3392854" cy="4245428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62584F"/>
                </a:solidFill>
              </a:rPr>
              <a:t>Jan Justyn Dela Cruz</a:t>
            </a:r>
          </a:p>
        </p:txBody>
      </p:sp>
    </p:spTree>
    <p:extLst>
      <p:ext uri="{BB962C8B-B14F-4D97-AF65-F5344CB8AC3E}">
        <p14:creationId xmlns:p14="http://schemas.microsoft.com/office/powerpoint/2010/main" val="2203212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37FABD-8C69-4801-8D9F-F88EFA032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BD38-C419-4A41-B92F-46D1A568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Project overview: cookie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BD2ECB5-E1D5-4F95-8DB5-D6B38DEE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00752C-7683-4E03-95C5-06FCFE0C9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9F5227-57CE-4302-871B-D7179C8A1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0015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92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sing Photoshop, how can I move non-contiguous areas of an ...">
            <a:extLst>
              <a:ext uri="{FF2B5EF4-FFF2-40B4-BE49-F238E27FC236}">
                <a16:creationId xmlns:a16="http://schemas.microsoft.com/office/drawing/2014/main" id="{F5801F65-2625-9E4A-BE65-80E876A6B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646" r="8602"/>
          <a:stretch/>
        </p:blipFill>
        <p:spPr>
          <a:xfrm>
            <a:off x="6928338" y="10"/>
            <a:ext cx="5263662" cy="6857990"/>
          </a:xfrm>
          <a:prstGeom prst="rect">
            <a:avLst/>
          </a:prstGeom>
        </p:spPr>
      </p:pic>
      <p:sp>
        <p:nvSpPr>
          <p:cNvPr id="36" name="Freeform 10">
            <a:extLst>
              <a:ext uri="{FF2B5EF4-FFF2-40B4-BE49-F238E27FC236}">
                <a16:creationId xmlns:a16="http://schemas.microsoft.com/office/drawing/2014/main" id="{6F9F0323-FA4D-439B-97DB-13B1F4ECD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F77D2-6334-4B4C-AE55-0AF108FE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/>
              <a:t>Topic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23BDE-21CC-4534-AB99-8625C71F4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9B47-B7D9-B940-9CC2-D1AAA5292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41896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My topic is about </a:t>
            </a:r>
            <a:r>
              <a:rPr lang="en-US" sz="1700" dirty="0">
                <a:hlinkClick r:id="rId4"/>
              </a:rPr>
              <a:t>COOKIES</a:t>
            </a:r>
            <a:endParaRPr lang="en-US" sz="1700" dirty="0"/>
          </a:p>
          <a:p>
            <a:pPr lvl="1">
              <a:lnSpc>
                <a:spcPct val="100000"/>
              </a:lnSpc>
            </a:pPr>
            <a:r>
              <a:rPr lang="en-US" sz="1500" dirty="0"/>
              <a:t>A fan page for those who loves cookies.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Inspire by another student by its minimalism.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Features: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Responsive Web Design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Navigation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Images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External &amp; Internal Links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List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Table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Form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CSS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9100D67F-6274-41D6-A82E-57CCEA264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E5471-B976-5141-A324-199FA35A3D2B}"/>
              </a:ext>
            </a:extLst>
          </p:cNvPr>
          <p:cNvSpPr txBox="1"/>
          <p:nvPr/>
        </p:nvSpPr>
        <p:spPr>
          <a:xfrm>
            <a:off x="9771145" y="6657945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uperuser.com/questions/331354/using-photoshop-how-can-i-move-non-contiguous-areas-of-an-image-onto-a-separ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e:Unofficial JavaScript logo 2.svg - Wikimedia Commons">
            <a:extLst>
              <a:ext uri="{FF2B5EF4-FFF2-40B4-BE49-F238E27FC236}">
                <a16:creationId xmlns:a16="http://schemas.microsoft.com/office/drawing/2014/main" id="{5F6C45DD-3C10-D64E-AD5B-CD04EA2C1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963" r="2282" b="-3"/>
          <a:stretch/>
        </p:blipFill>
        <p:spPr>
          <a:xfrm>
            <a:off x="6928338" y="10"/>
            <a:ext cx="5263662" cy="6857990"/>
          </a:xfrm>
          <a:prstGeom prst="rect">
            <a:avLst/>
          </a:prstGeom>
        </p:spPr>
      </p:pic>
      <p:sp>
        <p:nvSpPr>
          <p:cNvPr id="26" name="Freeform 10">
            <a:extLst>
              <a:ext uri="{FF2B5EF4-FFF2-40B4-BE49-F238E27FC236}">
                <a16:creationId xmlns:a16="http://schemas.microsoft.com/office/drawing/2014/main" id="{6F9F0323-FA4D-439B-97DB-13B1F4ECD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EC119-A9F5-694C-9C7C-AD175BCD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/>
              <a:t>Javascript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23BDE-21CC-4534-AB99-8625C71F4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D7C9-51EF-194A-9EE4-0DF3ED553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874517"/>
            <a:ext cx="6015897" cy="46010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Open new browser</a:t>
            </a:r>
          </a:p>
          <a:p>
            <a:pPr lvl="2"/>
            <a:r>
              <a:rPr lang="en-US" dirty="0">
                <a:hlinkClick r:id="rId4"/>
              </a:rPr>
              <a:t>Open</a:t>
            </a:r>
            <a:r>
              <a:rPr lang="en-US" dirty="0"/>
              <a:t> a new browser when clicked the open button and a close button closes and notify when the browser is closed.</a:t>
            </a:r>
          </a:p>
          <a:p>
            <a:pPr lvl="1"/>
            <a:r>
              <a:rPr lang="en-US" dirty="0" err="1"/>
              <a:t>Localstorage</a:t>
            </a:r>
            <a:endParaRPr lang="en-US" dirty="0"/>
          </a:p>
          <a:p>
            <a:pPr lvl="2"/>
            <a:r>
              <a:rPr lang="en-US" dirty="0"/>
              <a:t>Display the name throughout the page</a:t>
            </a:r>
          </a:p>
          <a:p>
            <a:pPr lvl="2"/>
            <a:r>
              <a:rPr lang="en-US" dirty="0"/>
              <a:t>Notify to enter a username when visiting the page first time</a:t>
            </a:r>
          </a:p>
          <a:p>
            <a:pPr lvl="1"/>
            <a:r>
              <a:rPr lang="en-US" dirty="0"/>
              <a:t>Random images</a:t>
            </a:r>
          </a:p>
          <a:p>
            <a:pPr lvl="2"/>
            <a:r>
              <a:rPr lang="en-US" dirty="0"/>
              <a:t>Display random images in the </a:t>
            </a:r>
            <a:r>
              <a:rPr lang="en-US" dirty="0">
                <a:hlinkClick r:id="rId5"/>
              </a:rPr>
              <a:t>Gallery</a:t>
            </a:r>
            <a:r>
              <a:rPr lang="en-US" dirty="0"/>
              <a:t> page every time a user reload or visit the page</a:t>
            </a:r>
          </a:p>
          <a:p>
            <a:pPr lvl="1"/>
            <a:r>
              <a:rPr lang="en-US" dirty="0"/>
              <a:t>Last modified</a:t>
            </a:r>
          </a:p>
          <a:p>
            <a:pPr lvl="2"/>
            <a:r>
              <a:rPr lang="en-US" dirty="0"/>
              <a:t>Displayed at the bottom on every page on last modified</a:t>
            </a:r>
          </a:p>
          <a:p>
            <a:pPr lvl="1"/>
            <a:endParaRPr lang="en-US" dirty="0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9100D67F-6274-41D6-A82E-57CCEA264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BC184-429F-0F44-A19F-4B739B6A6D56}"/>
              </a:ext>
            </a:extLst>
          </p:cNvPr>
          <p:cNvSpPr txBox="1"/>
          <p:nvPr/>
        </p:nvSpPr>
        <p:spPr>
          <a:xfrm>
            <a:off x="9771145" y="6657945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Unofficial_JavaScript_logo_2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9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ding: Not Just A Boy’s Game – Maverick Youth">
            <a:extLst>
              <a:ext uri="{FF2B5EF4-FFF2-40B4-BE49-F238E27FC236}">
                <a16:creationId xmlns:a16="http://schemas.microsoft.com/office/drawing/2014/main" id="{0687C40E-8CB9-DB4D-802C-BBF3D6E39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454" r="47739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20A84-DD21-2946-9235-F9673E84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DOM, JS events, Xml/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4E20-B978-E647-9A95-AD9035E4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4189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Remove and append content</a:t>
            </a:r>
          </a:p>
          <a:p>
            <a:pPr lvl="2"/>
            <a:r>
              <a:rPr lang="en-US" dirty="0"/>
              <a:t>A small quiz within the </a:t>
            </a:r>
            <a:r>
              <a:rPr lang="en-US" dirty="0">
                <a:hlinkClick r:id="rId4"/>
              </a:rPr>
              <a:t>About</a:t>
            </a:r>
            <a:r>
              <a:rPr lang="en-US" dirty="0"/>
              <a:t> page</a:t>
            </a:r>
          </a:p>
          <a:p>
            <a:pPr lvl="2"/>
            <a:r>
              <a:rPr lang="en-US" dirty="0"/>
              <a:t>A cookie </a:t>
            </a:r>
            <a:r>
              <a:rPr lang="en-US" dirty="0">
                <a:hlinkClick r:id="rId5"/>
              </a:rPr>
              <a:t>clicker</a:t>
            </a:r>
            <a:r>
              <a:rPr lang="en-US" dirty="0"/>
              <a:t> game within the site game.</a:t>
            </a:r>
          </a:p>
          <a:p>
            <a:pPr lvl="1"/>
            <a:r>
              <a:rPr lang="en-US" dirty="0"/>
              <a:t>Change style of page content</a:t>
            </a:r>
          </a:p>
          <a:p>
            <a:pPr lvl="2"/>
            <a:r>
              <a:rPr lang="en-US" dirty="0"/>
              <a:t>Change the </a:t>
            </a:r>
            <a:r>
              <a:rPr lang="en-US" dirty="0">
                <a:hlinkClick r:id="rId5"/>
              </a:rPr>
              <a:t>background</a:t>
            </a:r>
            <a:r>
              <a:rPr lang="en-US" dirty="0"/>
              <a:t> of the cookie game</a:t>
            </a:r>
          </a:p>
          <a:p>
            <a:pPr lvl="1"/>
            <a:r>
              <a:rPr lang="en-US" dirty="0"/>
              <a:t>Rollover</a:t>
            </a:r>
          </a:p>
          <a:p>
            <a:pPr lvl="2"/>
            <a:r>
              <a:rPr lang="en-US" dirty="0"/>
              <a:t>A rollover within the </a:t>
            </a:r>
            <a:r>
              <a:rPr lang="en-US" dirty="0">
                <a:hlinkClick r:id="rId6"/>
              </a:rPr>
              <a:t>Contact</a:t>
            </a:r>
            <a:r>
              <a:rPr lang="en-US" dirty="0"/>
              <a:t> page by hovering the image of the mascot</a:t>
            </a:r>
          </a:p>
          <a:p>
            <a:pPr lvl="1"/>
            <a:r>
              <a:rPr lang="en-US" dirty="0"/>
              <a:t>Scripted animation</a:t>
            </a:r>
          </a:p>
          <a:p>
            <a:pPr lvl="2"/>
            <a:r>
              <a:rPr lang="en-US" dirty="0"/>
              <a:t>The images enlarge when clicked on the two images in the </a:t>
            </a:r>
            <a:r>
              <a:rPr lang="en-US" dirty="0">
                <a:hlinkClick r:id="rId7"/>
              </a:rPr>
              <a:t>Gallery</a:t>
            </a:r>
            <a:r>
              <a:rPr lang="en-US" dirty="0"/>
              <a:t> page</a:t>
            </a:r>
          </a:p>
          <a:p>
            <a:pPr lvl="1"/>
            <a:r>
              <a:rPr lang="en-US" dirty="0">
                <a:hlinkClick r:id="rId4"/>
              </a:rPr>
              <a:t>JSON</a:t>
            </a:r>
            <a:endParaRPr lang="en-US" dirty="0"/>
          </a:p>
          <a:p>
            <a:pPr lvl="2"/>
            <a:r>
              <a:rPr lang="en-US" dirty="0"/>
              <a:t>The table for cookie guide uses JSON in the </a:t>
            </a:r>
            <a:r>
              <a:rPr lang="en-US" dirty="0">
                <a:hlinkClick r:id="rId4"/>
              </a:rPr>
              <a:t>About </a:t>
            </a:r>
            <a:r>
              <a:rPr lang="en-US" dirty="0"/>
              <a:t>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89888-FA98-1948-85B3-2F72825BD956}"/>
              </a:ext>
            </a:extLst>
          </p:cNvPr>
          <p:cNvSpPr txBox="1"/>
          <p:nvPr/>
        </p:nvSpPr>
        <p:spPr>
          <a:xfrm>
            <a:off x="9570770" y="6657945"/>
            <a:ext cx="26212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maverickyouth.com/articles/next-generation-coders/?share=ema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9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ypertext Transfer Protocol - Wikipedia">
            <a:extLst>
              <a:ext uri="{FF2B5EF4-FFF2-40B4-BE49-F238E27FC236}">
                <a16:creationId xmlns:a16="http://schemas.microsoft.com/office/drawing/2014/main" id="{AA4A3401-2CA5-324F-B420-EF656B42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139" r="15075"/>
          <a:stretch/>
        </p:blipFill>
        <p:spPr>
          <a:xfrm>
            <a:off x="6928338" y="10"/>
            <a:ext cx="5263662" cy="6857990"/>
          </a:xfrm>
          <a:prstGeom prst="rect">
            <a:avLst/>
          </a:prstGeom>
        </p:spPr>
      </p:pic>
      <p:sp>
        <p:nvSpPr>
          <p:cNvPr id="95" name="Freeform 10">
            <a:extLst>
              <a:ext uri="{FF2B5EF4-FFF2-40B4-BE49-F238E27FC236}">
                <a16:creationId xmlns:a16="http://schemas.microsoft.com/office/drawing/2014/main" id="{6F9F0323-FA4D-439B-97DB-13B1F4ECD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1B2CF-F577-E94B-A99F-80F30296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700" spc="800" dirty="0" err="1"/>
              <a:t>xmlhttprequest</a:t>
            </a:r>
            <a:endParaRPr lang="en-US" sz="4700" spc="8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0123BDE-21CC-4534-AB99-8625C71F4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Freeform 11">
            <a:extLst>
              <a:ext uri="{FF2B5EF4-FFF2-40B4-BE49-F238E27FC236}">
                <a16:creationId xmlns:a16="http://schemas.microsoft.com/office/drawing/2014/main" id="{9100D67F-6274-41D6-A82E-57CCEA264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DAE59-E8AB-AC42-BBF4-AE75DC37875A}"/>
              </a:ext>
            </a:extLst>
          </p:cNvPr>
          <p:cNvSpPr txBox="1"/>
          <p:nvPr/>
        </p:nvSpPr>
        <p:spPr>
          <a:xfrm>
            <a:off x="9771144" y="6657945"/>
            <a:ext cx="24208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Hypertext_Transfer_Protoc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54" name="Content Placeholder 10">
            <a:extLst>
              <a:ext uri="{FF2B5EF4-FFF2-40B4-BE49-F238E27FC236}">
                <a16:creationId xmlns:a16="http://schemas.microsoft.com/office/drawing/2014/main" id="{724F5BD7-22D3-B24F-91B0-16D052A45F0A}"/>
              </a:ext>
            </a:extLst>
          </p:cNvPr>
          <p:cNvSpPr txBox="1">
            <a:spLocks/>
          </p:cNvSpPr>
          <p:nvPr/>
        </p:nvSpPr>
        <p:spPr>
          <a:xfrm>
            <a:off x="765050" y="1956818"/>
            <a:ext cx="6015897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XMLHttpRequest</a:t>
            </a:r>
            <a:r>
              <a:rPr lang="en-US" dirty="0"/>
              <a:t> is used within the </a:t>
            </a:r>
            <a:r>
              <a:rPr lang="en-US" dirty="0">
                <a:hlinkClick r:id="rId5"/>
              </a:rPr>
              <a:t>Source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88604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JQuery 1.9 for Elgg | Marcus Povey">
            <a:extLst>
              <a:ext uri="{FF2B5EF4-FFF2-40B4-BE49-F238E27FC236}">
                <a16:creationId xmlns:a16="http://schemas.microsoft.com/office/drawing/2014/main" id="{98B4297F-350E-FC4C-9FAE-936F55824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565" r="12682" b="-1"/>
          <a:stretch/>
        </p:blipFill>
        <p:spPr>
          <a:xfrm>
            <a:off x="6928338" y="10"/>
            <a:ext cx="5263662" cy="6857990"/>
          </a:xfrm>
          <a:prstGeom prst="rect">
            <a:avLst/>
          </a:prstGeom>
        </p:spPr>
      </p:pic>
      <p:sp>
        <p:nvSpPr>
          <p:cNvPr id="21" name="Freeform 10">
            <a:extLst>
              <a:ext uri="{FF2B5EF4-FFF2-40B4-BE49-F238E27FC236}">
                <a16:creationId xmlns:a16="http://schemas.microsoft.com/office/drawing/2014/main" id="{6F9F0323-FA4D-439B-97DB-13B1F4ECD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B3D94-DCF1-9041-8E79-2A9EF21A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23BDE-21CC-4534-AB99-8625C71F4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017E21-7B23-42B8-B200-BD41F459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Effects</a:t>
            </a:r>
          </a:p>
          <a:p>
            <a:pPr lvl="2"/>
            <a:r>
              <a:rPr lang="en-US" dirty="0"/>
              <a:t>The table in </a:t>
            </a:r>
            <a:r>
              <a:rPr lang="en-US" dirty="0">
                <a:hlinkClick r:id="rId4"/>
              </a:rPr>
              <a:t>About</a:t>
            </a:r>
            <a:r>
              <a:rPr lang="en-US" dirty="0"/>
              <a:t> page toggle to show and hide </a:t>
            </a:r>
            <a:r>
              <a:rPr lang="en-US"/>
              <a:t>the table</a:t>
            </a:r>
            <a:endParaRPr lang="en-US" dirty="0"/>
          </a:p>
          <a:p>
            <a:pPr lvl="1"/>
            <a:r>
              <a:rPr lang="en-US" dirty="0" err="1"/>
              <a:t>Datepicker</a:t>
            </a:r>
            <a:endParaRPr lang="en-US" dirty="0"/>
          </a:p>
          <a:p>
            <a:pPr lvl="2"/>
            <a:r>
              <a:rPr lang="en-US" dirty="0"/>
              <a:t>Able to select a date in the form on the </a:t>
            </a:r>
            <a:r>
              <a:rPr lang="en-US" dirty="0">
                <a:hlinkClick r:id="rId5"/>
              </a:rPr>
              <a:t>Home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Validation</a:t>
            </a:r>
          </a:p>
          <a:p>
            <a:pPr lvl="2"/>
            <a:r>
              <a:rPr lang="en-US" dirty="0"/>
              <a:t>Notify the user when they did not enter anything in the form at the </a:t>
            </a:r>
            <a:r>
              <a:rPr lang="en-US" dirty="0">
                <a:hlinkClick r:id="rId5"/>
              </a:rPr>
              <a:t>Home</a:t>
            </a:r>
            <a:r>
              <a:rPr lang="en-US" dirty="0"/>
              <a:t> page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9100D67F-6274-41D6-A82E-57CCEA264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FA2FD-F9D7-A846-A7B2-680C7B6798E0}"/>
              </a:ext>
            </a:extLst>
          </p:cNvPr>
          <p:cNvSpPr txBox="1"/>
          <p:nvPr/>
        </p:nvSpPr>
        <p:spPr>
          <a:xfrm>
            <a:off x="9607638" y="6657945"/>
            <a:ext cx="25843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marcus-povey.co.uk/2013/04/05/jquery-1-9-for-elg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513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328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IT 331 Project: Cookie</vt:lpstr>
      <vt:lpstr>Project overview: cookie</vt:lpstr>
      <vt:lpstr>Topic</vt:lpstr>
      <vt:lpstr>Javascript</vt:lpstr>
      <vt:lpstr>DOM, JS events, Xml/json</vt:lpstr>
      <vt:lpstr>xmlhttprequest</vt:lpstr>
      <vt:lpstr>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331 Project: Cookie</dc:title>
  <dc:creator>jdelacr</dc:creator>
  <cp:lastModifiedBy>jdelacr</cp:lastModifiedBy>
  <cp:revision>8</cp:revision>
  <dcterms:created xsi:type="dcterms:W3CDTF">2018-12-02T18:19:08Z</dcterms:created>
  <dcterms:modified xsi:type="dcterms:W3CDTF">2018-12-06T12:38:40Z</dcterms:modified>
</cp:coreProperties>
</file>