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68" r:id="rId2"/>
    <p:sldId id="257" r:id="rId3"/>
    <p:sldId id="259" r:id="rId4"/>
    <p:sldId id="262" r:id="rId5"/>
    <p:sldId id="264" r:id="rId6"/>
    <p:sldId id="269" r:id="rId7"/>
    <p:sldId id="263" r:id="rId8"/>
    <p:sldId id="266" r:id="rId9"/>
    <p:sldId id="265" r:id="rId10"/>
    <p:sldId id="267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D9A44-3A6E-4933-B085-66A1E050B93F}" v="237" dt="2021-07-20T10:25:38.575"/>
    <p1510:client id="{97FBA2E0-F63B-4172-9D5F-1050FBE723E3}" v="1485" dt="2021-07-20T12:30:05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Caseiro Moreno" userId="e9faede16ae4c09d" providerId="Windows Live" clId="Web-{774CE07A-F1E4-4A6E-9E31-728695081878}"/>
    <pc:docChg chg="modSld addMainMaster delMainMaster">
      <pc:chgData name="Álvaro Caseiro Moreno" userId="e9faede16ae4c09d" providerId="Windows Live" clId="Web-{774CE07A-F1E4-4A6E-9E31-728695081878}" dt="2021-07-19T17:00:51.826" v="4"/>
      <pc:docMkLst>
        <pc:docMk/>
      </pc:docMkLst>
      <pc:sldChg chg="addSp delSp modSp mod setBg modClrScheme setClrOvrMap chgLayout">
        <pc:chgData name="Álvaro Caseiro Moreno" userId="e9faede16ae4c09d" providerId="Windows Live" clId="Web-{774CE07A-F1E4-4A6E-9E31-728695081878}" dt="2021-07-19T17:00:51.826" v="4"/>
        <pc:sldMkLst>
          <pc:docMk/>
          <pc:sldMk cId="2406273178" sldId="256"/>
        </pc:sldMkLst>
        <pc:spChg chg="mod">
          <ac:chgData name="Álvaro Caseiro Moreno" userId="e9faede16ae4c09d" providerId="Windows Live" clId="Web-{774CE07A-F1E4-4A6E-9E31-728695081878}" dt="2021-07-19T17:00:51.826" v="4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Álvaro Caseiro Moreno" userId="e9faede16ae4c09d" providerId="Windows Live" clId="Web-{774CE07A-F1E4-4A6E-9E31-728695081878}" dt="2021-07-19T17:00:51.826" v="4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Álvaro Caseiro Moreno" userId="e9faede16ae4c09d" providerId="Windows Live" clId="Web-{774CE07A-F1E4-4A6E-9E31-728695081878}" dt="2021-07-19T17:00:51.826" v="4"/>
          <ac:spMkLst>
            <pc:docMk/>
            <pc:sldMk cId="2406273178" sldId="256"/>
            <ac:spMk id="6" creationId="{2644B391-9BFE-445C-A9EC-F544BB85FBC7}"/>
          </ac:spMkLst>
        </pc:spChg>
        <pc:spChg chg="add">
          <ac:chgData name="Álvaro Caseiro Moreno" userId="e9faede16ae4c09d" providerId="Windows Live" clId="Web-{774CE07A-F1E4-4A6E-9E31-728695081878}" dt="2021-07-19T17:00:51.826" v="4"/>
          <ac:spMkLst>
            <pc:docMk/>
            <pc:sldMk cId="2406273178" sldId="256"/>
            <ac:spMk id="7" creationId="{80F26E69-87D9-4655-AE7B-280A87AA3CAD}"/>
          </ac:spMkLst>
        </pc:spChg>
        <pc:spChg chg="add del">
          <ac:chgData name="Álvaro Caseiro Moreno" userId="e9faede16ae4c09d" providerId="Windows Live" clId="Web-{774CE07A-F1E4-4A6E-9E31-728695081878}" dt="2021-07-19T17:00:51.763" v="3"/>
          <ac:spMkLst>
            <pc:docMk/>
            <pc:sldMk cId="2406273178" sldId="256"/>
            <ac:spMk id="8" creationId="{D839A9B9-F246-4779-A2BA-7AD3DAB5412B}"/>
          </ac:spMkLst>
        </pc:spChg>
        <pc:spChg chg="add del">
          <ac:chgData name="Álvaro Caseiro Moreno" userId="e9faede16ae4c09d" providerId="Windows Live" clId="Web-{774CE07A-F1E4-4A6E-9E31-728695081878}" dt="2021-07-19T17:00:50.795" v="1"/>
          <ac:spMkLst>
            <pc:docMk/>
            <pc:sldMk cId="2406273178" sldId="256"/>
            <ac:spMk id="9" creationId="{B6D694DB-A3FC-4F14-A225-17BEBA4416DA}"/>
          </ac:spMkLst>
        </pc:spChg>
        <pc:spChg chg="add del">
          <ac:chgData name="Álvaro Caseiro Moreno" userId="e9faede16ae4c09d" providerId="Windows Live" clId="Web-{774CE07A-F1E4-4A6E-9E31-728695081878}" dt="2021-07-19T17:00:51.763" v="3"/>
          <ac:spMkLst>
            <pc:docMk/>
            <pc:sldMk cId="2406273178" sldId="256"/>
            <ac:spMk id="10" creationId="{689FF3C7-B796-4C63-BF20-B2EE56888340}"/>
          </ac:spMkLst>
        </pc:spChg>
        <pc:spChg chg="add del">
          <ac:chgData name="Álvaro Caseiro Moreno" userId="e9faede16ae4c09d" providerId="Windows Live" clId="Web-{774CE07A-F1E4-4A6E-9E31-728695081878}" dt="2021-07-19T17:00:50.795" v="1"/>
          <ac:spMkLst>
            <pc:docMk/>
            <pc:sldMk cId="2406273178" sldId="256"/>
            <ac:spMk id="11" creationId="{3923A307-A4A9-4352-A2A4-5B720FA948EC}"/>
          </ac:spMkLst>
        </pc:spChg>
        <pc:grpChg chg="add del">
          <ac:chgData name="Álvaro Caseiro Moreno" userId="e9faede16ae4c09d" providerId="Windows Live" clId="Web-{774CE07A-F1E4-4A6E-9E31-728695081878}" dt="2021-07-19T17:00:50.795" v="1"/>
          <ac:grpSpMkLst>
            <pc:docMk/>
            <pc:sldMk cId="2406273178" sldId="256"/>
            <ac:grpSpMk id="13" creationId="{C09AACA9-03A2-4DB1-A011-3024CF744E62}"/>
          </ac:grpSpMkLst>
        </pc:grpChg>
        <pc:picChg chg="add del">
          <ac:chgData name="Álvaro Caseiro Moreno" userId="e9faede16ae4c09d" providerId="Windows Live" clId="Web-{774CE07A-F1E4-4A6E-9E31-728695081878}" dt="2021-07-19T17:00:50.795" v="1"/>
          <ac:picMkLst>
            <pc:docMk/>
            <pc:sldMk cId="2406273178" sldId="256"/>
            <ac:picMk id="4" creationId="{D312F339-D3D7-451C-8E64-04876BAB2E3D}"/>
          </ac:picMkLst>
        </pc:picChg>
        <pc:picChg chg="add">
          <ac:chgData name="Álvaro Caseiro Moreno" userId="e9faede16ae4c09d" providerId="Windows Live" clId="Web-{774CE07A-F1E4-4A6E-9E31-728695081878}" dt="2021-07-19T17:00:51.826" v="4"/>
          <ac:picMkLst>
            <pc:docMk/>
            <pc:sldMk cId="2406273178" sldId="256"/>
            <ac:picMk id="5" creationId="{47092C79-15AD-43B3-8BA7-6B280A6F51D5}"/>
          </ac:picMkLst>
        </pc:picChg>
      </pc:sldChg>
      <pc:sldMasterChg chg="add del addSldLayout delSldLayout">
        <pc:chgData name="Álvaro Caseiro Moreno" userId="e9faede16ae4c09d" providerId="Windows Live" clId="Web-{774CE07A-F1E4-4A6E-9E31-728695081878}" dt="2021-07-19T17:00:51.826" v="4"/>
        <pc:sldMasterMkLst>
          <pc:docMk/>
          <pc:sldMasterMk cId="2933118997" sldId="2147483648"/>
        </pc:sldMasterMkLst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replId addSldLayout delSldLayout">
        <pc:chgData name="Álvaro Caseiro Moreno" userId="e9faede16ae4c09d" providerId="Windows Live" clId="Web-{774CE07A-F1E4-4A6E-9E31-728695081878}" dt="2021-07-19T17:00:50.795" v="1"/>
        <pc:sldMasterMkLst>
          <pc:docMk/>
          <pc:sldMasterMk cId="978249402" sldId="2147483660"/>
        </pc:sldMasterMkLst>
        <pc:sldLayoutChg chg="add del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620789500" sldId="2147483661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527194296" sldId="2147483662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1607306106" sldId="2147483663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121681971" sldId="2147483664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1809929277" sldId="2147483665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3165497949" sldId="2147483666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1467610223" sldId="2147483667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2179868398" sldId="2147483668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3483736854" sldId="2147483669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1061731718" sldId="2147483670"/>
          </pc:sldLayoutMkLst>
        </pc:sldLayoutChg>
        <pc:sldLayoutChg chg="add del replId">
          <pc:chgData name="Álvaro Caseiro Moreno" userId="e9faede16ae4c09d" providerId="Windows Live" clId="Web-{774CE07A-F1E4-4A6E-9E31-728695081878}" dt="2021-07-19T17:00:50.795" v="1"/>
          <pc:sldLayoutMkLst>
            <pc:docMk/>
            <pc:sldMasterMk cId="978249402" sldId="2147483660"/>
            <pc:sldLayoutMk cId="443700442" sldId="2147483671"/>
          </pc:sldLayoutMkLst>
        </pc:sldLayoutChg>
      </pc:sldMasterChg>
      <pc:sldMasterChg chg="add del addSldLayout delSldLayout">
        <pc:chgData name="Álvaro Caseiro Moreno" userId="e9faede16ae4c09d" providerId="Windows Live" clId="Web-{774CE07A-F1E4-4A6E-9E31-728695081878}" dt="2021-07-19T17:00:51.763" v="3"/>
        <pc:sldMasterMkLst>
          <pc:docMk/>
          <pc:sldMasterMk cId="736971210" sldId="2147483674"/>
        </pc:sldMasterMkLst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320918945" sldId="2147483662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1346842899" sldId="2147483663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1664530197" sldId="2147483664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2796299744" sldId="2147483665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3659219479" sldId="2147483666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3685493577" sldId="2147483667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2767802546" sldId="2147483668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799052091" sldId="2147483669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4190942027" sldId="2147483670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2754402243" sldId="2147483671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2299584242" sldId="2147483672"/>
          </pc:sldLayoutMkLst>
        </pc:sldLayoutChg>
        <pc:sldLayoutChg chg="add del">
          <pc:chgData name="Álvaro Caseiro Moreno" userId="e9faede16ae4c09d" providerId="Windows Live" clId="Web-{774CE07A-F1E4-4A6E-9E31-728695081878}" dt="2021-07-19T17:00:51.763" v="3"/>
          <pc:sldLayoutMkLst>
            <pc:docMk/>
            <pc:sldMasterMk cId="736971210" sldId="2147483674"/>
            <pc:sldLayoutMk cId="4074856684" sldId="2147483673"/>
          </pc:sldLayoutMkLst>
        </pc:sldLayoutChg>
      </pc:sldMasterChg>
      <pc:sldMasterChg chg="add addSldLayout">
        <pc:chgData name="Álvaro Caseiro Moreno" userId="e9faede16ae4c09d" providerId="Windows Live" clId="Web-{774CE07A-F1E4-4A6E-9E31-728695081878}" dt="2021-07-19T17:00:51.826" v="4"/>
        <pc:sldMasterMkLst>
          <pc:docMk/>
          <pc:sldMasterMk cId="1863103442" sldId="2147483687"/>
        </pc:sldMasterMkLst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2852218031" sldId="2147483676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39929196" sldId="2147483677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1616677774" sldId="2147483678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3526276423" sldId="2147483679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675175263" sldId="2147483680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2300035444" sldId="2147483681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3521494353" sldId="2147483682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2102471208" sldId="2147483683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2345101065" sldId="2147483684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3767419934" sldId="2147483685"/>
          </pc:sldLayoutMkLst>
        </pc:sldLayoutChg>
        <pc:sldLayoutChg chg="add">
          <pc:chgData name="Álvaro Caseiro Moreno" userId="e9faede16ae4c09d" providerId="Windows Live" clId="Web-{774CE07A-F1E4-4A6E-9E31-728695081878}" dt="2021-07-19T17:00:51.826" v="4"/>
          <pc:sldLayoutMkLst>
            <pc:docMk/>
            <pc:sldMasterMk cId="1863103442" sldId="2147483687"/>
            <pc:sldLayoutMk cId="1841633425" sldId="2147483686"/>
          </pc:sldLayoutMkLst>
        </pc:sldLayoutChg>
      </pc:sldMasterChg>
    </pc:docChg>
  </pc:docChgLst>
  <pc:docChgLst>
    <pc:chgData name="Álvaro Caseiro Moreno" userId="e9faede16ae4c09d" providerId="Windows Live" clId="Web-{97FBA2E0-F63B-4172-9D5F-1050FBE723E3}"/>
    <pc:docChg chg="addSld modSld">
      <pc:chgData name="Álvaro Caseiro Moreno" userId="e9faede16ae4c09d" providerId="Windows Live" clId="Web-{97FBA2E0-F63B-4172-9D5F-1050FBE723E3}" dt="2021-07-20T12:29:09.602" v="1093" actId="20577"/>
      <pc:docMkLst>
        <pc:docMk/>
      </pc:docMkLst>
      <pc:sldChg chg="addSp delSp modSp">
        <pc:chgData name="Álvaro Caseiro Moreno" userId="e9faede16ae4c09d" providerId="Windows Live" clId="Web-{97FBA2E0-F63B-4172-9D5F-1050FBE723E3}" dt="2021-07-20T12:29:09.602" v="1093" actId="20577"/>
        <pc:sldMkLst>
          <pc:docMk/>
          <pc:sldMk cId="3031612009" sldId="257"/>
        </pc:sldMkLst>
        <pc:spChg chg="mod">
          <ac:chgData name="Álvaro Caseiro Moreno" userId="e9faede16ae4c09d" providerId="Windows Live" clId="Web-{97FBA2E0-F63B-4172-9D5F-1050FBE723E3}" dt="2021-07-20T12:29:09.602" v="1093" actId="20577"/>
          <ac:spMkLst>
            <pc:docMk/>
            <pc:sldMk cId="3031612009" sldId="257"/>
            <ac:spMk id="2" creationId="{A144AE55-0F32-4346-A392-F2304059EFFD}"/>
          </ac:spMkLst>
        </pc:spChg>
        <pc:spChg chg="mod">
          <ac:chgData name="Álvaro Caseiro Moreno" userId="e9faede16ae4c09d" providerId="Windows Live" clId="Web-{97FBA2E0-F63B-4172-9D5F-1050FBE723E3}" dt="2021-07-20T10:48:01.105" v="232" actId="20577"/>
          <ac:spMkLst>
            <pc:docMk/>
            <pc:sldMk cId="3031612009" sldId="257"/>
            <ac:spMk id="3" creationId="{6811E6F0-BD5A-4F26-B1EC-7EBA8042DA10}"/>
          </ac:spMkLst>
        </pc:spChg>
        <pc:spChg chg="add del">
          <ac:chgData name="Álvaro Caseiro Moreno" userId="e9faede16ae4c09d" providerId="Windows Live" clId="Web-{97FBA2E0-F63B-4172-9D5F-1050FBE723E3}" dt="2021-07-20T10:41:21.879" v="145"/>
          <ac:spMkLst>
            <pc:docMk/>
            <pc:sldMk cId="3031612009" sldId="257"/>
            <ac:spMk id="26" creationId="{4102E8E4-3982-4884-AA0F-68EC37047387}"/>
          </ac:spMkLst>
        </pc:spChg>
        <pc:spChg chg="add del">
          <ac:chgData name="Álvaro Caseiro Moreno" userId="e9faede16ae4c09d" providerId="Windows Live" clId="Web-{97FBA2E0-F63B-4172-9D5F-1050FBE723E3}" dt="2021-07-20T10:41:21.879" v="145"/>
          <ac:spMkLst>
            <pc:docMk/>
            <pc:sldMk cId="3031612009" sldId="257"/>
            <ac:spMk id="27" creationId="{51EB3F61-F91A-45E6-81DA-F22A4CBAC4CD}"/>
          </ac:spMkLst>
        </pc:spChg>
        <pc:spChg chg="add del">
          <ac:chgData name="Álvaro Caseiro Moreno" userId="e9faede16ae4c09d" providerId="Windows Live" clId="Web-{97FBA2E0-F63B-4172-9D5F-1050FBE723E3}" dt="2021-07-20T10:41:21.879" v="145"/>
          <ac:spMkLst>
            <pc:docMk/>
            <pc:sldMk cId="3031612009" sldId="257"/>
            <ac:spMk id="28" creationId="{C0D1CB9A-4C6B-4843-B8E9-CD0071D37B0D}"/>
          </ac:spMkLst>
        </pc:spChg>
        <pc:spChg chg="add del">
          <ac:chgData name="Álvaro Caseiro Moreno" userId="e9faede16ae4c09d" providerId="Windows Live" clId="Web-{97FBA2E0-F63B-4172-9D5F-1050FBE723E3}" dt="2021-07-20T10:40:42.378" v="139"/>
          <ac:spMkLst>
            <pc:docMk/>
            <pc:sldMk cId="3031612009" sldId="257"/>
            <ac:spMk id="30" creationId="{36324DAD-3C03-4590-BDB0-ACCE29E8062B}"/>
          </ac:spMkLst>
        </pc:spChg>
        <pc:spChg chg="add del">
          <ac:chgData name="Álvaro Caseiro Moreno" userId="e9faede16ae4c09d" providerId="Windows Live" clId="Web-{97FBA2E0-F63B-4172-9D5F-1050FBE723E3}" dt="2021-07-20T10:40:42.378" v="139"/>
          <ac:spMkLst>
            <pc:docMk/>
            <pc:sldMk cId="3031612009" sldId="257"/>
            <ac:spMk id="31" creationId="{64D0ABBA-7770-4A8E-A402-3336AD7E7935}"/>
          </ac:spMkLst>
        </pc:spChg>
        <pc:spChg chg="add del">
          <ac:chgData name="Álvaro Caseiro Moreno" userId="e9faede16ae4c09d" providerId="Windows Live" clId="Web-{97FBA2E0-F63B-4172-9D5F-1050FBE723E3}" dt="2021-07-20T10:40:42.378" v="139"/>
          <ac:spMkLst>
            <pc:docMk/>
            <pc:sldMk cId="3031612009" sldId="257"/>
            <ac:spMk id="32" creationId="{A6ACAFF7-48DF-441D-AF2E-21BC7596E863}"/>
          </ac:spMkLst>
        </pc:spChg>
        <pc:spChg chg="add del">
          <ac:chgData name="Álvaro Caseiro Moreno" userId="e9faede16ae4c09d" providerId="Windows Live" clId="Web-{97FBA2E0-F63B-4172-9D5F-1050FBE723E3}" dt="2021-07-20T10:40:39.940" v="137"/>
          <ac:spMkLst>
            <pc:docMk/>
            <pc:sldMk cId="3031612009" sldId="257"/>
            <ac:spMk id="33" creationId="{3033C1FA-44DC-4135-AC8E-99278C31781E}"/>
          </ac:spMkLst>
        </pc:spChg>
        <pc:spChg chg="add del">
          <ac:chgData name="Álvaro Caseiro Moreno" userId="e9faede16ae4c09d" providerId="Windows Live" clId="Web-{97FBA2E0-F63B-4172-9D5F-1050FBE723E3}" dt="2021-07-20T10:41:09.081" v="143"/>
          <ac:spMkLst>
            <pc:docMk/>
            <pc:sldMk cId="3031612009" sldId="257"/>
            <ac:spMk id="34" creationId="{79FA8816-1A74-437F-87D9-8CB1C252FAD2}"/>
          </ac:spMkLst>
        </pc:spChg>
        <pc:spChg chg="add del">
          <ac:chgData name="Álvaro Caseiro Moreno" userId="e9faede16ae4c09d" providerId="Windows Live" clId="Web-{97FBA2E0-F63B-4172-9D5F-1050FBE723E3}" dt="2021-07-20T10:40:39.940" v="137"/>
          <ac:spMkLst>
            <pc:docMk/>
            <pc:sldMk cId="3031612009" sldId="257"/>
            <ac:spMk id="35" creationId="{8481A727-51BA-47CD-BDF2-F800D0449B7C}"/>
          </ac:spMkLst>
        </pc:spChg>
        <pc:spChg chg="add del">
          <ac:chgData name="Álvaro Caseiro Moreno" userId="e9faede16ae4c09d" providerId="Windows Live" clId="Web-{97FBA2E0-F63B-4172-9D5F-1050FBE723E3}" dt="2021-07-20T10:41:09.081" v="143"/>
          <ac:spMkLst>
            <pc:docMk/>
            <pc:sldMk cId="3031612009" sldId="257"/>
            <ac:spMk id="36" creationId="{DD38F43D-7251-49DA-8210-748ED92CD6C4}"/>
          </ac:spMkLst>
        </pc:spChg>
        <pc:spChg chg="add del">
          <ac:chgData name="Álvaro Caseiro Moreno" userId="e9faede16ae4c09d" providerId="Windows Live" clId="Web-{97FBA2E0-F63B-4172-9D5F-1050FBE723E3}" dt="2021-07-20T10:40:39.940" v="137"/>
          <ac:spMkLst>
            <pc:docMk/>
            <pc:sldMk cId="3031612009" sldId="257"/>
            <ac:spMk id="37" creationId="{4A94605C-0EB2-4FA5-B05F-7BC682EA274C}"/>
          </ac:spMkLst>
        </pc:spChg>
        <pc:spChg chg="add del">
          <ac:chgData name="Álvaro Caseiro Moreno" userId="e9faede16ae4c09d" providerId="Windows Live" clId="Web-{97FBA2E0-F63B-4172-9D5F-1050FBE723E3}" dt="2021-07-20T10:41:09.081" v="143"/>
          <ac:spMkLst>
            <pc:docMk/>
            <pc:sldMk cId="3031612009" sldId="257"/>
            <ac:spMk id="38" creationId="{318CA966-7397-43DD-A3FB-DA40618937C6}"/>
          </ac:spMkLst>
        </pc:spChg>
        <pc:spChg chg="add del">
          <ac:chgData name="Álvaro Caseiro Moreno" userId="e9faede16ae4c09d" providerId="Windows Live" clId="Web-{97FBA2E0-F63B-4172-9D5F-1050FBE723E3}" dt="2021-07-20T10:40:39.940" v="137"/>
          <ac:spMkLst>
            <pc:docMk/>
            <pc:sldMk cId="3031612009" sldId="257"/>
            <ac:spMk id="39" creationId="{E1D58C79-C053-45C6-AB6A-6BE55965B2E8}"/>
          </ac:spMkLst>
        </pc:spChg>
        <pc:spChg chg="add del">
          <ac:chgData name="Álvaro Caseiro Moreno" userId="e9faede16ae4c09d" providerId="Windows Live" clId="Web-{97FBA2E0-F63B-4172-9D5F-1050FBE723E3}" dt="2021-07-20T10:41:09.081" v="143"/>
          <ac:spMkLst>
            <pc:docMk/>
            <pc:sldMk cId="3031612009" sldId="257"/>
            <ac:spMk id="40" creationId="{541C54A8-5388-4520-9A13-3214D466A71A}"/>
          </ac:spMkLst>
        </pc:spChg>
        <pc:spChg chg="add del">
          <ac:chgData name="Álvaro Caseiro Moreno" userId="e9faede16ae4c09d" providerId="Windows Live" clId="Web-{97FBA2E0-F63B-4172-9D5F-1050FBE723E3}" dt="2021-07-20T10:40:39.940" v="137"/>
          <ac:spMkLst>
            <pc:docMk/>
            <pc:sldMk cId="3031612009" sldId="257"/>
            <ac:spMk id="41" creationId="{AF6B7092-FA11-45BD-B50D-DF79993015A4}"/>
          </ac:spMkLst>
        </pc:spChg>
        <pc:spChg chg="add del">
          <ac:chgData name="Álvaro Caseiro Moreno" userId="e9faede16ae4c09d" providerId="Windows Live" clId="Web-{97FBA2E0-F63B-4172-9D5F-1050FBE723E3}" dt="2021-07-20T10:41:09.081" v="143"/>
          <ac:spMkLst>
            <pc:docMk/>
            <pc:sldMk cId="3031612009" sldId="257"/>
            <ac:spMk id="42" creationId="{A4DA92B8-ECB2-42EA-AA82-1CDDF61643B7}"/>
          </ac:spMkLst>
        </pc:spChg>
        <pc:spChg chg="add">
          <ac:chgData name="Álvaro Caseiro Moreno" userId="e9faede16ae4c09d" providerId="Windows Live" clId="Web-{97FBA2E0-F63B-4172-9D5F-1050FBE723E3}" dt="2021-07-20T10:41:21.879" v="145"/>
          <ac:spMkLst>
            <pc:docMk/>
            <pc:sldMk cId="3031612009" sldId="257"/>
            <ac:spMk id="43" creationId="{79FA8816-1A74-437F-87D9-8CB1C252FAD2}"/>
          </ac:spMkLst>
        </pc:spChg>
        <pc:spChg chg="add">
          <ac:chgData name="Álvaro Caseiro Moreno" userId="e9faede16ae4c09d" providerId="Windows Live" clId="Web-{97FBA2E0-F63B-4172-9D5F-1050FBE723E3}" dt="2021-07-20T10:41:21.879" v="145"/>
          <ac:spMkLst>
            <pc:docMk/>
            <pc:sldMk cId="3031612009" sldId="257"/>
            <ac:spMk id="44" creationId="{DD38F43D-7251-49DA-8210-748ED92CD6C4}"/>
          </ac:spMkLst>
        </pc:spChg>
        <pc:spChg chg="add">
          <ac:chgData name="Álvaro Caseiro Moreno" userId="e9faede16ae4c09d" providerId="Windows Live" clId="Web-{97FBA2E0-F63B-4172-9D5F-1050FBE723E3}" dt="2021-07-20T10:41:21.879" v="145"/>
          <ac:spMkLst>
            <pc:docMk/>
            <pc:sldMk cId="3031612009" sldId="257"/>
            <ac:spMk id="45" creationId="{318CA966-7397-43DD-A3FB-DA40618937C6}"/>
          </ac:spMkLst>
        </pc:spChg>
        <pc:spChg chg="add">
          <ac:chgData name="Álvaro Caseiro Moreno" userId="e9faede16ae4c09d" providerId="Windows Live" clId="Web-{97FBA2E0-F63B-4172-9D5F-1050FBE723E3}" dt="2021-07-20T10:41:21.879" v="145"/>
          <ac:spMkLst>
            <pc:docMk/>
            <pc:sldMk cId="3031612009" sldId="257"/>
            <ac:spMk id="46" creationId="{541C54A8-5388-4520-9A13-3214D466A71A}"/>
          </ac:spMkLst>
        </pc:spChg>
        <pc:spChg chg="add">
          <ac:chgData name="Álvaro Caseiro Moreno" userId="e9faede16ae4c09d" providerId="Windows Live" clId="Web-{97FBA2E0-F63B-4172-9D5F-1050FBE723E3}" dt="2021-07-20T10:41:21.879" v="145"/>
          <ac:spMkLst>
            <pc:docMk/>
            <pc:sldMk cId="3031612009" sldId="257"/>
            <ac:spMk id="47" creationId="{A4DA92B8-ECB2-42EA-AA82-1CDDF61643B7}"/>
          </ac:spMkLst>
        </pc:spChg>
        <pc:picChg chg="add mod ord">
          <ac:chgData name="Álvaro Caseiro Moreno" userId="e9faede16ae4c09d" providerId="Windows Live" clId="Web-{97FBA2E0-F63B-4172-9D5F-1050FBE723E3}" dt="2021-07-20T10:47:37.823" v="229" actId="1076"/>
          <ac:picMkLst>
            <pc:docMk/>
            <pc:sldMk cId="3031612009" sldId="257"/>
            <ac:picMk id="4" creationId="{0B8A4F8D-A756-4108-99EA-25F6ECC2F8EE}"/>
          </ac:picMkLst>
        </pc:picChg>
        <pc:picChg chg="add del mod">
          <ac:chgData name="Álvaro Caseiro Moreno" userId="e9faede16ae4c09d" providerId="Windows Live" clId="Web-{97FBA2E0-F63B-4172-9D5F-1050FBE723E3}" dt="2021-07-20T10:33:37.542" v="36"/>
          <ac:picMkLst>
            <pc:docMk/>
            <pc:sldMk cId="3031612009" sldId="257"/>
            <ac:picMk id="5" creationId="{F213A278-9292-4DC2-8311-B7290F9C9F4F}"/>
          </ac:picMkLst>
        </pc:picChg>
        <pc:picChg chg="add del mod">
          <ac:chgData name="Álvaro Caseiro Moreno" userId="e9faede16ae4c09d" providerId="Windows Live" clId="Web-{97FBA2E0-F63B-4172-9D5F-1050FBE723E3}" dt="2021-07-20T10:33:42.511" v="40"/>
          <ac:picMkLst>
            <pc:docMk/>
            <pc:sldMk cId="3031612009" sldId="257"/>
            <ac:picMk id="6" creationId="{09FD529D-C376-40E5-9C2B-6F271758A459}"/>
          </ac:picMkLst>
        </pc:picChg>
        <pc:picChg chg="add del mod">
          <ac:chgData name="Álvaro Caseiro Moreno" userId="e9faede16ae4c09d" providerId="Windows Live" clId="Web-{97FBA2E0-F63B-4172-9D5F-1050FBE723E3}" dt="2021-07-20T10:34:08.449" v="43"/>
          <ac:picMkLst>
            <pc:docMk/>
            <pc:sldMk cId="3031612009" sldId="257"/>
            <ac:picMk id="7" creationId="{79D1B400-6199-4250-8248-CEADB599D4AC}"/>
          </ac:picMkLst>
        </pc:picChg>
        <pc:picChg chg="add mod">
          <ac:chgData name="Álvaro Caseiro Moreno" userId="e9faede16ae4c09d" providerId="Windows Live" clId="Web-{97FBA2E0-F63B-4172-9D5F-1050FBE723E3}" dt="2021-07-20T10:41:21.879" v="145"/>
          <ac:picMkLst>
            <pc:docMk/>
            <pc:sldMk cId="3031612009" sldId="257"/>
            <ac:picMk id="8" creationId="{EE10DB20-472F-4885-98FF-A52A7F1C5DCA}"/>
          </ac:picMkLst>
        </pc:picChg>
      </pc:sldChg>
      <pc:sldChg chg="addSp delSp modSp">
        <pc:chgData name="Álvaro Caseiro Moreno" userId="e9faede16ae4c09d" providerId="Windows Live" clId="Web-{97FBA2E0-F63B-4172-9D5F-1050FBE723E3}" dt="2021-07-20T11:05:19.171" v="473" actId="20577"/>
        <pc:sldMkLst>
          <pc:docMk/>
          <pc:sldMk cId="2508541008" sldId="259"/>
        </pc:sldMkLst>
        <pc:spChg chg="mod">
          <ac:chgData name="Álvaro Caseiro Moreno" userId="e9faede16ae4c09d" providerId="Windows Live" clId="Web-{97FBA2E0-F63B-4172-9D5F-1050FBE723E3}" dt="2021-07-20T11:05:11.702" v="467" actId="20577"/>
          <ac:spMkLst>
            <pc:docMk/>
            <pc:sldMk cId="2508541008" sldId="259"/>
            <ac:spMk id="2" creationId="{6E242589-919B-4701-9442-971677039EDA}"/>
          </ac:spMkLst>
        </pc:spChg>
        <pc:spChg chg="del">
          <ac:chgData name="Álvaro Caseiro Moreno" userId="e9faede16ae4c09d" providerId="Windows Live" clId="Web-{97FBA2E0-F63B-4172-9D5F-1050FBE723E3}" dt="2021-07-20T10:36:46.842" v="81"/>
          <ac:spMkLst>
            <pc:docMk/>
            <pc:sldMk cId="2508541008" sldId="259"/>
            <ac:spMk id="3" creationId="{AE560D68-1CEF-4BC2-B665-EC0D3D5E12C5}"/>
          </ac:spMkLst>
        </pc:spChg>
        <pc:spChg chg="add mod">
          <ac:chgData name="Álvaro Caseiro Moreno" userId="e9faede16ae4c09d" providerId="Windows Live" clId="Web-{97FBA2E0-F63B-4172-9D5F-1050FBE723E3}" dt="2021-07-20T11:05:19.171" v="473" actId="20577"/>
          <ac:spMkLst>
            <pc:docMk/>
            <pc:sldMk cId="2508541008" sldId="259"/>
            <ac:spMk id="9" creationId="{34C47973-4833-43CD-A27F-F26B21FC217A}"/>
          </ac:spMkLst>
        </pc:spChg>
        <pc:spChg chg="add mod">
          <ac:chgData name="Álvaro Caseiro Moreno" userId="e9faede16ae4c09d" providerId="Windows Live" clId="Web-{97FBA2E0-F63B-4172-9D5F-1050FBE723E3}" dt="2021-07-20T11:05:16.624" v="472" actId="20577"/>
          <ac:spMkLst>
            <pc:docMk/>
            <pc:sldMk cId="2508541008" sldId="259"/>
            <ac:spMk id="10" creationId="{4FA4FD16-F189-4C48-AF6F-934E6643DBEA}"/>
          </ac:spMkLst>
        </pc:spChg>
        <pc:picChg chg="add mod ord">
          <ac:chgData name="Álvaro Caseiro Moreno" userId="e9faede16ae4c09d" providerId="Windows Live" clId="Web-{97FBA2E0-F63B-4172-9D5F-1050FBE723E3}" dt="2021-07-20T10:43:14.037" v="168" actId="1076"/>
          <ac:picMkLst>
            <pc:docMk/>
            <pc:sldMk cId="2508541008" sldId="259"/>
            <ac:picMk id="4" creationId="{5FEBC2E8-4953-4771-8416-BB37B180DCDF}"/>
          </ac:picMkLst>
        </pc:picChg>
        <pc:picChg chg="add mod">
          <ac:chgData name="Álvaro Caseiro Moreno" userId="e9faede16ae4c09d" providerId="Windows Live" clId="Web-{97FBA2E0-F63B-4172-9D5F-1050FBE723E3}" dt="2021-07-20T10:37:13.546" v="89" actId="1076"/>
          <ac:picMkLst>
            <pc:docMk/>
            <pc:sldMk cId="2508541008" sldId="259"/>
            <ac:picMk id="8" creationId="{202C0948-174A-4C28-B3D0-1DE34973E126}"/>
          </ac:picMkLst>
        </pc:picChg>
      </pc:sldChg>
      <pc:sldChg chg="addSp delSp modSp">
        <pc:chgData name="Álvaro Caseiro Moreno" userId="e9faede16ae4c09d" providerId="Windows Live" clId="Web-{97FBA2E0-F63B-4172-9D5F-1050FBE723E3}" dt="2021-07-20T11:05:24.952" v="475" actId="20577"/>
        <pc:sldMkLst>
          <pc:docMk/>
          <pc:sldMk cId="3800271006" sldId="262"/>
        </pc:sldMkLst>
        <pc:spChg chg="mod">
          <ac:chgData name="Álvaro Caseiro Moreno" userId="e9faede16ae4c09d" providerId="Windows Live" clId="Web-{97FBA2E0-F63B-4172-9D5F-1050FBE723E3}" dt="2021-07-20T11:05:24.952" v="475" actId="20577"/>
          <ac:spMkLst>
            <pc:docMk/>
            <pc:sldMk cId="3800271006" sldId="262"/>
            <ac:spMk id="2" creationId="{6E242589-919B-4701-9442-971677039EDA}"/>
          </ac:spMkLst>
        </pc:spChg>
        <pc:spChg chg="del">
          <ac:chgData name="Álvaro Caseiro Moreno" userId="e9faede16ae4c09d" providerId="Windows Live" clId="Web-{97FBA2E0-F63B-4172-9D5F-1050FBE723E3}" dt="2021-07-20T10:38:59.267" v="113"/>
          <ac:spMkLst>
            <pc:docMk/>
            <pc:sldMk cId="3800271006" sldId="262"/>
            <ac:spMk id="3" creationId="{AE560D68-1CEF-4BC2-B665-EC0D3D5E12C5}"/>
          </ac:spMkLst>
        </pc:spChg>
        <pc:spChg chg="add del">
          <ac:chgData name="Álvaro Caseiro Moreno" userId="e9faede16ae4c09d" providerId="Windows Live" clId="Web-{97FBA2E0-F63B-4172-9D5F-1050FBE723E3}" dt="2021-07-20T10:41:07.675" v="142"/>
          <ac:spMkLst>
            <pc:docMk/>
            <pc:sldMk cId="3800271006" sldId="262"/>
            <ac:spMk id="7" creationId="{03F7BC8B-B985-4770-ABA4-C1950F9C1D7D}"/>
          </ac:spMkLst>
        </pc:spChg>
        <pc:spChg chg="add del">
          <ac:chgData name="Álvaro Caseiro Moreno" userId="e9faede16ae4c09d" providerId="Windows Live" clId="Web-{97FBA2E0-F63B-4172-9D5F-1050FBE723E3}" dt="2021-07-20T10:41:12.738" v="144"/>
          <ac:spMkLst>
            <pc:docMk/>
            <pc:sldMk cId="3800271006" sldId="262"/>
            <ac:spMk id="8" creationId="{4102E8E4-3982-4884-AA0F-68EC37047387}"/>
          </ac:spMkLst>
        </pc:spChg>
        <pc:spChg chg="add mod">
          <ac:chgData name="Álvaro Caseiro Moreno" userId="e9faede16ae4c09d" providerId="Windows Live" clId="Web-{97FBA2E0-F63B-4172-9D5F-1050FBE723E3}" dt="2021-07-20T11:05:22.249" v="474" actId="20577"/>
          <ac:spMkLst>
            <pc:docMk/>
            <pc:sldMk cId="3800271006" sldId="262"/>
            <ac:spMk id="9" creationId="{ED1D27A9-D934-430F-B2EE-0BDAEE1F5B2F}"/>
          </ac:spMkLst>
        </pc:spChg>
        <pc:spChg chg="add del">
          <ac:chgData name="Álvaro Caseiro Moreno" userId="e9faede16ae4c09d" providerId="Windows Live" clId="Web-{97FBA2E0-F63B-4172-9D5F-1050FBE723E3}" dt="2021-07-20T10:41:12.738" v="144"/>
          <ac:spMkLst>
            <pc:docMk/>
            <pc:sldMk cId="3800271006" sldId="262"/>
            <ac:spMk id="10" creationId="{51EB3F61-F91A-45E6-81DA-F22A4CBAC4CD}"/>
          </ac:spMkLst>
        </pc:spChg>
        <pc:spChg chg="add del">
          <ac:chgData name="Álvaro Caseiro Moreno" userId="e9faede16ae4c09d" providerId="Windows Live" clId="Web-{97FBA2E0-F63B-4172-9D5F-1050FBE723E3}" dt="2021-07-20T10:41:12.738" v="144"/>
          <ac:spMkLst>
            <pc:docMk/>
            <pc:sldMk cId="3800271006" sldId="262"/>
            <ac:spMk id="12" creationId="{C0D1CB9A-4C6B-4843-B8E9-CD0071D37B0D}"/>
          </ac:spMkLst>
        </pc:spChg>
        <pc:spChg chg="add del">
          <ac:chgData name="Álvaro Caseiro Moreno" userId="e9faede16ae4c09d" providerId="Windows Live" clId="Web-{97FBA2E0-F63B-4172-9D5F-1050FBE723E3}" dt="2021-07-20T10:41:12.738" v="144"/>
          <ac:spMkLst>
            <pc:docMk/>
            <pc:sldMk cId="3800271006" sldId="262"/>
            <ac:spMk id="17" creationId="{0132345B-7F73-4163-B9BF-8611A4FA718D}"/>
          </ac:spMkLst>
        </pc:spChg>
        <pc:spChg chg="add del">
          <ac:chgData name="Álvaro Caseiro Moreno" userId="e9faede16ae4c09d" providerId="Windows Live" clId="Web-{97FBA2E0-F63B-4172-9D5F-1050FBE723E3}" dt="2021-07-20T10:41:12.738" v="144"/>
          <ac:spMkLst>
            <pc:docMk/>
            <pc:sldMk cId="3800271006" sldId="262"/>
            <ac:spMk id="19" creationId="{137254C5-F229-4028-B1A4-E6CB4AE57FB7}"/>
          </ac:spMkLst>
        </pc:spChg>
        <pc:spChg chg="add del">
          <ac:chgData name="Álvaro Caseiro Moreno" userId="e9faede16ae4c09d" providerId="Windows Live" clId="Web-{97FBA2E0-F63B-4172-9D5F-1050FBE723E3}" dt="2021-07-20T10:41:12.738" v="144"/>
          <ac:spMkLst>
            <pc:docMk/>
            <pc:sldMk cId="3800271006" sldId="262"/>
            <ac:spMk id="21" creationId="{4B392D36-B685-45E0-B197-6EE5D748093B}"/>
          </ac:spMkLst>
        </pc:spChg>
        <pc:spChg chg="add del">
          <ac:chgData name="Álvaro Caseiro Moreno" userId="e9faede16ae4c09d" providerId="Windows Live" clId="Web-{97FBA2E0-F63B-4172-9D5F-1050FBE723E3}" dt="2021-07-20T10:41:12.738" v="144"/>
          <ac:spMkLst>
            <pc:docMk/>
            <pc:sldMk cId="3800271006" sldId="262"/>
            <ac:spMk id="23" creationId="{9DCA8533-CC5E-4754-9A04-047EDE49E0F9}"/>
          </ac:spMkLst>
        </pc:spChg>
        <pc:picChg chg="add mod ord modCrop">
          <ac:chgData name="Álvaro Caseiro Moreno" userId="e9faede16ae4c09d" providerId="Windows Live" clId="Web-{97FBA2E0-F63B-4172-9D5F-1050FBE723E3}" dt="2021-07-20T10:41:31.863" v="146" actId="14100"/>
          <ac:picMkLst>
            <pc:docMk/>
            <pc:sldMk cId="3800271006" sldId="262"/>
            <ac:picMk id="4" creationId="{6244A609-725A-47A1-B395-2388D0AFCFA1}"/>
          </ac:picMkLst>
        </pc:picChg>
        <pc:picChg chg="add mod modCrop">
          <ac:chgData name="Álvaro Caseiro Moreno" userId="e9faede16ae4c09d" providerId="Windows Live" clId="Web-{97FBA2E0-F63B-4172-9D5F-1050FBE723E3}" dt="2021-07-20T10:41:42.613" v="149" actId="1076"/>
          <ac:picMkLst>
            <pc:docMk/>
            <pc:sldMk cId="3800271006" sldId="262"/>
            <ac:picMk id="5" creationId="{FF3BB243-E083-46C9-98F5-DC961903BF5E}"/>
          </ac:picMkLst>
        </pc:picChg>
        <pc:picChg chg="add mod modCrop">
          <ac:chgData name="Álvaro Caseiro Moreno" userId="e9faede16ae4c09d" providerId="Windows Live" clId="Web-{97FBA2E0-F63B-4172-9D5F-1050FBE723E3}" dt="2021-07-20T10:41:44.254" v="150" actId="1076"/>
          <ac:picMkLst>
            <pc:docMk/>
            <pc:sldMk cId="3800271006" sldId="262"/>
            <ac:picMk id="6" creationId="{7185241F-86A2-4F23-AA4F-6B1BA122246A}"/>
          </ac:picMkLst>
        </pc:picChg>
      </pc:sldChg>
      <pc:sldChg chg="addSp delSp modSp mod setBg">
        <pc:chgData name="Álvaro Caseiro Moreno" userId="e9faede16ae4c09d" providerId="Windows Live" clId="Web-{97FBA2E0-F63B-4172-9D5F-1050FBE723E3}" dt="2021-07-20T11:06:33.094" v="496" actId="1076"/>
        <pc:sldMkLst>
          <pc:docMk/>
          <pc:sldMk cId="3412040465" sldId="263"/>
        </pc:sldMkLst>
        <pc:spChg chg="mod">
          <ac:chgData name="Álvaro Caseiro Moreno" userId="e9faede16ae4c09d" providerId="Windows Live" clId="Web-{97FBA2E0-F63B-4172-9D5F-1050FBE723E3}" dt="2021-07-20T11:06:33.094" v="496" actId="1076"/>
          <ac:spMkLst>
            <pc:docMk/>
            <pc:sldMk cId="3412040465" sldId="263"/>
            <ac:spMk id="2" creationId="{6E242589-919B-4701-9442-971677039EDA}"/>
          </ac:spMkLst>
        </pc:spChg>
        <pc:spChg chg="del mod">
          <ac:chgData name="Álvaro Caseiro Moreno" userId="e9faede16ae4c09d" providerId="Windows Live" clId="Web-{97FBA2E0-F63B-4172-9D5F-1050FBE723E3}" dt="2021-07-20T10:48:25.840" v="237"/>
          <ac:spMkLst>
            <pc:docMk/>
            <pc:sldMk cId="3412040465" sldId="263"/>
            <ac:spMk id="3" creationId="{AE560D68-1CEF-4BC2-B665-EC0D3D5E12C5}"/>
          </ac:spMkLst>
        </pc:spChg>
        <pc:spChg chg="add">
          <ac:chgData name="Álvaro Caseiro Moreno" userId="e9faede16ae4c09d" providerId="Windows Live" clId="Web-{97FBA2E0-F63B-4172-9D5F-1050FBE723E3}" dt="2021-07-20T10:28:49.537" v="0"/>
          <ac:spMkLst>
            <pc:docMk/>
            <pc:sldMk cId="3412040465" sldId="263"/>
            <ac:spMk id="8" creationId="{4102E8E4-3982-4884-AA0F-68EC37047387}"/>
          </ac:spMkLst>
        </pc:spChg>
        <pc:spChg chg="add">
          <ac:chgData name="Álvaro Caseiro Moreno" userId="e9faede16ae4c09d" providerId="Windows Live" clId="Web-{97FBA2E0-F63B-4172-9D5F-1050FBE723E3}" dt="2021-07-20T10:28:49.537" v="0"/>
          <ac:spMkLst>
            <pc:docMk/>
            <pc:sldMk cId="3412040465" sldId="263"/>
            <ac:spMk id="10" creationId="{51EB3F61-F91A-45E6-81DA-F22A4CBAC4CD}"/>
          </ac:spMkLst>
        </pc:spChg>
        <pc:spChg chg="add">
          <ac:chgData name="Álvaro Caseiro Moreno" userId="e9faede16ae4c09d" providerId="Windows Live" clId="Web-{97FBA2E0-F63B-4172-9D5F-1050FBE723E3}" dt="2021-07-20T10:28:49.537" v="0"/>
          <ac:spMkLst>
            <pc:docMk/>
            <pc:sldMk cId="3412040465" sldId="263"/>
            <ac:spMk id="12" creationId="{C0D1CB9A-4C6B-4843-B8E9-CD0071D37B0D}"/>
          </ac:spMkLst>
        </pc:spChg>
        <pc:spChg chg="add mod">
          <ac:chgData name="Álvaro Caseiro Moreno" userId="e9faede16ae4c09d" providerId="Windows Live" clId="Web-{97FBA2E0-F63B-4172-9D5F-1050FBE723E3}" dt="2021-07-20T10:55:01.175" v="352" actId="1076"/>
          <ac:spMkLst>
            <pc:docMk/>
            <pc:sldMk cId="3412040465" sldId="263"/>
            <ac:spMk id="22" creationId="{CAB7E1FF-613D-4739-92BB-D68BEF34FF11}"/>
          </ac:spMkLst>
        </pc:spChg>
        <pc:spChg chg="add del mod">
          <ac:chgData name="Álvaro Caseiro Moreno" userId="e9faede16ae4c09d" providerId="Windows Live" clId="Web-{97FBA2E0-F63B-4172-9D5F-1050FBE723E3}" dt="2021-07-20T10:51:59.969" v="297"/>
          <ac:spMkLst>
            <pc:docMk/>
            <pc:sldMk cId="3412040465" sldId="263"/>
            <ac:spMk id="23" creationId="{F6170D15-E7B7-4CA4-967B-13F5744AEB84}"/>
          </ac:spMkLst>
        </pc:spChg>
        <pc:spChg chg="add mod">
          <ac:chgData name="Álvaro Caseiro Moreno" userId="e9faede16ae4c09d" providerId="Windows Live" clId="Web-{97FBA2E0-F63B-4172-9D5F-1050FBE723E3}" dt="2021-07-20T10:54:28.721" v="340" actId="20577"/>
          <ac:spMkLst>
            <pc:docMk/>
            <pc:sldMk cId="3412040465" sldId="263"/>
            <ac:spMk id="24" creationId="{7FC7B006-C380-42EF-99B0-462FF66B23E7}"/>
          </ac:spMkLst>
        </pc:spChg>
        <pc:spChg chg="add mod">
          <ac:chgData name="Álvaro Caseiro Moreno" userId="e9faede16ae4c09d" providerId="Windows Live" clId="Web-{97FBA2E0-F63B-4172-9D5F-1050FBE723E3}" dt="2021-07-20T10:54:43.815" v="346" actId="20577"/>
          <ac:spMkLst>
            <pc:docMk/>
            <pc:sldMk cId="3412040465" sldId="263"/>
            <ac:spMk id="25" creationId="{073DF206-D949-4C84-BC27-0BD578D212B0}"/>
          </ac:spMkLst>
        </pc:spChg>
        <pc:picChg chg="add mod">
          <ac:chgData name="Álvaro Caseiro Moreno" userId="e9faede16ae4c09d" providerId="Windows Live" clId="Web-{97FBA2E0-F63B-4172-9D5F-1050FBE723E3}" dt="2021-07-20T10:54:55.269" v="351" actId="1076"/>
          <ac:picMkLst>
            <pc:docMk/>
            <pc:sldMk cId="3412040465" sldId="263"/>
            <ac:picMk id="4" creationId="{73D6300B-B565-4B49-9EBC-41D93B48E61A}"/>
          </ac:picMkLst>
        </pc:picChg>
        <pc:picChg chg="add mod">
          <ac:chgData name="Álvaro Caseiro Moreno" userId="e9faede16ae4c09d" providerId="Windows Live" clId="Web-{97FBA2E0-F63B-4172-9D5F-1050FBE723E3}" dt="2021-07-20T10:53:55.002" v="334" actId="1076"/>
          <ac:picMkLst>
            <pc:docMk/>
            <pc:sldMk cId="3412040465" sldId="263"/>
            <ac:picMk id="5" creationId="{A7186F8C-C2C5-435D-92ED-26784BC684D4}"/>
          </ac:picMkLst>
        </pc:picChg>
        <pc:picChg chg="add mod">
          <ac:chgData name="Álvaro Caseiro Moreno" userId="e9faede16ae4c09d" providerId="Windows Live" clId="Web-{97FBA2E0-F63B-4172-9D5F-1050FBE723E3}" dt="2021-07-20T10:55:15.816" v="359" actId="1076"/>
          <ac:picMkLst>
            <pc:docMk/>
            <pc:sldMk cId="3412040465" sldId="263"/>
            <ac:picMk id="6" creationId="{0C8E9035-5642-4D0D-95B7-A39A82C58A15}"/>
          </ac:picMkLst>
        </pc:picChg>
        <pc:picChg chg="add mod">
          <ac:chgData name="Álvaro Caseiro Moreno" userId="e9faede16ae4c09d" providerId="Windows Live" clId="Web-{97FBA2E0-F63B-4172-9D5F-1050FBE723E3}" dt="2021-07-20T10:55:40.035" v="363" actId="1076"/>
          <ac:picMkLst>
            <pc:docMk/>
            <pc:sldMk cId="3412040465" sldId="263"/>
            <ac:picMk id="7" creationId="{0697C105-CFEB-4D70-8ED9-3EDF8BD14016}"/>
          </ac:picMkLst>
        </pc:picChg>
        <pc:picChg chg="add mod">
          <ac:chgData name="Álvaro Caseiro Moreno" userId="e9faede16ae4c09d" providerId="Windows Live" clId="Web-{97FBA2E0-F63B-4172-9D5F-1050FBE723E3}" dt="2021-07-20T10:53:55.002" v="335" actId="1076"/>
          <ac:picMkLst>
            <pc:docMk/>
            <pc:sldMk cId="3412040465" sldId="263"/>
            <ac:picMk id="13" creationId="{AE86B0F1-449F-4F08-866D-5B63079B8625}"/>
          </ac:picMkLst>
        </pc:picChg>
        <pc:picChg chg="add mod">
          <ac:chgData name="Álvaro Caseiro Moreno" userId="e9faede16ae4c09d" providerId="Windows Live" clId="Web-{97FBA2E0-F63B-4172-9D5F-1050FBE723E3}" dt="2021-07-20T10:53:03.360" v="318" actId="1076"/>
          <ac:picMkLst>
            <pc:docMk/>
            <pc:sldMk cId="3412040465" sldId="263"/>
            <ac:picMk id="20" creationId="{E42943C1-D746-4B86-BED9-F1FD9043CE6E}"/>
          </ac:picMkLst>
        </pc:picChg>
        <pc:picChg chg="add mod">
          <ac:chgData name="Álvaro Caseiro Moreno" userId="e9faede16ae4c09d" providerId="Windows Live" clId="Web-{97FBA2E0-F63B-4172-9D5F-1050FBE723E3}" dt="2021-07-20T10:55:40.035" v="364" actId="1076"/>
          <ac:picMkLst>
            <pc:docMk/>
            <pc:sldMk cId="3412040465" sldId="263"/>
            <ac:picMk id="21" creationId="{C25C8682-E0F8-4F09-9CEF-337640D95597}"/>
          </ac:picMkLst>
        </pc:picChg>
        <pc:inkChg chg="add del">
          <ac:chgData name="Álvaro Caseiro Moreno" userId="e9faede16ae4c09d" providerId="Windows Live" clId="Web-{97FBA2E0-F63B-4172-9D5F-1050FBE723E3}" dt="2021-07-20T10:50:12.779" v="267"/>
          <ac:inkMkLst>
            <pc:docMk/>
            <pc:sldMk cId="3412040465" sldId="263"/>
            <ac:inkMk id="9" creationId="{63303F5C-A1C7-42E5-B986-76655EEA6DD0}"/>
          </ac:inkMkLst>
        </pc:inkChg>
        <pc:inkChg chg="add del">
          <ac:chgData name="Álvaro Caseiro Moreno" userId="e9faede16ae4c09d" providerId="Windows Live" clId="Web-{97FBA2E0-F63B-4172-9D5F-1050FBE723E3}" dt="2021-07-20T10:50:12.248" v="266"/>
          <ac:inkMkLst>
            <pc:docMk/>
            <pc:sldMk cId="3412040465" sldId="263"/>
            <ac:inkMk id="11" creationId="{A73EE0CA-9175-42C3-BB9A-06A210BA119C}"/>
          </ac:inkMkLst>
        </pc:inkChg>
        <pc:inkChg chg="add del">
          <ac:chgData name="Álvaro Caseiro Moreno" userId="e9faede16ae4c09d" providerId="Windows Live" clId="Web-{97FBA2E0-F63B-4172-9D5F-1050FBE723E3}" dt="2021-07-20T10:50:37.951" v="272"/>
          <ac:inkMkLst>
            <pc:docMk/>
            <pc:sldMk cId="3412040465" sldId="263"/>
            <ac:inkMk id="14" creationId="{56FB9F35-3998-4567-B59A-650A187064E0}"/>
          </ac:inkMkLst>
        </pc:inkChg>
        <pc:inkChg chg="add del">
          <ac:chgData name="Álvaro Caseiro Moreno" userId="e9faede16ae4c09d" providerId="Windows Live" clId="Web-{97FBA2E0-F63B-4172-9D5F-1050FBE723E3}" dt="2021-07-20T10:50:37.233" v="271"/>
          <ac:inkMkLst>
            <pc:docMk/>
            <pc:sldMk cId="3412040465" sldId="263"/>
            <ac:inkMk id="15" creationId="{166104BF-1DE3-4A89-A5A9-BDEBAFF1964F}"/>
          </ac:inkMkLst>
        </pc:inkChg>
        <pc:inkChg chg="add del">
          <ac:chgData name="Álvaro Caseiro Moreno" userId="e9faede16ae4c09d" providerId="Windows Live" clId="Web-{97FBA2E0-F63B-4172-9D5F-1050FBE723E3}" dt="2021-07-20T10:50:41.873" v="280"/>
          <ac:inkMkLst>
            <pc:docMk/>
            <pc:sldMk cId="3412040465" sldId="263"/>
            <ac:inkMk id="16" creationId="{859BA511-D74C-4AC0-BECF-83C88376D776}"/>
          </ac:inkMkLst>
        </pc:inkChg>
        <pc:inkChg chg="add del">
          <ac:chgData name="Álvaro Caseiro Moreno" userId="e9faede16ae4c09d" providerId="Windows Live" clId="Web-{97FBA2E0-F63B-4172-9D5F-1050FBE723E3}" dt="2021-07-20T10:50:40.608" v="279"/>
          <ac:inkMkLst>
            <pc:docMk/>
            <pc:sldMk cId="3412040465" sldId="263"/>
            <ac:inkMk id="17" creationId="{79A48BB3-4A73-43B5-B34B-0B067FBF7405}"/>
          </ac:inkMkLst>
        </pc:inkChg>
        <pc:inkChg chg="add del">
          <ac:chgData name="Álvaro Caseiro Moreno" userId="e9faede16ae4c09d" providerId="Windows Live" clId="Web-{97FBA2E0-F63B-4172-9D5F-1050FBE723E3}" dt="2021-07-20T10:50:40.608" v="278"/>
          <ac:inkMkLst>
            <pc:docMk/>
            <pc:sldMk cId="3412040465" sldId="263"/>
            <ac:inkMk id="18" creationId="{3954A8A5-AC17-41A0-B016-05AEF6D52808}"/>
          </ac:inkMkLst>
        </pc:inkChg>
        <pc:inkChg chg="add del">
          <ac:chgData name="Álvaro Caseiro Moreno" userId="e9faede16ae4c09d" providerId="Windows Live" clId="Web-{97FBA2E0-F63B-4172-9D5F-1050FBE723E3}" dt="2021-07-20T10:50:40.608" v="277"/>
          <ac:inkMkLst>
            <pc:docMk/>
            <pc:sldMk cId="3412040465" sldId="263"/>
            <ac:inkMk id="19" creationId="{D717A055-E706-4974-8023-784502F1C82C}"/>
          </ac:inkMkLst>
        </pc:inkChg>
      </pc:sldChg>
      <pc:sldChg chg="addSp delSp modSp">
        <pc:chgData name="Álvaro Caseiro Moreno" userId="e9faede16ae4c09d" providerId="Windows Live" clId="Web-{97FBA2E0-F63B-4172-9D5F-1050FBE723E3}" dt="2021-07-20T11:05:31.468" v="477" actId="20577"/>
        <pc:sldMkLst>
          <pc:docMk/>
          <pc:sldMk cId="2617118542" sldId="264"/>
        </pc:sldMkLst>
        <pc:spChg chg="mod">
          <ac:chgData name="Álvaro Caseiro Moreno" userId="e9faede16ae4c09d" providerId="Windows Live" clId="Web-{97FBA2E0-F63B-4172-9D5F-1050FBE723E3}" dt="2021-07-20T11:05:28.718" v="476" actId="20577"/>
          <ac:spMkLst>
            <pc:docMk/>
            <pc:sldMk cId="2617118542" sldId="264"/>
            <ac:spMk id="2" creationId="{6E242589-919B-4701-9442-971677039EDA}"/>
          </ac:spMkLst>
        </pc:spChg>
        <pc:spChg chg="del">
          <ac:chgData name="Álvaro Caseiro Moreno" userId="e9faede16ae4c09d" providerId="Windows Live" clId="Web-{97FBA2E0-F63B-4172-9D5F-1050FBE723E3}" dt="2021-07-20T10:42:27.083" v="160"/>
          <ac:spMkLst>
            <pc:docMk/>
            <pc:sldMk cId="2617118542" sldId="264"/>
            <ac:spMk id="3" creationId="{AE560D68-1CEF-4BC2-B665-EC0D3D5E12C5}"/>
          </ac:spMkLst>
        </pc:spChg>
        <pc:spChg chg="add mod">
          <ac:chgData name="Álvaro Caseiro Moreno" userId="e9faede16ae4c09d" providerId="Windows Live" clId="Web-{97FBA2E0-F63B-4172-9D5F-1050FBE723E3}" dt="2021-07-20T11:05:31.468" v="477" actId="20577"/>
          <ac:spMkLst>
            <pc:docMk/>
            <pc:sldMk cId="2617118542" sldId="264"/>
            <ac:spMk id="6" creationId="{09721969-464F-4FDF-ADE1-03E4368AF016}"/>
          </ac:spMkLst>
        </pc:spChg>
        <pc:picChg chg="add mod ord modCrop">
          <ac:chgData name="Álvaro Caseiro Moreno" userId="e9faede16ae4c09d" providerId="Windows Live" clId="Web-{97FBA2E0-F63B-4172-9D5F-1050FBE723E3}" dt="2021-07-20T10:45:15.820" v="201" actId="1076"/>
          <ac:picMkLst>
            <pc:docMk/>
            <pc:sldMk cId="2617118542" sldId="264"/>
            <ac:picMk id="4" creationId="{0EA61B00-D863-4F28-8FB1-BFCB9C65A1FD}"/>
          </ac:picMkLst>
        </pc:picChg>
        <pc:picChg chg="add mod modCrop">
          <ac:chgData name="Álvaro Caseiro Moreno" userId="e9faede16ae4c09d" providerId="Windows Live" clId="Web-{97FBA2E0-F63B-4172-9D5F-1050FBE723E3}" dt="2021-07-20T10:45:13.430" v="200" actId="1076"/>
          <ac:picMkLst>
            <pc:docMk/>
            <pc:sldMk cId="2617118542" sldId="264"/>
            <ac:picMk id="5" creationId="{2C05A33C-E174-4FAF-9DD1-C4353795C3FA}"/>
          </ac:picMkLst>
        </pc:picChg>
      </pc:sldChg>
      <pc:sldChg chg="addSp delSp modSp mod setBg">
        <pc:chgData name="Álvaro Caseiro Moreno" userId="e9faede16ae4c09d" providerId="Windows Live" clId="Web-{97FBA2E0-F63B-4172-9D5F-1050FBE723E3}" dt="2021-07-20T11:11:05.052" v="570" actId="1076"/>
        <pc:sldMkLst>
          <pc:docMk/>
          <pc:sldMk cId="2595798380" sldId="265"/>
        </pc:sldMkLst>
        <pc:spChg chg="mod">
          <ac:chgData name="Álvaro Caseiro Moreno" userId="e9faede16ae4c09d" providerId="Windows Live" clId="Web-{97FBA2E0-F63B-4172-9D5F-1050FBE723E3}" dt="2021-07-20T11:08:41.737" v="530" actId="20577"/>
          <ac:spMkLst>
            <pc:docMk/>
            <pc:sldMk cId="2595798380" sldId="265"/>
            <ac:spMk id="2" creationId="{6E242589-919B-4701-9442-971677039EDA}"/>
          </ac:spMkLst>
        </pc:spChg>
        <pc:spChg chg="del mod">
          <ac:chgData name="Álvaro Caseiro Moreno" userId="e9faede16ae4c09d" providerId="Windows Live" clId="Web-{97FBA2E0-F63B-4172-9D5F-1050FBE723E3}" dt="2021-07-20T10:59:59.837" v="378"/>
          <ac:spMkLst>
            <pc:docMk/>
            <pc:sldMk cId="2595798380" sldId="265"/>
            <ac:spMk id="3" creationId="{AE560D68-1CEF-4BC2-B665-EC0D3D5E12C5}"/>
          </ac:spMkLst>
        </pc:spChg>
        <pc:spChg chg="add">
          <ac:chgData name="Álvaro Caseiro Moreno" userId="e9faede16ae4c09d" providerId="Windows Live" clId="Web-{97FBA2E0-F63B-4172-9D5F-1050FBE723E3}" dt="2021-07-20T10:28:55.068" v="2"/>
          <ac:spMkLst>
            <pc:docMk/>
            <pc:sldMk cId="2595798380" sldId="265"/>
            <ac:spMk id="8" creationId="{4102E8E4-3982-4884-AA0F-68EC37047387}"/>
          </ac:spMkLst>
        </pc:spChg>
        <pc:spChg chg="add">
          <ac:chgData name="Álvaro Caseiro Moreno" userId="e9faede16ae4c09d" providerId="Windows Live" clId="Web-{97FBA2E0-F63B-4172-9D5F-1050FBE723E3}" dt="2021-07-20T10:28:55.068" v="2"/>
          <ac:spMkLst>
            <pc:docMk/>
            <pc:sldMk cId="2595798380" sldId="265"/>
            <ac:spMk id="10" creationId="{51EB3F61-F91A-45E6-81DA-F22A4CBAC4CD}"/>
          </ac:spMkLst>
        </pc:spChg>
        <pc:spChg chg="add">
          <ac:chgData name="Álvaro Caseiro Moreno" userId="e9faede16ae4c09d" providerId="Windows Live" clId="Web-{97FBA2E0-F63B-4172-9D5F-1050FBE723E3}" dt="2021-07-20T10:28:55.068" v="2"/>
          <ac:spMkLst>
            <pc:docMk/>
            <pc:sldMk cId="2595798380" sldId="265"/>
            <ac:spMk id="12" creationId="{C0D1CB9A-4C6B-4843-B8E9-CD0071D37B0D}"/>
          </ac:spMkLst>
        </pc:spChg>
        <pc:picChg chg="add mod modCrop">
          <ac:chgData name="Álvaro Caseiro Moreno" userId="e9faede16ae4c09d" providerId="Windows Live" clId="Web-{97FBA2E0-F63B-4172-9D5F-1050FBE723E3}" dt="2021-07-20T11:10:58.786" v="568" actId="1076"/>
          <ac:picMkLst>
            <pc:docMk/>
            <pc:sldMk cId="2595798380" sldId="265"/>
            <ac:picMk id="4" creationId="{113BE692-5548-4DC3-84ED-5F2BCAA13C22}"/>
          </ac:picMkLst>
        </pc:picChg>
        <pc:picChg chg="add mod modCrop">
          <ac:chgData name="Álvaro Caseiro Moreno" userId="e9faede16ae4c09d" providerId="Windows Live" clId="Web-{97FBA2E0-F63B-4172-9D5F-1050FBE723E3}" dt="2021-07-20T11:11:01.099" v="569" actId="1076"/>
          <ac:picMkLst>
            <pc:docMk/>
            <pc:sldMk cId="2595798380" sldId="265"/>
            <ac:picMk id="5" creationId="{CE37E6F1-320A-46D2-B4DB-EA12E99C3D44}"/>
          </ac:picMkLst>
        </pc:picChg>
        <pc:picChg chg="add del mod">
          <ac:chgData name="Álvaro Caseiro Moreno" userId="e9faede16ae4c09d" providerId="Windows Live" clId="Web-{97FBA2E0-F63B-4172-9D5F-1050FBE723E3}" dt="2021-07-20T11:10:02.567" v="545"/>
          <ac:picMkLst>
            <pc:docMk/>
            <pc:sldMk cId="2595798380" sldId="265"/>
            <ac:picMk id="6" creationId="{D38D0B14-8120-4921-9068-FAEC82E86ED7}"/>
          </ac:picMkLst>
        </pc:picChg>
        <pc:picChg chg="add del mod modCrop">
          <ac:chgData name="Álvaro Caseiro Moreno" userId="e9faede16ae4c09d" providerId="Windows Live" clId="Web-{97FBA2E0-F63B-4172-9D5F-1050FBE723E3}" dt="2021-07-20T11:10:02.567" v="544"/>
          <ac:picMkLst>
            <pc:docMk/>
            <pc:sldMk cId="2595798380" sldId="265"/>
            <ac:picMk id="7" creationId="{89C443F4-86C6-4AD2-B114-FFBAF9C5BDF3}"/>
          </ac:picMkLst>
        </pc:picChg>
        <pc:picChg chg="add mod modCrop">
          <ac:chgData name="Álvaro Caseiro Moreno" userId="e9faede16ae4c09d" providerId="Windows Live" clId="Web-{97FBA2E0-F63B-4172-9D5F-1050FBE723E3}" dt="2021-07-20T11:11:05.052" v="570" actId="1076"/>
          <ac:picMkLst>
            <pc:docMk/>
            <pc:sldMk cId="2595798380" sldId="265"/>
            <ac:picMk id="9" creationId="{3D0C5550-2AD5-485F-8817-A29FE2EE0ED5}"/>
          </ac:picMkLst>
        </pc:picChg>
      </pc:sldChg>
      <pc:sldChg chg="addSp delSp modSp mod setBg">
        <pc:chgData name="Álvaro Caseiro Moreno" userId="e9faede16ae4c09d" providerId="Windows Live" clId="Web-{97FBA2E0-F63B-4172-9D5F-1050FBE723E3}" dt="2021-07-20T11:07:02.563" v="504" actId="1076"/>
        <pc:sldMkLst>
          <pc:docMk/>
          <pc:sldMk cId="3509208434" sldId="266"/>
        </pc:sldMkLst>
        <pc:spChg chg="mod">
          <ac:chgData name="Álvaro Caseiro Moreno" userId="e9faede16ae4c09d" providerId="Windows Live" clId="Web-{97FBA2E0-F63B-4172-9D5F-1050FBE723E3}" dt="2021-07-20T11:07:02.563" v="504" actId="1076"/>
          <ac:spMkLst>
            <pc:docMk/>
            <pc:sldMk cId="3509208434" sldId="266"/>
            <ac:spMk id="2" creationId="{6E242589-919B-4701-9442-971677039EDA}"/>
          </ac:spMkLst>
        </pc:spChg>
        <pc:spChg chg="del mod">
          <ac:chgData name="Álvaro Caseiro Moreno" userId="e9faede16ae4c09d" providerId="Windows Live" clId="Web-{97FBA2E0-F63B-4172-9D5F-1050FBE723E3}" dt="2021-07-20T10:56:23.364" v="365"/>
          <ac:spMkLst>
            <pc:docMk/>
            <pc:sldMk cId="3509208434" sldId="266"/>
            <ac:spMk id="3" creationId="{AE560D68-1CEF-4BC2-B665-EC0D3D5E12C5}"/>
          </ac:spMkLst>
        </pc:spChg>
        <pc:spChg chg="add">
          <ac:chgData name="Álvaro Caseiro Moreno" userId="e9faede16ae4c09d" providerId="Windows Live" clId="Web-{97FBA2E0-F63B-4172-9D5F-1050FBE723E3}" dt="2021-07-20T10:28:52.583" v="1"/>
          <ac:spMkLst>
            <pc:docMk/>
            <pc:sldMk cId="3509208434" sldId="266"/>
            <ac:spMk id="8" creationId="{4102E8E4-3982-4884-AA0F-68EC37047387}"/>
          </ac:spMkLst>
        </pc:spChg>
        <pc:spChg chg="add">
          <ac:chgData name="Álvaro Caseiro Moreno" userId="e9faede16ae4c09d" providerId="Windows Live" clId="Web-{97FBA2E0-F63B-4172-9D5F-1050FBE723E3}" dt="2021-07-20T10:28:52.583" v="1"/>
          <ac:spMkLst>
            <pc:docMk/>
            <pc:sldMk cId="3509208434" sldId="266"/>
            <ac:spMk id="10" creationId="{51EB3F61-F91A-45E6-81DA-F22A4CBAC4CD}"/>
          </ac:spMkLst>
        </pc:spChg>
        <pc:spChg chg="add">
          <ac:chgData name="Álvaro Caseiro Moreno" userId="e9faede16ae4c09d" providerId="Windows Live" clId="Web-{97FBA2E0-F63B-4172-9D5F-1050FBE723E3}" dt="2021-07-20T10:28:52.583" v="1"/>
          <ac:spMkLst>
            <pc:docMk/>
            <pc:sldMk cId="3509208434" sldId="266"/>
            <ac:spMk id="12" creationId="{C0D1CB9A-4C6B-4843-B8E9-CD0071D37B0D}"/>
          </ac:spMkLst>
        </pc:spChg>
        <pc:picChg chg="add mod">
          <ac:chgData name="Álvaro Caseiro Moreno" userId="e9faede16ae4c09d" providerId="Windows Live" clId="Web-{97FBA2E0-F63B-4172-9D5F-1050FBE723E3}" dt="2021-07-20T10:58:20.585" v="377" actId="1076"/>
          <ac:picMkLst>
            <pc:docMk/>
            <pc:sldMk cId="3509208434" sldId="266"/>
            <ac:picMk id="4" creationId="{961BBBAA-6643-4D37-A889-6DC2AC80787D}"/>
          </ac:picMkLst>
        </pc:picChg>
        <pc:picChg chg="add mod">
          <ac:chgData name="Álvaro Caseiro Moreno" userId="e9faede16ae4c09d" providerId="Windows Live" clId="Web-{97FBA2E0-F63B-4172-9D5F-1050FBE723E3}" dt="2021-07-20T11:06:58.094" v="503" actId="1076"/>
          <ac:picMkLst>
            <pc:docMk/>
            <pc:sldMk cId="3509208434" sldId="266"/>
            <ac:picMk id="5" creationId="{4FD74958-184A-4F64-A345-FF37E4CC386D}"/>
          </ac:picMkLst>
        </pc:picChg>
      </pc:sldChg>
      <pc:sldChg chg="addSp delSp modSp mod setBg">
        <pc:chgData name="Álvaro Caseiro Moreno" userId="e9faede16ae4c09d" providerId="Windows Live" clId="Web-{97FBA2E0-F63B-4172-9D5F-1050FBE723E3}" dt="2021-07-20T11:13:57.446" v="657" actId="1076"/>
        <pc:sldMkLst>
          <pc:docMk/>
          <pc:sldMk cId="747962990" sldId="267"/>
        </pc:sldMkLst>
        <pc:spChg chg="mod">
          <ac:chgData name="Álvaro Caseiro Moreno" userId="e9faede16ae4c09d" providerId="Windows Live" clId="Web-{97FBA2E0-F63B-4172-9D5F-1050FBE723E3}" dt="2021-07-20T11:11:24.584" v="587" actId="1076"/>
          <ac:spMkLst>
            <pc:docMk/>
            <pc:sldMk cId="747962990" sldId="267"/>
            <ac:spMk id="2" creationId="{6E242589-919B-4701-9442-971677039EDA}"/>
          </ac:spMkLst>
        </pc:spChg>
        <pc:spChg chg="del mod">
          <ac:chgData name="Álvaro Caseiro Moreno" userId="e9faede16ae4c09d" providerId="Windows Live" clId="Web-{97FBA2E0-F63B-4172-9D5F-1050FBE723E3}" dt="2021-07-20T11:01:52.667" v="411"/>
          <ac:spMkLst>
            <pc:docMk/>
            <pc:sldMk cId="747962990" sldId="267"/>
            <ac:spMk id="3" creationId="{AE560D68-1CEF-4BC2-B665-EC0D3D5E12C5}"/>
          </ac:spMkLst>
        </pc:spChg>
        <pc:spChg chg="add">
          <ac:chgData name="Álvaro Caseiro Moreno" userId="e9faede16ae4c09d" providerId="Windows Live" clId="Web-{97FBA2E0-F63B-4172-9D5F-1050FBE723E3}" dt="2021-07-20T10:28:57.724" v="3"/>
          <ac:spMkLst>
            <pc:docMk/>
            <pc:sldMk cId="747962990" sldId="267"/>
            <ac:spMk id="8" creationId="{4102E8E4-3982-4884-AA0F-68EC37047387}"/>
          </ac:spMkLst>
        </pc:spChg>
        <pc:spChg chg="add">
          <ac:chgData name="Álvaro Caseiro Moreno" userId="e9faede16ae4c09d" providerId="Windows Live" clId="Web-{97FBA2E0-F63B-4172-9D5F-1050FBE723E3}" dt="2021-07-20T10:28:57.724" v="3"/>
          <ac:spMkLst>
            <pc:docMk/>
            <pc:sldMk cId="747962990" sldId="267"/>
            <ac:spMk id="10" creationId="{51EB3F61-F91A-45E6-81DA-F22A4CBAC4CD}"/>
          </ac:spMkLst>
        </pc:spChg>
        <pc:spChg chg="add">
          <ac:chgData name="Álvaro Caseiro Moreno" userId="e9faede16ae4c09d" providerId="Windows Live" clId="Web-{97FBA2E0-F63B-4172-9D5F-1050FBE723E3}" dt="2021-07-20T10:28:57.724" v="3"/>
          <ac:spMkLst>
            <pc:docMk/>
            <pc:sldMk cId="747962990" sldId="267"/>
            <ac:spMk id="12" creationId="{C0D1CB9A-4C6B-4843-B8E9-CD0071D37B0D}"/>
          </ac:spMkLst>
        </pc:spChg>
        <pc:picChg chg="add mod">
          <ac:chgData name="Álvaro Caseiro Moreno" userId="e9faede16ae4c09d" providerId="Windows Live" clId="Web-{97FBA2E0-F63B-4172-9D5F-1050FBE723E3}" dt="2021-07-20T11:13:09.711" v="634" actId="1076"/>
          <ac:picMkLst>
            <pc:docMk/>
            <pc:sldMk cId="747962990" sldId="267"/>
            <ac:picMk id="4" creationId="{A7D894AB-48C4-4F99-B3CD-0CE2E22D1301}"/>
          </ac:picMkLst>
        </pc:picChg>
        <pc:picChg chg="add mod">
          <ac:chgData name="Álvaro Caseiro Moreno" userId="e9faede16ae4c09d" providerId="Windows Live" clId="Web-{97FBA2E0-F63B-4172-9D5F-1050FBE723E3}" dt="2021-07-20T11:13:18.883" v="641" actId="1076"/>
          <ac:picMkLst>
            <pc:docMk/>
            <pc:sldMk cId="747962990" sldId="267"/>
            <ac:picMk id="5" creationId="{406D8181-F8A6-4A97-9648-B2F383861E0F}"/>
          </ac:picMkLst>
        </pc:picChg>
        <pc:picChg chg="add mod">
          <ac:chgData name="Álvaro Caseiro Moreno" userId="e9faede16ae4c09d" providerId="Windows Live" clId="Web-{97FBA2E0-F63B-4172-9D5F-1050FBE723E3}" dt="2021-07-20T11:13:13.554" v="637" actId="1076"/>
          <ac:picMkLst>
            <pc:docMk/>
            <pc:sldMk cId="747962990" sldId="267"/>
            <ac:picMk id="6" creationId="{0EA7B884-A9D5-4954-97B1-3AFF8A4FF812}"/>
          </ac:picMkLst>
        </pc:picChg>
        <pc:picChg chg="add del mod">
          <ac:chgData name="Álvaro Caseiro Moreno" userId="e9faede16ae4c09d" providerId="Windows Live" clId="Web-{97FBA2E0-F63B-4172-9D5F-1050FBE723E3}" dt="2021-07-20T11:03:35.591" v="451"/>
          <ac:picMkLst>
            <pc:docMk/>
            <pc:sldMk cId="747962990" sldId="267"/>
            <ac:picMk id="7" creationId="{AB7DB242-7B38-426D-BD57-A428822E148F}"/>
          </ac:picMkLst>
        </pc:picChg>
        <pc:picChg chg="add mod">
          <ac:chgData name="Álvaro Caseiro Moreno" userId="e9faede16ae4c09d" providerId="Windows Live" clId="Web-{97FBA2E0-F63B-4172-9D5F-1050FBE723E3}" dt="2021-07-20T11:13:55.258" v="656" actId="1076"/>
          <ac:picMkLst>
            <pc:docMk/>
            <pc:sldMk cId="747962990" sldId="267"/>
            <ac:picMk id="9" creationId="{C313E6BC-9475-49F4-8D32-6190386EAE9F}"/>
          </ac:picMkLst>
        </pc:picChg>
        <pc:picChg chg="add mod">
          <ac:chgData name="Álvaro Caseiro Moreno" userId="e9faede16ae4c09d" providerId="Windows Live" clId="Web-{97FBA2E0-F63B-4172-9D5F-1050FBE723E3}" dt="2021-07-20T11:13:57.446" v="657" actId="1076"/>
          <ac:picMkLst>
            <pc:docMk/>
            <pc:sldMk cId="747962990" sldId="267"/>
            <ac:picMk id="11" creationId="{C81348E5-E171-4225-8424-4E157B891D0A}"/>
          </ac:picMkLst>
        </pc:picChg>
      </pc:sldChg>
      <pc:sldChg chg="addSp delSp modSp add replId">
        <pc:chgData name="Álvaro Caseiro Moreno" userId="e9faede16ae4c09d" providerId="Windows Live" clId="Web-{97FBA2E0-F63B-4172-9D5F-1050FBE723E3}" dt="2021-07-20T11:06:09.437" v="489" actId="20577"/>
        <pc:sldMkLst>
          <pc:docMk/>
          <pc:sldMk cId="1475274329" sldId="269"/>
        </pc:sldMkLst>
        <pc:spChg chg="mod">
          <ac:chgData name="Álvaro Caseiro Moreno" userId="e9faede16ae4c09d" providerId="Windows Live" clId="Web-{97FBA2E0-F63B-4172-9D5F-1050FBE723E3}" dt="2021-07-20T11:06:09.437" v="489" actId="20577"/>
          <ac:spMkLst>
            <pc:docMk/>
            <pc:sldMk cId="1475274329" sldId="269"/>
            <ac:spMk id="2" creationId="{6E242589-919B-4701-9442-971677039EDA}"/>
          </ac:spMkLst>
        </pc:spChg>
        <pc:spChg chg="del">
          <ac:chgData name="Álvaro Caseiro Moreno" userId="e9faede16ae4c09d" providerId="Windows Live" clId="Web-{97FBA2E0-F63B-4172-9D5F-1050FBE723E3}" dt="2021-07-20T10:46:12.040" v="215"/>
          <ac:spMkLst>
            <pc:docMk/>
            <pc:sldMk cId="1475274329" sldId="269"/>
            <ac:spMk id="6" creationId="{09721969-464F-4FDF-ADE1-03E4368AF016}"/>
          </ac:spMkLst>
        </pc:spChg>
        <pc:spChg chg="add del mod">
          <ac:chgData name="Álvaro Caseiro Moreno" userId="e9faede16ae4c09d" providerId="Windows Live" clId="Web-{97FBA2E0-F63B-4172-9D5F-1050FBE723E3}" dt="2021-07-20T10:46:09.821" v="213"/>
          <ac:spMkLst>
            <pc:docMk/>
            <pc:sldMk cId="1475274329" sldId="269"/>
            <ac:spMk id="7" creationId="{56A219A3-BE49-4917-816F-878B3F29EED8}"/>
          </ac:spMkLst>
        </pc:spChg>
        <pc:picChg chg="del">
          <ac:chgData name="Álvaro Caseiro Moreno" userId="e9faede16ae4c09d" providerId="Windows Live" clId="Web-{97FBA2E0-F63B-4172-9D5F-1050FBE723E3}" dt="2021-07-20T10:46:06.415" v="212"/>
          <ac:picMkLst>
            <pc:docMk/>
            <pc:sldMk cId="1475274329" sldId="269"/>
            <ac:picMk id="4" creationId="{0EA61B00-D863-4F28-8FB1-BFCB9C65A1FD}"/>
          </ac:picMkLst>
        </pc:picChg>
        <pc:picChg chg="del">
          <ac:chgData name="Álvaro Caseiro Moreno" userId="e9faede16ae4c09d" providerId="Windows Live" clId="Web-{97FBA2E0-F63B-4172-9D5F-1050FBE723E3}" dt="2021-07-20T10:46:10.618" v="214"/>
          <ac:picMkLst>
            <pc:docMk/>
            <pc:sldMk cId="1475274329" sldId="269"/>
            <ac:picMk id="5" creationId="{2C05A33C-E174-4FAF-9DD1-C4353795C3FA}"/>
          </ac:picMkLst>
        </pc:picChg>
        <pc:picChg chg="add mod">
          <ac:chgData name="Álvaro Caseiro Moreno" userId="e9faede16ae4c09d" providerId="Windows Live" clId="Web-{97FBA2E0-F63B-4172-9D5F-1050FBE723E3}" dt="2021-07-20T10:49:25.528" v="250" actId="1076"/>
          <ac:picMkLst>
            <pc:docMk/>
            <pc:sldMk cId="1475274329" sldId="269"/>
            <ac:picMk id="9" creationId="{D10B26A1-7291-4B9F-BBA1-0D746A47EC07}"/>
          </ac:picMkLst>
        </pc:picChg>
        <pc:picChg chg="add mod">
          <ac:chgData name="Álvaro Caseiro Moreno" userId="e9faede16ae4c09d" providerId="Windows Live" clId="Web-{97FBA2E0-F63B-4172-9D5F-1050FBE723E3}" dt="2021-07-20T10:46:52.119" v="225" actId="1076"/>
          <ac:picMkLst>
            <pc:docMk/>
            <pc:sldMk cId="1475274329" sldId="269"/>
            <ac:picMk id="11" creationId="{5A141E3C-97C1-44B5-8FD6-9F3D34CE16E2}"/>
          </ac:picMkLst>
        </pc:picChg>
      </pc:sldChg>
      <pc:sldChg chg="addSp delSp modSp add replId">
        <pc:chgData name="Álvaro Caseiro Moreno" userId="e9faede16ae4c09d" providerId="Windows Live" clId="Web-{97FBA2E0-F63B-4172-9D5F-1050FBE723E3}" dt="2021-07-20T11:17:33.434" v="715" actId="1076"/>
        <pc:sldMkLst>
          <pc:docMk/>
          <pc:sldMk cId="2797634026" sldId="270"/>
        </pc:sldMkLst>
        <pc:spChg chg="mod">
          <ac:chgData name="Álvaro Caseiro Moreno" userId="e9faede16ae4c09d" providerId="Windows Live" clId="Web-{97FBA2E0-F63B-4172-9D5F-1050FBE723E3}" dt="2021-07-20T11:17:14.512" v="707" actId="20577"/>
          <ac:spMkLst>
            <pc:docMk/>
            <pc:sldMk cId="2797634026" sldId="270"/>
            <ac:spMk id="2" creationId="{6E242589-919B-4701-9442-971677039EDA}"/>
          </ac:spMkLst>
        </pc:spChg>
        <pc:picChg chg="add mod">
          <ac:chgData name="Álvaro Caseiro Moreno" userId="e9faede16ae4c09d" providerId="Windows Live" clId="Web-{97FBA2E0-F63B-4172-9D5F-1050FBE723E3}" dt="2021-07-20T11:17:33.434" v="715" actId="1076"/>
          <ac:picMkLst>
            <pc:docMk/>
            <pc:sldMk cId="2797634026" sldId="270"/>
            <ac:picMk id="3" creationId="{6624138E-66C4-4B9C-B344-E54CA91A3E73}"/>
          </ac:picMkLst>
        </pc:picChg>
        <pc:picChg chg="del">
          <ac:chgData name="Álvaro Caseiro Moreno" userId="e9faede16ae4c09d" providerId="Windows Live" clId="Web-{97FBA2E0-F63B-4172-9D5F-1050FBE723E3}" dt="2021-07-20T11:02:15.777" v="418"/>
          <ac:picMkLst>
            <pc:docMk/>
            <pc:sldMk cId="2797634026" sldId="270"/>
            <ac:picMk id="4" creationId="{A7D894AB-48C4-4F99-B3CD-0CE2E22D1301}"/>
          </ac:picMkLst>
        </pc:picChg>
        <pc:picChg chg="del">
          <ac:chgData name="Álvaro Caseiro Moreno" userId="e9faede16ae4c09d" providerId="Windows Live" clId="Web-{97FBA2E0-F63B-4172-9D5F-1050FBE723E3}" dt="2021-07-20T11:02:16.386" v="419"/>
          <ac:picMkLst>
            <pc:docMk/>
            <pc:sldMk cId="2797634026" sldId="270"/>
            <ac:picMk id="5" creationId="{406D8181-F8A6-4A97-9648-B2F383861E0F}"/>
          </ac:picMkLst>
        </pc:picChg>
        <pc:picChg chg="del">
          <ac:chgData name="Álvaro Caseiro Moreno" userId="e9faede16ae4c09d" providerId="Windows Live" clId="Web-{97FBA2E0-F63B-4172-9D5F-1050FBE723E3}" dt="2021-07-20T11:02:17.121" v="420"/>
          <ac:picMkLst>
            <pc:docMk/>
            <pc:sldMk cId="2797634026" sldId="270"/>
            <ac:picMk id="6" creationId="{0EA7B884-A9D5-4954-97B1-3AFF8A4FF812}"/>
          </ac:picMkLst>
        </pc:picChg>
        <pc:picChg chg="add mod">
          <ac:chgData name="Álvaro Caseiro Moreno" userId="e9faede16ae4c09d" providerId="Windows Live" clId="Web-{97FBA2E0-F63B-4172-9D5F-1050FBE723E3}" dt="2021-07-20T11:17:21.356" v="709" actId="1076"/>
          <ac:picMkLst>
            <pc:docMk/>
            <pc:sldMk cId="2797634026" sldId="270"/>
            <ac:picMk id="7" creationId="{275413A1-2362-4639-BFB2-1AC65352E619}"/>
          </ac:picMkLst>
        </pc:picChg>
        <pc:picChg chg="add del mod">
          <ac:chgData name="Álvaro Caseiro Moreno" userId="e9faede16ae4c09d" providerId="Windows Live" clId="Web-{97FBA2E0-F63B-4172-9D5F-1050FBE723E3}" dt="2021-07-20T11:04:10.482" v="461"/>
          <ac:picMkLst>
            <pc:docMk/>
            <pc:sldMk cId="2797634026" sldId="270"/>
            <ac:picMk id="9" creationId="{CEE2982B-8D8D-47BD-9426-1CA440D7754E}"/>
          </ac:picMkLst>
        </pc:picChg>
      </pc:sldChg>
      <pc:sldChg chg="addSp delSp modSp add replId">
        <pc:chgData name="Álvaro Caseiro Moreno" userId="e9faede16ae4c09d" providerId="Windows Live" clId="Web-{97FBA2E0-F63B-4172-9D5F-1050FBE723E3}" dt="2021-07-20T11:17:01.949" v="701" actId="1076"/>
        <pc:sldMkLst>
          <pc:docMk/>
          <pc:sldMk cId="297783659" sldId="271"/>
        </pc:sldMkLst>
        <pc:spChg chg="mod">
          <ac:chgData name="Álvaro Caseiro Moreno" userId="e9faede16ae4c09d" providerId="Windows Live" clId="Web-{97FBA2E0-F63B-4172-9D5F-1050FBE723E3}" dt="2021-07-20T11:14:56.322" v="667" actId="20577"/>
          <ac:spMkLst>
            <pc:docMk/>
            <pc:sldMk cId="297783659" sldId="271"/>
            <ac:spMk id="2" creationId="{6E242589-919B-4701-9442-971677039EDA}"/>
          </ac:spMkLst>
        </pc:spChg>
        <pc:picChg chg="add mod modCrop">
          <ac:chgData name="Álvaro Caseiro Moreno" userId="e9faede16ae4c09d" providerId="Windows Live" clId="Web-{97FBA2E0-F63B-4172-9D5F-1050FBE723E3}" dt="2021-07-20T11:16:51.965" v="700" actId="1076"/>
          <ac:picMkLst>
            <pc:docMk/>
            <pc:sldMk cId="297783659" sldId="271"/>
            <ac:picMk id="3" creationId="{C9368D8B-EAE0-45FA-BA88-4F4EBA2D4D4D}"/>
          </ac:picMkLst>
        </pc:picChg>
        <pc:picChg chg="del">
          <ac:chgData name="Álvaro Caseiro Moreno" userId="e9faede16ae4c09d" providerId="Windows Live" clId="Web-{97FBA2E0-F63B-4172-9D5F-1050FBE723E3}" dt="2021-07-20T11:03:04.559" v="442"/>
          <ac:picMkLst>
            <pc:docMk/>
            <pc:sldMk cId="297783659" sldId="271"/>
            <ac:picMk id="4" creationId="{A7D894AB-48C4-4F99-B3CD-0CE2E22D1301}"/>
          </ac:picMkLst>
        </pc:picChg>
        <pc:picChg chg="del">
          <ac:chgData name="Álvaro Caseiro Moreno" userId="e9faede16ae4c09d" providerId="Windows Live" clId="Web-{97FBA2E0-F63B-4172-9D5F-1050FBE723E3}" dt="2021-07-20T11:03:05.153" v="443"/>
          <ac:picMkLst>
            <pc:docMk/>
            <pc:sldMk cId="297783659" sldId="271"/>
            <ac:picMk id="5" creationId="{406D8181-F8A6-4A97-9648-B2F383861E0F}"/>
          </ac:picMkLst>
        </pc:picChg>
        <pc:picChg chg="del">
          <ac:chgData name="Álvaro Caseiro Moreno" userId="e9faede16ae4c09d" providerId="Windows Live" clId="Web-{97FBA2E0-F63B-4172-9D5F-1050FBE723E3}" dt="2021-07-20T11:03:05.778" v="444"/>
          <ac:picMkLst>
            <pc:docMk/>
            <pc:sldMk cId="297783659" sldId="271"/>
            <ac:picMk id="6" creationId="{0EA7B884-A9D5-4954-97B1-3AFF8A4FF812}"/>
          </ac:picMkLst>
        </pc:picChg>
        <pc:picChg chg="add del mod">
          <ac:chgData name="Álvaro Caseiro Moreno" userId="e9faede16ae4c09d" providerId="Windows Live" clId="Web-{97FBA2E0-F63B-4172-9D5F-1050FBE723E3}" dt="2021-07-20T11:15:40.745" v="678"/>
          <ac:picMkLst>
            <pc:docMk/>
            <pc:sldMk cId="297783659" sldId="271"/>
            <ac:picMk id="7" creationId="{E630880A-7E7E-4562-81CD-6BB8653F76E1}"/>
          </ac:picMkLst>
        </pc:picChg>
        <pc:picChg chg="add mod">
          <ac:chgData name="Álvaro Caseiro Moreno" userId="e9faede16ae4c09d" providerId="Windows Live" clId="Web-{97FBA2E0-F63B-4172-9D5F-1050FBE723E3}" dt="2021-07-20T11:17:01.949" v="701" actId="1076"/>
          <ac:picMkLst>
            <pc:docMk/>
            <pc:sldMk cId="297783659" sldId="271"/>
            <ac:picMk id="9" creationId="{3386561E-DC06-4591-964B-B16A6C615CD3}"/>
          </ac:picMkLst>
        </pc:picChg>
        <pc:picChg chg="add mod">
          <ac:chgData name="Álvaro Caseiro Moreno" userId="e9faede16ae4c09d" providerId="Windows Live" clId="Web-{97FBA2E0-F63B-4172-9D5F-1050FBE723E3}" dt="2021-07-20T11:16:49.246" v="699" actId="1076"/>
          <ac:picMkLst>
            <pc:docMk/>
            <pc:sldMk cId="297783659" sldId="271"/>
            <ac:picMk id="11" creationId="{E1A546DF-36DE-4526-9A1F-98BC6641AC3E}"/>
          </ac:picMkLst>
        </pc:picChg>
      </pc:sldChg>
      <pc:sldChg chg="addSp delSp modSp add replId">
        <pc:chgData name="Álvaro Caseiro Moreno" userId="e9faede16ae4c09d" providerId="Windows Live" clId="Web-{97FBA2E0-F63B-4172-9D5F-1050FBE723E3}" dt="2021-07-20T11:34:37.031" v="1091"/>
        <pc:sldMkLst>
          <pc:docMk/>
          <pc:sldMk cId="3779861272" sldId="272"/>
        </pc:sldMkLst>
        <pc:spChg chg="mod">
          <ac:chgData name="Álvaro Caseiro Moreno" userId="e9faede16ae4c09d" providerId="Windows Live" clId="Web-{97FBA2E0-F63B-4172-9D5F-1050FBE723E3}" dt="2021-07-20T11:17:26.622" v="711" actId="20577"/>
          <ac:spMkLst>
            <pc:docMk/>
            <pc:sldMk cId="3779861272" sldId="272"/>
            <ac:spMk id="2" creationId="{6E242589-919B-4701-9442-971677039EDA}"/>
          </ac:spMkLst>
        </pc:spChg>
        <pc:spChg chg="add mod">
          <ac:chgData name="Álvaro Caseiro Moreno" userId="e9faede16ae4c09d" providerId="Windows Live" clId="Web-{97FBA2E0-F63B-4172-9D5F-1050FBE723E3}" dt="2021-07-20T11:32:50.248" v="1027" actId="1076"/>
          <ac:spMkLst>
            <pc:docMk/>
            <pc:sldMk cId="3779861272" sldId="272"/>
            <ac:spMk id="4" creationId="{00614E14-1F44-4A2C-98EC-EE78BB7B5400}"/>
          </ac:spMkLst>
        </pc:spChg>
        <pc:spChg chg="add del mod ord">
          <ac:chgData name="Álvaro Caseiro Moreno" userId="e9faede16ae4c09d" providerId="Windows Live" clId="Web-{97FBA2E0-F63B-4172-9D5F-1050FBE723E3}" dt="2021-07-20T11:32:38.623" v="1024"/>
          <ac:spMkLst>
            <pc:docMk/>
            <pc:sldMk cId="3779861272" sldId="272"/>
            <ac:spMk id="5" creationId="{918B4F42-B9AC-4D83-873F-5E46E39CDC10}"/>
          </ac:spMkLst>
        </pc:spChg>
        <pc:spChg chg="add del mod">
          <ac:chgData name="Álvaro Caseiro Moreno" userId="e9faede16ae4c09d" providerId="Windows Live" clId="Web-{97FBA2E0-F63B-4172-9D5F-1050FBE723E3}" dt="2021-07-20T11:32:39.967" v="1025"/>
          <ac:spMkLst>
            <pc:docMk/>
            <pc:sldMk cId="3779861272" sldId="272"/>
            <ac:spMk id="6" creationId="{FD81C97A-232B-4C66-BE7C-0C66E7EB0A54}"/>
          </ac:spMkLst>
        </pc:spChg>
        <pc:spChg chg="ord">
          <ac:chgData name="Álvaro Caseiro Moreno" userId="e9faede16ae4c09d" providerId="Windows Live" clId="Web-{97FBA2E0-F63B-4172-9D5F-1050FBE723E3}" dt="2021-07-20T11:22:55.018" v="808"/>
          <ac:spMkLst>
            <pc:docMk/>
            <pc:sldMk cId="3779861272" sldId="272"/>
            <ac:spMk id="8" creationId="{4102E8E4-3982-4884-AA0F-68EC37047387}"/>
          </ac:spMkLst>
        </pc:spChg>
        <pc:spChg chg="add mod ord">
          <ac:chgData name="Álvaro Caseiro Moreno" userId="e9faede16ae4c09d" providerId="Windows Live" clId="Web-{97FBA2E0-F63B-4172-9D5F-1050FBE723E3}" dt="2021-07-20T11:33:35.874" v="1058" actId="1076"/>
          <ac:spMkLst>
            <pc:docMk/>
            <pc:sldMk cId="3779861272" sldId="272"/>
            <ac:spMk id="9" creationId="{746FDF8F-1ED0-4D25-943F-1B419D715B0D}"/>
          </ac:spMkLst>
        </pc:spChg>
        <pc:spChg chg="add mod ord">
          <ac:chgData name="Álvaro Caseiro Moreno" userId="e9faede16ae4c09d" providerId="Windows Live" clId="Web-{97FBA2E0-F63B-4172-9D5F-1050FBE723E3}" dt="2021-07-20T11:34:25.359" v="1087" actId="1076"/>
          <ac:spMkLst>
            <pc:docMk/>
            <pc:sldMk cId="3779861272" sldId="272"/>
            <ac:spMk id="11" creationId="{F5E6652A-4665-4D3F-BCFA-608BDF05CF10}"/>
          </ac:spMkLst>
        </pc:spChg>
        <pc:spChg chg="add mod">
          <ac:chgData name="Álvaro Caseiro Moreno" userId="e9faede16ae4c09d" providerId="Windows Live" clId="Web-{97FBA2E0-F63B-4172-9D5F-1050FBE723E3}" dt="2021-07-20T11:32:50.264" v="1028" actId="1076"/>
          <ac:spMkLst>
            <pc:docMk/>
            <pc:sldMk cId="3779861272" sldId="272"/>
            <ac:spMk id="13" creationId="{A5A87B74-9999-44E8-9D44-60FCB1643C6F}"/>
          </ac:spMkLst>
        </pc:spChg>
        <pc:spChg chg="add mod">
          <ac:chgData name="Álvaro Caseiro Moreno" userId="e9faede16ae4c09d" providerId="Windows Live" clId="Web-{97FBA2E0-F63B-4172-9D5F-1050FBE723E3}" dt="2021-07-20T11:32:50.264" v="1029" actId="1076"/>
          <ac:spMkLst>
            <pc:docMk/>
            <pc:sldMk cId="3779861272" sldId="272"/>
            <ac:spMk id="14" creationId="{424C58CA-9417-46C4-93AA-6DD69E576C8C}"/>
          </ac:spMkLst>
        </pc:spChg>
        <pc:spChg chg="add mod">
          <ac:chgData name="Álvaro Caseiro Moreno" userId="e9faede16ae4c09d" providerId="Windows Live" clId="Web-{97FBA2E0-F63B-4172-9D5F-1050FBE723E3}" dt="2021-07-20T11:32:50.264" v="1030" actId="1076"/>
          <ac:spMkLst>
            <pc:docMk/>
            <pc:sldMk cId="3779861272" sldId="272"/>
            <ac:spMk id="15" creationId="{A9904F47-8970-47E8-B9B7-8FBDCB4DF4E6}"/>
          </ac:spMkLst>
        </pc:spChg>
        <pc:spChg chg="add del mod">
          <ac:chgData name="Álvaro Caseiro Moreno" userId="e9faede16ae4c09d" providerId="Windows Live" clId="Web-{97FBA2E0-F63B-4172-9D5F-1050FBE723E3}" dt="2021-07-20T11:32:50.279" v="1031" actId="1076"/>
          <ac:spMkLst>
            <pc:docMk/>
            <pc:sldMk cId="3779861272" sldId="272"/>
            <ac:spMk id="16" creationId="{3935209E-AE29-46C6-8E3C-A871050C30C1}"/>
          </ac:spMkLst>
        </pc:spChg>
        <pc:spChg chg="add mod ord">
          <ac:chgData name="Álvaro Caseiro Moreno" userId="e9faede16ae4c09d" providerId="Windows Live" clId="Web-{97FBA2E0-F63B-4172-9D5F-1050FBE723E3}" dt="2021-07-20T11:32:50.248" v="1026" actId="1076"/>
          <ac:spMkLst>
            <pc:docMk/>
            <pc:sldMk cId="3779861272" sldId="272"/>
            <ac:spMk id="17" creationId="{F6D85CCC-33F6-4B76-BC84-A0F65912378A}"/>
          </ac:spMkLst>
        </pc:spChg>
        <pc:spChg chg="add del mod">
          <ac:chgData name="Álvaro Caseiro Moreno" userId="e9faede16ae4c09d" providerId="Windows Live" clId="Web-{97FBA2E0-F63B-4172-9D5F-1050FBE723E3}" dt="2021-07-20T11:28:59.869" v="898"/>
          <ac:spMkLst>
            <pc:docMk/>
            <pc:sldMk cId="3779861272" sldId="272"/>
            <ac:spMk id="18" creationId="{925F5D3E-5F61-4CA1-98E2-4356CAB8BC28}"/>
          </ac:spMkLst>
        </pc:spChg>
        <pc:spChg chg="add del mod">
          <ac:chgData name="Álvaro Caseiro Moreno" userId="e9faede16ae4c09d" providerId="Windows Live" clId="Web-{97FBA2E0-F63B-4172-9D5F-1050FBE723E3}" dt="2021-07-20T11:26:41.663" v="863"/>
          <ac:spMkLst>
            <pc:docMk/>
            <pc:sldMk cId="3779861272" sldId="272"/>
            <ac:spMk id="19" creationId="{020FB2F5-0E84-4456-98B8-9A39DBF3875A}"/>
          </ac:spMkLst>
        </pc:spChg>
        <pc:spChg chg="add mod">
          <ac:chgData name="Álvaro Caseiro Moreno" userId="e9faede16ae4c09d" providerId="Windows Live" clId="Web-{97FBA2E0-F63B-4172-9D5F-1050FBE723E3}" dt="2021-07-20T11:33:35.858" v="1054" actId="1076"/>
          <ac:spMkLst>
            <pc:docMk/>
            <pc:sldMk cId="3779861272" sldId="272"/>
            <ac:spMk id="20" creationId="{B82471F7-8B6A-4D75-8550-28CAF17AE18C}"/>
          </ac:spMkLst>
        </pc:spChg>
        <pc:spChg chg="add mod">
          <ac:chgData name="Álvaro Caseiro Moreno" userId="e9faede16ae4c09d" providerId="Windows Live" clId="Web-{97FBA2E0-F63B-4172-9D5F-1050FBE723E3}" dt="2021-07-20T11:33:35.858" v="1055" actId="1076"/>
          <ac:spMkLst>
            <pc:docMk/>
            <pc:sldMk cId="3779861272" sldId="272"/>
            <ac:spMk id="21" creationId="{6E30F8B4-71CE-4F37-9EC3-04AC2547B602}"/>
          </ac:spMkLst>
        </pc:spChg>
        <pc:spChg chg="add mod">
          <ac:chgData name="Álvaro Caseiro Moreno" userId="e9faede16ae4c09d" providerId="Windows Live" clId="Web-{97FBA2E0-F63B-4172-9D5F-1050FBE723E3}" dt="2021-07-20T11:33:35.858" v="1056" actId="1076"/>
          <ac:spMkLst>
            <pc:docMk/>
            <pc:sldMk cId="3779861272" sldId="272"/>
            <ac:spMk id="22" creationId="{AF0E2E25-1336-42C0-A113-5798FD597ED3}"/>
          </ac:spMkLst>
        </pc:spChg>
        <pc:spChg chg="add mod">
          <ac:chgData name="Álvaro Caseiro Moreno" userId="e9faede16ae4c09d" providerId="Windows Live" clId="Web-{97FBA2E0-F63B-4172-9D5F-1050FBE723E3}" dt="2021-07-20T11:33:35.874" v="1057" actId="1076"/>
          <ac:spMkLst>
            <pc:docMk/>
            <pc:sldMk cId="3779861272" sldId="272"/>
            <ac:spMk id="23" creationId="{D80E7663-CF4F-43F2-B004-C90A127FD0CB}"/>
          </ac:spMkLst>
        </pc:spChg>
        <pc:spChg chg="add del">
          <ac:chgData name="Álvaro Caseiro Moreno" userId="e9faede16ae4c09d" providerId="Windows Live" clId="Web-{97FBA2E0-F63B-4172-9D5F-1050FBE723E3}" dt="2021-07-20T11:28:50.822" v="895"/>
          <ac:spMkLst>
            <pc:docMk/>
            <pc:sldMk cId="3779861272" sldId="272"/>
            <ac:spMk id="24" creationId="{F8A5C740-0DFD-4778-B194-319567C5EEC6}"/>
          </ac:spMkLst>
        </pc:spChg>
        <pc:spChg chg="add del">
          <ac:chgData name="Álvaro Caseiro Moreno" userId="e9faede16ae4c09d" providerId="Windows Live" clId="Web-{97FBA2E0-F63B-4172-9D5F-1050FBE723E3}" dt="2021-07-20T11:28:50.822" v="894"/>
          <ac:spMkLst>
            <pc:docMk/>
            <pc:sldMk cId="3779861272" sldId="272"/>
            <ac:spMk id="25" creationId="{2C7357A6-B8D6-4F5E-902B-1E24D7B0FEFE}"/>
          </ac:spMkLst>
        </pc:spChg>
        <pc:spChg chg="add del">
          <ac:chgData name="Álvaro Caseiro Moreno" userId="e9faede16ae4c09d" providerId="Windows Live" clId="Web-{97FBA2E0-F63B-4172-9D5F-1050FBE723E3}" dt="2021-07-20T11:28:50.822" v="893"/>
          <ac:spMkLst>
            <pc:docMk/>
            <pc:sldMk cId="3779861272" sldId="272"/>
            <ac:spMk id="26" creationId="{ABDD7476-FBD3-4BBB-ABEF-695431358E8D}"/>
          </ac:spMkLst>
        </pc:spChg>
        <pc:spChg chg="add del">
          <ac:chgData name="Álvaro Caseiro Moreno" userId="e9faede16ae4c09d" providerId="Windows Live" clId="Web-{97FBA2E0-F63B-4172-9D5F-1050FBE723E3}" dt="2021-07-20T11:28:50.822" v="892"/>
          <ac:spMkLst>
            <pc:docMk/>
            <pc:sldMk cId="3779861272" sldId="272"/>
            <ac:spMk id="27" creationId="{D1840841-161D-4AB8-B598-B4F39E651B66}"/>
          </ac:spMkLst>
        </pc:spChg>
        <pc:spChg chg="add del">
          <ac:chgData name="Álvaro Caseiro Moreno" userId="e9faede16ae4c09d" providerId="Windows Live" clId="Web-{97FBA2E0-F63B-4172-9D5F-1050FBE723E3}" dt="2021-07-20T11:28:50.822" v="891"/>
          <ac:spMkLst>
            <pc:docMk/>
            <pc:sldMk cId="3779861272" sldId="272"/>
            <ac:spMk id="28" creationId="{93D2D214-F409-41BF-BC67-AD35117FE765}"/>
          </ac:spMkLst>
        </pc:spChg>
        <pc:spChg chg="add del">
          <ac:chgData name="Álvaro Caseiro Moreno" userId="e9faede16ae4c09d" providerId="Windows Live" clId="Web-{97FBA2E0-F63B-4172-9D5F-1050FBE723E3}" dt="2021-07-20T11:28:50.822" v="890"/>
          <ac:spMkLst>
            <pc:docMk/>
            <pc:sldMk cId="3779861272" sldId="272"/>
            <ac:spMk id="29" creationId="{2B63AAD7-0C14-44D8-A75C-176FE39772E2}"/>
          </ac:spMkLst>
        </pc:spChg>
        <pc:spChg chg="add mod ord">
          <ac:chgData name="Álvaro Caseiro Moreno" userId="e9faede16ae4c09d" providerId="Windows Live" clId="Web-{97FBA2E0-F63B-4172-9D5F-1050FBE723E3}" dt="2021-07-20T11:33:35.843" v="1053" actId="1076"/>
          <ac:spMkLst>
            <pc:docMk/>
            <pc:sldMk cId="3779861272" sldId="272"/>
            <ac:spMk id="30" creationId="{E68E4D6F-BD48-429E-B895-9C8E176D910D}"/>
          </ac:spMkLst>
        </pc:spChg>
        <pc:spChg chg="add mod">
          <ac:chgData name="Álvaro Caseiro Moreno" userId="e9faede16ae4c09d" providerId="Windows Live" clId="Web-{97FBA2E0-F63B-4172-9D5F-1050FBE723E3}" dt="2021-07-20T11:34:25.328" v="1082" actId="1076"/>
          <ac:spMkLst>
            <pc:docMk/>
            <pc:sldMk cId="3779861272" sldId="272"/>
            <ac:spMk id="31" creationId="{CC64ACE7-198E-422C-B919-68EB3AD8E959}"/>
          </ac:spMkLst>
        </pc:spChg>
        <pc:spChg chg="add del mod">
          <ac:chgData name="Álvaro Caseiro Moreno" userId="e9faede16ae4c09d" providerId="Windows Live" clId="Web-{97FBA2E0-F63B-4172-9D5F-1050FBE723E3}" dt="2021-07-20T11:30:34.683" v="955"/>
          <ac:spMkLst>
            <pc:docMk/>
            <pc:sldMk cId="3779861272" sldId="272"/>
            <ac:spMk id="32" creationId="{926043C3-58F7-41ED-9152-FD5DC27503A1}"/>
          </ac:spMkLst>
        </pc:spChg>
        <pc:spChg chg="add mod">
          <ac:chgData name="Álvaro Caseiro Moreno" userId="e9faede16ae4c09d" providerId="Windows Live" clId="Web-{97FBA2E0-F63B-4172-9D5F-1050FBE723E3}" dt="2021-07-20T11:34:25.328" v="1083" actId="1076"/>
          <ac:spMkLst>
            <pc:docMk/>
            <pc:sldMk cId="3779861272" sldId="272"/>
            <ac:spMk id="33" creationId="{30A6EA94-B554-4F7F-8319-AD5F8E5530E7}"/>
          </ac:spMkLst>
        </pc:spChg>
        <pc:spChg chg="add mod">
          <ac:chgData name="Álvaro Caseiro Moreno" userId="e9faede16ae4c09d" providerId="Windows Live" clId="Web-{97FBA2E0-F63B-4172-9D5F-1050FBE723E3}" dt="2021-07-20T11:34:25.344" v="1084" actId="1076"/>
          <ac:spMkLst>
            <pc:docMk/>
            <pc:sldMk cId="3779861272" sldId="272"/>
            <ac:spMk id="34" creationId="{954126C3-EB98-4312-A046-E125AF19E5F2}"/>
          </ac:spMkLst>
        </pc:spChg>
        <pc:spChg chg="add mod">
          <ac:chgData name="Álvaro Caseiro Moreno" userId="e9faede16ae4c09d" providerId="Windows Live" clId="Web-{97FBA2E0-F63B-4172-9D5F-1050FBE723E3}" dt="2021-07-20T11:34:25.344" v="1085" actId="1076"/>
          <ac:spMkLst>
            <pc:docMk/>
            <pc:sldMk cId="3779861272" sldId="272"/>
            <ac:spMk id="35" creationId="{D65B3461-A96E-42D9-B9AA-4101147551AD}"/>
          </ac:spMkLst>
        </pc:spChg>
        <pc:spChg chg="add mod">
          <ac:chgData name="Álvaro Caseiro Moreno" userId="e9faede16ae4c09d" providerId="Windows Live" clId="Web-{97FBA2E0-F63B-4172-9D5F-1050FBE723E3}" dt="2021-07-20T11:34:25.359" v="1086" actId="1076"/>
          <ac:spMkLst>
            <pc:docMk/>
            <pc:sldMk cId="3779861272" sldId="272"/>
            <ac:spMk id="36" creationId="{A536D517-B4FA-47E6-87E3-D69B0372D6FD}"/>
          </ac:spMkLst>
        </pc:spChg>
        <pc:spChg chg="add mod">
          <ac:chgData name="Álvaro Caseiro Moreno" userId="e9faede16ae4c09d" providerId="Windows Live" clId="Web-{97FBA2E0-F63B-4172-9D5F-1050FBE723E3}" dt="2021-07-20T11:34:08.390" v="1069" actId="1076"/>
          <ac:spMkLst>
            <pc:docMk/>
            <pc:sldMk cId="3779861272" sldId="272"/>
            <ac:spMk id="37" creationId="{7A020AB7-00F9-46F6-855C-74B79536D6DC}"/>
          </ac:spMkLst>
        </pc:spChg>
        <pc:spChg chg="add mod">
          <ac:chgData name="Álvaro Caseiro Moreno" userId="e9faede16ae4c09d" providerId="Windows Live" clId="Web-{97FBA2E0-F63B-4172-9D5F-1050FBE723E3}" dt="2021-07-20T11:34:08.406" v="1070" actId="1076"/>
          <ac:spMkLst>
            <pc:docMk/>
            <pc:sldMk cId="3779861272" sldId="272"/>
            <ac:spMk id="38" creationId="{8C7DC1C0-73CE-4F15-BB91-1D9CAE7E9F5B}"/>
          </ac:spMkLst>
        </pc:spChg>
        <pc:spChg chg="add mod">
          <ac:chgData name="Álvaro Caseiro Moreno" userId="e9faede16ae4c09d" providerId="Windows Live" clId="Web-{97FBA2E0-F63B-4172-9D5F-1050FBE723E3}" dt="2021-07-20T11:34:08.406" v="1071" actId="1076"/>
          <ac:spMkLst>
            <pc:docMk/>
            <pc:sldMk cId="3779861272" sldId="272"/>
            <ac:spMk id="39" creationId="{76030108-32CE-4130-939F-9D17D618A3B1}"/>
          </ac:spMkLst>
        </pc:spChg>
        <pc:spChg chg="add mod">
          <ac:chgData name="Álvaro Caseiro Moreno" userId="e9faede16ae4c09d" providerId="Windows Live" clId="Web-{97FBA2E0-F63B-4172-9D5F-1050FBE723E3}" dt="2021-07-20T11:34:08.421" v="1072" actId="1076"/>
          <ac:spMkLst>
            <pc:docMk/>
            <pc:sldMk cId="3779861272" sldId="272"/>
            <ac:spMk id="40" creationId="{51208903-52EB-4047-B767-FB73F613F358}"/>
          </ac:spMkLst>
        </pc:spChg>
        <pc:spChg chg="add mod">
          <ac:chgData name="Álvaro Caseiro Moreno" userId="e9faede16ae4c09d" providerId="Windows Live" clId="Web-{97FBA2E0-F63B-4172-9D5F-1050FBE723E3}" dt="2021-07-20T11:34:08.421" v="1073" actId="1076"/>
          <ac:spMkLst>
            <pc:docMk/>
            <pc:sldMk cId="3779861272" sldId="272"/>
            <ac:spMk id="41" creationId="{5EE3EF4D-0DDC-4C82-BAE9-39D62F933457}"/>
          </ac:spMkLst>
        </pc:spChg>
        <pc:spChg chg="add mod">
          <ac:chgData name="Álvaro Caseiro Moreno" userId="e9faede16ae4c09d" providerId="Windows Live" clId="Web-{97FBA2E0-F63B-4172-9D5F-1050FBE723E3}" dt="2021-07-20T11:34:08.421" v="1074" actId="1076"/>
          <ac:spMkLst>
            <pc:docMk/>
            <pc:sldMk cId="3779861272" sldId="272"/>
            <ac:spMk id="42" creationId="{DB08FB70-4C2B-4BF0-9F4B-8EE07E2D5A64}"/>
          </ac:spMkLst>
        </pc:spChg>
        <pc:spChg chg="add mod">
          <ac:chgData name="Álvaro Caseiro Moreno" userId="e9faede16ae4c09d" providerId="Windows Live" clId="Web-{97FBA2E0-F63B-4172-9D5F-1050FBE723E3}" dt="2021-07-20T11:34:19.687" v="1076" actId="1076"/>
          <ac:spMkLst>
            <pc:docMk/>
            <pc:sldMk cId="3779861272" sldId="272"/>
            <ac:spMk id="43" creationId="{DC3AD8FA-07AF-48F5-A96C-88E7E8FAA58D}"/>
          </ac:spMkLst>
        </pc:spChg>
        <pc:spChg chg="add mod">
          <ac:chgData name="Álvaro Caseiro Moreno" userId="e9faede16ae4c09d" providerId="Windows Live" clId="Web-{97FBA2E0-F63B-4172-9D5F-1050FBE723E3}" dt="2021-07-20T11:34:19.703" v="1077" actId="1076"/>
          <ac:spMkLst>
            <pc:docMk/>
            <pc:sldMk cId="3779861272" sldId="272"/>
            <ac:spMk id="44" creationId="{94103B86-A3E7-40BD-A335-17B79BAA43DA}"/>
          </ac:spMkLst>
        </pc:spChg>
        <pc:spChg chg="add mod">
          <ac:chgData name="Álvaro Caseiro Moreno" userId="e9faede16ae4c09d" providerId="Windows Live" clId="Web-{97FBA2E0-F63B-4172-9D5F-1050FBE723E3}" dt="2021-07-20T11:34:19.703" v="1078" actId="1076"/>
          <ac:spMkLst>
            <pc:docMk/>
            <pc:sldMk cId="3779861272" sldId="272"/>
            <ac:spMk id="45" creationId="{CE08832D-33AB-4891-A82A-70E33FA34CEE}"/>
          </ac:spMkLst>
        </pc:spChg>
        <pc:spChg chg="add mod">
          <ac:chgData name="Álvaro Caseiro Moreno" userId="e9faede16ae4c09d" providerId="Windows Live" clId="Web-{97FBA2E0-F63B-4172-9D5F-1050FBE723E3}" dt="2021-07-20T11:34:19.703" v="1079" actId="1076"/>
          <ac:spMkLst>
            <pc:docMk/>
            <pc:sldMk cId="3779861272" sldId="272"/>
            <ac:spMk id="46" creationId="{70B936D6-3B01-41E1-A7CD-B323F7F6BDC1}"/>
          </ac:spMkLst>
        </pc:spChg>
        <pc:spChg chg="add mod">
          <ac:chgData name="Álvaro Caseiro Moreno" userId="e9faede16ae4c09d" providerId="Windows Live" clId="Web-{97FBA2E0-F63B-4172-9D5F-1050FBE723E3}" dt="2021-07-20T11:34:19.719" v="1080" actId="1076"/>
          <ac:spMkLst>
            <pc:docMk/>
            <pc:sldMk cId="3779861272" sldId="272"/>
            <ac:spMk id="47" creationId="{92F938BF-B3CA-4AE4-834D-7E4D2649EE9D}"/>
          </ac:spMkLst>
        </pc:spChg>
        <pc:spChg chg="add mod">
          <ac:chgData name="Álvaro Caseiro Moreno" userId="e9faede16ae4c09d" providerId="Windows Live" clId="Web-{97FBA2E0-F63B-4172-9D5F-1050FBE723E3}" dt="2021-07-20T11:34:19.719" v="1081" actId="1076"/>
          <ac:spMkLst>
            <pc:docMk/>
            <pc:sldMk cId="3779861272" sldId="272"/>
            <ac:spMk id="48" creationId="{F407BB31-F16A-43FD-92AE-58AA14664F69}"/>
          </ac:spMkLst>
        </pc:spChg>
        <pc:spChg chg="add del mod">
          <ac:chgData name="Álvaro Caseiro Moreno" userId="e9faede16ae4c09d" providerId="Windows Live" clId="Web-{97FBA2E0-F63B-4172-9D5F-1050FBE723E3}" dt="2021-07-20T11:34:32.672" v="1089"/>
          <ac:spMkLst>
            <pc:docMk/>
            <pc:sldMk cId="3779861272" sldId="272"/>
            <ac:spMk id="49" creationId="{8761CAC8-D2D8-4EBD-A4F9-0BA5BD6B1119}"/>
          </ac:spMkLst>
        </pc:spChg>
        <pc:spChg chg="add del mod">
          <ac:chgData name="Álvaro Caseiro Moreno" userId="e9faede16ae4c09d" providerId="Windows Live" clId="Web-{97FBA2E0-F63B-4172-9D5F-1050FBE723E3}" dt="2021-07-20T11:34:36.031" v="1090"/>
          <ac:spMkLst>
            <pc:docMk/>
            <pc:sldMk cId="3779861272" sldId="272"/>
            <ac:spMk id="50" creationId="{62EE8F21-4D38-446B-B01A-E3487430E703}"/>
          </ac:spMkLst>
        </pc:spChg>
        <pc:spChg chg="add del mod">
          <ac:chgData name="Álvaro Caseiro Moreno" userId="e9faede16ae4c09d" providerId="Windows Live" clId="Web-{97FBA2E0-F63B-4172-9D5F-1050FBE723E3}" dt="2021-07-20T11:34:37.031" v="1091"/>
          <ac:spMkLst>
            <pc:docMk/>
            <pc:sldMk cId="3779861272" sldId="272"/>
            <ac:spMk id="51" creationId="{C9B3513F-73EC-4FC5-A73B-A429834AE00E}"/>
          </ac:spMkLst>
        </pc:spChg>
        <pc:picChg chg="del">
          <ac:chgData name="Álvaro Caseiro Moreno" userId="e9faede16ae4c09d" providerId="Windows Live" clId="Web-{97FBA2E0-F63B-4172-9D5F-1050FBE723E3}" dt="2021-07-20T11:17:27.825" v="712"/>
          <ac:picMkLst>
            <pc:docMk/>
            <pc:sldMk cId="3779861272" sldId="272"/>
            <ac:picMk id="3" creationId="{6624138E-66C4-4B9C-B344-E54CA91A3E73}"/>
          </ac:picMkLst>
        </pc:picChg>
        <pc:picChg chg="del">
          <ac:chgData name="Álvaro Caseiro Moreno" userId="e9faede16ae4c09d" providerId="Windows Live" clId="Web-{97FBA2E0-F63B-4172-9D5F-1050FBE723E3}" dt="2021-07-20T11:17:28.184" v="713"/>
          <ac:picMkLst>
            <pc:docMk/>
            <pc:sldMk cId="3779861272" sldId="272"/>
            <ac:picMk id="7" creationId="{275413A1-2362-4639-BFB2-1AC65352E619}"/>
          </ac:picMkLst>
        </pc:picChg>
      </pc:sldChg>
    </pc:docChg>
  </pc:docChgLst>
  <pc:docChgLst>
    <pc:chgData name="Álvaro Caseiro Moreno" userId="e9faede16ae4c09d" providerId="Windows Live" clId="Web-{126D9A44-3A6E-4933-B085-66A1E050B93F}"/>
    <pc:docChg chg="addSld delSld modSld addMainMaster delMainMaster">
      <pc:chgData name="Álvaro Caseiro Moreno" userId="e9faede16ae4c09d" providerId="Windows Live" clId="Web-{126D9A44-3A6E-4933-B085-66A1E050B93F}" dt="2021-07-20T10:27:48.770" v="153"/>
      <pc:docMkLst>
        <pc:docMk/>
      </pc:docMkLst>
      <pc:sldChg chg="del">
        <pc:chgData name="Álvaro Caseiro Moreno" userId="e9faede16ae4c09d" providerId="Windows Live" clId="Web-{126D9A44-3A6E-4933-B085-66A1E050B93F}" dt="2021-07-20T09:39:45.883" v="0"/>
        <pc:sldMkLst>
          <pc:docMk/>
          <pc:sldMk cId="2406273178" sldId="256"/>
        </pc:sldMkLst>
      </pc:sldChg>
      <pc:sldChg chg="addSp delSp modSp new del mod setBg">
        <pc:chgData name="Álvaro Caseiro Moreno" userId="e9faede16ae4c09d" providerId="Windows Live" clId="Web-{126D9A44-3A6E-4933-B085-66A1E050B93F}" dt="2021-07-20T10:24:37.697" v="127"/>
        <pc:sldMkLst>
          <pc:docMk/>
          <pc:sldMk cId="3880490885" sldId="256"/>
        </pc:sldMkLst>
        <pc:spChg chg="mod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2" creationId="{E74BA9F6-8FF5-430E-9975-ED7B31375456}"/>
          </ac:spMkLst>
        </pc:spChg>
        <pc:spChg chg="mod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3" creationId="{AD3BFA5D-828E-4697-948F-C6F1CD86AC84}"/>
          </ac:spMkLst>
        </pc:spChg>
        <pc:spChg chg="add del">
          <ac:chgData name="Álvaro Caseiro Moreno" userId="e9faede16ae4c09d" providerId="Windows Live" clId="Web-{126D9A44-3A6E-4933-B085-66A1E050B93F}" dt="2021-07-20T09:40:52.590" v="6"/>
          <ac:spMkLst>
            <pc:docMk/>
            <pc:sldMk cId="3880490885" sldId="256"/>
            <ac:spMk id="5" creationId="{330C7DD7-02AC-4BF2-9004-DE691621C190}"/>
          </ac:spMkLst>
        </pc:spChg>
        <pc:spChg chg="add del">
          <ac:chgData name="Álvaro Caseiro Moreno" userId="e9faede16ae4c09d" providerId="Windows Live" clId="Web-{126D9A44-3A6E-4933-B085-66A1E050B93F}" dt="2021-07-20T09:40:52.590" v="6"/>
          <ac:spMkLst>
            <pc:docMk/>
            <pc:sldMk cId="3880490885" sldId="256"/>
            <ac:spMk id="6" creationId="{94A306BA-F168-4DFA-A57A-F4A753B03287}"/>
          </ac:spMkLst>
        </pc:spChg>
        <pc:spChg chg="add del">
          <ac:chgData name="Álvaro Caseiro Moreno" userId="e9faede16ae4c09d" providerId="Windows Live" clId="Web-{126D9A44-3A6E-4933-B085-66A1E050B93F}" dt="2021-07-20T09:40:52.590" v="6"/>
          <ac:spMkLst>
            <pc:docMk/>
            <pc:sldMk cId="3880490885" sldId="256"/>
            <ac:spMk id="7" creationId="{BCF9984A-22EC-4B7C-A60F-C631C4CD4DEC}"/>
          </ac:spMkLst>
        </pc:spChg>
        <pc:spChg chg="add del">
          <ac:chgData name="Álvaro Caseiro Moreno" userId="e9faede16ae4c09d" providerId="Windows Live" clId="Web-{126D9A44-3A6E-4933-B085-66A1E050B93F}" dt="2021-07-20T09:40:50.090" v="4"/>
          <ac:spMkLst>
            <pc:docMk/>
            <pc:sldMk cId="3880490885" sldId="256"/>
            <ac:spMk id="8" creationId="{D071C0CD-5EFD-45A1-AAFD-61C3D4A65188}"/>
          </ac:spMkLst>
        </pc:spChg>
        <pc:spChg chg="add del">
          <ac:chgData name="Álvaro Caseiro Moreno" userId="e9faede16ae4c09d" providerId="Windows Live" clId="Web-{126D9A44-3A6E-4933-B085-66A1E050B93F}" dt="2021-07-20T09:40:55.090" v="8"/>
          <ac:spMkLst>
            <pc:docMk/>
            <pc:sldMk cId="3880490885" sldId="256"/>
            <ac:spMk id="9" creationId="{AEFDCDD6-2444-445B-B2A6-41F0C73EF955}"/>
          </ac:spMkLst>
        </pc:spChg>
        <pc:spChg chg="add del">
          <ac:chgData name="Álvaro Caseiro Moreno" userId="e9faede16ae4c09d" providerId="Windows Live" clId="Web-{126D9A44-3A6E-4933-B085-66A1E050B93F}" dt="2021-07-20T09:40:50.090" v="4"/>
          <ac:spMkLst>
            <pc:docMk/>
            <pc:sldMk cId="3880490885" sldId="256"/>
            <ac:spMk id="10" creationId="{8A03302C-20A2-4C4F-9760-E85AE1041385}"/>
          </ac:spMkLst>
        </pc:spChg>
        <pc:spChg chg="add del">
          <ac:chgData name="Álvaro Caseiro Moreno" userId="e9faede16ae4c09d" providerId="Windows Live" clId="Web-{126D9A44-3A6E-4933-B085-66A1E050B93F}" dt="2021-07-20T09:40:55.090" v="8"/>
          <ac:spMkLst>
            <pc:docMk/>
            <pc:sldMk cId="3880490885" sldId="256"/>
            <ac:spMk id="11" creationId="{AA927C3B-99B6-4CC8-9B17-E037F8499584}"/>
          </ac:spMkLst>
        </pc:spChg>
        <pc:spChg chg="add del">
          <ac:chgData name="Álvaro Caseiro Moreno" userId="e9faede16ae4c09d" providerId="Windows Live" clId="Web-{126D9A44-3A6E-4933-B085-66A1E050B93F}" dt="2021-07-20T09:40:50.090" v="4"/>
          <ac:spMkLst>
            <pc:docMk/>
            <pc:sldMk cId="3880490885" sldId="256"/>
            <ac:spMk id="12" creationId="{D00F093B-0739-4429-B30D-D72924D08871}"/>
          </ac:spMkLst>
        </pc:spChg>
        <pc:spChg chg="add del">
          <ac:chgData name="Álvaro Caseiro Moreno" userId="e9faede16ae4c09d" providerId="Windows Live" clId="Web-{126D9A44-3A6E-4933-B085-66A1E050B93F}" dt="2021-07-20T09:40:55.090" v="8"/>
          <ac:spMkLst>
            <pc:docMk/>
            <pc:sldMk cId="3880490885" sldId="256"/>
            <ac:spMk id="13" creationId="{5520CA27-09BA-46BA-BC29-D967DC58E5F4}"/>
          </ac:spMkLst>
        </pc:spChg>
        <pc:spChg chg="add del">
          <ac:chgData name="Álvaro Caseiro Moreno" userId="e9faede16ae4c09d" providerId="Windows Live" clId="Web-{126D9A44-3A6E-4933-B085-66A1E050B93F}" dt="2021-07-20T09:40:50.090" v="4"/>
          <ac:spMkLst>
            <pc:docMk/>
            <pc:sldMk cId="3880490885" sldId="256"/>
            <ac:spMk id="14" creationId="{1BB92999-6A40-480A-8965-2F20DFB032B5}"/>
          </ac:spMkLst>
        </pc:spChg>
        <pc:spChg chg="add del">
          <ac:chgData name="Álvaro Caseiro Moreno" userId="e9faede16ae4c09d" providerId="Windows Live" clId="Web-{126D9A44-3A6E-4933-B085-66A1E050B93F}" dt="2021-07-20T09:40:55.090" v="8"/>
          <ac:spMkLst>
            <pc:docMk/>
            <pc:sldMk cId="3880490885" sldId="256"/>
            <ac:spMk id="15" creationId="{05A849D6-560A-4DCB-8F28-267773C0B065}"/>
          </ac:spMkLst>
        </pc:spChg>
        <pc:spChg chg="add del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17" creationId="{B645BD8A-B13F-463A-9101-4FB883F064BD}"/>
          </ac:spMkLst>
        </pc:spChg>
        <pc:spChg chg="add del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19" creationId="{4B934719-2D81-443B-8FB8-9CA4FFF2EBDE}"/>
          </ac:spMkLst>
        </pc:spChg>
        <pc:spChg chg="add del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22" creationId="{27454EF7-D937-4082-A347-6AEEA9C3BC11}"/>
          </ac:spMkLst>
        </pc:spChg>
        <pc:spChg chg="add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24" creationId="{B645BD8A-B13F-463A-9101-4FB883F064BD}"/>
          </ac:spMkLst>
        </pc:spChg>
        <pc:spChg chg="add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25" creationId="{94003B42-F17E-473C-9366-9369C047115C}"/>
          </ac:spMkLst>
        </pc:spChg>
        <pc:spChg chg="add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26" creationId="{149DDF01-2EFB-49D0-864E-0CE29F33A69F}"/>
          </ac:spMkLst>
        </pc:spChg>
        <pc:spChg chg="add del">
          <ac:chgData name="Álvaro Caseiro Moreno" userId="e9faede16ae4c09d" providerId="Windows Live" clId="Web-{126D9A44-3A6E-4933-B085-66A1E050B93F}" dt="2021-07-20T09:44:00.243" v="32"/>
          <ac:spMkLst>
            <pc:docMk/>
            <pc:sldMk cId="3880490885" sldId="256"/>
            <ac:spMk id="27" creationId="{B645BD8A-B13F-463A-9101-4FB883F064BD}"/>
          </ac:spMkLst>
        </pc:spChg>
        <pc:spChg chg="add del">
          <ac:chgData name="Álvaro Caseiro Moreno" userId="e9faede16ae4c09d" providerId="Windows Live" clId="Web-{126D9A44-3A6E-4933-B085-66A1E050B93F}" dt="2021-07-20T09:44:00.243" v="32"/>
          <ac:spMkLst>
            <pc:docMk/>
            <pc:sldMk cId="3880490885" sldId="256"/>
            <ac:spMk id="29" creationId="{1AA55ABF-213F-4B65-8B7E-1ED8609F20FC}"/>
          </ac:spMkLst>
        </pc:spChg>
        <pc:spChg chg="add del">
          <ac:chgData name="Álvaro Caseiro Moreno" userId="e9faede16ae4c09d" providerId="Windows Live" clId="Web-{126D9A44-3A6E-4933-B085-66A1E050B93F}" dt="2021-07-20T09:44:00.243" v="32"/>
          <ac:spMkLst>
            <pc:docMk/>
            <pc:sldMk cId="3880490885" sldId="256"/>
            <ac:spMk id="31" creationId="{F8DB4189-B5C4-45EA-AFC5-6739032B85FE}"/>
          </ac:spMkLst>
        </pc:spChg>
        <pc:spChg chg="add">
          <ac:chgData name="Álvaro Caseiro Moreno" userId="e9faede16ae4c09d" providerId="Windows Live" clId="Web-{126D9A44-3A6E-4933-B085-66A1E050B93F}" dt="2021-07-20T09:44:00.259" v="33"/>
          <ac:spMkLst>
            <pc:docMk/>
            <pc:sldMk cId="3880490885" sldId="256"/>
            <ac:spMk id="33" creationId="{8EEA5BB7-5B71-4B52-AD7F-3BA82A6177F2}"/>
          </ac:spMkLst>
        </pc:spChg>
        <pc:cxnChg chg="add del">
          <ac:chgData name="Álvaro Caseiro Moreno" userId="e9faede16ae4c09d" providerId="Windows Live" clId="Web-{126D9A44-3A6E-4933-B085-66A1E050B93F}" dt="2021-07-20T09:40:50.090" v="4"/>
          <ac:cxnSpMkLst>
            <pc:docMk/>
            <pc:sldMk cId="3880490885" sldId="256"/>
            <ac:cxnSpMk id="16" creationId="{15573B87-7D61-460C-9ADA-EF63674E3A97}"/>
          </ac:cxnSpMkLst>
        </pc:cxnChg>
        <pc:cxnChg chg="add del">
          <ac:chgData name="Álvaro Caseiro Moreno" userId="e9faede16ae4c09d" providerId="Windows Live" clId="Web-{126D9A44-3A6E-4933-B085-66A1E050B93F}" dt="2021-07-20T09:40:50.090" v="4"/>
          <ac:cxnSpMkLst>
            <pc:docMk/>
            <pc:sldMk cId="3880490885" sldId="256"/>
            <ac:cxnSpMk id="18" creationId="{0AAF6B7C-985D-4351-9564-8DBDF5BB03EA}"/>
          </ac:cxnSpMkLst>
        </pc:cxnChg>
        <pc:cxnChg chg="add del">
          <ac:chgData name="Álvaro Caseiro Moreno" userId="e9faede16ae4c09d" providerId="Windows Live" clId="Web-{126D9A44-3A6E-4933-B085-66A1E050B93F}" dt="2021-07-20T09:40:50.090" v="4"/>
          <ac:cxnSpMkLst>
            <pc:docMk/>
            <pc:sldMk cId="3880490885" sldId="256"/>
            <ac:cxnSpMk id="20" creationId="{F88433F4-33AB-4CE1-9DE3-72A8403654F1}"/>
          </ac:cxnSpMkLst>
        </pc:cxnChg>
        <pc:cxnChg chg="add del">
          <ac:chgData name="Álvaro Caseiro Moreno" userId="e9faede16ae4c09d" providerId="Windows Live" clId="Web-{126D9A44-3A6E-4933-B085-66A1E050B93F}" dt="2021-07-20T09:44:00.259" v="33"/>
          <ac:cxnSpMkLst>
            <pc:docMk/>
            <pc:sldMk cId="3880490885" sldId="256"/>
            <ac:cxnSpMk id="21" creationId="{B29CC623-FD26-47FD-9E70-44325D453EF1}"/>
          </ac:cxnSpMkLst>
        </pc:cxnChg>
        <pc:cxnChg chg="add">
          <ac:chgData name="Álvaro Caseiro Moreno" userId="e9faede16ae4c09d" providerId="Windows Live" clId="Web-{126D9A44-3A6E-4933-B085-66A1E050B93F}" dt="2021-07-20T09:44:00.259" v="33"/>
          <ac:cxnSpMkLst>
            <pc:docMk/>
            <pc:sldMk cId="3880490885" sldId="256"/>
            <ac:cxnSpMk id="35" creationId="{2A1BDD5A-B952-463D-8BF6-F89EC6F21CAA}"/>
          </ac:cxnSpMkLst>
        </pc:cxnChg>
        <pc:cxnChg chg="add">
          <ac:chgData name="Álvaro Caseiro Moreno" userId="e9faede16ae4c09d" providerId="Windows Live" clId="Web-{126D9A44-3A6E-4933-B085-66A1E050B93F}" dt="2021-07-20T09:44:00.259" v="33"/>
          <ac:cxnSpMkLst>
            <pc:docMk/>
            <pc:sldMk cId="3880490885" sldId="256"/>
            <ac:cxnSpMk id="37" creationId="{A2C2EF86-4721-4AC5-AC3A-5343FE12BA8C}"/>
          </ac:cxnSpMkLst>
        </pc:cxnChg>
        <pc:cxnChg chg="add">
          <ac:chgData name="Álvaro Caseiro Moreno" userId="e9faede16ae4c09d" providerId="Windows Live" clId="Web-{126D9A44-3A6E-4933-B085-66A1E050B93F}" dt="2021-07-20T09:44:00.259" v="33"/>
          <ac:cxnSpMkLst>
            <pc:docMk/>
            <pc:sldMk cId="3880490885" sldId="256"/>
            <ac:cxnSpMk id="39" creationId="{F42A6C7C-49DA-4D7E-9647-1696C74DF81F}"/>
          </ac:cxnSpMkLst>
        </pc:cxnChg>
      </pc:sldChg>
      <pc:sldChg chg="addSp delSp modSp new mod setBg modClrScheme chgLayout">
        <pc:chgData name="Álvaro Caseiro Moreno" userId="e9faede16ae4c09d" providerId="Windows Live" clId="Web-{126D9A44-3A6E-4933-B085-66A1E050B93F}" dt="2021-07-20T10:26:52.814" v="148"/>
        <pc:sldMkLst>
          <pc:docMk/>
          <pc:sldMk cId="3031612009" sldId="257"/>
        </pc:sldMkLst>
        <pc:spChg chg="mod ord">
          <ac:chgData name="Álvaro Caseiro Moreno" userId="e9faede16ae4c09d" providerId="Windows Live" clId="Web-{126D9A44-3A6E-4933-B085-66A1E050B93F}" dt="2021-07-20T10:26:52.814" v="148"/>
          <ac:spMkLst>
            <pc:docMk/>
            <pc:sldMk cId="3031612009" sldId="257"/>
            <ac:spMk id="2" creationId="{A144AE55-0F32-4346-A392-F2304059EFFD}"/>
          </ac:spMkLst>
        </pc:spChg>
        <pc:spChg chg="add del mod ord">
          <ac:chgData name="Álvaro Caseiro Moreno" userId="e9faede16ae4c09d" providerId="Windows Live" clId="Web-{126D9A44-3A6E-4933-B085-66A1E050B93F}" dt="2021-07-20T10:26:52.814" v="148"/>
          <ac:spMkLst>
            <pc:docMk/>
            <pc:sldMk cId="3031612009" sldId="257"/>
            <ac:spMk id="3" creationId="{6811E6F0-BD5A-4F26-B1EC-7EBA8042DA10}"/>
          </ac:spMkLst>
        </pc:spChg>
        <pc:spChg chg="add del">
          <ac:chgData name="Álvaro Caseiro Moreno" userId="e9faede16ae4c09d" providerId="Windows Live" clId="Web-{126D9A44-3A6E-4933-B085-66A1E050B93F}" dt="2021-07-20T10:26:10.718" v="141"/>
          <ac:spMkLst>
            <pc:docMk/>
            <pc:sldMk cId="3031612009" sldId="257"/>
            <ac:spMk id="5" creationId="{29DC5A77-10C9-4ECF-B7EB-8D917F36A9EE}"/>
          </ac:spMkLst>
        </pc:spChg>
        <pc:spChg chg="add del">
          <ac:chgData name="Álvaro Caseiro Moreno" userId="e9faede16ae4c09d" providerId="Windows Live" clId="Web-{126D9A44-3A6E-4933-B085-66A1E050B93F}" dt="2021-07-20T10:26:10.718" v="141"/>
          <ac:spMkLst>
            <pc:docMk/>
            <pc:sldMk cId="3031612009" sldId="257"/>
            <ac:spMk id="6" creationId="{2FFE28B5-FB16-49A9-B851-3C35FAC0CACB}"/>
          </ac:spMkLst>
        </pc:spChg>
        <pc:spChg chg="add del">
          <ac:chgData name="Álvaro Caseiro Moreno" userId="e9faede16ae4c09d" providerId="Windows Live" clId="Web-{126D9A44-3A6E-4933-B085-66A1E050B93F}" dt="2021-07-20T10:26:10.718" v="141"/>
          <ac:spMkLst>
            <pc:docMk/>
            <pc:sldMk cId="3031612009" sldId="257"/>
            <ac:spMk id="7" creationId="{01014442-855A-4E0F-8D09-C314661A48B9}"/>
          </ac:spMkLst>
        </pc:spChg>
        <pc:spChg chg="add del">
          <ac:chgData name="Álvaro Caseiro Moreno" userId="e9faede16ae4c09d" providerId="Windows Live" clId="Web-{126D9A44-3A6E-4933-B085-66A1E050B93F}" dt="2021-07-20T10:26:05.342" v="139"/>
          <ac:spMkLst>
            <pc:docMk/>
            <pc:sldMk cId="3031612009" sldId="257"/>
            <ac:spMk id="8" creationId="{80516254-1D9F-4F3A-9870-3A3280BE2BFE}"/>
          </ac:spMkLst>
        </pc:spChg>
        <pc:spChg chg="add del">
          <ac:chgData name="Álvaro Caseiro Moreno" userId="e9faede16ae4c09d" providerId="Windows Live" clId="Web-{126D9A44-3A6E-4933-B085-66A1E050B93F}" dt="2021-07-20T10:26:10.718" v="141"/>
          <ac:spMkLst>
            <pc:docMk/>
            <pc:sldMk cId="3031612009" sldId="257"/>
            <ac:spMk id="9" creationId="{9B1ABF09-86CF-414E-88A5-2B84CC7232A9}"/>
          </ac:spMkLst>
        </pc:spChg>
        <pc:spChg chg="add del">
          <ac:chgData name="Álvaro Caseiro Moreno" userId="e9faede16ae4c09d" providerId="Windows Live" clId="Web-{126D9A44-3A6E-4933-B085-66A1E050B93F}" dt="2021-07-20T10:26:05.342" v="139"/>
          <ac:spMkLst>
            <pc:docMk/>
            <pc:sldMk cId="3031612009" sldId="257"/>
            <ac:spMk id="10" creationId="{FC14672B-27A5-4CDA-ABAF-5E4CF4B41C23}"/>
          </ac:spMkLst>
        </pc:spChg>
        <pc:spChg chg="add del">
          <ac:chgData name="Álvaro Caseiro Moreno" userId="e9faede16ae4c09d" providerId="Windows Live" clId="Web-{126D9A44-3A6E-4933-B085-66A1E050B93F}" dt="2021-07-20T10:26:26.484" v="143"/>
          <ac:spMkLst>
            <pc:docMk/>
            <pc:sldMk cId="3031612009" sldId="257"/>
            <ac:spMk id="11" creationId="{5DB23C2B-2054-4D8B-9E98-9190F8E05EAD}"/>
          </ac:spMkLst>
        </pc:spChg>
        <pc:spChg chg="add del">
          <ac:chgData name="Álvaro Caseiro Moreno" userId="e9faede16ae4c09d" providerId="Windows Live" clId="Web-{126D9A44-3A6E-4933-B085-66A1E050B93F}" dt="2021-07-20T10:26:26.484" v="143"/>
          <ac:spMkLst>
            <pc:docMk/>
            <pc:sldMk cId="3031612009" sldId="257"/>
            <ac:spMk id="13" creationId="{665C2FCD-09A4-4B4B-AA73-F330DFE91799}"/>
          </ac:spMkLst>
        </pc:spChg>
        <pc:spChg chg="add del">
          <ac:chgData name="Álvaro Caseiro Moreno" userId="e9faede16ae4c09d" providerId="Windows Live" clId="Web-{126D9A44-3A6E-4933-B085-66A1E050B93F}" dt="2021-07-20T10:26:05.342" v="139"/>
          <ac:spMkLst>
            <pc:docMk/>
            <pc:sldMk cId="3031612009" sldId="257"/>
            <ac:spMk id="14" creationId="{9A206779-5C74-4555-94BC-5845C92EC3A8}"/>
          </ac:spMkLst>
        </pc:spChg>
        <pc:spChg chg="add del">
          <ac:chgData name="Álvaro Caseiro Moreno" userId="e9faede16ae4c09d" providerId="Windows Live" clId="Web-{126D9A44-3A6E-4933-B085-66A1E050B93F}" dt="2021-07-20T10:26:26.484" v="143"/>
          <ac:spMkLst>
            <pc:docMk/>
            <pc:sldMk cId="3031612009" sldId="257"/>
            <ac:spMk id="15" creationId="{8797B5BC-9873-45F9-97D6-298FB5AF08FF}"/>
          </ac:spMkLst>
        </pc:spChg>
        <pc:spChg chg="add del">
          <ac:chgData name="Álvaro Caseiro Moreno" userId="e9faede16ae4c09d" providerId="Windows Live" clId="Web-{126D9A44-3A6E-4933-B085-66A1E050B93F}" dt="2021-07-20T10:26:10.718" v="141"/>
          <ac:spMkLst>
            <pc:docMk/>
            <pc:sldMk cId="3031612009" sldId="257"/>
            <ac:spMk id="16" creationId="{3FE91770-CDBB-4D24-94E5-AD484F36CE87}"/>
          </ac:spMkLst>
        </pc:spChg>
        <pc:spChg chg="add del">
          <ac:chgData name="Álvaro Caseiro Moreno" userId="e9faede16ae4c09d" providerId="Windows Live" clId="Web-{126D9A44-3A6E-4933-B085-66A1E050B93F}" dt="2021-07-20T10:26:42.532" v="145"/>
          <ac:spMkLst>
            <pc:docMk/>
            <pc:sldMk cId="3031612009" sldId="257"/>
            <ac:spMk id="17" creationId="{C162DF2A-64D1-4AA9-BA42-8A4063EADE09}"/>
          </ac:spMkLst>
        </pc:spChg>
        <pc:spChg chg="add del">
          <ac:chgData name="Álvaro Caseiro Moreno" userId="e9faede16ae4c09d" providerId="Windows Live" clId="Web-{126D9A44-3A6E-4933-B085-66A1E050B93F}" dt="2021-07-20T10:26:42.532" v="145"/>
          <ac:spMkLst>
            <pc:docMk/>
            <pc:sldMk cId="3031612009" sldId="257"/>
            <ac:spMk id="18" creationId="{5D7C1373-63AF-4A75-909E-990E05356670}"/>
          </ac:spMkLst>
        </pc:spChg>
        <pc:spChg chg="add del">
          <ac:chgData name="Álvaro Caseiro Moreno" userId="e9faede16ae4c09d" providerId="Windows Live" clId="Web-{126D9A44-3A6E-4933-B085-66A1E050B93F}" dt="2021-07-20T10:26:42.532" v="145"/>
          <ac:spMkLst>
            <pc:docMk/>
            <pc:sldMk cId="3031612009" sldId="257"/>
            <ac:spMk id="19" creationId="{5BDAAE7A-177F-4691-8F07-36CBBA6113AB}"/>
          </ac:spMkLst>
        </pc:spChg>
        <pc:spChg chg="add del">
          <ac:chgData name="Álvaro Caseiro Moreno" userId="e9faede16ae4c09d" providerId="Windows Live" clId="Web-{126D9A44-3A6E-4933-B085-66A1E050B93F}" dt="2021-07-20T10:26:42.532" v="145"/>
          <ac:spMkLst>
            <pc:docMk/>
            <pc:sldMk cId="3031612009" sldId="257"/>
            <ac:spMk id="20" creationId="{5BF82D1D-28BC-4216-A1EA-F7D9C6D1AA82}"/>
          </ac:spMkLst>
        </pc:spChg>
        <pc:spChg chg="add del">
          <ac:chgData name="Álvaro Caseiro Moreno" userId="e9faede16ae4c09d" providerId="Windows Live" clId="Web-{126D9A44-3A6E-4933-B085-66A1E050B93F}" dt="2021-07-20T10:26:42.532" v="145"/>
          <ac:spMkLst>
            <pc:docMk/>
            <pc:sldMk cId="3031612009" sldId="257"/>
            <ac:spMk id="21" creationId="{60A1DC48-C242-4442-822C-570436B809FC}"/>
          </ac:spMkLst>
        </pc:spChg>
        <pc:spChg chg="add del">
          <ac:chgData name="Álvaro Caseiro Moreno" userId="e9faede16ae4c09d" providerId="Windows Live" clId="Web-{126D9A44-3A6E-4933-B085-66A1E050B93F}" dt="2021-07-20T10:26:52.814" v="147"/>
          <ac:spMkLst>
            <pc:docMk/>
            <pc:sldMk cId="3031612009" sldId="257"/>
            <ac:spMk id="22" creationId="{80516254-1D9F-4F3A-9870-3A3280BE2BFE}"/>
          </ac:spMkLst>
        </pc:spChg>
        <pc:spChg chg="add del">
          <ac:chgData name="Álvaro Caseiro Moreno" userId="e9faede16ae4c09d" providerId="Windows Live" clId="Web-{126D9A44-3A6E-4933-B085-66A1E050B93F}" dt="2021-07-20T10:26:52.814" v="147"/>
          <ac:spMkLst>
            <pc:docMk/>
            <pc:sldMk cId="3031612009" sldId="257"/>
            <ac:spMk id="23" creationId="{FC14672B-27A5-4CDA-ABAF-5E4CF4B41C23}"/>
          </ac:spMkLst>
        </pc:spChg>
        <pc:spChg chg="add del">
          <ac:chgData name="Álvaro Caseiro Moreno" userId="e9faede16ae4c09d" providerId="Windows Live" clId="Web-{126D9A44-3A6E-4933-B085-66A1E050B93F}" dt="2021-07-20T10:26:52.814" v="147"/>
          <ac:spMkLst>
            <pc:docMk/>
            <pc:sldMk cId="3031612009" sldId="257"/>
            <ac:spMk id="25" creationId="{9A206779-5C74-4555-94BC-5845C92EC3A8}"/>
          </ac:spMkLst>
        </pc:spChg>
        <pc:spChg chg="add">
          <ac:chgData name="Álvaro Caseiro Moreno" userId="e9faede16ae4c09d" providerId="Windows Live" clId="Web-{126D9A44-3A6E-4933-B085-66A1E050B93F}" dt="2021-07-20T10:26:52.814" v="148"/>
          <ac:spMkLst>
            <pc:docMk/>
            <pc:sldMk cId="3031612009" sldId="257"/>
            <ac:spMk id="26" creationId="{4102E8E4-3982-4884-AA0F-68EC37047387}"/>
          </ac:spMkLst>
        </pc:spChg>
        <pc:spChg chg="add">
          <ac:chgData name="Álvaro Caseiro Moreno" userId="e9faede16ae4c09d" providerId="Windows Live" clId="Web-{126D9A44-3A6E-4933-B085-66A1E050B93F}" dt="2021-07-20T10:26:52.814" v="148"/>
          <ac:spMkLst>
            <pc:docMk/>
            <pc:sldMk cId="3031612009" sldId="257"/>
            <ac:spMk id="27" creationId="{51EB3F61-F91A-45E6-81DA-F22A4CBAC4CD}"/>
          </ac:spMkLst>
        </pc:spChg>
        <pc:spChg chg="add">
          <ac:chgData name="Álvaro Caseiro Moreno" userId="e9faede16ae4c09d" providerId="Windows Live" clId="Web-{126D9A44-3A6E-4933-B085-66A1E050B93F}" dt="2021-07-20T10:26:52.814" v="148"/>
          <ac:spMkLst>
            <pc:docMk/>
            <pc:sldMk cId="3031612009" sldId="257"/>
            <ac:spMk id="28" creationId="{C0D1CB9A-4C6B-4843-B8E9-CD0071D37B0D}"/>
          </ac:spMkLst>
        </pc:spChg>
        <pc:cxnChg chg="add del">
          <ac:chgData name="Álvaro Caseiro Moreno" userId="e9faede16ae4c09d" providerId="Windows Live" clId="Web-{126D9A44-3A6E-4933-B085-66A1E050B93F}" dt="2021-07-20T10:26:05.342" v="139"/>
          <ac:cxnSpMkLst>
            <pc:docMk/>
            <pc:sldMk cId="3031612009" sldId="257"/>
            <ac:cxnSpMk id="12" creationId="{8D89589C-2C90-4407-A995-05EC3DD7AB14}"/>
          </ac:cxnSpMkLst>
        </pc:cxnChg>
        <pc:cxnChg chg="add del">
          <ac:chgData name="Álvaro Caseiro Moreno" userId="e9faede16ae4c09d" providerId="Windows Live" clId="Web-{126D9A44-3A6E-4933-B085-66A1E050B93F}" dt="2021-07-20T10:26:52.814" v="147"/>
          <ac:cxnSpMkLst>
            <pc:docMk/>
            <pc:sldMk cId="3031612009" sldId="257"/>
            <ac:cxnSpMk id="24" creationId="{8D89589C-2C90-4407-A995-05EC3DD7AB14}"/>
          </ac:cxnSpMkLst>
        </pc:cxnChg>
      </pc:sldChg>
      <pc:sldChg chg="modSp new del">
        <pc:chgData name="Álvaro Caseiro Moreno" userId="e9faede16ae4c09d" providerId="Windows Live" clId="Web-{126D9A44-3A6E-4933-B085-66A1E050B93F}" dt="2021-07-20T10:22:04.829" v="123"/>
        <pc:sldMkLst>
          <pc:docMk/>
          <pc:sldMk cId="2364564254" sldId="258"/>
        </pc:sldMkLst>
        <pc:spChg chg="mod">
          <ac:chgData name="Álvaro Caseiro Moreno" userId="e9faede16ae4c09d" providerId="Windows Live" clId="Web-{126D9A44-3A6E-4933-B085-66A1E050B93F}" dt="2021-07-20T09:45:18.748" v="50" actId="20577"/>
          <ac:spMkLst>
            <pc:docMk/>
            <pc:sldMk cId="2364564254" sldId="258"/>
            <ac:spMk id="2" creationId="{6E242589-919B-4701-9442-971677039EDA}"/>
          </ac:spMkLst>
        </pc:spChg>
      </pc:sldChg>
      <pc:sldChg chg="addSp delSp modSp add mod replId setBg modClrScheme chgLayout">
        <pc:chgData name="Álvaro Caseiro Moreno" userId="e9faede16ae4c09d" providerId="Windows Live" clId="Web-{126D9A44-3A6E-4933-B085-66A1E050B93F}" dt="2021-07-20T10:27:11.580" v="151"/>
        <pc:sldMkLst>
          <pc:docMk/>
          <pc:sldMk cId="2508541008" sldId="259"/>
        </pc:sldMkLst>
        <pc:spChg chg="mod ord">
          <ac:chgData name="Álvaro Caseiro Moreno" userId="e9faede16ae4c09d" providerId="Windows Live" clId="Web-{126D9A44-3A6E-4933-B085-66A1E050B93F}" dt="2021-07-20T10:27:11.580" v="151"/>
          <ac:spMkLst>
            <pc:docMk/>
            <pc:sldMk cId="2508541008" sldId="259"/>
            <ac:spMk id="2" creationId="{6E242589-919B-4701-9442-971677039EDA}"/>
          </ac:spMkLst>
        </pc:spChg>
        <pc:spChg chg="add del mod ord">
          <ac:chgData name="Álvaro Caseiro Moreno" userId="e9faede16ae4c09d" providerId="Windows Live" clId="Web-{126D9A44-3A6E-4933-B085-66A1E050B93F}" dt="2021-07-20T10:27:11.580" v="151"/>
          <ac:spMkLst>
            <pc:docMk/>
            <pc:sldMk cId="2508541008" sldId="259"/>
            <ac:spMk id="3" creationId="{AE560D68-1CEF-4BC2-B665-EC0D3D5E12C5}"/>
          </ac:spMkLst>
        </pc:spChg>
        <pc:spChg chg="add">
          <ac:chgData name="Álvaro Caseiro Moreno" userId="e9faede16ae4c09d" providerId="Windows Live" clId="Web-{126D9A44-3A6E-4933-B085-66A1E050B93F}" dt="2021-07-20T10:27:11.580" v="151"/>
          <ac:spMkLst>
            <pc:docMk/>
            <pc:sldMk cId="2508541008" sldId="259"/>
            <ac:spMk id="5" creationId="{4102E8E4-3982-4884-AA0F-68EC37047387}"/>
          </ac:spMkLst>
        </pc:spChg>
        <pc:spChg chg="add">
          <ac:chgData name="Álvaro Caseiro Moreno" userId="e9faede16ae4c09d" providerId="Windows Live" clId="Web-{126D9A44-3A6E-4933-B085-66A1E050B93F}" dt="2021-07-20T10:27:11.580" v="151"/>
          <ac:spMkLst>
            <pc:docMk/>
            <pc:sldMk cId="2508541008" sldId="259"/>
            <ac:spMk id="6" creationId="{51EB3F61-F91A-45E6-81DA-F22A4CBAC4CD}"/>
          </ac:spMkLst>
        </pc:spChg>
        <pc:spChg chg="add">
          <ac:chgData name="Álvaro Caseiro Moreno" userId="e9faede16ae4c09d" providerId="Windows Live" clId="Web-{126D9A44-3A6E-4933-B085-66A1E050B93F}" dt="2021-07-20T10:27:11.580" v="151"/>
          <ac:spMkLst>
            <pc:docMk/>
            <pc:sldMk cId="2508541008" sldId="259"/>
            <ac:spMk id="7" creationId="{C0D1CB9A-4C6B-4843-B8E9-CD0071D37B0D}"/>
          </ac:spMkLst>
        </pc:spChg>
        <pc:spChg chg="add del">
          <ac:chgData name="Álvaro Caseiro Moreno" userId="e9faede16ae4c09d" providerId="Windows Live" clId="Web-{126D9A44-3A6E-4933-B085-66A1E050B93F}" dt="2021-07-20T10:27:11.565" v="150"/>
          <ac:spMkLst>
            <pc:docMk/>
            <pc:sldMk cId="2508541008" sldId="259"/>
            <ac:spMk id="8" creationId="{C162DF2A-64D1-4AA9-BA42-8A4063EADE09}"/>
          </ac:spMkLst>
        </pc:spChg>
        <pc:spChg chg="add del">
          <ac:chgData name="Álvaro Caseiro Moreno" userId="e9faede16ae4c09d" providerId="Windows Live" clId="Web-{126D9A44-3A6E-4933-B085-66A1E050B93F}" dt="2021-07-20T10:27:11.565" v="150"/>
          <ac:spMkLst>
            <pc:docMk/>
            <pc:sldMk cId="2508541008" sldId="259"/>
            <ac:spMk id="10" creationId="{5D7C1373-63AF-4A75-909E-990E05356670}"/>
          </ac:spMkLst>
        </pc:spChg>
        <pc:spChg chg="add del">
          <ac:chgData name="Álvaro Caseiro Moreno" userId="e9faede16ae4c09d" providerId="Windows Live" clId="Web-{126D9A44-3A6E-4933-B085-66A1E050B93F}" dt="2021-07-20T10:27:11.565" v="150"/>
          <ac:spMkLst>
            <pc:docMk/>
            <pc:sldMk cId="2508541008" sldId="259"/>
            <ac:spMk id="12" creationId="{5BDAAE7A-177F-4691-8F07-36CBBA6113AB}"/>
          </ac:spMkLst>
        </pc:spChg>
        <pc:spChg chg="add del">
          <ac:chgData name="Álvaro Caseiro Moreno" userId="e9faede16ae4c09d" providerId="Windows Live" clId="Web-{126D9A44-3A6E-4933-B085-66A1E050B93F}" dt="2021-07-20T10:27:11.565" v="150"/>
          <ac:spMkLst>
            <pc:docMk/>
            <pc:sldMk cId="2508541008" sldId="259"/>
            <ac:spMk id="14" creationId="{5BF82D1D-28BC-4216-A1EA-F7D9C6D1AA82}"/>
          </ac:spMkLst>
        </pc:spChg>
        <pc:spChg chg="add del">
          <ac:chgData name="Álvaro Caseiro Moreno" userId="e9faede16ae4c09d" providerId="Windows Live" clId="Web-{126D9A44-3A6E-4933-B085-66A1E050B93F}" dt="2021-07-20T10:27:11.565" v="150"/>
          <ac:spMkLst>
            <pc:docMk/>
            <pc:sldMk cId="2508541008" sldId="259"/>
            <ac:spMk id="16" creationId="{60A1DC48-C242-4442-822C-570436B809FC}"/>
          </ac:spMkLst>
        </pc:spChg>
      </pc:sldChg>
      <pc:sldChg chg="modSp add del replId">
        <pc:chgData name="Álvaro Caseiro Moreno" userId="e9faede16ae4c09d" providerId="Windows Live" clId="Web-{126D9A44-3A6E-4933-B085-66A1E050B93F}" dt="2021-07-20T10:21:56.751" v="121"/>
        <pc:sldMkLst>
          <pc:docMk/>
          <pc:sldMk cId="1512997476" sldId="260"/>
        </pc:sldMkLst>
        <pc:spChg chg="mod">
          <ac:chgData name="Álvaro Caseiro Moreno" userId="e9faede16ae4c09d" providerId="Windows Live" clId="Web-{126D9A44-3A6E-4933-B085-66A1E050B93F}" dt="2021-07-20T09:45:40.312" v="69" actId="20577"/>
          <ac:spMkLst>
            <pc:docMk/>
            <pc:sldMk cId="1512997476" sldId="260"/>
            <ac:spMk id="2" creationId="{6E242589-919B-4701-9442-971677039EDA}"/>
          </ac:spMkLst>
        </pc:spChg>
      </pc:sldChg>
      <pc:sldChg chg="modSp add del replId">
        <pc:chgData name="Álvaro Caseiro Moreno" userId="e9faede16ae4c09d" providerId="Windows Live" clId="Web-{126D9A44-3A6E-4933-B085-66A1E050B93F}" dt="2021-07-20T10:21:58.220" v="122"/>
        <pc:sldMkLst>
          <pc:docMk/>
          <pc:sldMk cId="3245504513" sldId="261"/>
        </pc:sldMkLst>
        <pc:spChg chg="mod">
          <ac:chgData name="Álvaro Caseiro Moreno" userId="e9faede16ae4c09d" providerId="Windows Live" clId="Web-{126D9A44-3A6E-4933-B085-66A1E050B93F}" dt="2021-07-20T09:45:45.859" v="73" actId="20577"/>
          <ac:spMkLst>
            <pc:docMk/>
            <pc:sldMk cId="3245504513" sldId="261"/>
            <ac:spMk id="2" creationId="{6E242589-919B-4701-9442-971677039EDA}"/>
          </ac:spMkLst>
        </pc:spChg>
      </pc:sldChg>
      <pc:sldChg chg="addSp modSp add mod replId setBg modClrScheme chgLayout">
        <pc:chgData name="Álvaro Caseiro Moreno" userId="e9faede16ae4c09d" providerId="Windows Live" clId="Web-{126D9A44-3A6E-4933-B085-66A1E050B93F}" dt="2021-07-20T10:27:45.551" v="152"/>
        <pc:sldMkLst>
          <pc:docMk/>
          <pc:sldMk cId="3800271006" sldId="262"/>
        </pc:sldMkLst>
        <pc:spChg chg="mod ord">
          <ac:chgData name="Álvaro Caseiro Moreno" userId="e9faede16ae4c09d" providerId="Windows Live" clId="Web-{126D9A44-3A6E-4933-B085-66A1E050B93F}" dt="2021-07-20T10:27:45.551" v="152"/>
          <ac:spMkLst>
            <pc:docMk/>
            <pc:sldMk cId="3800271006" sldId="262"/>
            <ac:spMk id="2" creationId="{6E242589-919B-4701-9442-971677039EDA}"/>
          </ac:spMkLst>
        </pc:spChg>
        <pc:spChg chg="mod ord">
          <ac:chgData name="Álvaro Caseiro Moreno" userId="e9faede16ae4c09d" providerId="Windows Live" clId="Web-{126D9A44-3A6E-4933-B085-66A1E050B93F}" dt="2021-07-20T10:27:45.551" v="152"/>
          <ac:spMkLst>
            <pc:docMk/>
            <pc:sldMk cId="3800271006" sldId="262"/>
            <ac:spMk id="3" creationId="{AE560D68-1CEF-4BC2-B665-EC0D3D5E12C5}"/>
          </ac:spMkLst>
        </pc:spChg>
        <pc:spChg chg="add">
          <ac:chgData name="Álvaro Caseiro Moreno" userId="e9faede16ae4c09d" providerId="Windows Live" clId="Web-{126D9A44-3A6E-4933-B085-66A1E050B93F}" dt="2021-07-20T10:27:45.551" v="152"/>
          <ac:spMkLst>
            <pc:docMk/>
            <pc:sldMk cId="3800271006" sldId="262"/>
            <ac:spMk id="8" creationId="{4102E8E4-3982-4884-AA0F-68EC37047387}"/>
          </ac:spMkLst>
        </pc:spChg>
        <pc:spChg chg="add">
          <ac:chgData name="Álvaro Caseiro Moreno" userId="e9faede16ae4c09d" providerId="Windows Live" clId="Web-{126D9A44-3A6E-4933-B085-66A1E050B93F}" dt="2021-07-20T10:27:45.551" v="152"/>
          <ac:spMkLst>
            <pc:docMk/>
            <pc:sldMk cId="3800271006" sldId="262"/>
            <ac:spMk id="10" creationId="{51EB3F61-F91A-45E6-81DA-F22A4CBAC4CD}"/>
          </ac:spMkLst>
        </pc:spChg>
        <pc:spChg chg="add">
          <ac:chgData name="Álvaro Caseiro Moreno" userId="e9faede16ae4c09d" providerId="Windows Live" clId="Web-{126D9A44-3A6E-4933-B085-66A1E050B93F}" dt="2021-07-20T10:27:45.551" v="152"/>
          <ac:spMkLst>
            <pc:docMk/>
            <pc:sldMk cId="3800271006" sldId="262"/>
            <ac:spMk id="12" creationId="{C0D1CB9A-4C6B-4843-B8E9-CD0071D37B0D}"/>
          </ac:spMkLst>
        </pc:spChg>
      </pc:sldChg>
      <pc:sldChg chg="modSp add mod replId modClrScheme chgLayout">
        <pc:chgData name="Álvaro Caseiro Moreno" userId="e9faede16ae4c09d" providerId="Windows Live" clId="Web-{126D9A44-3A6E-4933-B085-66A1E050B93F}" dt="2021-07-20T10:25:10.855" v="135"/>
        <pc:sldMkLst>
          <pc:docMk/>
          <pc:sldMk cId="3412040465" sldId="263"/>
        </pc:sldMkLst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3412040465" sldId="263"/>
            <ac:spMk id="2" creationId="{6E242589-919B-4701-9442-971677039EDA}"/>
          </ac:spMkLst>
        </pc:spChg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3412040465" sldId="263"/>
            <ac:spMk id="3" creationId="{AE560D68-1CEF-4BC2-B665-EC0D3D5E12C5}"/>
          </ac:spMkLst>
        </pc:spChg>
      </pc:sldChg>
      <pc:sldChg chg="addSp modSp add mod replId setBg modClrScheme chgLayout">
        <pc:chgData name="Álvaro Caseiro Moreno" userId="e9faede16ae4c09d" providerId="Windows Live" clId="Web-{126D9A44-3A6E-4933-B085-66A1E050B93F}" dt="2021-07-20T10:27:48.770" v="153"/>
        <pc:sldMkLst>
          <pc:docMk/>
          <pc:sldMk cId="2617118542" sldId="264"/>
        </pc:sldMkLst>
        <pc:spChg chg="mod ord">
          <ac:chgData name="Álvaro Caseiro Moreno" userId="e9faede16ae4c09d" providerId="Windows Live" clId="Web-{126D9A44-3A6E-4933-B085-66A1E050B93F}" dt="2021-07-20T10:27:48.770" v="153"/>
          <ac:spMkLst>
            <pc:docMk/>
            <pc:sldMk cId="2617118542" sldId="264"/>
            <ac:spMk id="2" creationId="{6E242589-919B-4701-9442-971677039EDA}"/>
          </ac:spMkLst>
        </pc:spChg>
        <pc:spChg chg="mod ord">
          <ac:chgData name="Álvaro Caseiro Moreno" userId="e9faede16ae4c09d" providerId="Windows Live" clId="Web-{126D9A44-3A6E-4933-B085-66A1E050B93F}" dt="2021-07-20T10:27:48.770" v="153"/>
          <ac:spMkLst>
            <pc:docMk/>
            <pc:sldMk cId="2617118542" sldId="264"/>
            <ac:spMk id="3" creationId="{AE560D68-1CEF-4BC2-B665-EC0D3D5E12C5}"/>
          </ac:spMkLst>
        </pc:spChg>
        <pc:spChg chg="add">
          <ac:chgData name="Álvaro Caseiro Moreno" userId="e9faede16ae4c09d" providerId="Windows Live" clId="Web-{126D9A44-3A6E-4933-B085-66A1E050B93F}" dt="2021-07-20T10:27:48.770" v="153"/>
          <ac:spMkLst>
            <pc:docMk/>
            <pc:sldMk cId="2617118542" sldId="264"/>
            <ac:spMk id="8" creationId="{4102E8E4-3982-4884-AA0F-68EC37047387}"/>
          </ac:spMkLst>
        </pc:spChg>
        <pc:spChg chg="add">
          <ac:chgData name="Álvaro Caseiro Moreno" userId="e9faede16ae4c09d" providerId="Windows Live" clId="Web-{126D9A44-3A6E-4933-B085-66A1E050B93F}" dt="2021-07-20T10:27:48.770" v="153"/>
          <ac:spMkLst>
            <pc:docMk/>
            <pc:sldMk cId="2617118542" sldId="264"/>
            <ac:spMk id="10" creationId="{51EB3F61-F91A-45E6-81DA-F22A4CBAC4CD}"/>
          </ac:spMkLst>
        </pc:spChg>
        <pc:spChg chg="add">
          <ac:chgData name="Álvaro Caseiro Moreno" userId="e9faede16ae4c09d" providerId="Windows Live" clId="Web-{126D9A44-3A6E-4933-B085-66A1E050B93F}" dt="2021-07-20T10:27:48.770" v="153"/>
          <ac:spMkLst>
            <pc:docMk/>
            <pc:sldMk cId="2617118542" sldId="264"/>
            <ac:spMk id="12" creationId="{C0D1CB9A-4C6B-4843-B8E9-CD0071D37B0D}"/>
          </ac:spMkLst>
        </pc:spChg>
      </pc:sldChg>
      <pc:sldChg chg="modSp add mod replId modClrScheme chgLayout">
        <pc:chgData name="Álvaro Caseiro Moreno" userId="e9faede16ae4c09d" providerId="Windows Live" clId="Web-{126D9A44-3A6E-4933-B085-66A1E050B93F}" dt="2021-07-20T10:25:10.855" v="135"/>
        <pc:sldMkLst>
          <pc:docMk/>
          <pc:sldMk cId="2595798380" sldId="265"/>
        </pc:sldMkLst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2595798380" sldId="265"/>
            <ac:spMk id="2" creationId="{6E242589-919B-4701-9442-971677039EDA}"/>
          </ac:spMkLst>
        </pc:spChg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2595798380" sldId="265"/>
            <ac:spMk id="3" creationId="{AE560D68-1CEF-4BC2-B665-EC0D3D5E12C5}"/>
          </ac:spMkLst>
        </pc:spChg>
      </pc:sldChg>
      <pc:sldChg chg="modSp add mod replId modClrScheme chgLayout">
        <pc:chgData name="Álvaro Caseiro Moreno" userId="e9faede16ae4c09d" providerId="Windows Live" clId="Web-{126D9A44-3A6E-4933-B085-66A1E050B93F}" dt="2021-07-20T10:25:10.855" v="135"/>
        <pc:sldMkLst>
          <pc:docMk/>
          <pc:sldMk cId="3509208434" sldId="266"/>
        </pc:sldMkLst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3509208434" sldId="266"/>
            <ac:spMk id="2" creationId="{6E242589-919B-4701-9442-971677039EDA}"/>
          </ac:spMkLst>
        </pc:spChg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3509208434" sldId="266"/>
            <ac:spMk id="3" creationId="{AE560D68-1CEF-4BC2-B665-EC0D3D5E12C5}"/>
          </ac:spMkLst>
        </pc:spChg>
      </pc:sldChg>
      <pc:sldChg chg="modSp add mod replId modClrScheme chgLayout">
        <pc:chgData name="Álvaro Caseiro Moreno" userId="e9faede16ae4c09d" providerId="Windows Live" clId="Web-{126D9A44-3A6E-4933-B085-66A1E050B93F}" dt="2021-07-20T10:25:10.855" v="135"/>
        <pc:sldMkLst>
          <pc:docMk/>
          <pc:sldMk cId="747962990" sldId="267"/>
        </pc:sldMkLst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747962990" sldId="267"/>
            <ac:spMk id="2" creationId="{6E242589-919B-4701-9442-971677039EDA}"/>
          </ac:spMkLst>
        </pc:spChg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747962990" sldId="267"/>
            <ac:spMk id="3" creationId="{AE560D68-1CEF-4BC2-B665-EC0D3D5E12C5}"/>
          </ac:spMkLst>
        </pc:spChg>
      </pc:sldChg>
      <pc:sldChg chg="addSp delSp modSp add mod replId setBg modClrScheme addAnim delDesignElem chgLayout">
        <pc:chgData name="Álvaro Caseiro Moreno" userId="e9faede16ae4c09d" providerId="Windows Live" clId="Web-{126D9A44-3A6E-4933-B085-66A1E050B93F}" dt="2021-07-20T10:25:38.294" v="137" actId="20577"/>
        <pc:sldMkLst>
          <pc:docMk/>
          <pc:sldMk cId="2833033524" sldId="268"/>
        </pc:sldMkLst>
        <pc:spChg chg="mod ord">
          <ac:chgData name="Álvaro Caseiro Moreno" userId="e9faede16ae4c09d" providerId="Windows Live" clId="Web-{126D9A44-3A6E-4933-B085-66A1E050B93F}" dt="2021-07-20T10:25:10.855" v="135"/>
          <ac:spMkLst>
            <pc:docMk/>
            <pc:sldMk cId="2833033524" sldId="268"/>
            <ac:spMk id="2" creationId="{E74BA9F6-8FF5-430E-9975-ED7B31375456}"/>
          </ac:spMkLst>
        </pc:spChg>
        <pc:spChg chg="mod ord">
          <ac:chgData name="Álvaro Caseiro Moreno" userId="e9faede16ae4c09d" providerId="Windows Live" clId="Web-{126D9A44-3A6E-4933-B085-66A1E050B93F}" dt="2021-07-20T10:25:38.294" v="137" actId="20577"/>
          <ac:spMkLst>
            <pc:docMk/>
            <pc:sldMk cId="2833033524" sldId="268"/>
            <ac:spMk id="3" creationId="{AD3BFA5D-828E-4697-948F-C6F1CD86AC84}"/>
          </ac:spMkLst>
        </pc:spChg>
        <pc:spChg chg="add del">
          <ac:chgData name="Álvaro Caseiro Moreno" userId="e9faede16ae4c09d" providerId="Windows Live" clId="Web-{126D9A44-3A6E-4933-B085-66A1E050B93F}" dt="2021-07-20T10:25:02.027" v="132"/>
          <ac:spMkLst>
            <pc:docMk/>
            <pc:sldMk cId="2833033524" sldId="268"/>
            <ac:spMk id="8" creationId="{57F231E5-F402-49E1-82B4-C762909ED227}"/>
          </ac:spMkLst>
        </pc:spChg>
        <pc:spChg chg="add del">
          <ac:chgData name="Álvaro Caseiro Moreno" userId="e9faede16ae4c09d" providerId="Windows Live" clId="Web-{126D9A44-3A6E-4933-B085-66A1E050B93F}" dt="2021-07-20T10:25:02.027" v="132"/>
          <ac:spMkLst>
            <pc:docMk/>
            <pc:sldMk cId="2833033524" sldId="268"/>
            <ac:spMk id="10" creationId="{6F0BA12B-74D1-4DB1-9A3F-C9BA27B81512}"/>
          </ac:spMkLst>
        </pc:spChg>
        <pc:spChg chg="add del">
          <ac:chgData name="Álvaro Caseiro Moreno" userId="e9faede16ae4c09d" providerId="Windows Live" clId="Web-{126D9A44-3A6E-4933-B085-66A1E050B93F}" dt="2021-07-20T10:25:02.027" v="132"/>
          <ac:spMkLst>
            <pc:docMk/>
            <pc:sldMk cId="2833033524" sldId="268"/>
            <ac:spMk id="12" creationId="{515FCC40-AA93-4D3B-90D0-69BC824EAD47}"/>
          </ac:spMkLst>
        </pc:spChg>
        <pc:spChg chg="del">
          <ac:chgData name="Álvaro Caseiro Moreno" userId="e9faede16ae4c09d" providerId="Windows Live" clId="Web-{126D9A44-3A6E-4933-B085-66A1E050B93F}" dt="2021-07-20T10:24:43.479" v="128"/>
          <ac:spMkLst>
            <pc:docMk/>
            <pc:sldMk cId="2833033524" sldId="268"/>
            <ac:spMk id="24" creationId="{B645BD8A-B13F-463A-9101-4FB883F064BD}"/>
          </ac:spMkLst>
        </pc:spChg>
        <pc:spChg chg="del">
          <ac:chgData name="Álvaro Caseiro Moreno" userId="e9faede16ae4c09d" providerId="Windows Live" clId="Web-{126D9A44-3A6E-4933-B085-66A1E050B93F}" dt="2021-07-20T10:24:43.479" v="128"/>
          <ac:spMkLst>
            <pc:docMk/>
            <pc:sldMk cId="2833033524" sldId="268"/>
            <ac:spMk id="25" creationId="{94003B42-F17E-473C-9366-9369C047115C}"/>
          </ac:spMkLst>
        </pc:spChg>
        <pc:spChg chg="del">
          <ac:chgData name="Álvaro Caseiro Moreno" userId="e9faede16ae4c09d" providerId="Windows Live" clId="Web-{126D9A44-3A6E-4933-B085-66A1E050B93F}" dt="2021-07-20T10:24:43.479" v="128"/>
          <ac:spMkLst>
            <pc:docMk/>
            <pc:sldMk cId="2833033524" sldId="268"/>
            <ac:spMk id="26" creationId="{149DDF01-2EFB-49D0-864E-0CE29F33A69F}"/>
          </ac:spMkLst>
        </pc:spChg>
        <pc:spChg chg="del">
          <ac:chgData name="Álvaro Caseiro Moreno" userId="e9faede16ae4c09d" providerId="Windows Live" clId="Web-{126D9A44-3A6E-4933-B085-66A1E050B93F}" dt="2021-07-20T10:24:43.479" v="128"/>
          <ac:spMkLst>
            <pc:docMk/>
            <pc:sldMk cId="2833033524" sldId="268"/>
            <ac:spMk id="33" creationId="{8EEA5BB7-5B71-4B52-AD7F-3BA82A6177F2}"/>
          </ac:spMkLst>
        </pc:spChg>
        <pc:cxnChg chg="del">
          <ac:chgData name="Álvaro Caseiro Moreno" userId="e9faede16ae4c09d" providerId="Windows Live" clId="Web-{126D9A44-3A6E-4933-B085-66A1E050B93F}" dt="2021-07-20T10:24:43.479" v="128"/>
          <ac:cxnSpMkLst>
            <pc:docMk/>
            <pc:sldMk cId="2833033524" sldId="268"/>
            <ac:cxnSpMk id="35" creationId="{2A1BDD5A-B952-463D-8BF6-F89EC6F21CAA}"/>
          </ac:cxnSpMkLst>
        </pc:cxnChg>
        <pc:cxnChg chg="del">
          <ac:chgData name="Álvaro Caseiro Moreno" userId="e9faede16ae4c09d" providerId="Windows Live" clId="Web-{126D9A44-3A6E-4933-B085-66A1E050B93F}" dt="2021-07-20T10:24:43.479" v="128"/>
          <ac:cxnSpMkLst>
            <pc:docMk/>
            <pc:sldMk cId="2833033524" sldId="268"/>
            <ac:cxnSpMk id="37" creationId="{A2C2EF86-4721-4AC5-AC3A-5343FE12BA8C}"/>
          </ac:cxnSpMkLst>
        </pc:cxnChg>
        <pc:cxnChg chg="del">
          <ac:chgData name="Álvaro Caseiro Moreno" userId="e9faede16ae4c09d" providerId="Windows Live" clId="Web-{126D9A44-3A6E-4933-B085-66A1E050B93F}" dt="2021-07-20T10:24:43.479" v="128"/>
          <ac:cxnSpMkLst>
            <pc:docMk/>
            <pc:sldMk cId="2833033524" sldId="268"/>
            <ac:cxnSpMk id="39" creationId="{F42A6C7C-49DA-4D7E-9647-1696C74DF81F}"/>
          </ac:cxnSpMkLst>
        </pc:cxnChg>
      </pc:sldChg>
      <pc:sldMasterChg chg="del delSldLayout">
        <pc:chgData name="Álvaro Caseiro Moreno" userId="e9faede16ae4c09d" providerId="Windows Live" clId="Web-{126D9A44-3A6E-4933-B085-66A1E050B93F}" dt="2021-07-20T10:24:43.479" v="128"/>
        <pc:sldMasterMkLst>
          <pc:docMk/>
          <pc:sldMasterMk cId="1863103442" sldId="2147483687"/>
        </pc:sldMasterMkLst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2852218031" sldId="2147483676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39929196" sldId="2147483677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1616677774" sldId="2147483678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3526276423" sldId="2147483679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675175263" sldId="2147483680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2300035444" sldId="2147483681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3521494353" sldId="2147483682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2102471208" sldId="2147483683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2345101065" sldId="2147483684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3767419934" sldId="2147483685"/>
          </pc:sldLayoutMkLst>
        </pc:sldLayoutChg>
        <pc:sldLayoutChg chg="del">
          <pc:chgData name="Álvaro Caseiro Moreno" userId="e9faede16ae4c09d" providerId="Windows Live" clId="Web-{126D9A44-3A6E-4933-B085-66A1E050B93F}" dt="2021-07-20T10:24:43.479" v="128"/>
          <pc:sldLayoutMkLst>
            <pc:docMk/>
            <pc:sldMasterMk cId="1863103442" sldId="2147483687"/>
            <pc:sldLayoutMk cId="1841633425" sldId="2147483686"/>
          </pc:sldLayoutMkLst>
        </pc:sldLayoutChg>
      </pc:sldMasterChg>
      <pc:sldMasterChg chg="add del addSldLayout delSldLayout modSldLayout">
        <pc:chgData name="Álvaro Caseiro Moreno" userId="e9faede16ae4c09d" providerId="Windows Live" clId="Web-{126D9A44-3A6E-4933-B085-66A1E050B93F}" dt="2021-07-20T10:25:02.027" v="132"/>
        <pc:sldMasterMkLst>
          <pc:docMk/>
          <pc:sldMasterMk cId="1993254862" sldId="2147483688"/>
        </pc:sldMasterMkLst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1753406136" sldId="2147483689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530210194" sldId="2147483690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3899859130" sldId="2147483691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3090318938" sldId="2147483692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1630408544" sldId="2147483693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1738438270" sldId="2147483694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3427293313" sldId="2147483695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2226473293" sldId="2147483696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1091863061" sldId="2147483697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2640782553" sldId="2147483698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2.027" v="132"/>
          <pc:sldLayoutMkLst>
            <pc:docMk/>
            <pc:sldMasterMk cId="1993254862" sldId="2147483688"/>
            <pc:sldLayoutMk cId="1237551901" sldId="2147483699"/>
          </pc:sldLayoutMkLst>
        </pc:sldLayoutChg>
      </pc:sldMasterChg>
      <pc:sldMasterChg chg="add del addSldLayout delSldLayout modSldLayout">
        <pc:chgData name="Álvaro Caseiro Moreno" userId="e9faede16ae4c09d" providerId="Windows Live" clId="Web-{126D9A44-3A6E-4933-B085-66A1E050B93F}" dt="2021-07-20T10:25:05.777" v="133"/>
        <pc:sldMasterMkLst>
          <pc:docMk/>
          <pc:sldMasterMk cId="1337080440" sldId="2147483700"/>
        </pc:sldMasterMkLst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3298501367" sldId="2147483701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327320552" sldId="2147483702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057427065" sldId="2147483703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680387784" sldId="2147483704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3135443626" sldId="2147483705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697937862" sldId="2147483706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680511994" sldId="2147483707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718846160" sldId="2147483708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567089619" sldId="2147483709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800030883" sldId="2147483710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2230606313" sldId="2147483711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441175058" sldId="2147483712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2572487579" sldId="2147483713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884407043" sldId="2147483714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900445313" sldId="2147483715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636914402" sldId="2147483716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5.777" v="133"/>
          <pc:sldLayoutMkLst>
            <pc:docMk/>
            <pc:sldMasterMk cId="1337080440" sldId="2147483700"/>
            <pc:sldLayoutMk cId="1875214127" sldId="2147483717"/>
          </pc:sldLayoutMkLst>
        </pc:sldLayoutChg>
      </pc:sldMasterChg>
      <pc:sldMasterChg chg="add del addSldLayout delSldLayout modSldLayout">
        <pc:chgData name="Álvaro Caseiro Moreno" userId="e9faede16ae4c09d" providerId="Windows Live" clId="Web-{126D9A44-3A6E-4933-B085-66A1E050B93F}" dt="2021-07-20T10:25:07.605" v="134"/>
        <pc:sldMasterMkLst>
          <pc:docMk/>
          <pc:sldMasterMk cId="1695466392" sldId="2147483718"/>
        </pc:sldMasterMkLst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1751594570" sldId="2147483719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47007906" sldId="2147483720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121941837" sldId="2147483721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3987715043" sldId="2147483722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108905790" sldId="2147483723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874460609" sldId="2147483724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1148812837" sldId="2147483725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1378451472" sldId="2147483726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3816438616" sldId="2147483727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1017077940" sldId="2147483728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07.605" v="134"/>
          <pc:sldLayoutMkLst>
            <pc:docMk/>
            <pc:sldMasterMk cId="1695466392" sldId="2147483718"/>
            <pc:sldLayoutMk cId="3128369445" sldId="2147483729"/>
          </pc:sldLayoutMkLst>
        </pc:sldLayoutChg>
      </pc:sldMasterChg>
      <pc:sldMasterChg chg="add del addSldLayout delSldLayout modSldLayout">
        <pc:chgData name="Álvaro Caseiro Moreno" userId="e9faede16ae4c09d" providerId="Windows Live" clId="Web-{126D9A44-3A6E-4933-B085-66A1E050B93F}" dt="2021-07-20T10:25:10.855" v="135"/>
        <pc:sldMasterMkLst>
          <pc:docMk/>
          <pc:sldMasterMk cId="2350470367" sldId="2147483730"/>
        </pc:sldMasterMkLst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1521028572" sldId="2147483731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1560377705" sldId="2147483732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2028831741" sldId="2147483733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3132204456" sldId="2147483734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1728843719" sldId="2147483735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2078447552" sldId="2147483736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966916645" sldId="2147483737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1617380194" sldId="2147483738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439877194" sldId="2147483739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2673311841" sldId="2147483740"/>
          </pc:sldLayoutMkLst>
        </pc:sldLayoutChg>
        <pc:sldLayoutChg chg="add del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2350470367" sldId="2147483730"/>
            <pc:sldLayoutMk cId="80603442" sldId="2147483741"/>
          </pc:sldLayoutMkLst>
        </pc:sldLayoutChg>
      </pc:sldMasterChg>
      <pc:sldMasterChg chg="add addSldLayout modSldLayout">
        <pc:chgData name="Álvaro Caseiro Moreno" userId="e9faede16ae4c09d" providerId="Windows Live" clId="Web-{126D9A44-3A6E-4933-B085-66A1E050B93F}" dt="2021-07-20T10:25:10.855" v="135"/>
        <pc:sldMasterMkLst>
          <pc:docMk/>
          <pc:sldMasterMk cId="4127690664" sldId="2147483742"/>
        </pc:sldMasterMkLst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4150656631" sldId="2147483743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2641421870" sldId="2147483744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3333524078" sldId="2147483745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2962933909" sldId="2147483746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1386822508" sldId="2147483747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3698438170" sldId="2147483748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711700835" sldId="2147483749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3364166" sldId="2147483750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3431058269" sldId="2147483751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1476502523" sldId="2147483752"/>
          </pc:sldLayoutMkLst>
        </pc:sldLayoutChg>
        <pc:sldLayoutChg chg="add mod replId">
          <pc:chgData name="Álvaro Caseiro Moreno" userId="e9faede16ae4c09d" providerId="Windows Live" clId="Web-{126D9A44-3A6E-4933-B085-66A1E050B93F}" dt="2021-07-20T10:25:10.855" v="135"/>
          <pc:sldLayoutMkLst>
            <pc:docMk/>
            <pc:sldMasterMk cId="4127690664" sldId="2147483742"/>
            <pc:sldLayoutMk cId="2005077409" sldId="214748375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2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BA9F6-8FF5-430E-9975-ED7B31375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  <a:ea typeface="+mj-lt"/>
                <a:cs typeface="+mj-lt"/>
              </a:rPr>
              <a:t>DSL to configure conversational games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BFA5D-828E-4697-948F-C6F1CD86A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sz="2000">
                <a:solidFill>
                  <a:schemeClr val="bg1">
                    <a:lumMod val="85000"/>
                  </a:schemeClr>
                </a:solidFill>
              </a:rPr>
              <a:t>Álvaro Caseiro Moreno</a:t>
            </a:r>
          </a:p>
          <a:p>
            <a:pPr>
              <a:spcAft>
                <a:spcPts val="600"/>
              </a:spcAft>
            </a:pPr>
            <a:r>
              <a:rPr lang="es-ES" sz="2000">
                <a:solidFill>
                  <a:schemeClr val="bg1">
                    <a:lumMod val="85000"/>
                  </a:schemeClr>
                </a:solidFill>
              </a:rPr>
              <a:t>Universidad Autónoma de Madrid</a:t>
            </a:r>
          </a:p>
        </p:txBody>
      </p:sp>
    </p:spTree>
    <p:extLst>
      <p:ext uri="{BB962C8B-B14F-4D97-AF65-F5344CB8AC3E}">
        <p14:creationId xmlns:p14="http://schemas.microsoft.com/office/powerpoint/2010/main" val="28330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809" y="1396171"/>
            <a:ext cx="4459724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Comando de ayuda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A7D894AB-48C4-4F99-B3CD-0CE2E22D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59" y="776004"/>
            <a:ext cx="5261517" cy="1979211"/>
          </a:xfrm>
          <a:prstGeom prst="rect">
            <a:avLst/>
          </a:prstGeom>
        </p:spPr>
      </p:pic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06D8181-F8A6-4A97-9648-B2F38386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58" y="4170342"/>
            <a:ext cx="2743200" cy="1881266"/>
          </a:xfrm>
          <a:prstGeom prst="rect">
            <a:avLst/>
          </a:prstGeom>
        </p:spPr>
      </p:pic>
      <p:pic>
        <p:nvPicPr>
          <p:cNvPr id="6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EA7B884-A9D5-4954-97B1-3AFF8A4F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059" y="2904150"/>
            <a:ext cx="4880516" cy="1031117"/>
          </a:xfrm>
          <a:prstGeom prst="rect">
            <a:avLst/>
          </a:prstGeom>
        </p:spPr>
      </p:pic>
      <p:pic>
        <p:nvPicPr>
          <p:cNvPr id="9" name="Imagen 10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313E6BC-9475-49F4-8D32-6190386EA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16" y="774777"/>
            <a:ext cx="2938578" cy="2605669"/>
          </a:xfrm>
          <a:prstGeom prst="rect">
            <a:avLst/>
          </a:prstGeom>
        </p:spPr>
      </p:pic>
      <p:pic>
        <p:nvPicPr>
          <p:cNvPr id="11" name="Imagen 12">
            <a:extLst>
              <a:ext uri="{FF2B5EF4-FFF2-40B4-BE49-F238E27FC236}">
                <a16:creationId xmlns:a16="http://schemas.microsoft.com/office/drawing/2014/main" id="{C81348E5-E171-4225-8424-4E157B891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993" y="2794771"/>
            <a:ext cx="2985275" cy="26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6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36" y="1405464"/>
            <a:ext cx="3242383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Interacciones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9368D8B-EAE0-45FA-BA88-4F4EBA2D4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" t="33015" r="-514" b="-416"/>
          <a:stretch/>
        </p:blipFill>
        <p:spPr>
          <a:xfrm>
            <a:off x="6034669" y="752225"/>
            <a:ext cx="3660228" cy="3043536"/>
          </a:xfrm>
          <a:prstGeom prst="rect">
            <a:avLst/>
          </a:prstGeom>
        </p:spPr>
      </p:pic>
      <p:pic>
        <p:nvPicPr>
          <p:cNvPr id="9" name="Imagen 10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386561E-DC06-4591-964B-B16A6C61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86" y="758283"/>
            <a:ext cx="3439397" cy="5350726"/>
          </a:xfrm>
          <a:prstGeom prst="rect">
            <a:avLst/>
          </a:prstGeom>
        </p:spPr>
      </p:pic>
      <p:pic>
        <p:nvPicPr>
          <p:cNvPr id="11" name="Imagen 1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1A546DF-36DE-4526-9A1F-98BC6641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69" y="3988700"/>
            <a:ext cx="4490223" cy="14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883" y="1470512"/>
            <a:ext cx="5872211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Victoria / Derrota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624138E-66C4-4B9C-B344-E54CA91A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082" y="765262"/>
            <a:ext cx="3979126" cy="4649108"/>
          </a:xfrm>
          <a:prstGeom prst="rect">
            <a:avLst/>
          </a:prstGeom>
        </p:spPr>
      </p:pic>
      <p:pic>
        <p:nvPicPr>
          <p:cNvPr id="7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75413A1-2362-4639-BFB2-1AC65352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59" y="762248"/>
            <a:ext cx="3858321" cy="50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F6D85CCC-33F6-4B76-BC84-A0F65912378A}"/>
              </a:ext>
            </a:extLst>
          </p:cNvPr>
          <p:cNvSpPr/>
          <p:nvPr/>
        </p:nvSpPr>
        <p:spPr>
          <a:xfrm>
            <a:off x="2092999" y="992448"/>
            <a:ext cx="7619998" cy="483219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883" y="1470512"/>
            <a:ext cx="5872211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Trabajo futuro</a:t>
            </a: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614E14-1F44-4A2C-98EC-EE78BB7B5400}"/>
              </a:ext>
            </a:extLst>
          </p:cNvPr>
          <p:cNvSpPr txBox="1"/>
          <p:nvPr/>
        </p:nvSpPr>
        <p:spPr>
          <a:xfrm>
            <a:off x="3609278" y="1053790"/>
            <a:ext cx="4137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chemeClr val="bg2">
                    <a:lumMod val="50000"/>
                  </a:schemeClr>
                </a:solidFill>
              </a:rPr>
              <a:t>Nuevas condiciones de victoria / derrota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A5A87B74-9999-44E8-9D44-60FCB1643C6F}"/>
              </a:ext>
            </a:extLst>
          </p:cNvPr>
          <p:cNvSpPr/>
          <p:nvPr/>
        </p:nvSpPr>
        <p:spPr>
          <a:xfrm>
            <a:off x="2095322" y="994771"/>
            <a:ext cx="724829" cy="483219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424C58CA-9417-46C4-93AA-6DD69E576C8C}"/>
              </a:ext>
            </a:extLst>
          </p:cNvPr>
          <p:cNvSpPr/>
          <p:nvPr/>
        </p:nvSpPr>
        <p:spPr>
          <a:xfrm>
            <a:off x="2578013" y="998256"/>
            <a:ext cx="483219" cy="483219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cheurón 14">
            <a:extLst>
              <a:ext uri="{FF2B5EF4-FFF2-40B4-BE49-F238E27FC236}">
                <a16:creationId xmlns:a16="http://schemas.microsoft.com/office/drawing/2014/main" id="{A9904F47-8970-47E8-B9B7-8FBDCB4DF4E6}"/>
              </a:ext>
            </a:extLst>
          </p:cNvPr>
          <p:cNvSpPr/>
          <p:nvPr/>
        </p:nvSpPr>
        <p:spPr>
          <a:xfrm>
            <a:off x="2819623" y="998256"/>
            <a:ext cx="483219" cy="483219"/>
          </a:xfrm>
          <a:prstGeom prst="chevron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3935209E-AE29-46C6-8E3C-A871050C30C1}"/>
              </a:ext>
            </a:extLst>
          </p:cNvPr>
          <p:cNvSpPr/>
          <p:nvPr/>
        </p:nvSpPr>
        <p:spPr>
          <a:xfrm>
            <a:off x="3061233" y="998256"/>
            <a:ext cx="483219" cy="483219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E68E4D6F-BD48-429E-B895-9C8E176D910D}"/>
              </a:ext>
            </a:extLst>
          </p:cNvPr>
          <p:cNvSpPr/>
          <p:nvPr/>
        </p:nvSpPr>
        <p:spPr>
          <a:xfrm rot="10800000">
            <a:off x="3254583" y="2005351"/>
            <a:ext cx="7619998" cy="483219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B82471F7-8B6A-4D75-8550-28CAF17AE18C}"/>
              </a:ext>
            </a:extLst>
          </p:cNvPr>
          <p:cNvSpPr/>
          <p:nvPr/>
        </p:nvSpPr>
        <p:spPr>
          <a:xfrm rot="10800000">
            <a:off x="10152077" y="2007674"/>
            <a:ext cx="724829" cy="483219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6E30F8B4-71CE-4F37-9EC3-04AC2547B602}"/>
              </a:ext>
            </a:extLst>
          </p:cNvPr>
          <p:cNvSpPr/>
          <p:nvPr/>
        </p:nvSpPr>
        <p:spPr>
          <a:xfrm rot="10800000">
            <a:off x="9426719" y="2011159"/>
            <a:ext cx="483219" cy="483219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Flecha: cheurón 21">
            <a:extLst>
              <a:ext uri="{FF2B5EF4-FFF2-40B4-BE49-F238E27FC236}">
                <a16:creationId xmlns:a16="http://schemas.microsoft.com/office/drawing/2014/main" id="{AF0E2E25-1336-42C0-A113-5798FD597ED3}"/>
              </a:ext>
            </a:extLst>
          </p:cNvPr>
          <p:cNvSpPr/>
          <p:nvPr/>
        </p:nvSpPr>
        <p:spPr>
          <a:xfrm rot="10800000">
            <a:off x="9668329" y="2011159"/>
            <a:ext cx="483219" cy="483219"/>
          </a:xfrm>
          <a:prstGeom prst="chevron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D80E7663-CF4F-43F2-B004-C90A127FD0CB}"/>
              </a:ext>
            </a:extLst>
          </p:cNvPr>
          <p:cNvSpPr/>
          <p:nvPr/>
        </p:nvSpPr>
        <p:spPr>
          <a:xfrm rot="10800000">
            <a:off x="9909939" y="2011159"/>
            <a:ext cx="483219" cy="483219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6FDF8F-1ED0-4D25-943F-1B419D715B0D}"/>
              </a:ext>
            </a:extLst>
          </p:cNvPr>
          <p:cNvSpPr txBox="1"/>
          <p:nvPr/>
        </p:nvSpPr>
        <p:spPr>
          <a:xfrm>
            <a:off x="3850887" y="2066694"/>
            <a:ext cx="5521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chemeClr val="bg2">
                    <a:lumMod val="50000"/>
                  </a:schemeClr>
                </a:solidFill>
              </a:rPr>
              <a:t>Añadir imágenes para objetos, jugadores y personajes</a:t>
            </a:r>
          </a:p>
        </p:txBody>
      </p:sp>
      <p:sp>
        <p:nvSpPr>
          <p:cNvPr id="31" name="Flecha: pentágono 30">
            <a:extLst>
              <a:ext uri="{FF2B5EF4-FFF2-40B4-BE49-F238E27FC236}">
                <a16:creationId xmlns:a16="http://schemas.microsoft.com/office/drawing/2014/main" id="{CC64ACE7-198E-422C-B919-68EB3AD8E959}"/>
              </a:ext>
            </a:extLst>
          </p:cNvPr>
          <p:cNvSpPr/>
          <p:nvPr/>
        </p:nvSpPr>
        <p:spPr>
          <a:xfrm>
            <a:off x="2092999" y="3027546"/>
            <a:ext cx="7619998" cy="483219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pentágono 32">
            <a:extLst>
              <a:ext uri="{FF2B5EF4-FFF2-40B4-BE49-F238E27FC236}">
                <a16:creationId xmlns:a16="http://schemas.microsoft.com/office/drawing/2014/main" id="{30A6EA94-B554-4F7F-8319-AD5F8E5530E7}"/>
              </a:ext>
            </a:extLst>
          </p:cNvPr>
          <p:cNvSpPr/>
          <p:nvPr/>
        </p:nvSpPr>
        <p:spPr>
          <a:xfrm>
            <a:off x="2095322" y="3029869"/>
            <a:ext cx="724829" cy="483219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cheurón 33">
            <a:extLst>
              <a:ext uri="{FF2B5EF4-FFF2-40B4-BE49-F238E27FC236}">
                <a16:creationId xmlns:a16="http://schemas.microsoft.com/office/drawing/2014/main" id="{954126C3-EB98-4312-A046-E125AF19E5F2}"/>
              </a:ext>
            </a:extLst>
          </p:cNvPr>
          <p:cNvSpPr/>
          <p:nvPr/>
        </p:nvSpPr>
        <p:spPr>
          <a:xfrm>
            <a:off x="2578014" y="3033354"/>
            <a:ext cx="483219" cy="483219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5" name="Flecha: cheurón 34">
            <a:extLst>
              <a:ext uri="{FF2B5EF4-FFF2-40B4-BE49-F238E27FC236}">
                <a16:creationId xmlns:a16="http://schemas.microsoft.com/office/drawing/2014/main" id="{D65B3461-A96E-42D9-B9AA-4101147551AD}"/>
              </a:ext>
            </a:extLst>
          </p:cNvPr>
          <p:cNvSpPr/>
          <p:nvPr/>
        </p:nvSpPr>
        <p:spPr>
          <a:xfrm>
            <a:off x="2819623" y="3033354"/>
            <a:ext cx="483219" cy="483219"/>
          </a:xfrm>
          <a:prstGeom prst="chevron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6" name="Flecha: cheurón 35">
            <a:extLst>
              <a:ext uri="{FF2B5EF4-FFF2-40B4-BE49-F238E27FC236}">
                <a16:creationId xmlns:a16="http://schemas.microsoft.com/office/drawing/2014/main" id="{A536D517-B4FA-47E6-87E3-D69B0372D6FD}"/>
              </a:ext>
            </a:extLst>
          </p:cNvPr>
          <p:cNvSpPr/>
          <p:nvPr/>
        </p:nvSpPr>
        <p:spPr>
          <a:xfrm>
            <a:off x="3061233" y="3033354"/>
            <a:ext cx="483219" cy="483219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7" name="Flecha: pentágono 36">
            <a:extLst>
              <a:ext uri="{FF2B5EF4-FFF2-40B4-BE49-F238E27FC236}">
                <a16:creationId xmlns:a16="http://schemas.microsoft.com/office/drawing/2014/main" id="{7A020AB7-00F9-46F6-855C-74B79536D6DC}"/>
              </a:ext>
            </a:extLst>
          </p:cNvPr>
          <p:cNvSpPr/>
          <p:nvPr/>
        </p:nvSpPr>
        <p:spPr>
          <a:xfrm rot="10800000">
            <a:off x="3273169" y="4049741"/>
            <a:ext cx="7619998" cy="483219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8C7DC1C0-73CE-4F15-BB91-1D9CAE7E9F5B}"/>
              </a:ext>
            </a:extLst>
          </p:cNvPr>
          <p:cNvSpPr/>
          <p:nvPr/>
        </p:nvSpPr>
        <p:spPr>
          <a:xfrm rot="10800000">
            <a:off x="10170663" y="4052064"/>
            <a:ext cx="724829" cy="483219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cheurón 38">
            <a:extLst>
              <a:ext uri="{FF2B5EF4-FFF2-40B4-BE49-F238E27FC236}">
                <a16:creationId xmlns:a16="http://schemas.microsoft.com/office/drawing/2014/main" id="{76030108-32CE-4130-939F-9D17D618A3B1}"/>
              </a:ext>
            </a:extLst>
          </p:cNvPr>
          <p:cNvSpPr/>
          <p:nvPr/>
        </p:nvSpPr>
        <p:spPr>
          <a:xfrm rot="10800000">
            <a:off x="9445305" y="4055549"/>
            <a:ext cx="483219" cy="483219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Flecha: cheurón 39">
            <a:extLst>
              <a:ext uri="{FF2B5EF4-FFF2-40B4-BE49-F238E27FC236}">
                <a16:creationId xmlns:a16="http://schemas.microsoft.com/office/drawing/2014/main" id="{51208903-52EB-4047-B767-FB73F613F358}"/>
              </a:ext>
            </a:extLst>
          </p:cNvPr>
          <p:cNvSpPr/>
          <p:nvPr/>
        </p:nvSpPr>
        <p:spPr>
          <a:xfrm rot="10800000">
            <a:off x="9686915" y="4055549"/>
            <a:ext cx="483219" cy="483219"/>
          </a:xfrm>
          <a:prstGeom prst="chevron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Flecha: cheurón 40">
            <a:extLst>
              <a:ext uri="{FF2B5EF4-FFF2-40B4-BE49-F238E27FC236}">
                <a16:creationId xmlns:a16="http://schemas.microsoft.com/office/drawing/2014/main" id="{5EE3EF4D-0DDC-4C82-BAE9-39D62F933457}"/>
              </a:ext>
            </a:extLst>
          </p:cNvPr>
          <p:cNvSpPr/>
          <p:nvPr/>
        </p:nvSpPr>
        <p:spPr>
          <a:xfrm rot="10800000">
            <a:off x="9928525" y="4055549"/>
            <a:ext cx="483219" cy="483219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B08FB70-4C2B-4BF0-9F4B-8EE07E2D5A64}"/>
              </a:ext>
            </a:extLst>
          </p:cNvPr>
          <p:cNvSpPr txBox="1"/>
          <p:nvPr/>
        </p:nvSpPr>
        <p:spPr>
          <a:xfrm>
            <a:off x="4668644" y="4111084"/>
            <a:ext cx="5521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chemeClr val="bg2">
                    <a:lumMod val="50000"/>
                  </a:schemeClr>
                </a:solidFill>
              </a:rPr>
              <a:t>Diseño de un formato para las conversaciones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Flecha: pentágono 42">
            <a:extLst>
              <a:ext uri="{FF2B5EF4-FFF2-40B4-BE49-F238E27FC236}">
                <a16:creationId xmlns:a16="http://schemas.microsoft.com/office/drawing/2014/main" id="{DC3AD8FA-07AF-48F5-A96C-88E7E8FAA58D}"/>
              </a:ext>
            </a:extLst>
          </p:cNvPr>
          <p:cNvSpPr/>
          <p:nvPr/>
        </p:nvSpPr>
        <p:spPr>
          <a:xfrm>
            <a:off x="2092998" y="5071936"/>
            <a:ext cx="7619998" cy="483219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4103B86-A3E7-40BD-A335-17B79BAA43DA}"/>
              </a:ext>
            </a:extLst>
          </p:cNvPr>
          <p:cNvSpPr txBox="1"/>
          <p:nvPr/>
        </p:nvSpPr>
        <p:spPr>
          <a:xfrm>
            <a:off x="3609277" y="5133278"/>
            <a:ext cx="5716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chemeClr val="bg2">
                    <a:lumMod val="50000"/>
                  </a:schemeClr>
                </a:solidFill>
              </a:rPr>
              <a:t>Poder seleccionar el algoritmo de generación del mundo</a:t>
            </a:r>
          </a:p>
        </p:txBody>
      </p:sp>
      <p:sp>
        <p:nvSpPr>
          <p:cNvPr id="45" name="Flecha: pentágono 44">
            <a:extLst>
              <a:ext uri="{FF2B5EF4-FFF2-40B4-BE49-F238E27FC236}">
                <a16:creationId xmlns:a16="http://schemas.microsoft.com/office/drawing/2014/main" id="{CE08832D-33AB-4891-A82A-70E33FA34CEE}"/>
              </a:ext>
            </a:extLst>
          </p:cNvPr>
          <p:cNvSpPr/>
          <p:nvPr/>
        </p:nvSpPr>
        <p:spPr>
          <a:xfrm>
            <a:off x="2095321" y="5074259"/>
            <a:ext cx="724829" cy="483219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cheurón 45">
            <a:extLst>
              <a:ext uri="{FF2B5EF4-FFF2-40B4-BE49-F238E27FC236}">
                <a16:creationId xmlns:a16="http://schemas.microsoft.com/office/drawing/2014/main" id="{70B936D6-3B01-41E1-A7CD-B323F7F6BDC1}"/>
              </a:ext>
            </a:extLst>
          </p:cNvPr>
          <p:cNvSpPr/>
          <p:nvPr/>
        </p:nvSpPr>
        <p:spPr>
          <a:xfrm>
            <a:off x="2578013" y="5077744"/>
            <a:ext cx="483219" cy="483219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Flecha: cheurón 46">
            <a:extLst>
              <a:ext uri="{FF2B5EF4-FFF2-40B4-BE49-F238E27FC236}">
                <a16:creationId xmlns:a16="http://schemas.microsoft.com/office/drawing/2014/main" id="{92F938BF-B3CA-4AE4-834D-7E4D2649EE9D}"/>
              </a:ext>
            </a:extLst>
          </p:cNvPr>
          <p:cNvSpPr/>
          <p:nvPr/>
        </p:nvSpPr>
        <p:spPr>
          <a:xfrm>
            <a:off x="2819622" y="5077744"/>
            <a:ext cx="483219" cy="483219"/>
          </a:xfrm>
          <a:prstGeom prst="chevron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Flecha: cheurón 47">
            <a:extLst>
              <a:ext uri="{FF2B5EF4-FFF2-40B4-BE49-F238E27FC236}">
                <a16:creationId xmlns:a16="http://schemas.microsoft.com/office/drawing/2014/main" id="{F407BB31-F16A-43FD-92AE-58AA14664F69}"/>
              </a:ext>
            </a:extLst>
          </p:cNvPr>
          <p:cNvSpPr/>
          <p:nvPr/>
        </p:nvSpPr>
        <p:spPr>
          <a:xfrm>
            <a:off x="3061232" y="5077744"/>
            <a:ext cx="483219" cy="483219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E6652A-4665-4D3F-BCFA-608BDF05CF10}"/>
              </a:ext>
            </a:extLst>
          </p:cNvPr>
          <p:cNvSpPr txBox="1"/>
          <p:nvPr/>
        </p:nvSpPr>
        <p:spPr>
          <a:xfrm>
            <a:off x="3776547" y="3079595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chemeClr val="bg2">
                    <a:lumMod val="50000"/>
                  </a:schemeClr>
                </a:solidFill>
              </a:rPr>
              <a:t>Mapa más detallado con todas las localizaciones</a:t>
            </a:r>
          </a:p>
        </p:txBody>
      </p:sp>
    </p:spTree>
    <p:extLst>
      <p:ext uri="{BB962C8B-B14F-4D97-AF65-F5344CB8AC3E}">
        <p14:creationId xmlns:p14="http://schemas.microsoft.com/office/powerpoint/2010/main" val="377986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79FA8816-1A74-437F-87D9-8CB1C252F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DD38F43D-7251-49DA-8210-748ED92C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44AE55-0F32-4346-A392-F2304059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s-ES"/>
              <a:t>Qué es un </a:t>
            </a:r>
            <a:r>
              <a:rPr lang="es-ES" dirty="0"/>
              <a:t>DSL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1E6F0-BD5A-4F26-B1EC-7EBA8042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algn="just"/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Un DSL (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Domain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Specific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Language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) es un lenguaje de programación con un nivel superior de abstracción optimizado para una clase específica de problemas.</a:t>
            </a:r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0B8A4F8D-A756-4108-99EA-25F6ECC2F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2" r="7347" b="3"/>
          <a:stretch/>
        </p:blipFill>
        <p:spPr>
          <a:xfrm>
            <a:off x="6102617" y="758952"/>
            <a:ext cx="2722163" cy="3191490"/>
          </a:xfrm>
          <a:prstGeom prst="rect">
            <a:avLst/>
          </a:prstGeom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318CA966-7397-43DD-A3FB-DA4061893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6093" y="758952"/>
            <a:ext cx="2508038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541C54A8-5388-4520-9A13-3214D466A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7" y="4111309"/>
            <a:ext cx="2730076" cy="197859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8" descr="Icono&#10;&#10;Descripción generada automáticamente">
            <a:extLst>
              <a:ext uri="{FF2B5EF4-FFF2-40B4-BE49-F238E27FC236}">
                <a16:creationId xmlns:a16="http://schemas.microsoft.com/office/drawing/2014/main" id="{EE10DB20-472F-4885-98FF-A52A7F1C5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70" r="26011" b="3"/>
          <a:stretch/>
        </p:blipFill>
        <p:spPr>
          <a:xfrm>
            <a:off x="8993560" y="2750724"/>
            <a:ext cx="2500571" cy="3339180"/>
          </a:xfrm>
          <a:prstGeom prst="rect">
            <a:avLst/>
          </a:prstGeom>
        </p:spPr>
      </p:pic>
      <p:sp>
        <p:nvSpPr>
          <p:cNvPr id="47" name="Rectangle 40">
            <a:extLst>
              <a:ext uri="{FF2B5EF4-FFF2-40B4-BE49-F238E27FC236}">
                <a16:creationId xmlns:a16="http://schemas.microsoft.com/office/drawing/2014/main" id="{A4DA92B8-ECB2-42EA-AA82-1CDDF6164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161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36" y="1405464"/>
            <a:ext cx="3242383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Nuevo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5FEBC2E8-4953-4771-8416-BB37B180D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987" y="1227185"/>
            <a:ext cx="4676775" cy="4619625"/>
          </a:xfr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02C0948-174A-4C28-B3D0-1DE34973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90" y="1225356"/>
            <a:ext cx="4545980" cy="342226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C47973-4833-43CD-A27F-F26B21FC217A}"/>
              </a:ext>
            </a:extLst>
          </p:cNvPr>
          <p:cNvSpPr txBox="1"/>
          <p:nvPr/>
        </p:nvSpPr>
        <p:spPr>
          <a:xfrm>
            <a:off x="1639229" y="6820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solidFill>
                  <a:schemeClr val="bg2">
                    <a:lumMod val="50000"/>
                  </a:schemeClr>
                </a:solidFill>
              </a:rPr>
              <a:t>Jugador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A4FD16-F189-4C48-AF6F-934E6643DBEA}"/>
              </a:ext>
            </a:extLst>
          </p:cNvPr>
          <p:cNvSpPr txBox="1"/>
          <p:nvPr/>
        </p:nvSpPr>
        <p:spPr>
          <a:xfrm>
            <a:off x="6768790" y="6820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solidFill>
                  <a:schemeClr val="bg2">
                    <a:lumMod val="50000"/>
                  </a:schemeClr>
                </a:solidFill>
              </a:rPr>
              <a:t>Habitaciones</a:t>
            </a:r>
          </a:p>
        </p:txBody>
      </p:sp>
    </p:spTree>
    <p:extLst>
      <p:ext uri="{BB962C8B-B14F-4D97-AF65-F5344CB8AC3E}">
        <p14:creationId xmlns:p14="http://schemas.microsoft.com/office/powerpoint/2010/main" val="250854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36" y="1405464"/>
            <a:ext cx="3242383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Nuevo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244A609-725A-47A1-B395-2388D0AF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09" b="-199"/>
          <a:stretch/>
        </p:blipFill>
        <p:spPr>
          <a:xfrm>
            <a:off x="1493087" y="820025"/>
            <a:ext cx="3868745" cy="526502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F3BB243-E083-46C9-98F5-DC961903B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53" r="2264" b="226"/>
          <a:stretch/>
        </p:blipFill>
        <p:spPr>
          <a:xfrm>
            <a:off x="5791777" y="823332"/>
            <a:ext cx="2411132" cy="3111651"/>
          </a:xfrm>
          <a:prstGeom prst="rect">
            <a:avLst/>
          </a:prstGeom>
        </p:spPr>
      </p:pic>
      <p:pic>
        <p:nvPicPr>
          <p:cNvPr id="6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185241F-86A2-4F23-AA4F-6B1BA12224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3" t="25485" r="372" b="226"/>
          <a:stretch/>
        </p:blipFill>
        <p:spPr>
          <a:xfrm>
            <a:off x="8739881" y="822403"/>
            <a:ext cx="2471635" cy="3056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D1D27A9-D934-430F-B2EE-0BDAEE1F5B2F}"/>
              </a:ext>
            </a:extLst>
          </p:cNvPr>
          <p:cNvSpPr txBox="1"/>
          <p:nvPr/>
        </p:nvSpPr>
        <p:spPr>
          <a:xfrm>
            <a:off x="5793059" y="404603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solidFill>
                  <a:schemeClr val="bg2">
                    <a:lumMod val="50000"/>
                  </a:schemeClr>
                </a:solidFill>
              </a:rPr>
              <a:t>Objeto</a:t>
            </a:r>
          </a:p>
        </p:txBody>
      </p:sp>
    </p:spTree>
    <p:extLst>
      <p:ext uri="{BB962C8B-B14F-4D97-AF65-F5344CB8AC3E}">
        <p14:creationId xmlns:p14="http://schemas.microsoft.com/office/powerpoint/2010/main" val="380027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36" y="1405464"/>
            <a:ext cx="3242383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Nuevo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EA61B00-D863-4F28-8FB1-BFCB9C65A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3" b="47749"/>
          <a:stretch/>
        </p:blipFill>
        <p:spPr>
          <a:xfrm>
            <a:off x="1941615" y="2639119"/>
            <a:ext cx="4031054" cy="3457252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C05A33C-E174-4FAF-9DD1-C4353795C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65" b="3"/>
          <a:stretch/>
        </p:blipFill>
        <p:spPr>
          <a:xfrm>
            <a:off x="6823991" y="767985"/>
            <a:ext cx="4328419" cy="33998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721969-464F-4FDF-ADE1-03E4368AF016}"/>
              </a:ext>
            </a:extLst>
          </p:cNvPr>
          <p:cNvSpPr txBox="1"/>
          <p:nvPr/>
        </p:nvSpPr>
        <p:spPr>
          <a:xfrm>
            <a:off x="1852961" y="207598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solidFill>
                  <a:schemeClr val="bg2">
                    <a:lumMod val="50000"/>
                  </a:schemeClr>
                </a:solidFill>
              </a:rPr>
              <a:t>Personaje</a:t>
            </a:r>
          </a:p>
        </p:txBody>
      </p:sp>
    </p:spTree>
    <p:extLst>
      <p:ext uri="{BB962C8B-B14F-4D97-AF65-F5344CB8AC3E}">
        <p14:creationId xmlns:p14="http://schemas.microsoft.com/office/powerpoint/2010/main" val="261711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73" y="1414756"/>
            <a:ext cx="4887187" cy="4671947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Configuración / Resetear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10" descr="Texto&#10;&#10;Descripción generada automáticamente">
            <a:extLst>
              <a:ext uri="{FF2B5EF4-FFF2-40B4-BE49-F238E27FC236}">
                <a16:creationId xmlns:a16="http://schemas.microsoft.com/office/drawing/2014/main" id="{D10B26A1-7291-4B9F-BBA1-0D746A47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98" y="1419825"/>
            <a:ext cx="3542371" cy="4659547"/>
          </a:xfrm>
          <a:prstGeom prst="rect">
            <a:avLst/>
          </a:prstGeom>
        </p:spPr>
      </p:pic>
      <p:pic>
        <p:nvPicPr>
          <p:cNvPr id="11" name="Imagen 1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5A141E3C-97C1-44B5-8FD6-9F3D34CE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85" y="770519"/>
            <a:ext cx="4341541" cy="38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7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809" y="1396171"/>
            <a:ext cx="4506187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Finalizar configuración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3D6300B-B565-4B49-9EBC-41D93B48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3" y="1405195"/>
            <a:ext cx="4425174" cy="3536512"/>
          </a:xfrm>
          <a:prstGeom prst="rect">
            <a:avLst/>
          </a:prstGeom>
        </p:spPr>
      </p:pic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186F8C-C2C5-435D-92ED-26784BC6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02" y="3959378"/>
            <a:ext cx="4508809" cy="1271709"/>
          </a:xfrm>
          <a:prstGeom prst="rect">
            <a:avLst/>
          </a:prstGeom>
        </p:spPr>
      </p:pic>
      <p:pic>
        <p:nvPicPr>
          <p:cNvPr id="6" name="Imagen 6" descr="Texto, Aplicación&#10;&#10;Descripción generada automáticamente">
            <a:extLst>
              <a:ext uri="{FF2B5EF4-FFF2-40B4-BE49-F238E27FC236}">
                <a16:creationId xmlns:a16="http://schemas.microsoft.com/office/drawing/2014/main" id="{0C8E9035-5642-4D0D-95B7-A39A82C5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18" y="1082358"/>
            <a:ext cx="4713248" cy="1171356"/>
          </a:xfrm>
          <a:prstGeom prst="rect">
            <a:avLst/>
          </a:prstGeom>
        </p:spPr>
      </p:pic>
      <p:pic>
        <p:nvPicPr>
          <p:cNvPr id="7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697C105-CFEB-4D70-8ED9-3EDF8BD14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717" y="2617076"/>
            <a:ext cx="4787590" cy="1010532"/>
          </a:xfrm>
          <a:prstGeom prst="rect">
            <a:avLst/>
          </a:prstGeom>
        </p:spPr>
      </p:pic>
      <p:pic>
        <p:nvPicPr>
          <p:cNvPr id="13" name="Gráfico 13" descr="Cerrar con relleno sólido">
            <a:extLst>
              <a:ext uri="{FF2B5EF4-FFF2-40B4-BE49-F238E27FC236}">
                <a16:creationId xmlns:a16="http://schemas.microsoft.com/office/drawing/2014/main" id="{AE86B0F1-449F-4F08-866D-5B63079B8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5239" y="3529361"/>
            <a:ext cx="914400" cy="914400"/>
          </a:xfrm>
          <a:prstGeom prst="rect">
            <a:avLst/>
          </a:prstGeom>
        </p:spPr>
      </p:pic>
      <p:pic>
        <p:nvPicPr>
          <p:cNvPr id="20" name="Gráfico 13" descr="Cerrar con relleno sólido">
            <a:extLst>
              <a:ext uri="{FF2B5EF4-FFF2-40B4-BE49-F238E27FC236}">
                <a16:creationId xmlns:a16="http://schemas.microsoft.com/office/drawing/2014/main" id="{E42943C1-D746-4B86-BED9-F1FD9043C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8264" y="630044"/>
            <a:ext cx="914400" cy="914400"/>
          </a:xfrm>
          <a:prstGeom prst="rect">
            <a:avLst/>
          </a:prstGeom>
        </p:spPr>
      </p:pic>
      <p:pic>
        <p:nvPicPr>
          <p:cNvPr id="21" name="Gráfico 13" descr="Cerrar con relleno sólido">
            <a:extLst>
              <a:ext uri="{FF2B5EF4-FFF2-40B4-BE49-F238E27FC236}">
                <a16:creationId xmlns:a16="http://schemas.microsoft.com/office/drawing/2014/main" id="{C25C8682-E0F8-4F09-9CEF-337640D95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0482" y="2135458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AB7E1FF-613D-4739-92BB-D68BEF34FF11}"/>
              </a:ext>
            </a:extLst>
          </p:cNvPr>
          <p:cNvSpPr txBox="1"/>
          <p:nvPr/>
        </p:nvSpPr>
        <p:spPr>
          <a:xfrm>
            <a:off x="6480717" y="3618572"/>
            <a:ext cx="3783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Objetos aún por ser creados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FC7B006-C380-42EF-99B0-462FF66B23E7}"/>
              </a:ext>
            </a:extLst>
          </p:cNvPr>
          <p:cNvSpPr txBox="1"/>
          <p:nvPr/>
        </p:nvSpPr>
        <p:spPr>
          <a:xfrm>
            <a:off x="6480717" y="709962"/>
            <a:ext cx="3783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No cumple los requisitos mínimos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73DF206-D949-4C84-BC27-0BD578D212B0}"/>
              </a:ext>
            </a:extLst>
          </p:cNvPr>
          <p:cNvSpPr txBox="1"/>
          <p:nvPr/>
        </p:nvSpPr>
        <p:spPr>
          <a:xfrm>
            <a:off x="6462131" y="2289718"/>
            <a:ext cx="3783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chemeClr val="bg2">
                    <a:lumMod val="50000"/>
                  </a:schemeClr>
                </a:solidFill>
              </a:rPr>
              <a:t>No hay condición de victoria</a:t>
            </a:r>
          </a:p>
        </p:txBody>
      </p:sp>
    </p:spTree>
    <p:extLst>
      <p:ext uri="{BB962C8B-B14F-4D97-AF65-F5344CB8AC3E}">
        <p14:creationId xmlns:p14="http://schemas.microsoft.com/office/powerpoint/2010/main" val="34120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541" y="1414756"/>
            <a:ext cx="5946553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Selección de personaje y turnos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961BBBAA-6643-4D37-A889-6DC2AC80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09" y="767576"/>
            <a:ext cx="3553913" cy="5350726"/>
          </a:xfrm>
          <a:prstGeom prst="rect">
            <a:avLst/>
          </a:prstGeom>
        </p:spPr>
      </p:pic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FD74958-184A-4F64-A345-FF37E4CC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56" y="764386"/>
            <a:ext cx="4490224" cy="24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0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2589-919B-4701-9442-9716770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36" y="1405464"/>
            <a:ext cx="3242383" cy="4690532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M0ver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113BE692-5548-4DC3-84ED-5F2BCAA13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03" r="-1333" b="167"/>
          <a:stretch/>
        </p:blipFill>
        <p:spPr>
          <a:xfrm>
            <a:off x="1740518" y="2904892"/>
            <a:ext cx="3349142" cy="2530501"/>
          </a:xfrm>
          <a:prstGeom prst="rect">
            <a:avLst/>
          </a:prstGeom>
        </p:spPr>
      </p:pic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E37E6F1-320A-46D2-B4DB-EA12E99C3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 r="-221" b="267"/>
          <a:stretch/>
        </p:blipFill>
        <p:spPr>
          <a:xfrm>
            <a:off x="5681548" y="3027911"/>
            <a:ext cx="5781914" cy="2282997"/>
          </a:xfrm>
          <a:prstGeom prst="rect">
            <a:avLst/>
          </a:prstGeom>
        </p:spPr>
      </p:pic>
      <p:pic>
        <p:nvPicPr>
          <p:cNvPr id="9" name="Imagen 10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D0C5550-2AD5-485F-8817-A29FE2EE0E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397" r="353" b="19413"/>
          <a:stretch/>
        </p:blipFill>
        <p:spPr>
          <a:xfrm>
            <a:off x="1741825" y="1009187"/>
            <a:ext cx="7295857" cy="14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983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Frame</vt:lpstr>
      <vt:lpstr>DSL to configure conversational games</vt:lpstr>
      <vt:lpstr>Qué es un DSL</vt:lpstr>
      <vt:lpstr>Nuevo</vt:lpstr>
      <vt:lpstr>Nuevo</vt:lpstr>
      <vt:lpstr>Nuevo</vt:lpstr>
      <vt:lpstr>Configuración / Resetear</vt:lpstr>
      <vt:lpstr>Finalizar configuración</vt:lpstr>
      <vt:lpstr>Selección de personaje y turnos</vt:lpstr>
      <vt:lpstr>M0ver</vt:lpstr>
      <vt:lpstr>Comando de ayuda</vt:lpstr>
      <vt:lpstr>Interacciones</vt:lpstr>
      <vt:lpstr>Victoria / Derrota</vt:lpstr>
      <vt:lpstr>Trabajo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</cp:revision>
  <dcterms:created xsi:type="dcterms:W3CDTF">2021-07-19T17:00:36Z</dcterms:created>
  <dcterms:modified xsi:type="dcterms:W3CDTF">2021-07-20T12:30:06Z</dcterms:modified>
</cp:coreProperties>
</file>