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668D"/>
    <a:srgbClr val="37B578"/>
    <a:srgbClr val="440154"/>
    <a:srgbClr val="FDE725"/>
    <a:srgbClr val="800000"/>
    <a:srgbClr val="000083"/>
    <a:srgbClr val="80F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5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50AE-F32D-4DD5-996B-04E1FBBA7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47466-19CE-4AAD-9918-7C6BE3F24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D22B5-EC04-46DE-9665-A58E7A89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FC15-0985-4508-A554-F6C71DA3688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1ADB7-4927-4E01-BE31-06398683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3E7A-B474-4B7A-87B2-87FCB5B2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BD13-12E9-4811-AC68-6D82E19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47DE-1150-4CC8-BD0D-9FD01BA9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BA844-8D82-4FDF-B3B8-A19BDFE8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BC8E9-D7E6-4AB8-AFF8-263E02CA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FC15-0985-4508-A554-F6C71DA3688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136D7-5799-4C2E-B7EC-A6B39F99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52C2A-C059-4AFF-9FB4-AB35F8D2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BD13-12E9-4811-AC68-6D82E19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9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C81A1F-9220-4852-854C-1B62915AE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66D44-99E3-4DAC-B8D5-7F1791D84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ABE22-15B0-49F8-88A9-A2B6B484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FC15-0985-4508-A554-F6C71DA3688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EDFB9-CE69-4664-ACC4-0DD326F9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1A651-CBCC-4086-8D93-A8904BD0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BD13-12E9-4811-AC68-6D82E19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8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847B-A1DA-4973-A0F8-457C87F5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B9CE1-3368-4815-A6C1-ABEA90D0A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EF97C-B140-4796-BD22-7D2A3BF8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FC15-0985-4508-A554-F6C71DA3688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B6B1A-478F-4966-A220-4B3ABC64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0B57F-3AFB-42EE-BDAF-6A95991C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BD13-12E9-4811-AC68-6D82E19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6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3F19-E543-4E62-A641-A8DF5BEB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3CB0C-2F05-46CD-ABC4-FE6FABB7B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7CDC4-E21F-40B7-8224-A3E34A3D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FC15-0985-4508-A554-F6C71DA3688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9EC28-5C7A-472A-AC87-649EDC61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CA611-A81E-4D2F-9CB6-E414D6A7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BD13-12E9-4811-AC68-6D82E19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7181-01DA-4ECF-B3EE-F28AB9B0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09D1-3CE2-4F17-90CB-328E5C67B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3D927-B350-4485-9E8B-DD20DACE9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05606-E51C-4F24-8345-4E8D9CB7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FC15-0985-4508-A554-F6C71DA3688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B83F5-76E6-41CC-8574-3355A132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455B7-9ACB-43BA-905F-8204512A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BD13-12E9-4811-AC68-6D82E19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3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47F2-7B61-41D6-957A-2B32DFE6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C9A3C-E8D1-46D8-AF84-E3250E219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F2FCA-2CF0-4751-9FB6-14B1ABE70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8A7CB-98A5-47F3-A15D-F877DCD8B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CB47F-D90D-4040-8C7B-5E09E3003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3B9A1-0578-426F-A028-EE2F6912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FC15-0985-4508-A554-F6C71DA3688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762C7A-8B4B-49C9-A8BE-9CF73F38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00D2C3-BFF9-4A1A-BEB4-5AE501A4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BD13-12E9-4811-AC68-6D82E19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B042-B775-47DC-BB1F-72A70C12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622E1-8BF2-4926-9E6A-4D99493D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FC15-0985-4508-A554-F6C71DA3688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E3FA4-524B-4DDD-872E-59DDA6BD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36FE6-DDFE-4BB6-8B0B-E3002AF0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BD13-12E9-4811-AC68-6D82E19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5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69E9E-0EAA-4AB8-BA91-11088BCA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FC15-0985-4508-A554-F6C71DA3688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8FA80-6BC6-4FAD-8F3D-55E0388C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4A901-2C0C-4BDD-B02A-65DEC9B1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BD13-12E9-4811-AC68-6D82E19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9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0226-EB26-4850-92FC-55DC44B7B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54DB-4DC1-458F-8C24-A655F760C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A0A22-0E2D-4403-B251-EE48B6326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D2C88-78AD-4F73-85E0-B0F4F14A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FC15-0985-4508-A554-F6C71DA3688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8A992-6589-40E0-A0C9-C24FB6B9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FF706-DA09-426A-BD3E-82E48C8E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BD13-12E9-4811-AC68-6D82E19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7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0DF2-934F-4540-AE81-75A75BB4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1A15BB-8229-403A-BFE3-C620E0091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86681-9C17-4DB2-980F-6FD590FDC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1D901-4CCC-468E-907C-2FA03C8F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FC15-0985-4508-A554-F6C71DA3688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B1EE2-E325-45AE-B374-24E601CB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39B87-8512-4181-9DF6-34C7447E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BD13-12E9-4811-AC68-6D82E19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9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D97786-125D-4310-BAC5-938602ACE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6AA1F-2C01-4D94-AAC8-8018441EF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88C52-A683-4396-B5F9-D24B7E8C6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AFC15-0985-4508-A554-F6C71DA3688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7F06D-47DF-4B0D-8400-480750AB1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1A9F5-7F40-459D-BCF7-A592037A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FBD13-12E9-4811-AC68-6D82E19B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E451C6-7962-48A0-B947-C98CBE7EB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6" y="463463"/>
            <a:ext cx="10156520" cy="609391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BAC5C35-3804-4AA1-A96D-6A64276DAC3C}"/>
              </a:ext>
            </a:extLst>
          </p:cNvPr>
          <p:cNvGrpSpPr/>
          <p:nvPr/>
        </p:nvGrpSpPr>
        <p:grpSpPr>
          <a:xfrm>
            <a:off x="10766121" y="1015326"/>
            <a:ext cx="634588" cy="261610"/>
            <a:chOff x="10766121" y="1015326"/>
            <a:chExt cx="634588" cy="2616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DC5C29-7D63-4CA2-B4C5-02E9C0B461F7}"/>
                </a:ext>
              </a:extLst>
            </p:cNvPr>
            <p:cNvSpPr/>
            <p:nvPr/>
          </p:nvSpPr>
          <p:spPr>
            <a:xfrm>
              <a:off x="10766121" y="1077238"/>
              <a:ext cx="156575" cy="137787"/>
            </a:xfrm>
            <a:prstGeom prst="rect">
              <a:avLst/>
            </a:prstGeom>
            <a:solidFill>
              <a:srgbClr val="80FF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BB835A-57E6-4573-84D9-BA7B0E181A71}"/>
                </a:ext>
              </a:extLst>
            </p:cNvPr>
            <p:cNvSpPr txBox="1"/>
            <p:nvPr/>
          </p:nvSpPr>
          <p:spPr>
            <a:xfrm>
              <a:off x="10922693" y="1015326"/>
              <a:ext cx="4780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KC10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1C6502A-41A6-4500-A1B1-7F6905DA2B62}"/>
              </a:ext>
            </a:extLst>
          </p:cNvPr>
          <p:cNvGrpSpPr/>
          <p:nvPr/>
        </p:nvGrpSpPr>
        <p:grpSpPr>
          <a:xfrm>
            <a:off x="10766121" y="1235905"/>
            <a:ext cx="657030" cy="261610"/>
            <a:chOff x="10766121" y="1235905"/>
            <a:chExt cx="657030" cy="2616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4645BC-1595-4792-B94B-742FD1CECD0B}"/>
                </a:ext>
              </a:extLst>
            </p:cNvPr>
            <p:cNvSpPr/>
            <p:nvPr/>
          </p:nvSpPr>
          <p:spPr>
            <a:xfrm>
              <a:off x="10766121" y="1298531"/>
              <a:ext cx="156575" cy="137787"/>
            </a:xfrm>
            <a:prstGeom prst="rect">
              <a:avLst/>
            </a:prstGeom>
            <a:solidFill>
              <a:srgbClr val="00008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CCC91B-10F4-48C5-86F7-FD8F15CB3D44}"/>
                </a:ext>
              </a:extLst>
            </p:cNvPr>
            <p:cNvSpPr txBox="1"/>
            <p:nvPr/>
          </p:nvSpPr>
          <p:spPr>
            <a:xfrm>
              <a:off x="10922693" y="1235905"/>
              <a:ext cx="5004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DFO2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A183B2-AD82-405B-9974-88EE1E5B55CD}"/>
              </a:ext>
            </a:extLst>
          </p:cNvPr>
          <p:cNvGrpSpPr/>
          <p:nvPr/>
        </p:nvGrpSpPr>
        <p:grpSpPr>
          <a:xfrm>
            <a:off x="10766119" y="796334"/>
            <a:ext cx="719547" cy="261610"/>
            <a:chOff x="10766121" y="1454127"/>
            <a:chExt cx="719547" cy="2616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4161BC-8BB9-49CE-AC43-8F0DE7D6D601}"/>
                </a:ext>
              </a:extLst>
            </p:cNvPr>
            <p:cNvSpPr/>
            <p:nvPr/>
          </p:nvSpPr>
          <p:spPr>
            <a:xfrm>
              <a:off x="10766121" y="1519824"/>
              <a:ext cx="156575" cy="137787"/>
            </a:xfrm>
            <a:prstGeom prst="rect">
              <a:avLst/>
            </a:prstGeom>
            <a:solidFill>
              <a:srgbClr val="8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D32A31-2124-4877-AE48-24DB7A8E7A45}"/>
                </a:ext>
              </a:extLst>
            </p:cNvPr>
            <p:cNvSpPr txBox="1"/>
            <p:nvPr/>
          </p:nvSpPr>
          <p:spPr>
            <a:xfrm>
              <a:off x="10922693" y="1454127"/>
              <a:ext cx="5629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QCS01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8C2D92A-BD2F-41DA-95FD-94171A6FC7FC}"/>
              </a:ext>
            </a:extLst>
          </p:cNvPr>
          <p:cNvGrpSpPr/>
          <p:nvPr/>
        </p:nvGrpSpPr>
        <p:grpSpPr>
          <a:xfrm>
            <a:off x="10766121" y="1815317"/>
            <a:ext cx="1415250" cy="261610"/>
            <a:chOff x="10766121" y="1815317"/>
            <a:chExt cx="1415250" cy="2616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D6D1E7-F69A-4724-87A5-BAB57A06D944}"/>
                </a:ext>
              </a:extLst>
            </p:cNvPr>
            <p:cNvSpPr/>
            <p:nvPr/>
          </p:nvSpPr>
          <p:spPr>
            <a:xfrm>
              <a:off x="10766121" y="1891429"/>
              <a:ext cx="156575" cy="137787"/>
            </a:xfrm>
            <a:prstGeom prst="rect">
              <a:avLst/>
            </a:prstGeom>
            <a:solidFill>
              <a:srgbClr val="FDE72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40D022-E7FF-47AC-B52B-EAD5AB6E27C0}"/>
                </a:ext>
              </a:extLst>
            </p:cNvPr>
            <p:cNvSpPr txBox="1"/>
            <p:nvPr/>
          </p:nvSpPr>
          <p:spPr>
            <a:xfrm>
              <a:off x="10922693" y="1815317"/>
              <a:ext cx="12586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Winter (Jan – Mar)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27214B-9428-4DDD-88D3-77A9EB62151C}"/>
              </a:ext>
            </a:extLst>
          </p:cNvPr>
          <p:cNvGrpSpPr/>
          <p:nvPr/>
        </p:nvGrpSpPr>
        <p:grpSpPr>
          <a:xfrm>
            <a:off x="10766119" y="2481716"/>
            <a:ext cx="1471357" cy="261610"/>
            <a:chOff x="10766120" y="2045702"/>
            <a:chExt cx="1471357" cy="2616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518D9A-8FFF-4123-BF77-AC951DB67288}"/>
                </a:ext>
              </a:extLst>
            </p:cNvPr>
            <p:cNvSpPr/>
            <p:nvPr/>
          </p:nvSpPr>
          <p:spPr>
            <a:xfrm>
              <a:off x="10766120" y="2109588"/>
              <a:ext cx="156575" cy="137787"/>
            </a:xfrm>
            <a:prstGeom prst="rect">
              <a:avLst/>
            </a:prstGeom>
            <a:solidFill>
              <a:srgbClr val="4401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3E59D7-CEA4-4BE9-9FF2-52F60A66053B}"/>
                </a:ext>
              </a:extLst>
            </p:cNvPr>
            <p:cNvSpPr txBox="1"/>
            <p:nvPr/>
          </p:nvSpPr>
          <p:spPr>
            <a:xfrm>
              <a:off x="10922693" y="2045702"/>
              <a:ext cx="13147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Autumn (Oct – Dec)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0DDCDF-7C11-4F99-9B70-250FCBA63C85}"/>
              </a:ext>
            </a:extLst>
          </p:cNvPr>
          <p:cNvGrpSpPr/>
          <p:nvPr/>
        </p:nvGrpSpPr>
        <p:grpSpPr>
          <a:xfrm>
            <a:off x="10761050" y="2265945"/>
            <a:ext cx="1412046" cy="261610"/>
            <a:chOff x="10766119" y="2266281"/>
            <a:chExt cx="1412046" cy="2616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830236-4694-4140-8450-E58D1B0A339A}"/>
                </a:ext>
              </a:extLst>
            </p:cNvPr>
            <p:cNvSpPr/>
            <p:nvPr/>
          </p:nvSpPr>
          <p:spPr>
            <a:xfrm>
              <a:off x="10766119" y="2324613"/>
              <a:ext cx="156575" cy="137787"/>
            </a:xfrm>
            <a:prstGeom prst="rect">
              <a:avLst/>
            </a:prstGeom>
            <a:solidFill>
              <a:srgbClr val="37B5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9D2F94-4141-45BC-993D-7A3B02F34B10}"/>
                </a:ext>
              </a:extLst>
            </p:cNvPr>
            <p:cNvSpPr txBox="1"/>
            <p:nvPr/>
          </p:nvSpPr>
          <p:spPr>
            <a:xfrm>
              <a:off x="10922693" y="2266281"/>
              <a:ext cx="12554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Summer (Jul - Sept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FF71A26-8227-4EA8-A6BE-2403F3024C40}"/>
              </a:ext>
            </a:extLst>
          </p:cNvPr>
          <p:cNvGrpSpPr/>
          <p:nvPr/>
        </p:nvGrpSpPr>
        <p:grpSpPr>
          <a:xfrm>
            <a:off x="10757467" y="2040256"/>
            <a:ext cx="1351132" cy="261610"/>
            <a:chOff x="10766118" y="2482319"/>
            <a:chExt cx="1351132" cy="26161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36D1D5-50D2-450D-ADBF-8DADFF0DCC92}"/>
                </a:ext>
              </a:extLst>
            </p:cNvPr>
            <p:cNvSpPr/>
            <p:nvPr/>
          </p:nvSpPr>
          <p:spPr>
            <a:xfrm>
              <a:off x="10766118" y="2552174"/>
              <a:ext cx="156575" cy="137787"/>
            </a:xfrm>
            <a:prstGeom prst="rect">
              <a:avLst/>
            </a:prstGeom>
            <a:solidFill>
              <a:srgbClr val="31668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FD5C9F-0659-44B0-8A09-F6D6F5186954}"/>
                </a:ext>
              </a:extLst>
            </p:cNvPr>
            <p:cNvSpPr txBox="1"/>
            <p:nvPr/>
          </p:nvSpPr>
          <p:spPr>
            <a:xfrm>
              <a:off x="10922692" y="2482319"/>
              <a:ext cx="11945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Spring (Apr – Jun)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30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2FFBCD-8B0E-459F-B2FD-0419BFD30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45" y="571499"/>
            <a:ext cx="10307355" cy="618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6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9B1A0F-49E8-49C1-B7EA-88E4F24C0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4" y="658091"/>
            <a:ext cx="12069035" cy="54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4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B941B2-279E-4B10-B6A9-7627BA1AA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1" y="0"/>
            <a:ext cx="9230639" cy="4195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F5A78-FF4E-46F6-945C-F2F2AE2AF48A}"/>
              </a:ext>
            </a:extLst>
          </p:cNvPr>
          <p:cNvSpPr txBox="1"/>
          <p:nvPr/>
        </p:nvSpPr>
        <p:spPr>
          <a:xfrm>
            <a:off x="244257" y="4427951"/>
            <a:ext cx="110479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with 2018-2020 (three years of data) including QU39 (monthly averaged to make more comparable and reduce data from QU39 (crazy amount of points if included. Data long transformed log10(x+1). Things to do: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Add legends. </a:t>
            </a:r>
          </a:p>
          <a:p>
            <a:pPr marL="342900" indent="-342900">
              <a:buAutoNum type="arabicParenR"/>
            </a:pPr>
            <a:r>
              <a:rPr lang="en-US" dirty="0"/>
              <a:t>Try to make colors better – can’t get seasonal colors to match up with seasons</a:t>
            </a:r>
          </a:p>
          <a:p>
            <a:pPr marL="342900" indent="-342900">
              <a:buAutoNum type="arabicParenR"/>
            </a:pPr>
            <a:r>
              <a:rPr lang="en-US" dirty="0"/>
              <a:t>Make bars bigger</a:t>
            </a:r>
          </a:p>
          <a:p>
            <a:pPr marL="342900" indent="-342900">
              <a:buAutoNum type="arabicParenR"/>
            </a:pPr>
            <a:r>
              <a:rPr lang="en-US" dirty="0"/>
              <a:t>Maybe color lines as station to reduce amount </a:t>
            </a:r>
            <a:r>
              <a:rPr lang="en-US"/>
              <a:t>of bars.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36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Del Belluz</dc:creator>
  <cp:lastModifiedBy>Justin Del Belluz</cp:lastModifiedBy>
  <cp:revision>3</cp:revision>
  <dcterms:created xsi:type="dcterms:W3CDTF">2021-06-17T22:27:09Z</dcterms:created>
  <dcterms:modified xsi:type="dcterms:W3CDTF">2021-06-24T16:22:56Z</dcterms:modified>
</cp:coreProperties>
</file>