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9" r:id="rId5"/>
    <p:sldId id="258" r:id="rId6"/>
    <p:sldId id="259" r:id="rId7"/>
    <p:sldId id="272" r:id="rId8"/>
    <p:sldId id="260" r:id="rId9"/>
    <p:sldId id="261" r:id="rId10"/>
    <p:sldId id="262" r:id="rId11"/>
    <p:sldId id="271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67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6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5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3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12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4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6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E345-89AF-4875-959D-790FF91939E8}" type="datetimeFigureOut">
              <a:rPr lang="en-US" smtClean="0"/>
              <a:t>11/7/2021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F482E-8C47-48F4-9FDF-ADFE65F02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chain bash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9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1757362"/>
            <a:ext cx="41814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11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restoreFd</a:t>
            </a:r>
            <a:r>
              <a:rPr lang="en-US" dirty="0"/>
              <a:t> = </a:t>
            </a:r>
            <a:r>
              <a:rPr lang="en-US" dirty="0" err="1"/>
              <a:t>fd</a:t>
            </a:r>
            <a:r>
              <a:rPr lang="en-US" dirty="0"/>
              <a:t>[0]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412" y="1924050"/>
            <a:ext cx="40671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57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will execute (say ls printing in the pipe)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671637"/>
            <a:ext cx="43624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parent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037" y="1914525"/>
            <a:ext cx="39719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58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137" y="1638300"/>
            <a:ext cx="46577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6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5" y="1690687"/>
            <a:ext cx="36004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600200"/>
            <a:ext cx="47720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23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execute 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1781175"/>
            <a:ext cx="53816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have to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</a:p>
          <a:p>
            <a:r>
              <a:rPr lang="en-US" dirty="0"/>
              <a:t>dup</a:t>
            </a:r>
          </a:p>
          <a:p>
            <a:r>
              <a:rPr lang="en-US" dirty="0"/>
              <a:t>dup2</a:t>
            </a:r>
          </a:p>
          <a:p>
            <a:r>
              <a:rPr lang="en-US" dirty="0"/>
              <a:t>pipe</a:t>
            </a:r>
          </a:p>
          <a:p>
            <a:r>
              <a:rPr lang="en-US" dirty="0"/>
              <a:t>fork (both memory and page descriptor tables will be duplicated)</a:t>
            </a:r>
          </a:p>
          <a:p>
            <a:r>
              <a:rPr lang="en-US" dirty="0" err="1"/>
              <a:t>execl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8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 of 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653" y="1460208"/>
            <a:ext cx="40767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386012"/>
            <a:ext cx="48768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4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output error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STDIN_FILENO</a:t>
            </a:r>
          </a:p>
          <a:p>
            <a:r>
              <a:rPr lang="en-US" dirty="0"/>
              <a:t>STDOUT_FILENO</a:t>
            </a:r>
          </a:p>
          <a:p>
            <a:r>
              <a:rPr lang="en-US" dirty="0"/>
              <a:t>STDERR_FILENO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2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launch a program, the page descriptor table looks like this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2085975"/>
            <a:ext cx="4362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3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see the example :  ls | </a:t>
            </a:r>
            <a:r>
              <a:rPr lang="en-US" dirty="0" err="1"/>
              <a:t>wc</a:t>
            </a:r>
            <a:r>
              <a:rPr lang="en-US" dirty="0"/>
              <a:t> -l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5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412" y="2134394"/>
            <a:ext cx="40671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54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5262" y="2267744"/>
            <a:ext cx="4181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6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96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How to chain bash commands</vt:lpstr>
      <vt:lpstr>You have to review</vt:lpstr>
      <vt:lpstr>Memory layout of a Process</vt:lpstr>
      <vt:lpstr>file descriptor</vt:lpstr>
      <vt:lpstr>Standard Input output error streams</vt:lpstr>
      <vt:lpstr>When you launch a program, the page descriptor table looks like this</vt:lpstr>
      <vt:lpstr>Let us see the example :  ls | wc -l</vt:lpstr>
      <vt:lpstr>PowerPoint Presentation</vt:lpstr>
      <vt:lpstr>PowerPoint Presentation</vt:lpstr>
      <vt:lpstr>PowerPoint Presentation</vt:lpstr>
      <vt:lpstr>restoreFd = fd[0]</vt:lpstr>
      <vt:lpstr>child will execute (say ls printing in the pipe)</vt:lpstr>
      <vt:lpstr>back to parent</vt:lpstr>
      <vt:lpstr>PowerPoint Presentation</vt:lpstr>
      <vt:lpstr>PowerPoint Presentation</vt:lpstr>
      <vt:lpstr>PowerPoint Presentation</vt:lpstr>
      <vt:lpstr>Will execute WC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chain bash commands</dc:title>
  <dc:creator>sankar Srivatsa</dc:creator>
  <cp:lastModifiedBy>Jon Delemos</cp:lastModifiedBy>
  <cp:revision>9</cp:revision>
  <dcterms:created xsi:type="dcterms:W3CDTF">2021-11-01T00:13:24Z</dcterms:created>
  <dcterms:modified xsi:type="dcterms:W3CDTF">2021-11-07T18:25:31Z</dcterms:modified>
</cp:coreProperties>
</file>