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8f6b52c06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e8f6b52c0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8f6b52c06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2e8f6b52c0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8f6b52c06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2e8f6b52c06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4f02d928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74f02d92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e8f6b52c06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2e8f6b52c06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600"/>
              <a:buFont typeface="Arial"/>
              <a:buNone/>
              <a:defRPr sz="36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rgbClr val="3F3F3F"/>
              </a:buClr>
              <a:buSzPts val="1600"/>
              <a:buNone/>
              <a:defRPr sz="16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2"/>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comparison">
  <p:cSld name="Market comparison">
    <p:bg>
      <p:bgPr>
        <a:solidFill>
          <a:schemeClr val="accent2"/>
        </a:solidFill>
      </p:bgPr>
    </p:bg>
    <p:spTree>
      <p:nvGrpSpPr>
        <p:cNvPr id="112" name="Shape 112"/>
        <p:cNvGrpSpPr/>
        <p:nvPr/>
      </p:nvGrpSpPr>
      <p:grpSpPr>
        <a:xfrm>
          <a:off x="0" y="0"/>
          <a:ext cx="0" cy="0"/>
          <a:chOff x="0" y="0"/>
          <a:chExt cx="0" cy="0"/>
        </a:xfrm>
      </p:grpSpPr>
      <p:sp>
        <p:nvSpPr>
          <p:cNvPr id="113" name="Google Shape;113;p1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1"/>
          <p:cNvSpPr txBox="1"/>
          <p:nvPr>
            <p:ph idx="1" type="body"/>
          </p:nvPr>
        </p:nvSpPr>
        <p:spPr>
          <a:xfrm>
            <a:off x="2063855"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5" name="Google Shape;115;p11"/>
          <p:cNvSpPr txBox="1"/>
          <p:nvPr>
            <p:ph idx="2" type="body"/>
          </p:nvPr>
        </p:nvSpPr>
        <p:spPr>
          <a:xfrm>
            <a:off x="5475514"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1"/>
          <p:cNvSpPr txBox="1"/>
          <p:nvPr>
            <p:ph idx="3" type="body"/>
          </p:nvPr>
        </p:nvSpPr>
        <p:spPr>
          <a:xfrm>
            <a:off x="8887174"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11"/>
          <p:cNvSpPr txBox="1"/>
          <p:nvPr>
            <p:ph idx="4" type="body"/>
          </p:nvPr>
        </p:nvSpPr>
        <p:spPr>
          <a:xfrm>
            <a:off x="1129698" y="4824188"/>
            <a:ext cx="3124093" cy="462927"/>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2000"/>
              <a:buNone/>
              <a:defRPr sz="20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1"/>
          <p:cNvSpPr txBox="1"/>
          <p:nvPr>
            <p:ph idx="5" type="body"/>
          </p:nvPr>
        </p:nvSpPr>
        <p:spPr>
          <a:xfrm>
            <a:off x="4526261" y="4824188"/>
            <a:ext cx="3139479"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2000"/>
              <a:buNone/>
              <a:defRPr sz="2000" cap="none">
                <a:solidFill>
                  <a:srgbClr val="3F3F3F"/>
                </a:solidFill>
              </a:defRPr>
            </a:lvl1pPr>
            <a:lvl2pPr indent="-228600" lvl="1" marL="914400" algn="l">
              <a:lnSpc>
                <a:spcPct val="100000"/>
              </a:lnSpc>
              <a:spcBef>
                <a:spcPts val="500"/>
              </a:spcBef>
              <a:spcAft>
                <a:spcPts val="0"/>
              </a:spcAft>
              <a:buClr>
                <a:schemeClr val="lt1"/>
              </a:buClr>
              <a:buSzPts val="2000"/>
              <a:buNone/>
              <a:defRPr sz="2000" cap="none">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1"/>
          <p:cNvSpPr txBox="1"/>
          <p:nvPr>
            <p:ph idx="6" type="body"/>
          </p:nvPr>
        </p:nvSpPr>
        <p:spPr>
          <a:xfrm>
            <a:off x="7938210" y="4824188"/>
            <a:ext cx="3124093" cy="462927"/>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2000"/>
              <a:buNone/>
              <a:defRPr sz="20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0" name="Google Shape;120;p11"/>
          <p:cNvPicPr preferRelativeResize="0"/>
          <p:nvPr/>
        </p:nvPicPr>
        <p:blipFill rotWithShape="1">
          <a:blip r:embed="rId2">
            <a:alphaModFix/>
          </a:blip>
          <a:srcRect b="0" l="0" r="0" t="0"/>
          <a:stretch/>
        </p:blipFill>
        <p:spPr>
          <a:xfrm>
            <a:off x="1465141" y="2358007"/>
            <a:ext cx="2438400" cy="2019300"/>
          </a:xfrm>
          <a:prstGeom prst="rect">
            <a:avLst/>
          </a:prstGeom>
          <a:noFill/>
          <a:ln>
            <a:noFill/>
          </a:ln>
        </p:spPr>
      </p:pic>
      <p:pic>
        <p:nvPicPr>
          <p:cNvPr id="121" name="Google Shape;121;p11"/>
          <p:cNvPicPr preferRelativeResize="0"/>
          <p:nvPr/>
        </p:nvPicPr>
        <p:blipFill rotWithShape="1">
          <a:blip r:embed="rId3">
            <a:alphaModFix/>
          </a:blip>
          <a:srcRect b="0" l="0" r="0" t="0"/>
          <a:stretch/>
        </p:blipFill>
        <p:spPr>
          <a:xfrm>
            <a:off x="5000625" y="2531837"/>
            <a:ext cx="2190750" cy="1943100"/>
          </a:xfrm>
          <a:prstGeom prst="rect">
            <a:avLst/>
          </a:prstGeom>
          <a:noFill/>
          <a:ln>
            <a:noFill/>
          </a:ln>
        </p:spPr>
      </p:pic>
      <p:pic>
        <p:nvPicPr>
          <p:cNvPr id="122" name="Google Shape;122;p11"/>
          <p:cNvPicPr preferRelativeResize="0"/>
          <p:nvPr/>
        </p:nvPicPr>
        <p:blipFill rotWithShape="1">
          <a:blip r:embed="rId4">
            <a:alphaModFix/>
          </a:blip>
          <a:srcRect b="0" l="0" r="0" t="0"/>
          <a:stretch/>
        </p:blipFill>
        <p:spPr>
          <a:xfrm>
            <a:off x="8345608" y="2421056"/>
            <a:ext cx="2324100" cy="2057400"/>
          </a:xfrm>
          <a:prstGeom prst="rect">
            <a:avLst/>
          </a:prstGeom>
          <a:noFill/>
          <a:ln>
            <a:noFill/>
          </a:ln>
        </p:spPr>
      </p:pic>
      <p:sp>
        <p:nvSpPr>
          <p:cNvPr id="123" name="Google Shape;123;p11"/>
          <p:cNvSpPr txBox="1"/>
          <p:nvPr>
            <p:ph idx="7" type="body"/>
          </p:nvPr>
        </p:nvSpPr>
        <p:spPr>
          <a:xfrm>
            <a:off x="1129698" y="5280763"/>
            <a:ext cx="3124093"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1"/>
          <p:cNvSpPr txBox="1"/>
          <p:nvPr>
            <p:ph idx="8" type="body"/>
          </p:nvPr>
        </p:nvSpPr>
        <p:spPr>
          <a:xfrm>
            <a:off x="4526261" y="5280763"/>
            <a:ext cx="3139479"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defRPr>
            </a:lvl1pPr>
            <a:lvl2pPr indent="-228600" lvl="1" marL="914400" algn="ctr">
              <a:lnSpc>
                <a:spcPct val="100000"/>
              </a:lnSpc>
              <a:spcBef>
                <a:spcPts val="500"/>
              </a:spcBef>
              <a:spcAft>
                <a:spcPts val="0"/>
              </a:spcAft>
              <a:buClr>
                <a:srgbClr val="3F3F3F"/>
              </a:buClr>
              <a:buSzPts val="1400"/>
              <a:buNone/>
              <a:defRPr sz="1400" cap="none">
                <a:solidFill>
                  <a:srgbClr val="3F3F3F"/>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1"/>
          <p:cNvSpPr txBox="1"/>
          <p:nvPr>
            <p:ph idx="9" type="body"/>
          </p:nvPr>
        </p:nvSpPr>
        <p:spPr>
          <a:xfrm>
            <a:off x="7938210" y="5280763"/>
            <a:ext cx="3124093"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29" name="Shape 129"/>
        <p:cNvGrpSpPr/>
        <p:nvPr/>
      </p:nvGrpSpPr>
      <p:grpSpPr>
        <a:xfrm>
          <a:off x="0" y="0"/>
          <a:ext cx="0" cy="0"/>
          <a:chOff x="0" y="0"/>
          <a:chExt cx="0" cy="0"/>
        </a:xfrm>
      </p:grpSpPr>
      <p:sp>
        <p:nvSpPr>
          <p:cNvPr id="130" name="Google Shape;130;p12"/>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2"/>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12"/>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2"/>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12"/>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8" name="Google Shape;138;p12"/>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p:cSld name="Quadrant">
    <p:spTree>
      <p:nvGrpSpPr>
        <p:cNvPr id="139" name="Shape 139"/>
        <p:cNvGrpSpPr/>
        <p:nvPr/>
      </p:nvGrpSpPr>
      <p:grpSpPr>
        <a:xfrm>
          <a:off x="0" y="0"/>
          <a:ext cx="0" cy="0"/>
          <a:chOff x="0" y="0"/>
          <a:chExt cx="0" cy="0"/>
        </a:xfrm>
      </p:grpSpPr>
      <p:sp>
        <p:nvSpPr>
          <p:cNvPr id="140" name="Google Shape;14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3"/>
          <p:cNvSpPr txBox="1"/>
          <p:nvPr>
            <p:ph idx="1" type="body"/>
          </p:nvPr>
        </p:nvSpPr>
        <p:spPr>
          <a:xfrm>
            <a:off x="5242517" y="1599947"/>
            <a:ext cx="1706965" cy="4920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3"/>
          <p:cNvSpPr txBox="1"/>
          <p:nvPr>
            <p:ph idx="2" type="body"/>
          </p:nvPr>
        </p:nvSpPr>
        <p:spPr>
          <a:xfrm>
            <a:off x="3738732" y="2378452"/>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3"/>
          <p:cNvSpPr txBox="1"/>
          <p:nvPr>
            <p:ph idx="3" type="body"/>
          </p:nvPr>
        </p:nvSpPr>
        <p:spPr>
          <a:xfrm>
            <a:off x="7522269" y="2169263"/>
            <a:ext cx="1706965" cy="104857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400"/>
              <a:buNone/>
              <a:defRPr b="1" sz="14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3"/>
          <p:cNvSpPr txBox="1"/>
          <p:nvPr>
            <p:ph idx="4" type="body"/>
          </p:nvPr>
        </p:nvSpPr>
        <p:spPr>
          <a:xfrm>
            <a:off x="921894" y="3528829"/>
            <a:ext cx="1393863"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3"/>
          <p:cNvSpPr txBox="1"/>
          <p:nvPr>
            <p:ph idx="5" type="body"/>
          </p:nvPr>
        </p:nvSpPr>
        <p:spPr>
          <a:xfrm>
            <a:off x="9940449" y="3528829"/>
            <a:ext cx="1380681"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3"/>
          <p:cNvSpPr txBox="1"/>
          <p:nvPr>
            <p:ph idx="6" type="body"/>
          </p:nvPr>
        </p:nvSpPr>
        <p:spPr>
          <a:xfrm>
            <a:off x="2637747" y="4634331"/>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3"/>
          <p:cNvSpPr txBox="1"/>
          <p:nvPr>
            <p:ph idx="7" type="body"/>
          </p:nvPr>
        </p:nvSpPr>
        <p:spPr>
          <a:xfrm>
            <a:off x="4175224" y="4459860"/>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3"/>
          <p:cNvSpPr txBox="1"/>
          <p:nvPr>
            <p:ph idx="8" type="body"/>
          </p:nvPr>
        </p:nvSpPr>
        <p:spPr>
          <a:xfrm>
            <a:off x="6552714" y="4321788"/>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3"/>
          <p:cNvSpPr txBox="1"/>
          <p:nvPr>
            <p:ph idx="9" type="body"/>
          </p:nvPr>
        </p:nvSpPr>
        <p:spPr>
          <a:xfrm>
            <a:off x="5242517" y="5468790"/>
            <a:ext cx="1706965" cy="4920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3"/>
          <p:cNvSpPr txBox="1"/>
          <p:nvPr>
            <p:ph idx="13" type="body"/>
          </p:nvPr>
        </p:nvSpPr>
        <p:spPr>
          <a:xfrm>
            <a:off x="7801857" y="5195673"/>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1" name="Google Shape;151;p13"/>
          <p:cNvCxnSpPr>
            <a:endCxn id="145" idx="1"/>
          </p:cNvCxnSpPr>
          <p:nvPr/>
        </p:nvCxnSpPr>
        <p:spPr>
          <a:xfrm>
            <a:off x="2315649" y="3774842"/>
            <a:ext cx="7624800" cy="0"/>
          </a:xfrm>
          <a:prstGeom prst="straightConnector1">
            <a:avLst/>
          </a:prstGeom>
          <a:noFill/>
          <a:ln cap="flat" cmpd="sng" w="44450">
            <a:solidFill>
              <a:srgbClr val="E2B08C"/>
            </a:solidFill>
            <a:prstDash val="solid"/>
            <a:miter lim="800000"/>
            <a:headEnd len="sm" w="sm" type="none"/>
            <a:tailEnd len="sm" w="sm" type="none"/>
          </a:ln>
        </p:spPr>
      </p:cxnSp>
      <p:cxnSp>
        <p:nvCxnSpPr>
          <p:cNvPr id="152" name="Google Shape;152;p13"/>
          <p:cNvCxnSpPr/>
          <p:nvPr/>
        </p:nvCxnSpPr>
        <p:spPr>
          <a:xfrm flipH="1" rot="10800000">
            <a:off x="6096000" y="2091972"/>
            <a:ext cx="4678" cy="3376818"/>
          </a:xfrm>
          <a:prstGeom prst="straightConnector1">
            <a:avLst/>
          </a:prstGeom>
          <a:noFill/>
          <a:ln cap="flat" cmpd="sng" w="44450">
            <a:solidFill>
              <a:srgbClr val="E2B08C"/>
            </a:solidFill>
            <a:prstDash val="solid"/>
            <a:miter lim="800000"/>
            <a:headEnd len="sm" w="sm" type="none"/>
            <a:tailEnd len="sm" w="sm" type="none"/>
          </a:ln>
        </p:spPr>
      </p:cxnSp>
      <p:sp>
        <p:nvSpPr>
          <p:cNvPr id="153" name="Google Shape;15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56" name="Shape 156"/>
        <p:cNvGrpSpPr/>
        <p:nvPr/>
      </p:nvGrpSpPr>
      <p:grpSpPr>
        <a:xfrm>
          <a:off x="0" y="0"/>
          <a:ext cx="0" cy="0"/>
          <a:chOff x="0" y="0"/>
          <a:chExt cx="0" cy="0"/>
        </a:xfrm>
      </p:grpSpPr>
      <p:pic>
        <p:nvPicPr>
          <p:cNvPr id="157" name="Google Shape;157;p14"/>
          <p:cNvPicPr preferRelativeResize="0"/>
          <p:nvPr/>
        </p:nvPicPr>
        <p:blipFill rotWithShape="1">
          <a:blip r:embed="rId2">
            <a:alphaModFix/>
          </a:blip>
          <a:srcRect b="23070" l="0" r="41824" t="18301"/>
          <a:stretch/>
        </p:blipFill>
        <p:spPr>
          <a:xfrm flipH="1">
            <a:off x="0" y="0"/>
            <a:ext cx="5441888" cy="6858000"/>
          </a:xfrm>
          <a:custGeom>
            <a:rect b="b" l="l" r="r" t="t"/>
            <a:pathLst>
              <a:path extrusionOk="0" h="6858000" w="5441888">
                <a:moveTo>
                  <a:pt x="5441888" y="0"/>
                </a:moveTo>
                <a:lnTo>
                  <a:pt x="0" y="0"/>
                </a:lnTo>
                <a:lnTo>
                  <a:pt x="0" y="6858000"/>
                </a:lnTo>
                <a:lnTo>
                  <a:pt x="5441888" y="6858000"/>
                </a:lnTo>
                <a:close/>
              </a:path>
            </a:pathLst>
          </a:custGeom>
          <a:noFill/>
          <a:ln>
            <a:noFill/>
          </a:ln>
        </p:spPr>
      </p:pic>
      <p:sp>
        <p:nvSpPr>
          <p:cNvPr id="158" name="Google Shape;158;p14"/>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4"/>
          <p:cNvSpPr txBox="1"/>
          <p:nvPr>
            <p:ph idx="1" type="body"/>
          </p:nvPr>
        </p:nvSpPr>
        <p:spPr>
          <a:xfrm>
            <a:off x="5922254" y="246951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4"/>
          <p:cNvSpPr txBox="1"/>
          <p:nvPr>
            <p:ph idx="2" type="body"/>
          </p:nvPr>
        </p:nvSpPr>
        <p:spPr>
          <a:xfrm>
            <a:off x="5921828" y="279894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4"/>
          <p:cNvSpPr txBox="1"/>
          <p:nvPr>
            <p:ph idx="3" type="body"/>
          </p:nvPr>
        </p:nvSpPr>
        <p:spPr>
          <a:xfrm>
            <a:off x="5922254" y="356931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4"/>
          <p:cNvSpPr txBox="1"/>
          <p:nvPr>
            <p:ph idx="4" type="body"/>
          </p:nvPr>
        </p:nvSpPr>
        <p:spPr>
          <a:xfrm>
            <a:off x="5921828" y="389873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4"/>
          <p:cNvSpPr txBox="1"/>
          <p:nvPr>
            <p:ph idx="5" type="body"/>
          </p:nvPr>
        </p:nvSpPr>
        <p:spPr>
          <a:xfrm>
            <a:off x="5922254" y="466910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4"/>
          <p:cNvSpPr txBox="1"/>
          <p:nvPr>
            <p:ph idx="6" type="body"/>
          </p:nvPr>
        </p:nvSpPr>
        <p:spPr>
          <a:xfrm>
            <a:off x="5921828" y="499853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bg>
      <p:bgPr>
        <a:solidFill>
          <a:schemeClr val="accent1"/>
        </a:solidFill>
      </p:bgPr>
    </p:bg>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15"/>
          <p:cNvSpPr txBox="1"/>
          <p:nvPr>
            <p:ph idx="1" type="body"/>
          </p:nvPr>
        </p:nvSpPr>
        <p:spPr>
          <a:xfrm>
            <a:off x="748749" y="1361938"/>
            <a:ext cx="6765925" cy="4968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800"/>
              <a:buNone/>
              <a:defRPr sz="1800">
                <a:solidFill>
                  <a:srgbClr val="3F3F3F"/>
                </a:solidFill>
              </a:defRPr>
            </a:lvl1pPr>
            <a:lvl2pPr indent="-228600" lvl="1" marL="914400" algn="l">
              <a:lnSpc>
                <a:spcPct val="90000"/>
              </a:lnSpc>
              <a:spcBef>
                <a:spcPts val="500"/>
              </a:spcBef>
              <a:spcAft>
                <a:spcPts val="0"/>
              </a:spcAft>
              <a:buClr>
                <a:srgbClr val="3F3F3F"/>
              </a:buClr>
              <a:buSzPts val="1800"/>
              <a:buNone/>
              <a:defRPr sz="1800"/>
            </a:lvl2pPr>
            <a:lvl3pPr indent="-228600" lvl="2" marL="1371600" algn="l">
              <a:lnSpc>
                <a:spcPct val="90000"/>
              </a:lnSpc>
              <a:spcBef>
                <a:spcPts val="500"/>
              </a:spcBef>
              <a:spcAft>
                <a:spcPts val="0"/>
              </a:spcAft>
              <a:buClr>
                <a:srgbClr val="3F3F3F"/>
              </a:buClr>
              <a:buSzPts val="1600"/>
              <a:buNone/>
              <a:defRPr sz="1600"/>
            </a:lvl3pPr>
            <a:lvl4pPr indent="-228600" lvl="3" marL="1828800" algn="l">
              <a:lnSpc>
                <a:spcPct val="90000"/>
              </a:lnSpc>
              <a:spcBef>
                <a:spcPts val="500"/>
              </a:spcBef>
              <a:spcAft>
                <a:spcPts val="0"/>
              </a:spcAft>
              <a:buClr>
                <a:srgbClr val="3F3F3F"/>
              </a:buClr>
              <a:buSzPts val="1400"/>
              <a:buNone/>
              <a:defRPr sz="1400"/>
            </a:lvl4pPr>
            <a:lvl5pPr indent="-228600" lvl="4" marL="2286000" algn="l">
              <a:lnSpc>
                <a:spcPct val="9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5"/>
          <p:cNvSpPr/>
          <p:nvPr>
            <p:ph idx="2" type="chart"/>
          </p:nvPr>
        </p:nvSpPr>
        <p:spPr>
          <a:xfrm>
            <a:off x="838200" y="2286002"/>
            <a:ext cx="6094270" cy="3542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2" name="Google Shape;172;p15"/>
          <p:cNvSpPr txBox="1"/>
          <p:nvPr>
            <p:ph idx="3" type="body"/>
          </p:nvPr>
        </p:nvSpPr>
        <p:spPr>
          <a:xfrm>
            <a:off x="7858125" y="2284624"/>
            <a:ext cx="3147332" cy="3063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100"/>
              <a:buNone/>
              <a:defRPr sz="1100"/>
            </a:lvl4pPr>
            <a:lvl5pPr indent="-228600" lvl="4" marL="2286000" algn="l">
              <a:lnSpc>
                <a:spcPct val="90000"/>
              </a:lnSpc>
              <a:spcBef>
                <a:spcPts val="500"/>
              </a:spcBef>
              <a:spcAft>
                <a:spcPts val="0"/>
              </a:spcAft>
              <a:buClr>
                <a:srgbClr val="3F3F3F"/>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5"/>
          <p:cNvSpPr txBox="1"/>
          <p:nvPr>
            <p:ph idx="4" type="body"/>
          </p:nvPr>
        </p:nvSpPr>
        <p:spPr>
          <a:xfrm>
            <a:off x="7858125" y="2779713"/>
            <a:ext cx="3148013" cy="3095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200"/>
              <a:buNone/>
              <a:defRPr sz="1200">
                <a:solidFill>
                  <a:srgbClr val="595959"/>
                </a:solidFill>
              </a:defRPr>
            </a:lvl1pPr>
            <a:lvl2pPr indent="-228600" lvl="1" marL="914400" algn="l">
              <a:lnSpc>
                <a:spcPct val="90000"/>
              </a:lnSpc>
              <a:spcBef>
                <a:spcPts val="500"/>
              </a:spcBef>
              <a:spcAft>
                <a:spcPts val="0"/>
              </a:spcAft>
              <a:buClr>
                <a:srgbClr val="595959"/>
              </a:buClr>
              <a:buSzPts val="1100"/>
              <a:buNone/>
              <a:defRPr sz="1100">
                <a:solidFill>
                  <a:srgbClr val="595959"/>
                </a:solidFill>
              </a:defRPr>
            </a:lvl2pPr>
            <a:lvl3pPr indent="-228600" lvl="2" marL="1371600" algn="l">
              <a:lnSpc>
                <a:spcPct val="90000"/>
              </a:lnSpc>
              <a:spcBef>
                <a:spcPts val="500"/>
              </a:spcBef>
              <a:spcAft>
                <a:spcPts val="0"/>
              </a:spcAft>
              <a:buClr>
                <a:srgbClr val="595959"/>
              </a:buClr>
              <a:buSzPts val="1050"/>
              <a:buNone/>
              <a:defRPr sz="1050">
                <a:solidFill>
                  <a:srgbClr val="595959"/>
                </a:solidFill>
              </a:defRPr>
            </a:lvl3pPr>
            <a:lvl4pPr indent="-228600" lvl="3" marL="1828800" algn="l">
              <a:lnSpc>
                <a:spcPct val="90000"/>
              </a:lnSpc>
              <a:spcBef>
                <a:spcPts val="500"/>
              </a:spcBef>
              <a:spcAft>
                <a:spcPts val="0"/>
              </a:spcAft>
              <a:buClr>
                <a:srgbClr val="595959"/>
              </a:buClr>
              <a:buSzPts val="1000"/>
              <a:buNone/>
              <a:defRPr sz="1000">
                <a:solidFill>
                  <a:srgbClr val="595959"/>
                </a:solidFill>
              </a:defRPr>
            </a:lvl4pPr>
            <a:lvl5pPr indent="-228600" lvl="4" marL="2286000" algn="l">
              <a:lnSpc>
                <a:spcPct val="90000"/>
              </a:lnSpc>
              <a:spcBef>
                <a:spcPts val="500"/>
              </a:spcBef>
              <a:spcAft>
                <a:spcPts val="0"/>
              </a:spcAft>
              <a:buClr>
                <a:srgbClr val="595959"/>
              </a:buClr>
              <a:buSzPts val="1000"/>
              <a:buNone/>
              <a:defRPr sz="1000">
                <a:solidFill>
                  <a:srgbClr val="59595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177" name="Shape 177"/>
        <p:cNvGrpSpPr/>
        <p:nvPr/>
      </p:nvGrpSpPr>
      <p:grpSpPr>
        <a:xfrm>
          <a:off x="0" y="0"/>
          <a:ext cx="0" cy="0"/>
          <a:chOff x="0" y="0"/>
          <a:chExt cx="0" cy="0"/>
        </a:xfrm>
      </p:grpSpPr>
      <p:sp>
        <p:nvSpPr>
          <p:cNvPr id="178" name="Google Shape;178;p16"/>
          <p:cNvSpPr/>
          <p:nvPr/>
        </p:nvSpPr>
        <p:spPr>
          <a:xfrm>
            <a:off x="0" y="3057683"/>
            <a:ext cx="12191998" cy="20101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179" name="Google Shape;1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6"/>
          <p:cNvSpPr txBox="1"/>
          <p:nvPr>
            <p:ph idx="1" type="body"/>
          </p:nvPr>
        </p:nvSpPr>
        <p:spPr>
          <a:xfrm>
            <a:off x="914399" y="3354712"/>
            <a:ext cx="731520" cy="457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400"/>
              <a:buNone/>
              <a:defRPr b="1" sz="14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6"/>
          <p:cNvSpPr txBox="1"/>
          <p:nvPr>
            <p:ph idx="2" type="body"/>
          </p:nvPr>
        </p:nvSpPr>
        <p:spPr>
          <a:xfrm>
            <a:off x="19659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6"/>
          <p:cNvSpPr txBox="1"/>
          <p:nvPr>
            <p:ph idx="3" type="body"/>
          </p:nvPr>
        </p:nvSpPr>
        <p:spPr>
          <a:xfrm>
            <a:off x="27538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6"/>
          <p:cNvSpPr txBox="1"/>
          <p:nvPr>
            <p:ph idx="4" type="body"/>
          </p:nvPr>
        </p:nvSpPr>
        <p:spPr>
          <a:xfrm>
            <a:off x="35418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6"/>
          <p:cNvSpPr txBox="1"/>
          <p:nvPr>
            <p:ph idx="5" type="body"/>
          </p:nvPr>
        </p:nvSpPr>
        <p:spPr>
          <a:xfrm>
            <a:off x="43297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6"/>
          <p:cNvSpPr txBox="1"/>
          <p:nvPr>
            <p:ph idx="6" type="body"/>
          </p:nvPr>
        </p:nvSpPr>
        <p:spPr>
          <a:xfrm>
            <a:off x="914400" y="4292468"/>
            <a:ext cx="731520" cy="457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400"/>
              <a:buNone/>
              <a:defRPr b="1" sz="14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6"/>
          <p:cNvSpPr txBox="1"/>
          <p:nvPr>
            <p:ph idx="7" type="body"/>
          </p:nvPr>
        </p:nvSpPr>
        <p:spPr>
          <a:xfrm>
            <a:off x="51176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6"/>
          <p:cNvSpPr txBox="1"/>
          <p:nvPr>
            <p:ph idx="8" type="body"/>
          </p:nvPr>
        </p:nvSpPr>
        <p:spPr>
          <a:xfrm>
            <a:off x="59055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16"/>
          <p:cNvSpPr txBox="1"/>
          <p:nvPr>
            <p:ph idx="9" type="body"/>
          </p:nvPr>
        </p:nvSpPr>
        <p:spPr>
          <a:xfrm>
            <a:off x="66934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16"/>
          <p:cNvSpPr txBox="1"/>
          <p:nvPr>
            <p:ph idx="13" type="body"/>
          </p:nvPr>
        </p:nvSpPr>
        <p:spPr>
          <a:xfrm>
            <a:off x="90572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16"/>
          <p:cNvSpPr txBox="1"/>
          <p:nvPr>
            <p:ph idx="14" type="body"/>
          </p:nvPr>
        </p:nvSpPr>
        <p:spPr>
          <a:xfrm>
            <a:off x="74814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6"/>
          <p:cNvSpPr txBox="1"/>
          <p:nvPr>
            <p:ph idx="15" type="body"/>
          </p:nvPr>
        </p:nvSpPr>
        <p:spPr>
          <a:xfrm>
            <a:off x="82693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6"/>
          <p:cNvSpPr txBox="1"/>
          <p:nvPr>
            <p:ph idx="16" type="body"/>
          </p:nvPr>
        </p:nvSpPr>
        <p:spPr>
          <a:xfrm>
            <a:off x="98451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16"/>
          <p:cNvSpPr txBox="1"/>
          <p:nvPr>
            <p:ph idx="17" type="body"/>
          </p:nvPr>
        </p:nvSpPr>
        <p:spPr>
          <a:xfrm>
            <a:off x="10633085"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6"/>
          <p:cNvSpPr txBox="1"/>
          <p:nvPr>
            <p:ph idx="18" type="body"/>
          </p:nvPr>
        </p:nvSpPr>
        <p:spPr>
          <a:xfrm>
            <a:off x="196991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16"/>
          <p:cNvSpPr txBox="1"/>
          <p:nvPr>
            <p:ph idx="19" type="body"/>
          </p:nvPr>
        </p:nvSpPr>
        <p:spPr>
          <a:xfrm>
            <a:off x="275760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16"/>
          <p:cNvSpPr txBox="1"/>
          <p:nvPr>
            <p:ph idx="20" type="body"/>
          </p:nvPr>
        </p:nvSpPr>
        <p:spPr>
          <a:xfrm>
            <a:off x="3545289"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16"/>
          <p:cNvSpPr txBox="1"/>
          <p:nvPr>
            <p:ph idx="21" type="body"/>
          </p:nvPr>
        </p:nvSpPr>
        <p:spPr>
          <a:xfrm>
            <a:off x="4332976"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16"/>
          <p:cNvSpPr txBox="1"/>
          <p:nvPr>
            <p:ph idx="22" type="body"/>
          </p:nvPr>
        </p:nvSpPr>
        <p:spPr>
          <a:xfrm>
            <a:off x="5120663"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3" type="body"/>
          </p:nvPr>
        </p:nvSpPr>
        <p:spPr>
          <a:xfrm>
            <a:off x="5908350"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16"/>
          <p:cNvSpPr txBox="1"/>
          <p:nvPr>
            <p:ph idx="24" type="body"/>
          </p:nvPr>
        </p:nvSpPr>
        <p:spPr>
          <a:xfrm>
            <a:off x="6696037"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6"/>
          <p:cNvSpPr txBox="1"/>
          <p:nvPr>
            <p:ph idx="25" type="body"/>
          </p:nvPr>
        </p:nvSpPr>
        <p:spPr>
          <a:xfrm>
            <a:off x="9059098"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16"/>
          <p:cNvSpPr txBox="1"/>
          <p:nvPr>
            <p:ph idx="26" type="body"/>
          </p:nvPr>
        </p:nvSpPr>
        <p:spPr>
          <a:xfrm>
            <a:off x="7483724"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16"/>
          <p:cNvSpPr txBox="1"/>
          <p:nvPr>
            <p:ph idx="27" type="body"/>
          </p:nvPr>
        </p:nvSpPr>
        <p:spPr>
          <a:xfrm>
            <a:off x="8271411"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16"/>
          <p:cNvSpPr txBox="1"/>
          <p:nvPr>
            <p:ph idx="28" type="body"/>
          </p:nvPr>
        </p:nvSpPr>
        <p:spPr>
          <a:xfrm>
            <a:off x="984678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6"/>
          <p:cNvSpPr txBox="1"/>
          <p:nvPr>
            <p:ph idx="29" type="body"/>
          </p:nvPr>
        </p:nvSpPr>
        <p:spPr>
          <a:xfrm>
            <a:off x="1063447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6"/>
          <p:cNvSpPr/>
          <p:nvPr/>
        </p:nvSpPr>
        <p:spPr>
          <a:xfrm>
            <a:off x="929640" y="4034785"/>
            <a:ext cx="10332720" cy="45719"/>
          </a:xfrm>
          <a:prstGeom prst="rect">
            <a:avLst/>
          </a:prstGeom>
          <a:solidFill>
            <a:srgbClr val="E2B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207" name="Google Shape;20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210" name="Shape 210"/>
        <p:cNvGrpSpPr/>
        <p:nvPr/>
      </p:nvGrpSpPr>
      <p:grpSpPr>
        <a:xfrm>
          <a:off x="0" y="0"/>
          <a:ext cx="0" cy="0"/>
          <a:chOff x="0" y="0"/>
          <a:chExt cx="0" cy="0"/>
        </a:xfrm>
      </p:grpSpPr>
      <p:sp>
        <p:nvSpPr>
          <p:cNvPr id="211" name="Google Shape;2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14" name="Google Shape;214;p17"/>
          <p:cNvCxnSpPr/>
          <p:nvPr/>
        </p:nvCxnSpPr>
        <p:spPr>
          <a:xfrm flipH="1" rot="10800000">
            <a:off x="0" y="0"/>
            <a:ext cx="2590800" cy="762000"/>
          </a:xfrm>
          <a:prstGeom prst="straightConnector1">
            <a:avLst/>
          </a:prstGeom>
          <a:noFill/>
          <a:ln cap="flat" cmpd="sng" w="9525">
            <a:solidFill>
              <a:srgbClr val="E2B08C"/>
            </a:solidFill>
            <a:prstDash val="solid"/>
            <a:miter lim="800000"/>
            <a:headEnd len="sm" w="sm" type="none"/>
            <a:tailEnd len="sm" w="sm" type="none"/>
          </a:ln>
        </p:spPr>
      </p:cxnSp>
      <p:cxnSp>
        <p:nvCxnSpPr>
          <p:cNvPr id="215" name="Google Shape;215;p17"/>
          <p:cNvCxnSpPr/>
          <p:nvPr/>
        </p:nvCxnSpPr>
        <p:spPr>
          <a:xfrm flipH="1">
            <a:off x="0" y="0"/>
            <a:ext cx="704850" cy="1027906"/>
          </a:xfrm>
          <a:prstGeom prst="straightConnector1">
            <a:avLst/>
          </a:prstGeom>
          <a:noFill/>
          <a:ln cap="flat" cmpd="sng" w="9525">
            <a:solidFill>
              <a:srgbClr val="E2B08C"/>
            </a:solidFill>
            <a:prstDash val="solid"/>
            <a:miter lim="800000"/>
            <a:headEnd len="sm" w="sm" type="none"/>
            <a:tailEnd len="sm" w="sm" type="none"/>
          </a:ln>
        </p:spPr>
      </p:cxnSp>
      <p:sp>
        <p:nvSpPr>
          <p:cNvPr id="216" name="Google Shape;2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7" name="Google Shape;217;p17"/>
          <p:cNvSpPr txBox="1"/>
          <p:nvPr>
            <p:ph idx="1" type="body"/>
          </p:nvPr>
        </p:nvSpPr>
        <p:spPr>
          <a:xfrm>
            <a:off x="838199" y="2136775"/>
            <a:ext cx="10515599" cy="36972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218" name="Shape 218"/>
        <p:cNvGrpSpPr/>
        <p:nvPr/>
      </p:nvGrpSpPr>
      <p:grpSpPr>
        <a:xfrm>
          <a:off x="0" y="0"/>
          <a:ext cx="0" cy="0"/>
          <a:chOff x="0" y="0"/>
          <a:chExt cx="0" cy="0"/>
        </a:xfrm>
      </p:grpSpPr>
      <p:sp>
        <p:nvSpPr>
          <p:cNvPr id="219" name="Google Shape;219;p18"/>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8"/>
          <p:cNvSpPr/>
          <p:nvPr>
            <p:ph idx="2" type="pic"/>
          </p:nvPr>
        </p:nvSpPr>
        <p:spPr>
          <a:xfrm>
            <a:off x="1487181" y="2886074"/>
            <a:ext cx="1845511" cy="1845511"/>
          </a:xfrm>
          <a:prstGeom prst="rect">
            <a:avLst/>
          </a:prstGeom>
          <a:solidFill>
            <a:srgbClr val="F2F2F2"/>
          </a:solidFill>
          <a:ln>
            <a:noFill/>
          </a:ln>
        </p:spPr>
      </p:sp>
      <p:sp>
        <p:nvSpPr>
          <p:cNvPr id="221" name="Google Shape;221;p18"/>
          <p:cNvSpPr/>
          <p:nvPr>
            <p:ph idx="3" type="pic"/>
          </p:nvPr>
        </p:nvSpPr>
        <p:spPr>
          <a:xfrm>
            <a:off x="3836914" y="2886074"/>
            <a:ext cx="1845511" cy="1845511"/>
          </a:xfrm>
          <a:prstGeom prst="rect">
            <a:avLst/>
          </a:prstGeom>
          <a:solidFill>
            <a:srgbClr val="F2F2F2"/>
          </a:solidFill>
          <a:ln>
            <a:noFill/>
          </a:ln>
        </p:spPr>
      </p:sp>
      <p:sp>
        <p:nvSpPr>
          <p:cNvPr id="222" name="Google Shape;222;p18"/>
          <p:cNvSpPr/>
          <p:nvPr>
            <p:ph idx="4" type="pic"/>
          </p:nvPr>
        </p:nvSpPr>
        <p:spPr>
          <a:xfrm>
            <a:off x="6327578" y="2886074"/>
            <a:ext cx="1845511" cy="1845511"/>
          </a:xfrm>
          <a:prstGeom prst="rect">
            <a:avLst/>
          </a:prstGeom>
          <a:solidFill>
            <a:srgbClr val="F2F2F2"/>
          </a:solidFill>
          <a:ln>
            <a:noFill/>
          </a:ln>
        </p:spPr>
      </p:sp>
      <p:sp>
        <p:nvSpPr>
          <p:cNvPr id="223" name="Google Shape;223;p18"/>
          <p:cNvSpPr/>
          <p:nvPr>
            <p:ph idx="5" type="pic"/>
          </p:nvPr>
        </p:nvSpPr>
        <p:spPr>
          <a:xfrm>
            <a:off x="8747458" y="2886074"/>
            <a:ext cx="1845511" cy="1845511"/>
          </a:xfrm>
          <a:prstGeom prst="rect">
            <a:avLst/>
          </a:prstGeom>
          <a:solidFill>
            <a:srgbClr val="F2F2F2"/>
          </a:solidFill>
          <a:ln>
            <a:noFill/>
          </a:ln>
        </p:spPr>
      </p:sp>
      <p:sp>
        <p:nvSpPr>
          <p:cNvPr id="224" name="Google Shape;224;p18"/>
          <p:cNvSpPr txBox="1"/>
          <p:nvPr>
            <p:ph idx="1" type="body"/>
          </p:nvPr>
        </p:nvSpPr>
        <p:spPr>
          <a:xfrm>
            <a:off x="1343248" y="5084524"/>
            <a:ext cx="2123743"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5" name="Google Shape;225;p18"/>
          <p:cNvSpPr txBox="1"/>
          <p:nvPr>
            <p:ph idx="6" type="body"/>
          </p:nvPr>
        </p:nvSpPr>
        <p:spPr>
          <a:xfrm>
            <a:off x="3692980" y="5099206"/>
            <a:ext cx="21357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6" name="Google Shape;226;p18"/>
          <p:cNvSpPr txBox="1"/>
          <p:nvPr>
            <p:ph idx="7" type="body"/>
          </p:nvPr>
        </p:nvSpPr>
        <p:spPr>
          <a:xfrm>
            <a:off x="6183644" y="5099206"/>
            <a:ext cx="2123743"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7" name="Google Shape;227;p18"/>
          <p:cNvSpPr txBox="1"/>
          <p:nvPr>
            <p:ph idx="8" type="body"/>
          </p:nvPr>
        </p:nvSpPr>
        <p:spPr>
          <a:xfrm>
            <a:off x="8603525" y="5084524"/>
            <a:ext cx="2123742"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8" name="Google Shape;228;p18"/>
          <p:cNvSpPr txBox="1"/>
          <p:nvPr>
            <p:ph idx="9"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9" name="Google Shape;229;p18"/>
          <p:cNvSpPr txBox="1"/>
          <p:nvPr>
            <p:ph idx="13"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0" name="Google Shape;230;p18"/>
          <p:cNvSpPr txBox="1"/>
          <p:nvPr>
            <p:ph idx="14"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1" name="Google Shape;231;p18"/>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2" name="Google Shape;23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35" name="Google Shape;235;p18"/>
          <p:cNvCxnSpPr/>
          <p:nvPr/>
        </p:nvCxnSpPr>
        <p:spPr>
          <a:xfrm rot="10800000">
            <a:off x="7334250" y="0"/>
            <a:ext cx="4857750" cy="762000"/>
          </a:xfrm>
          <a:prstGeom prst="straightConnector1">
            <a:avLst/>
          </a:prstGeom>
          <a:noFill/>
          <a:ln cap="flat" cmpd="sng" w="9525">
            <a:solidFill>
              <a:srgbClr val="C5BEA9"/>
            </a:solidFill>
            <a:prstDash val="solid"/>
            <a:miter lim="800000"/>
            <a:headEnd len="sm" w="sm" type="none"/>
            <a:tailEnd len="sm" w="sm" type="none"/>
          </a:ln>
        </p:spPr>
      </p:cxnSp>
      <p:cxnSp>
        <p:nvCxnSpPr>
          <p:cNvPr id="236" name="Google Shape;236;p18"/>
          <p:cNvCxnSpPr/>
          <p:nvPr/>
        </p:nvCxnSpPr>
        <p:spPr>
          <a:xfrm>
            <a:off x="11487150" y="0"/>
            <a:ext cx="704850" cy="1724025"/>
          </a:xfrm>
          <a:prstGeom prst="straightConnector1">
            <a:avLst/>
          </a:prstGeom>
          <a:noFill/>
          <a:ln cap="flat" cmpd="sng" w="9525">
            <a:solidFill>
              <a:srgbClr val="C5BEA9"/>
            </a:solidFill>
            <a:prstDash val="solid"/>
            <a:miter lim="800000"/>
            <a:headEnd len="sm" w="sm" type="none"/>
            <a:tailEnd len="sm" w="sm" type="none"/>
          </a:ln>
        </p:spPr>
      </p:cxnSp>
    </p:spTree>
  </p:cSld>
  <p:clrMapOvr>
    <a:masterClrMapping/>
  </p:clrMapOvr>
  <p:extLst>
    <p:ext uri="{DCECCB84-F9BA-43D5-87BE-67443E8EF086}">
      <p15:sldGuideLst>
        <p15:guide id="1"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37" name="Shape 237"/>
        <p:cNvGrpSpPr/>
        <p:nvPr/>
      </p:nvGrpSpPr>
      <p:grpSpPr>
        <a:xfrm>
          <a:off x="0" y="0"/>
          <a:ext cx="0" cy="0"/>
          <a:chOff x="0" y="0"/>
          <a:chExt cx="0" cy="0"/>
        </a:xfrm>
      </p:grpSpPr>
      <p:sp>
        <p:nvSpPr>
          <p:cNvPr id="238" name="Google Shape;238;p19"/>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19"/>
          <p:cNvSpPr txBox="1"/>
          <p:nvPr>
            <p:ph idx="1" type="body"/>
          </p:nvPr>
        </p:nvSpPr>
        <p:spPr>
          <a:xfrm>
            <a:off x="5476875" y="3682546"/>
            <a:ext cx="5111750" cy="152558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240" name="Google Shape;240;p19"/>
          <p:cNvCxnSpPr/>
          <p:nvPr/>
        </p:nvCxnSpPr>
        <p:spPr>
          <a:xfrm rot="10800000">
            <a:off x="0" y="876300"/>
            <a:ext cx="4762500" cy="1628775"/>
          </a:xfrm>
          <a:prstGeom prst="straightConnector1">
            <a:avLst/>
          </a:prstGeom>
          <a:noFill/>
          <a:ln cap="flat" cmpd="sng" w="9525">
            <a:solidFill>
              <a:srgbClr val="E2B08C"/>
            </a:solidFill>
            <a:prstDash val="solid"/>
            <a:miter lim="800000"/>
            <a:headEnd len="sm" w="sm" type="none"/>
            <a:tailEnd len="sm" w="sm" type="none"/>
          </a:ln>
        </p:spPr>
      </p:cxnSp>
      <p:cxnSp>
        <p:nvCxnSpPr>
          <p:cNvPr id="241" name="Google Shape;241;p19"/>
          <p:cNvCxnSpPr/>
          <p:nvPr/>
        </p:nvCxnSpPr>
        <p:spPr>
          <a:xfrm rot="10800000">
            <a:off x="2638425" y="0"/>
            <a:ext cx="2124076" cy="5186363"/>
          </a:xfrm>
          <a:prstGeom prst="straightConnector1">
            <a:avLst/>
          </a:prstGeom>
          <a:noFill/>
          <a:ln cap="flat" cmpd="sng" w="9525">
            <a:solidFill>
              <a:srgbClr val="E2B08C"/>
            </a:solidFill>
            <a:prstDash val="solid"/>
            <a:miter lim="800000"/>
            <a:headEnd len="sm" w="sm" type="none"/>
            <a:tailEnd len="sm" w="sm" type="none"/>
          </a:ln>
        </p:spPr>
      </p:cxnSp>
      <p:sp>
        <p:nvSpPr>
          <p:cNvPr id="242" name="Google Shape;2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2"/>
        </a:solidFill>
      </p:bgPr>
    </p:bg>
    <p:spTree>
      <p:nvGrpSpPr>
        <p:cNvPr id="245" name="Shape 245"/>
        <p:cNvGrpSpPr/>
        <p:nvPr/>
      </p:nvGrpSpPr>
      <p:grpSpPr>
        <a:xfrm>
          <a:off x="0" y="0"/>
          <a:ext cx="0" cy="0"/>
          <a:chOff x="0" y="0"/>
          <a:chExt cx="0" cy="0"/>
        </a:xfrm>
      </p:grpSpPr>
      <p:sp>
        <p:nvSpPr>
          <p:cNvPr id="246" name="Google Shape;246;p20"/>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200"/>
              <a:buFont typeface="Arial"/>
              <a:buNone/>
              <a:defRPr sz="32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20"/>
          <p:cNvSpPr txBox="1"/>
          <p:nvPr>
            <p:ph idx="1" type="subTitle"/>
          </p:nvPr>
        </p:nvSpPr>
        <p:spPr>
          <a:xfrm>
            <a:off x="4267200" y="3238103"/>
            <a:ext cx="4179570" cy="200416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rgbClr val="3F3F3F"/>
              </a:buClr>
              <a:buSzPts val="1400"/>
              <a:buNone/>
              <a:defRPr sz="14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48" name="Google Shape;248;p20"/>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249" name="Google Shape;249;p20"/>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0"/>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20"/>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lt1"/>
        </a:solidFill>
      </p:bgPr>
    </p:bg>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21" name="Google Shape;21;p3"/>
          <p:cNvSpPr txBox="1"/>
          <p:nvPr>
            <p:ph type="title"/>
          </p:nvPr>
        </p:nvSpPr>
        <p:spPr>
          <a:xfrm>
            <a:off x="1333499" y="1020445"/>
            <a:ext cx="3171825"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333499" y="2924175"/>
            <a:ext cx="3171825"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3F3F3F"/>
              </a:buClr>
              <a:buSzPts val="1400"/>
              <a:buNone/>
              <a:defRPr sz="1400">
                <a:solidFill>
                  <a:srgbClr val="3F3F3F"/>
                </a:solidFill>
              </a:defRPr>
            </a:lvl1pPr>
            <a:lvl2pPr indent="-228600" lvl="1" marL="914400" algn="l">
              <a:lnSpc>
                <a:spcPct val="120000"/>
              </a:lnSpc>
              <a:spcBef>
                <a:spcPts val="1000"/>
              </a:spcBef>
              <a:spcAft>
                <a:spcPts val="0"/>
              </a:spcAft>
              <a:buClr>
                <a:srgbClr val="3F3F3F"/>
              </a:buClr>
              <a:buSzPts val="1400"/>
              <a:buNone/>
              <a:defRPr sz="1400">
                <a:solidFill>
                  <a:srgbClr val="3F3F3F"/>
                </a:solidFill>
              </a:defRPr>
            </a:lvl2pPr>
            <a:lvl3pPr indent="-228600" lvl="2" marL="1371600" algn="l">
              <a:lnSpc>
                <a:spcPct val="120000"/>
              </a:lnSpc>
              <a:spcBef>
                <a:spcPts val="1000"/>
              </a:spcBef>
              <a:spcAft>
                <a:spcPts val="0"/>
              </a:spcAft>
              <a:buClr>
                <a:srgbClr val="3F3F3F"/>
              </a:buClr>
              <a:buSzPts val="1400"/>
              <a:buNone/>
              <a:defRPr sz="1400">
                <a:solidFill>
                  <a:srgbClr val="3F3F3F"/>
                </a:solidFill>
              </a:defRPr>
            </a:lvl3pPr>
            <a:lvl4pPr indent="-228600" lvl="3" marL="1828800" algn="l">
              <a:lnSpc>
                <a:spcPct val="120000"/>
              </a:lnSpc>
              <a:spcBef>
                <a:spcPts val="1000"/>
              </a:spcBef>
              <a:spcAft>
                <a:spcPts val="0"/>
              </a:spcAft>
              <a:buClr>
                <a:srgbClr val="3F3F3F"/>
              </a:buClr>
              <a:buSzPts val="1400"/>
              <a:buNone/>
              <a:defRPr sz="1400">
                <a:solidFill>
                  <a:srgbClr val="3F3F3F"/>
                </a:solidFill>
              </a:defRPr>
            </a:lvl4pPr>
            <a:lvl5pPr indent="-228600" lvl="4" marL="2286000" algn="l">
              <a:lnSpc>
                <a:spcPct val="120000"/>
              </a:lnSpc>
              <a:spcBef>
                <a:spcPts val="10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accent2"/>
        </a:solidFill>
      </p:bgPr>
    </p:bg>
    <p:spTree>
      <p:nvGrpSpPr>
        <p:cNvPr id="252" name="Shape 252"/>
        <p:cNvGrpSpPr/>
        <p:nvPr/>
      </p:nvGrpSpPr>
      <p:grpSpPr>
        <a:xfrm>
          <a:off x="0" y="0"/>
          <a:ext cx="0" cy="0"/>
          <a:chOff x="0" y="0"/>
          <a:chExt cx="0" cy="0"/>
        </a:xfrm>
      </p:grpSpPr>
      <p:sp>
        <p:nvSpPr>
          <p:cNvPr id="253" name="Google Shape;253;p2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21"/>
          <p:cNvSpPr/>
          <p:nvPr>
            <p:ph idx="2" type="pic"/>
          </p:nvPr>
        </p:nvSpPr>
        <p:spPr>
          <a:xfrm>
            <a:off x="1877176" y="2428875"/>
            <a:ext cx="1066800" cy="1066800"/>
          </a:xfrm>
          <a:prstGeom prst="rect">
            <a:avLst/>
          </a:prstGeom>
          <a:solidFill>
            <a:schemeClr val="lt1"/>
          </a:solidFill>
          <a:ln>
            <a:noFill/>
          </a:ln>
        </p:spPr>
      </p:sp>
      <p:sp>
        <p:nvSpPr>
          <p:cNvPr id="255" name="Google Shape;255;p21"/>
          <p:cNvSpPr/>
          <p:nvPr>
            <p:ph idx="3" type="pic"/>
          </p:nvPr>
        </p:nvSpPr>
        <p:spPr>
          <a:xfrm>
            <a:off x="4226270" y="2428875"/>
            <a:ext cx="1066800" cy="1066800"/>
          </a:xfrm>
          <a:prstGeom prst="rect">
            <a:avLst/>
          </a:prstGeom>
          <a:solidFill>
            <a:schemeClr val="lt1"/>
          </a:solidFill>
          <a:ln>
            <a:noFill/>
          </a:ln>
        </p:spPr>
      </p:sp>
      <p:sp>
        <p:nvSpPr>
          <p:cNvPr id="256" name="Google Shape;256;p21"/>
          <p:cNvSpPr/>
          <p:nvPr>
            <p:ph idx="4" type="pic"/>
          </p:nvPr>
        </p:nvSpPr>
        <p:spPr>
          <a:xfrm>
            <a:off x="6716934" y="2428875"/>
            <a:ext cx="1066800" cy="1066800"/>
          </a:xfrm>
          <a:prstGeom prst="rect">
            <a:avLst/>
          </a:prstGeom>
          <a:solidFill>
            <a:schemeClr val="lt1"/>
          </a:solidFill>
          <a:ln>
            <a:noFill/>
          </a:ln>
        </p:spPr>
      </p:sp>
      <p:sp>
        <p:nvSpPr>
          <p:cNvPr id="257" name="Google Shape;257;p21"/>
          <p:cNvSpPr/>
          <p:nvPr>
            <p:ph idx="5" type="pic"/>
          </p:nvPr>
        </p:nvSpPr>
        <p:spPr>
          <a:xfrm>
            <a:off x="9136814" y="2428875"/>
            <a:ext cx="1066800" cy="1066800"/>
          </a:xfrm>
          <a:prstGeom prst="rect">
            <a:avLst/>
          </a:prstGeom>
          <a:solidFill>
            <a:schemeClr val="lt1"/>
          </a:solidFill>
          <a:ln>
            <a:noFill/>
          </a:ln>
        </p:spPr>
      </p:sp>
      <p:sp>
        <p:nvSpPr>
          <p:cNvPr id="258" name="Google Shape;258;p21"/>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9" name="Google Shape;259;p21"/>
          <p:cNvSpPr txBox="1"/>
          <p:nvPr>
            <p:ph idx="6" type="body"/>
          </p:nvPr>
        </p:nvSpPr>
        <p:spPr>
          <a:xfrm>
            <a:off x="1390120" y="3782039"/>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0" name="Google Shape;260;p21"/>
          <p:cNvSpPr txBox="1"/>
          <p:nvPr>
            <p:ph idx="7" type="body"/>
          </p:nvPr>
        </p:nvSpPr>
        <p:spPr>
          <a:xfrm>
            <a:off x="3849262" y="3669060"/>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1" name="Google Shape;261;p21"/>
          <p:cNvSpPr txBox="1"/>
          <p:nvPr>
            <p:ph idx="8" type="body"/>
          </p:nvPr>
        </p:nvSpPr>
        <p:spPr>
          <a:xfrm>
            <a:off x="3739214" y="3796721"/>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2" name="Google Shape;262;p21"/>
          <p:cNvSpPr txBox="1"/>
          <p:nvPr>
            <p:ph idx="9" type="body"/>
          </p:nvPr>
        </p:nvSpPr>
        <p:spPr>
          <a:xfrm>
            <a:off x="6339926" y="3669060"/>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3" name="Google Shape;263;p21"/>
          <p:cNvSpPr txBox="1"/>
          <p:nvPr>
            <p:ph idx="13" type="body"/>
          </p:nvPr>
        </p:nvSpPr>
        <p:spPr>
          <a:xfrm>
            <a:off x="6217963" y="3796721"/>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4" name="Google Shape;264;p21"/>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5" name="Google Shape;265;p21"/>
          <p:cNvSpPr txBox="1"/>
          <p:nvPr>
            <p:ph idx="15" type="body"/>
          </p:nvPr>
        </p:nvSpPr>
        <p:spPr>
          <a:xfrm>
            <a:off x="8634432" y="3782039"/>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6" name="Google Shape;266;p21"/>
          <p:cNvSpPr/>
          <p:nvPr>
            <p:ph idx="16" type="pic"/>
          </p:nvPr>
        </p:nvSpPr>
        <p:spPr>
          <a:xfrm>
            <a:off x="1877176" y="4287711"/>
            <a:ext cx="1066800" cy="1066800"/>
          </a:xfrm>
          <a:prstGeom prst="rect">
            <a:avLst/>
          </a:prstGeom>
          <a:solidFill>
            <a:schemeClr val="lt1"/>
          </a:solidFill>
          <a:ln>
            <a:noFill/>
          </a:ln>
        </p:spPr>
      </p:sp>
      <p:sp>
        <p:nvSpPr>
          <p:cNvPr id="267" name="Google Shape;267;p21"/>
          <p:cNvSpPr/>
          <p:nvPr>
            <p:ph idx="17" type="pic"/>
          </p:nvPr>
        </p:nvSpPr>
        <p:spPr>
          <a:xfrm>
            <a:off x="4226270" y="4287711"/>
            <a:ext cx="1066800" cy="1066800"/>
          </a:xfrm>
          <a:prstGeom prst="rect">
            <a:avLst/>
          </a:prstGeom>
          <a:solidFill>
            <a:schemeClr val="lt1"/>
          </a:solidFill>
          <a:ln>
            <a:noFill/>
          </a:ln>
        </p:spPr>
      </p:sp>
      <p:sp>
        <p:nvSpPr>
          <p:cNvPr id="268" name="Google Shape;268;p21"/>
          <p:cNvSpPr/>
          <p:nvPr>
            <p:ph idx="18" type="pic"/>
          </p:nvPr>
        </p:nvSpPr>
        <p:spPr>
          <a:xfrm>
            <a:off x="6716934" y="4287711"/>
            <a:ext cx="1066800" cy="1066800"/>
          </a:xfrm>
          <a:prstGeom prst="rect">
            <a:avLst/>
          </a:prstGeom>
          <a:solidFill>
            <a:schemeClr val="lt1"/>
          </a:solidFill>
          <a:ln>
            <a:noFill/>
          </a:ln>
        </p:spPr>
      </p:sp>
      <p:sp>
        <p:nvSpPr>
          <p:cNvPr id="269" name="Google Shape;269;p21"/>
          <p:cNvSpPr/>
          <p:nvPr>
            <p:ph idx="19" type="pic"/>
          </p:nvPr>
        </p:nvSpPr>
        <p:spPr>
          <a:xfrm>
            <a:off x="9136814" y="4287711"/>
            <a:ext cx="1066800" cy="1066800"/>
          </a:xfrm>
          <a:prstGeom prst="rect">
            <a:avLst/>
          </a:prstGeom>
          <a:solidFill>
            <a:schemeClr val="lt1"/>
          </a:solidFill>
          <a:ln>
            <a:noFill/>
          </a:ln>
        </p:spPr>
      </p:sp>
      <p:sp>
        <p:nvSpPr>
          <p:cNvPr id="270" name="Google Shape;270;p21"/>
          <p:cNvSpPr txBox="1"/>
          <p:nvPr>
            <p:ph idx="20"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1" name="Google Shape;271;p21"/>
          <p:cNvSpPr txBox="1"/>
          <p:nvPr>
            <p:ph idx="21" type="body"/>
          </p:nvPr>
        </p:nvSpPr>
        <p:spPr>
          <a:xfrm>
            <a:off x="1390120" y="5640875"/>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2" name="Google Shape;272;p21"/>
          <p:cNvSpPr txBox="1"/>
          <p:nvPr>
            <p:ph idx="22" type="body"/>
          </p:nvPr>
        </p:nvSpPr>
        <p:spPr>
          <a:xfrm>
            <a:off x="3849262" y="5527896"/>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3" name="Google Shape;273;p21"/>
          <p:cNvSpPr txBox="1"/>
          <p:nvPr>
            <p:ph idx="23" type="body"/>
          </p:nvPr>
        </p:nvSpPr>
        <p:spPr>
          <a:xfrm>
            <a:off x="3739214" y="5655557"/>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4" name="Google Shape;274;p21"/>
          <p:cNvSpPr txBox="1"/>
          <p:nvPr>
            <p:ph idx="24" type="body"/>
          </p:nvPr>
        </p:nvSpPr>
        <p:spPr>
          <a:xfrm>
            <a:off x="6339926" y="5527896"/>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5" name="Google Shape;275;p21"/>
          <p:cNvSpPr txBox="1"/>
          <p:nvPr>
            <p:ph idx="25" type="body"/>
          </p:nvPr>
        </p:nvSpPr>
        <p:spPr>
          <a:xfrm>
            <a:off x="6229878" y="5655557"/>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6" name="Google Shape;276;p21"/>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7" name="Google Shape;277;p21"/>
          <p:cNvSpPr txBox="1"/>
          <p:nvPr>
            <p:ph idx="27" type="body"/>
          </p:nvPr>
        </p:nvSpPr>
        <p:spPr>
          <a:xfrm>
            <a:off x="8634432" y="5640875"/>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8" name="Google Shape;27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81" name="Google Shape;281;p21"/>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82" name="Google Shape;282;p21"/>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bg>
      <p:bgPr>
        <a:solidFill>
          <a:schemeClr val="lt1"/>
        </a:solidFill>
      </p:bgPr>
    </p:bg>
    <p:spTree>
      <p:nvGrpSpPr>
        <p:cNvPr id="283" name="Shape 283"/>
        <p:cNvGrpSpPr/>
        <p:nvPr/>
      </p:nvGrpSpPr>
      <p:grpSpPr>
        <a:xfrm>
          <a:off x="0" y="0"/>
          <a:ext cx="0" cy="0"/>
          <a:chOff x="0" y="0"/>
          <a:chExt cx="0" cy="0"/>
        </a:xfrm>
      </p:grpSpPr>
      <p:sp>
        <p:nvSpPr>
          <p:cNvPr id="284" name="Google Shape;284;p22"/>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22"/>
          <p:cNvSpPr txBox="1"/>
          <p:nvPr>
            <p:ph idx="1" type="body"/>
          </p:nvPr>
        </p:nvSpPr>
        <p:spPr>
          <a:xfrm>
            <a:off x="1075447"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22"/>
          <p:cNvSpPr txBox="1"/>
          <p:nvPr>
            <p:ph idx="2" type="body"/>
          </p:nvPr>
        </p:nvSpPr>
        <p:spPr>
          <a:xfrm>
            <a:off x="838200" y="3788813"/>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7" name="Google Shape;287;p22"/>
          <p:cNvSpPr txBox="1"/>
          <p:nvPr>
            <p:ph idx="3" type="body"/>
          </p:nvPr>
        </p:nvSpPr>
        <p:spPr>
          <a:xfrm>
            <a:off x="838200" y="4464810"/>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8" name="Google Shape;288;p22"/>
          <p:cNvSpPr txBox="1"/>
          <p:nvPr>
            <p:ph idx="4" type="body"/>
          </p:nvPr>
        </p:nvSpPr>
        <p:spPr>
          <a:xfrm>
            <a:off x="838200" y="5120722"/>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22"/>
          <p:cNvSpPr txBox="1"/>
          <p:nvPr>
            <p:ph idx="5" type="body"/>
          </p:nvPr>
        </p:nvSpPr>
        <p:spPr>
          <a:xfrm>
            <a:off x="3805651"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22"/>
          <p:cNvSpPr txBox="1"/>
          <p:nvPr>
            <p:ph idx="6" type="body"/>
          </p:nvPr>
        </p:nvSpPr>
        <p:spPr>
          <a:xfrm>
            <a:off x="3562665" y="3788813"/>
            <a:ext cx="2342205"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1" name="Google Shape;291;p22"/>
          <p:cNvSpPr txBox="1"/>
          <p:nvPr>
            <p:ph idx="7" type="body"/>
          </p:nvPr>
        </p:nvSpPr>
        <p:spPr>
          <a:xfrm>
            <a:off x="3562665" y="4464810"/>
            <a:ext cx="2342205"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2" name="Google Shape;292;p22"/>
          <p:cNvSpPr txBox="1"/>
          <p:nvPr>
            <p:ph idx="8" type="body"/>
          </p:nvPr>
        </p:nvSpPr>
        <p:spPr>
          <a:xfrm>
            <a:off x="3562665" y="5120722"/>
            <a:ext cx="2342205"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22"/>
          <p:cNvSpPr txBox="1"/>
          <p:nvPr>
            <p:ph idx="9" type="body"/>
          </p:nvPr>
        </p:nvSpPr>
        <p:spPr>
          <a:xfrm>
            <a:off x="6530117"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22"/>
          <p:cNvSpPr txBox="1"/>
          <p:nvPr>
            <p:ph idx="13" type="body"/>
          </p:nvPr>
        </p:nvSpPr>
        <p:spPr>
          <a:xfrm>
            <a:off x="6298609" y="3788813"/>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5" name="Google Shape;295;p22"/>
          <p:cNvSpPr txBox="1"/>
          <p:nvPr>
            <p:ph idx="14" type="body"/>
          </p:nvPr>
        </p:nvSpPr>
        <p:spPr>
          <a:xfrm>
            <a:off x="6298609" y="4464810"/>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6" name="Google Shape;296;p22"/>
          <p:cNvSpPr txBox="1"/>
          <p:nvPr>
            <p:ph idx="15" type="body"/>
          </p:nvPr>
        </p:nvSpPr>
        <p:spPr>
          <a:xfrm>
            <a:off x="6298609" y="5120722"/>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 name="Google Shape;297;p22"/>
          <p:cNvSpPr txBox="1"/>
          <p:nvPr>
            <p:ph idx="16" type="body"/>
          </p:nvPr>
        </p:nvSpPr>
        <p:spPr>
          <a:xfrm>
            <a:off x="9260321"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8" name="Google Shape;298;p22"/>
          <p:cNvSpPr txBox="1"/>
          <p:nvPr>
            <p:ph idx="17" type="body"/>
          </p:nvPr>
        </p:nvSpPr>
        <p:spPr>
          <a:xfrm>
            <a:off x="9023074" y="3788457"/>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9" name="Google Shape;299;p22"/>
          <p:cNvSpPr txBox="1"/>
          <p:nvPr>
            <p:ph idx="18" type="body"/>
          </p:nvPr>
        </p:nvSpPr>
        <p:spPr>
          <a:xfrm>
            <a:off x="9023074" y="4464454"/>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cxnSp>
        <p:nvCxnSpPr>
          <p:cNvPr id="300" name="Google Shape;300;p22"/>
          <p:cNvCxnSpPr/>
          <p:nvPr/>
        </p:nvCxnSpPr>
        <p:spPr>
          <a:xfrm flipH="1">
            <a:off x="0" y="0"/>
            <a:ext cx="1238250" cy="1328057"/>
          </a:xfrm>
          <a:prstGeom prst="straightConnector1">
            <a:avLst/>
          </a:prstGeom>
          <a:noFill/>
          <a:ln cap="flat" cmpd="sng" w="9525">
            <a:solidFill>
              <a:srgbClr val="E2B08C"/>
            </a:solidFill>
            <a:prstDash val="solid"/>
            <a:miter lim="800000"/>
            <a:headEnd len="sm" w="sm" type="none"/>
            <a:tailEnd len="sm" w="sm" type="none"/>
          </a:ln>
        </p:spPr>
      </p:cxnSp>
      <p:cxnSp>
        <p:nvCxnSpPr>
          <p:cNvPr id="301" name="Google Shape;301;p22"/>
          <p:cNvCxnSpPr/>
          <p:nvPr/>
        </p:nvCxnSpPr>
        <p:spPr>
          <a:xfrm flipH="1">
            <a:off x="0" y="0"/>
            <a:ext cx="3790950" cy="892177"/>
          </a:xfrm>
          <a:prstGeom prst="straightConnector1">
            <a:avLst/>
          </a:prstGeom>
          <a:noFill/>
          <a:ln cap="flat" cmpd="sng" w="9525">
            <a:solidFill>
              <a:srgbClr val="E2B08C"/>
            </a:solidFill>
            <a:prstDash val="solid"/>
            <a:miter lim="800000"/>
            <a:headEnd len="sm" w="sm" type="none"/>
            <a:tailEnd len="sm" w="sm" type="none"/>
          </a:ln>
        </p:spPr>
      </p:cxnSp>
      <p:sp>
        <p:nvSpPr>
          <p:cNvPr id="302" name="Google Shape;302;p22"/>
          <p:cNvSpPr txBox="1"/>
          <p:nvPr>
            <p:ph idx="19" type="body"/>
          </p:nvPr>
        </p:nvSpPr>
        <p:spPr>
          <a:xfrm>
            <a:off x="9023074" y="5120366"/>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26" name="Shape 26"/>
        <p:cNvGrpSpPr/>
        <p:nvPr/>
      </p:nvGrpSpPr>
      <p:grpSpPr>
        <a:xfrm>
          <a:off x="0" y="0"/>
          <a:ext cx="0" cy="0"/>
          <a:chOff x="0" y="0"/>
          <a:chExt cx="0" cy="0"/>
        </a:xfrm>
      </p:grpSpPr>
      <p:sp>
        <p:nvSpPr>
          <p:cNvPr id="27" name="Google Shape;27;p4"/>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4"/>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48318" y="148113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714375" y="2557463"/>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3" type="body"/>
          </p:nvPr>
        </p:nvSpPr>
        <p:spPr>
          <a:xfrm>
            <a:off x="1320800" y="363378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4" type="body"/>
          </p:nvPr>
        </p:nvSpPr>
        <p:spPr>
          <a:xfrm>
            <a:off x="1905000" y="4710114"/>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5" type="body"/>
          </p:nvPr>
        </p:nvSpPr>
        <p:spPr>
          <a:xfrm>
            <a:off x="4401535" y="1594478"/>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6" type="body"/>
          </p:nvPr>
        </p:nvSpPr>
        <p:spPr>
          <a:xfrm>
            <a:off x="4986028" y="2682564"/>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7" type="body"/>
          </p:nvPr>
        </p:nvSpPr>
        <p:spPr>
          <a:xfrm>
            <a:off x="5576937" y="3755394"/>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txBox="1"/>
          <p:nvPr>
            <p:ph idx="8" type="body"/>
          </p:nvPr>
        </p:nvSpPr>
        <p:spPr>
          <a:xfrm>
            <a:off x="6175279" y="4824430"/>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7" name="Google Shape;37;p4"/>
          <p:cNvCxnSpPr/>
          <p:nvPr/>
        </p:nvCxnSpPr>
        <p:spPr>
          <a:xfrm>
            <a:off x="4353515" y="5023933"/>
            <a:ext cx="1513211" cy="0"/>
          </a:xfrm>
          <a:prstGeom prst="straightConnector1">
            <a:avLst/>
          </a:prstGeom>
          <a:noFill/>
          <a:ln cap="flat" cmpd="sng" w="9525">
            <a:solidFill>
              <a:srgbClr val="E2B08C"/>
            </a:solidFill>
            <a:prstDash val="solid"/>
            <a:miter lim="800000"/>
            <a:headEnd len="sm" w="sm" type="none"/>
            <a:tailEnd len="sm" w="sm" type="none"/>
          </a:ln>
        </p:spPr>
      </p:cxnSp>
      <p:cxnSp>
        <p:nvCxnSpPr>
          <p:cNvPr id="38" name="Google Shape;38;p4"/>
          <p:cNvCxnSpPr/>
          <p:nvPr/>
        </p:nvCxnSpPr>
        <p:spPr>
          <a:xfrm>
            <a:off x="3759917" y="3948451"/>
            <a:ext cx="1513211" cy="0"/>
          </a:xfrm>
          <a:prstGeom prst="straightConnector1">
            <a:avLst/>
          </a:prstGeom>
          <a:noFill/>
          <a:ln cap="flat" cmpd="sng" w="9525">
            <a:solidFill>
              <a:srgbClr val="E2B08C"/>
            </a:solidFill>
            <a:prstDash val="solid"/>
            <a:miter lim="800000"/>
            <a:headEnd len="sm" w="sm" type="none"/>
            <a:tailEnd len="sm" w="sm" type="none"/>
          </a:ln>
        </p:spPr>
      </p:cxnSp>
      <p:cxnSp>
        <p:nvCxnSpPr>
          <p:cNvPr id="39" name="Google Shape;39;p4"/>
          <p:cNvCxnSpPr/>
          <p:nvPr/>
        </p:nvCxnSpPr>
        <p:spPr>
          <a:xfrm>
            <a:off x="3173453" y="2872686"/>
            <a:ext cx="1513211" cy="0"/>
          </a:xfrm>
          <a:prstGeom prst="straightConnector1">
            <a:avLst/>
          </a:prstGeom>
          <a:noFill/>
          <a:ln cap="flat" cmpd="sng" w="9525">
            <a:solidFill>
              <a:srgbClr val="E2B08C"/>
            </a:solidFill>
            <a:prstDash val="solid"/>
            <a:miter lim="800000"/>
            <a:headEnd len="sm" w="sm" type="none"/>
            <a:tailEnd len="sm" w="sm" type="none"/>
          </a:ln>
        </p:spPr>
      </p:cxnSp>
      <p:cxnSp>
        <p:nvCxnSpPr>
          <p:cNvPr id="40" name="Google Shape;40;p4"/>
          <p:cNvCxnSpPr/>
          <p:nvPr/>
        </p:nvCxnSpPr>
        <p:spPr>
          <a:xfrm>
            <a:off x="2586263" y="1796083"/>
            <a:ext cx="1513211" cy="0"/>
          </a:xfrm>
          <a:prstGeom prst="straightConnector1">
            <a:avLst/>
          </a:prstGeom>
          <a:noFill/>
          <a:ln cap="flat" cmpd="sng" w="9525">
            <a:solidFill>
              <a:srgbClr val="E2B08C"/>
            </a:solidFill>
            <a:prstDash val="solid"/>
            <a:miter lim="800000"/>
            <a:headEnd len="sm" w="sm" type="none"/>
            <a:tailEnd len="sm" w="sm" type="none"/>
          </a:ln>
        </p:spPr>
      </p:cxnSp>
      <p:sp>
        <p:nvSpPr>
          <p:cNvPr id="41" name="Google Shape;4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6155823" y="6356350"/>
            <a:ext cx="18087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bg>
      <p:bgPr>
        <a:solidFill>
          <a:schemeClr val="accent2"/>
        </a:solidFill>
      </p:bgPr>
    </p:bg>
    <p:spTree>
      <p:nvGrpSpPr>
        <p:cNvPr id="44" name="Shape 44"/>
        <p:cNvGrpSpPr/>
        <p:nvPr/>
      </p:nvGrpSpPr>
      <p:grpSpPr>
        <a:xfrm>
          <a:off x="0" y="0"/>
          <a:ext cx="0" cy="0"/>
          <a:chOff x="0" y="0"/>
          <a:chExt cx="0" cy="0"/>
        </a:xfrm>
      </p:grpSpPr>
      <p:sp>
        <p:nvSpPr>
          <p:cNvPr id="45" name="Google Shape;45;p5"/>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485900" y="2563123"/>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2" type="body"/>
          </p:nvPr>
        </p:nvSpPr>
        <p:spPr>
          <a:xfrm>
            <a:off x="1485664" y="3070348"/>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3" type="body"/>
          </p:nvPr>
        </p:nvSpPr>
        <p:spPr>
          <a:xfrm>
            <a:off x="6673004" y="2563123"/>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
          <p:cNvSpPr txBox="1"/>
          <p:nvPr>
            <p:ph idx="4" type="body"/>
          </p:nvPr>
        </p:nvSpPr>
        <p:spPr>
          <a:xfrm>
            <a:off x="6673143" y="3070348"/>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txBox="1"/>
          <p:nvPr>
            <p:ph idx="5" type="body"/>
          </p:nvPr>
        </p:nvSpPr>
        <p:spPr>
          <a:xfrm>
            <a:off x="1485899" y="4319431"/>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
          <p:cNvSpPr txBox="1"/>
          <p:nvPr>
            <p:ph idx="6" type="body"/>
          </p:nvPr>
        </p:nvSpPr>
        <p:spPr>
          <a:xfrm>
            <a:off x="1486412" y="4826656"/>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
          <p:cNvSpPr txBox="1"/>
          <p:nvPr>
            <p:ph idx="7" type="body"/>
          </p:nvPr>
        </p:nvSpPr>
        <p:spPr>
          <a:xfrm>
            <a:off x="6672630" y="4319431"/>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
          <p:cNvSpPr txBox="1"/>
          <p:nvPr>
            <p:ph idx="8" type="body"/>
          </p:nvPr>
        </p:nvSpPr>
        <p:spPr>
          <a:xfrm>
            <a:off x="6673143" y="4826656"/>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5"/>
          <p:cNvCxnSpPr/>
          <p:nvPr/>
        </p:nvCxnSpPr>
        <p:spPr>
          <a:xfrm>
            <a:off x="8688388" y="0"/>
            <a:ext cx="3503612" cy="2352957"/>
          </a:xfrm>
          <a:prstGeom prst="straightConnector1">
            <a:avLst/>
          </a:prstGeom>
          <a:noFill/>
          <a:ln cap="flat" cmpd="sng" w="9525">
            <a:solidFill>
              <a:schemeClr val="accent1"/>
            </a:solidFill>
            <a:prstDash val="solid"/>
            <a:miter lim="800000"/>
            <a:headEnd len="sm" w="sm" type="none"/>
            <a:tailEnd len="sm" w="sm" type="none"/>
          </a:ln>
        </p:spPr>
      </p:cxnSp>
      <p:cxnSp>
        <p:nvCxnSpPr>
          <p:cNvPr id="58" name="Google Shape;58;p5"/>
          <p:cNvCxnSpPr/>
          <p:nvPr/>
        </p:nvCxnSpPr>
        <p:spPr>
          <a:xfrm>
            <a:off x="9720943" y="0"/>
            <a:ext cx="2471057" cy="2699032"/>
          </a:xfrm>
          <a:prstGeom prst="straightConnector1">
            <a:avLst/>
          </a:prstGeom>
          <a:noFill/>
          <a:ln cap="flat" cmpd="sng" w="9525">
            <a:solidFill>
              <a:schemeClr val="accent1"/>
            </a:solidFill>
            <a:prstDash val="solid"/>
            <a:miter lim="800000"/>
            <a:headEnd len="sm" w="sm" type="none"/>
            <a:tailEnd len="sm" w="sm" type="none"/>
          </a:ln>
        </p:spPr>
      </p:cxnSp>
      <p:pic>
        <p:nvPicPr>
          <p:cNvPr id="59" name="Google Shape;59;p5"/>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60" name="Google Shape;60;p5"/>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bg>
      <p:bgPr>
        <a:solidFill>
          <a:schemeClr val="lt1"/>
        </a:solidFill>
      </p:bgPr>
    </p:bg>
    <p:spTree>
      <p:nvGrpSpPr>
        <p:cNvPr id="61" name="Shape 61"/>
        <p:cNvGrpSpPr/>
        <p:nvPr/>
      </p:nvGrpSpPr>
      <p:grpSpPr>
        <a:xfrm>
          <a:off x="0" y="0"/>
          <a:ext cx="0" cy="0"/>
          <a:chOff x="0" y="0"/>
          <a:chExt cx="0" cy="0"/>
        </a:xfrm>
      </p:grpSpPr>
      <p:sp>
        <p:nvSpPr>
          <p:cNvPr id="62" name="Google Shape;62;p6"/>
          <p:cNvSpPr txBox="1"/>
          <p:nvPr>
            <p:ph type="title"/>
          </p:nvPr>
        </p:nvSpPr>
        <p:spPr>
          <a:xfrm>
            <a:off x="1508760" y="4156405"/>
            <a:ext cx="313944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5922254" y="153063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txBox="1"/>
          <p:nvPr>
            <p:ph idx="2" type="body"/>
          </p:nvPr>
        </p:nvSpPr>
        <p:spPr>
          <a:xfrm>
            <a:off x="5921828" y="186006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3" type="body"/>
          </p:nvPr>
        </p:nvSpPr>
        <p:spPr>
          <a:xfrm>
            <a:off x="5922254" y="263043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6"/>
          <p:cNvSpPr txBox="1"/>
          <p:nvPr>
            <p:ph idx="4" type="body"/>
          </p:nvPr>
        </p:nvSpPr>
        <p:spPr>
          <a:xfrm>
            <a:off x="5921828" y="295985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6"/>
          <p:cNvSpPr txBox="1"/>
          <p:nvPr>
            <p:ph idx="5" type="body"/>
          </p:nvPr>
        </p:nvSpPr>
        <p:spPr>
          <a:xfrm>
            <a:off x="5922254" y="373022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6"/>
          <p:cNvSpPr txBox="1"/>
          <p:nvPr>
            <p:ph idx="6" type="body"/>
          </p:nvPr>
        </p:nvSpPr>
        <p:spPr>
          <a:xfrm>
            <a:off x="5921828" y="405965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
          <p:cNvSpPr txBox="1"/>
          <p:nvPr>
            <p:ph idx="7" type="body"/>
          </p:nvPr>
        </p:nvSpPr>
        <p:spPr>
          <a:xfrm>
            <a:off x="5920106" y="4830024"/>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6"/>
          <p:cNvSpPr txBox="1"/>
          <p:nvPr>
            <p:ph idx="8" type="body"/>
          </p:nvPr>
        </p:nvSpPr>
        <p:spPr>
          <a:xfrm>
            <a:off x="5919680" y="5159449"/>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4" name="Google Shape;74;p6"/>
          <p:cNvPicPr preferRelativeResize="0"/>
          <p:nvPr/>
        </p:nvPicPr>
        <p:blipFill rotWithShape="1">
          <a:blip r:embed="rId2">
            <a:alphaModFix/>
          </a:blip>
          <a:srcRect b="22673" l="39434" r="0" t="20278"/>
          <a:stretch/>
        </p:blipFill>
        <p:spPr>
          <a:xfrm>
            <a:off x="-4696" y="-1"/>
            <a:ext cx="4896735" cy="43859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7"/>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78" name="Google Shape;78;p7"/>
          <p:cNvCxnSpPr/>
          <p:nvPr/>
        </p:nvCxnSpPr>
        <p:spPr>
          <a:xfrm>
            <a:off x="9096375" y="1497012"/>
            <a:ext cx="3095625" cy="0"/>
          </a:xfrm>
          <a:prstGeom prst="straightConnector1">
            <a:avLst/>
          </a:prstGeom>
          <a:noFill/>
          <a:ln cap="flat" cmpd="sng" w="9525">
            <a:solidFill>
              <a:srgbClr val="E2B08C"/>
            </a:solidFill>
            <a:prstDash val="solid"/>
            <a:miter lim="800000"/>
            <a:headEnd len="sm" w="sm" type="none"/>
            <a:tailEnd len="sm" w="sm" type="none"/>
          </a:ln>
        </p:spPr>
      </p:cxnSp>
      <p:cxnSp>
        <p:nvCxnSpPr>
          <p:cNvPr id="79" name="Google Shape;79;p7"/>
          <p:cNvCxnSpPr/>
          <p:nvPr/>
        </p:nvCxnSpPr>
        <p:spPr>
          <a:xfrm flipH="1">
            <a:off x="6953250" y="-25401"/>
            <a:ext cx="3790950" cy="6902451"/>
          </a:xfrm>
          <a:prstGeom prst="straightConnector1">
            <a:avLst/>
          </a:prstGeom>
          <a:noFill/>
          <a:ln cap="flat" cmpd="sng" w="9525">
            <a:solidFill>
              <a:srgbClr val="E2B08C"/>
            </a:solidFill>
            <a:prstDash val="solid"/>
            <a:miter lim="800000"/>
            <a:headEnd len="sm" w="sm" type="none"/>
            <a:tailEnd len="sm" w="sm" type="none"/>
          </a:ln>
        </p:spPr>
      </p:cxnSp>
      <p:sp>
        <p:nvSpPr>
          <p:cNvPr id="80" name="Google Shape;8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1" type="ftr"/>
          </p:nvPr>
        </p:nvSpPr>
        <p:spPr>
          <a:xfrm>
            <a:off x="5224463" y="6356350"/>
            <a:ext cx="1743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accent2"/>
        </a:solidFill>
      </p:bgPr>
    </p:bg>
    <p:spTree>
      <p:nvGrpSpPr>
        <p:cNvPr id="83" name="Shape 83"/>
        <p:cNvGrpSpPr/>
        <p:nvPr/>
      </p:nvGrpSpPr>
      <p:grpSpPr>
        <a:xfrm>
          <a:off x="0" y="0"/>
          <a:ext cx="0" cy="0"/>
          <a:chOff x="0" y="0"/>
          <a:chExt cx="0" cy="0"/>
        </a:xfrm>
      </p:grpSpPr>
      <p:sp>
        <p:nvSpPr>
          <p:cNvPr id="84" name="Google Shape;84;p8"/>
          <p:cNvSpPr txBox="1"/>
          <p:nvPr>
            <p:ph type="ctrTitle"/>
          </p:nvPr>
        </p:nvSpPr>
        <p:spPr>
          <a:xfrm>
            <a:off x="6991350" y="2571235"/>
            <a:ext cx="4179570" cy="171553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3600"/>
              <a:buFont typeface="Arial"/>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5" name="Google Shape;85;p8"/>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6" name="Shape 86"/>
        <p:cNvGrpSpPr/>
        <p:nvPr/>
      </p:nvGrpSpPr>
      <p:grpSpPr>
        <a:xfrm>
          <a:off x="0" y="0"/>
          <a:ext cx="0" cy="0"/>
          <a:chOff x="0" y="0"/>
          <a:chExt cx="0" cy="0"/>
        </a:xfrm>
      </p:grpSpPr>
      <p:pic>
        <p:nvPicPr>
          <p:cNvPr id="87" name="Google Shape;87;p9"/>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88" name="Google Shape;88;p9"/>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9" name="Google Shape;89;p9"/>
          <p:cNvCxnSpPr/>
          <p:nvPr/>
        </p:nvCxnSpPr>
        <p:spPr>
          <a:xfrm flipH="1" rot="10800000">
            <a:off x="2209800" y="0"/>
            <a:ext cx="2438400" cy="6858000"/>
          </a:xfrm>
          <a:prstGeom prst="straightConnector1">
            <a:avLst/>
          </a:prstGeom>
          <a:noFill/>
          <a:ln cap="flat" cmpd="sng" w="9525">
            <a:solidFill>
              <a:srgbClr val="E2B08C"/>
            </a:solidFill>
            <a:prstDash val="solid"/>
            <a:miter lim="800000"/>
            <a:headEnd len="sm" w="sm" type="none"/>
            <a:tailEnd len="sm" w="sm" type="none"/>
          </a:ln>
        </p:spPr>
      </p:cxnSp>
      <p:sp>
        <p:nvSpPr>
          <p:cNvPr id="90" name="Google Shape;90;p9"/>
          <p:cNvSpPr txBox="1"/>
          <p:nvPr>
            <p:ph idx="1" type="body"/>
          </p:nvPr>
        </p:nvSpPr>
        <p:spPr>
          <a:xfrm>
            <a:off x="5922254" y="246951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9"/>
          <p:cNvSpPr txBox="1"/>
          <p:nvPr>
            <p:ph idx="2" type="body"/>
          </p:nvPr>
        </p:nvSpPr>
        <p:spPr>
          <a:xfrm>
            <a:off x="5921828" y="279894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9"/>
          <p:cNvSpPr txBox="1"/>
          <p:nvPr>
            <p:ph idx="3" type="body"/>
          </p:nvPr>
        </p:nvSpPr>
        <p:spPr>
          <a:xfrm>
            <a:off x="5922254" y="356931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9"/>
          <p:cNvSpPr txBox="1"/>
          <p:nvPr>
            <p:ph idx="4" type="body"/>
          </p:nvPr>
        </p:nvSpPr>
        <p:spPr>
          <a:xfrm>
            <a:off x="5921828" y="389873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9"/>
          <p:cNvSpPr txBox="1"/>
          <p:nvPr>
            <p:ph idx="5" type="body"/>
          </p:nvPr>
        </p:nvSpPr>
        <p:spPr>
          <a:xfrm>
            <a:off x="5922254" y="466910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9"/>
          <p:cNvSpPr txBox="1"/>
          <p:nvPr>
            <p:ph idx="6" type="body"/>
          </p:nvPr>
        </p:nvSpPr>
        <p:spPr>
          <a:xfrm>
            <a:off x="5921828" y="499853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0"/>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10"/>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10"/>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6" name="Google Shape;106;p10"/>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0" name="Google Shape;110;p10"/>
          <p:cNvCxnSpPr/>
          <p:nvPr/>
        </p:nvCxnSpPr>
        <p:spPr>
          <a:xfrm flipH="1">
            <a:off x="0" y="0"/>
            <a:ext cx="1238250" cy="3105150"/>
          </a:xfrm>
          <a:prstGeom prst="straightConnector1">
            <a:avLst/>
          </a:prstGeom>
          <a:noFill/>
          <a:ln cap="flat" cmpd="sng" w="9525">
            <a:solidFill>
              <a:srgbClr val="E2B08C"/>
            </a:solidFill>
            <a:prstDash val="solid"/>
            <a:miter lim="800000"/>
            <a:headEnd len="sm" w="sm" type="none"/>
            <a:tailEnd len="sm" w="sm" type="none"/>
          </a:ln>
        </p:spPr>
      </p:cxnSp>
      <p:cxnSp>
        <p:nvCxnSpPr>
          <p:cNvPr id="111" name="Google Shape;111;p10"/>
          <p:cNvCxnSpPr/>
          <p:nvPr/>
        </p:nvCxnSpPr>
        <p:spPr>
          <a:xfrm flipH="1">
            <a:off x="0" y="0"/>
            <a:ext cx="2238376" cy="2476500"/>
          </a:xfrm>
          <a:prstGeom prst="straightConnector1">
            <a:avLst/>
          </a:prstGeom>
          <a:noFill/>
          <a:ln cap="flat" cmpd="sng" w="9525">
            <a:solidFill>
              <a:srgbClr val="E2B08C"/>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Arial"/>
                <a:ea typeface="Arial"/>
                <a:cs typeface="Arial"/>
                <a:sym typeface="Arial"/>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Arial"/>
                <a:ea typeface="Arial"/>
                <a:cs typeface="Arial"/>
                <a:sym typeface="Arial"/>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NeoWs API Testing - Team </a:t>
            </a:r>
            <a:r>
              <a:rPr lang="en-US" sz="4100"/>
              <a:t>π </a:t>
            </a: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Start Date - YYYY - N-1 -Test/Results  </a:t>
            </a:r>
            <a:endParaRPr/>
          </a:p>
        </p:txBody>
      </p:sp>
      <p:sp>
        <p:nvSpPr>
          <p:cNvPr id="392" name="Google Shape;392;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93" name="Google Shape;393;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94" name="Google Shape;39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5" name="Google Shape;395;p32"/>
          <p:cNvPicPr preferRelativeResize="0"/>
          <p:nvPr/>
        </p:nvPicPr>
        <p:blipFill>
          <a:blip r:embed="rId3">
            <a:alphaModFix/>
          </a:blip>
          <a:stretch>
            <a:fillRect/>
          </a:stretch>
        </p:blipFill>
        <p:spPr>
          <a:xfrm>
            <a:off x="2541500" y="2217875"/>
            <a:ext cx="7419850" cy="316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Start Date - MM - N-1 ACCEPTED -Test/Results </a:t>
            </a:r>
            <a:endParaRPr/>
          </a:p>
          <a:p>
            <a:pPr indent="0" lvl="0" marL="0" rtl="0" algn="ctr">
              <a:lnSpc>
                <a:spcPct val="90000"/>
              </a:lnSpc>
              <a:spcBef>
                <a:spcPts val="0"/>
              </a:spcBef>
              <a:spcAft>
                <a:spcPts val="0"/>
              </a:spcAft>
              <a:buClr>
                <a:srgbClr val="3F3F3F"/>
              </a:buClr>
              <a:buSzPts val="2800"/>
              <a:buFont typeface="Arial"/>
              <a:buNone/>
            </a:pPr>
            <a:r>
              <a:rPr lang="en-US"/>
              <a:t>Edge Case </a:t>
            </a:r>
            <a:endParaRPr/>
          </a:p>
        </p:txBody>
      </p:sp>
      <p:sp>
        <p:nvSpPr>
          <p:cNvPr id="401" name="Google Shape;401;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402" name="Google Shape;402;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03" name="Google Shape;40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4" name="Google Shape;404;p33"/>
          <p:cNvPicPr preferRelativeResize="0"/>
          <p:nvPr/>
        </p:nvPicPr>
        <p:blipFill>
          <a:blip r:embed="rId3">
            <a:alphaModFix/>
          </a:blip>
          <a:stretch>
            <a:fillRect/>
          </a:stretch>
        </p:blipFill>
        <p:spPr>
          <a:xfrm>
            <a:off x="2139750" y="2399300"/>
            <a:ext cx="8167000" cy="325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885206" y="554502"/>
            <a:ext cx="8421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Start Date - MM - N+1 ACCEPTED -Test/Results</a:t>
            </a:r>
            <a:endParaRPr/>
          </a:p>
          <a:p>
            <a:pPr indent="0" lvl="0" marL="0" rtl="0" algn="ctr">
              <a:lnSpc>
                <a:spcPct val="90000"/>
              </a:lnSpc>
              <a:spcBef>
                <a:spcPts val="0"/>
              </a:spcBef>
              <a:spcAft>
                <a:spcPts val="0"/>
              </a:spcAft>
              <a:buClr>
                <a:srgbClr val="3F3F3F"/>
              </a:buClr>
              <a:buSzPts val="2800"/>
              <a:buFont typeface="Arial"/>
              <a:buNone/>
            </a:pPr>
            <a:r>
              <a:rPr lang="en-US"/>
              <a:t>Edge Case   </a:t>
            </a:r>
            <a:endParaRPr/>
          </a:p>
        </p:txBody>
      </p:sp>
      <p:sp>
        <p:nvSpPr>
          <p:cNvPr id="410" name="Google Shape;410;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411" name="Google Shape;411;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12" name="Google Shape;412;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34"/>
          <p:cNvPicPr preferRelativeResize="0"/>
          <p:nvPr/>
        </p:nvPicPr>
        <p:blipFill>
          <a:blip r:embed="rId3">
            <a:alphaModFix/>
          </a:blip>
          <a:stretch>
            <a:fillRect/>
          </a:stretch>
        </p:blipFill>
        <p:spPr>
          <a:xfrm>
            <a:off x="2234638" y="2217875"/>
            <a:ext cx="7722624" cy="324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ctrTitle"/>
          </p:nvPr>
        </p:nvSpPr>
        <p:spPr>
          <a:xfrm>
            <a:off x="5100750" y="642200"/>
            <a:ext cx="6372600" cy="171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sz="2800"/>
              <a:t>Start Date - MM - N -Test/Results</a:t>
            </a:r>
            <a:endParaRPr/>
          </a:p>
        </p:txBody>
      </p:sp>
      <p:pic>
        <p:nvPicPr>
          <p:cNvPr id="419" name="Google Shape;419;p35"/>
          <p:cNvPicPr preferRelativeResize="0"/>
          <p:nvPr/>
        </p:nvPicPr>
        <p:blipFill>
          <a:blip r:embed="rId3">
            <a:alphaModFix/>
          </a:blip>
          <a:stretch>
            <a:fillRect/>
          </a:stretch>
        </p:blipFill>
        <p:spPr>
          <a:xfrm>
            <a:off x="5100750" y="2705975"/>
            <a:ext cx="5734050"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5112697" y="231425"/>
            <a:ext cx="41742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Conclusion/Analysis </a:t>
            </a:r>
            <a:endParaRPr/>
          </a:p>
        </p:txBody>
      </p:sp>
      <p:sp>
        <p:nvSpPr>
          <p:cNvPr id="425" name="Google Shape;425;p36"/>
          <p:cNvSpPr txBox="1"/>
          <p:nvPr>
            <p:ph idx="10" type="dt"/>
          </p:nvPr>
        </p:nvSpPr>
        <p:spPr>
          <a:xfrm>
            <a:off x="5919680" y="6356350"/>
            <a:ext cx="94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426" name="Google Shape;426;p36"/>
          <p:cNvSpPr txBox="1"/>
          <p:nvPr>
            <p:ph idx="11" type="ftr"/>
          </p:nvPr>
        </p:nvSpPr>
        <p:spPr>
          <a:xfrm>
            <a:off x="7161955" y="6356350"/>
            <a:ext cx="3243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27" name="Google Shape;427;p36"/>
          <p:cNvSpPr txBox="1"/>
          <p:nvPr>
            <p:ph idx="12" type="sldNum"/>
          </p:nvPr>
        </p:nvSpPr>
        <p:spPr>
          <a:xfrm>
            <a:off x="10700656" y="6356350"/>
            <a:ext cx="653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36"/>
          <p:cNvSpPr txBox="1"/>
          <p:nvPr/>
        </p:nvSpPr>
        <p:spPr>
          <a:xfrm>
            <a:off x="3106650" y="746075"/>
            <a:ext cx="7691400" cy="3360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US" sz="1200">
                <a:latin typeface="Proxima Nova"/>
                <a:ea typeface="Proxima Nova"/>
                <a:cs typeface="Proxima Nova"/>
                <a:sym typeface="Proxima Nova"/>
              </a:rPr>
              <a:t>For the purpose of this API testing, we identified valid partitions for the API. In testing, we were able to find infinite string variations of acceptable partitions. As an example, we will display a DFA to express our findings. (0 is 0, d = date)</a:t>
            </a:r>
            <a:endParaRPr sz="1200">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lang="en-US" sz="1200">
                <a:latin typeface="Proxima Nova"/>
                <a:ea typeface="Proxima Nova"/>
                <a:cs typeface="Proxima Nova"/>
                <a:sym typeface="Proxima Nova"/>
              </a:rPr>
              <a:t>In conclusion, we were successful in defining the boundaries of this API and its potential edge cases. </a:t>
            </a:r>
            <a:endParaRPr/>
          </a:p>
        </p:txBody>
      </p:sp>
      <p:pic>
        <p:nvPicPr>
          <p:cNvPr id="429" name="Google Shape;429;p36"/>
          <p:cNvPicPr preferRelativeResize="0"/>
          <p:nvPr/>
        </p:nvPicPr>
        <p:blipFill>
          <a:blip r:embed="rId3">
            <a:alphaModFix/>
          </a:blip>
          <a:stretch>
            <a:fillRect/>
          </a:stretch>
        </p:blipFill>
        <p:spPr>
          <a:xfrm>
            <a:off x="2964138" y="3430400"/>
            <a:ext cx="7976426" cy="190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972400" y="641625"/>
            <a:ext cx="45639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sz="3300"/>
              <a:t>Team Introduction </a:t>
            </a:r>
            <a:endParaRPr sz="3300"/>
          </a:p>
        </p:txBody>
      </p:sp>
      <p:sp>
        <p:nvSpPr>
          <p:cNvPr id="316" name="Google Shape;316;p24"/>
          <p:cNvSpPr txBox="1"/>
          <p:nvPr>
            <p:ph idx="1" type="body"/>
          </p:nvPr>
        </p:nvSpPr>
        <p:spPr>
          <a:xfrm>
            <a:off x="725975" y="2510050"/>
            <a:ext cx="6149400" cy="3689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3F3F3F"/>
              </a:buClr>
              <a:buSzPts val="1400"/>
              <a:buNone/>
            </a:pPr>
            <a:r>
              <a:rPr lang="en-US" sz="1800"/>
              <a:t>Jonathan</a:t>
            </a:r>
            <a:r>
              <a:rPr lang="en-US" sz="1800"/>
              <a:t> Delemos - Team Lead </a:t>
            </a:r>
            <a:endParaRPr sz="1800"/>
          </a:p>
          <a:p>
            <a:pPr indent="0" lvl="0" marL="0" rtl="0" algn="l">
              <a:lnSpc>
                <a:spcPct val="120000"/>
              </a:lnSpc>
              <a:spcBef>
                <a:spcPts val="0"/>
              </a:spcBef>
              <a:spcAft>
                <a:spcPts val="0"/>
              </a:spcAft>
              <a:buClr>
                <a:srgbClr val="3F3F3F"/>
              </a:buClr>
              <a:buSzPts val="1400"/>
              <a:buNone/>
            </a:pPr>
            <a:r>
              <a:rPr lang="en-US" sz="1800"/>
              <a:t>Math Instructor, Senior CS</a:t>
            </a:r>
            <a:endParaRPr sz="1800"/>
          </a:p>
          <a:p>
            <a:pPr indent="0" lvl="0" marL="0" rtl="0" algn="l">
              <a:lnSpc>
                <a:spcPct val="120000"/>
              </a:lnSpc>
              <a:spcBef>
                <a:spcPts val="0"/>
              </a:spcBef>
              <a:spcAft>
                <a:spcPts val="0"/>
              </a:spcAft>
              <a:buClr>
                <a:srgbClr val="3F3F3F"/>
              </a:buClr>
              <a:buSzPts val="1400"/>
              <a:buNone/>
            </a:pPr>
            <a:r>
              <a:rPr lang="en-US" sz="1800"/>
              <a:t>Legna Saca Archuleta - Senior CS </a:t>
            </a:r>
            <a:endParaRPr sz="1800"/>
          </a:p>
          <a:p>
            <a:pPr indent="0" lvl="0" marL="0" rtl="0" algn="l">
              <a:lnSpc>
                <a:spcPct val="100000"/>
              </a:lnSpc>
              <a:spcBef>
                <a:spcPts val="0"/>
              </a:spcBef>
              <a:spcAft>
                <a:spcPts val="0"/>
              </a:spcAft>
              <a:buClr>
                <a:srgbClr val="3F3F3F"/>
              </a:buClr>
              <a:buSzPts val="1600"/>
              <a:buNone/>
            </a:pPr>
            <a:r>
              <a:rPr lang="en-US" sz="1800"/>
              <a:t>Mohammad Imrose - Web Development Intern, </a:t>
            </a:r>
            <a:endParaRPr sz="1800"/>
          </a:p>
          <a:p>
            <a:pPr indent="0" lvl="0" marL="0" rtl="0" algn="l">
              <a:lnSpc>
                <a:spcPct val="100000"/>
              </a:lnSpc>
              <a:spcBef>
                <a:spcPts val="0"/>
              </a:spcBef>
              <a:spcAft>
                <a:spcPts val="0"/>
              </a:spcAft>
              <a:buClr>
                <a:srgbClr val="3F3F3F"/>
              </a:buClr>
              <a:buSzPts val="1600"/>
              <a:buNone/>
            </a:pPr>
            <a:r>
              <a:rPr lang="en-US" sz="1800"/>
              <a:t>Senior CS </a:t>
            </a:r>
            <a:endParaRPr sz="1800"/>
          </a:p>
          <a:p>
            <a:pPr indent="0" lvl="0" marL="0" rtl="0" algn="l">
              <a:lnSpc>
                <a:spcPct val="100000"/>
              </a:lnSpc>
              <a:spcBef>
                <a:spcPts val="0"/>
              </a:spcBef>
              <a:spcAft>
                <a:spcPts val="0"/>
              </a:spcAft>
              <a:buClr>
                <a:srgbClr val="3F3F3F"/>
              </a:buClr>
              <a:buSzPts val="1600"/>
              <a:buNone/>
            </a:pPr>
            <a:r>
              <a:rPr lang="en-US" sz="1800"/>
              <a:t>CJ Pallari - Senior CS</a:t>
            </a:r>
            <a:endParaRPr sz="1800"/>
          </a:p>
          <a:p>
            <a:pPr indent="0" lvl="0" marL="0" rtl="0" algn="l">
              <a:lnSpc>
                <a:spcPct val="100000"/>
              </a:lnSpc>
              <a:spcBef>
                <a:spcPts val="0"/>
              </a:spcBef>
              <a:spcAft>
                <a:spcPts val="0"/>
              </a:spcAft>
              <a:buClr>
                <a:srgbClr val="3F3F3F"/>
              </a:buClr>
              <a:buSzPts val="1600"/>
              <a:buNone/>
            </a:pPr>
            <a:r>
              <a:rPr lang="en-US" sz="1800"/>
              <a:t>Katerina Cowan - Apple, Senior CS</a:t>
            </a:r>
            <a:endParaRPr sz="1800"/>
          </a:p>
          <a:p>
            <a:pPr indent="0" lvl="0" marL="0" rtl="0" algn="l">
              <a:lnSpc>
                <a:spcPct val="100000"/>
              </a:lnSpc>
              <a:spcBef>
                <a:spcPts val="0"/>
              </a:spcBef>
              <a:spcAft>
                <a:spcPts val="0"/>
              </a:spcAft>
              <a:buClr>
                <a:srgbClr val="3F3F3F"/>
              </a:buClr>
              <a:buSzPts val="1600"/>
              <a:buFont typeface="Arial"/>
              <a:buNone/>
            </a:pPr>
            <a:r>
              <a:t/>
            </a:r>
            <a:endParaRPr/>
          </a:p>
          <a:p>
            <a:pPr indent="0" lvl="0" marL="0" rtl="0" algn="l">
              <a:lnSpc>
                <a:spcPct val="120000"/>
              </a:lnSpc>
              <a:spcBef>
                <a:spcPts val="0"/>
              </a:spcBef>
              <a:spcAft>
                <a:spcPts val="0"/>
              </a:spcAft>
              <a:buClr>
                <a:srgbClr val="3F3F3F"/>
              </a:buClr>
              <a:buSzPts val="1400"/>
              <a:buNone/>
            </a:pPr>
            <a:r>
              <a:t/>
            </a:r>
            <a:endParaRPr/>
          </a:p>
        </p:txBody>
      </p:sp>
      <p:sp>
        <p:nvSpPr>
          <p:cNvPr id="317" name="Google Shape;317;p24"/>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i="1" lang="en-US"/>
              <a:t>Project Aim </a:t>
            </a:r>
            <a:endParaRPr i="1"/>
          </a:p>
        </p:txBody>
      </p:sp>
      <p:sp>
        <p:nvSpPr>
          <p:cNvPr id="323" name="Google Shape;323;p25"/>
          <p:cNvSpPr txBox="1"/>
          <p:nvPr>
            <p:ph idx="1" type="body"/>
          </p:nvPr>
        </p:nvSpPr>
        <p:spPr>
          <a:xfrm>
            <a:off x="148318" y="1481138"/>
            <a:ext cx="2141764" cy="5143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3F3F3F"/>
              </a:buClr>
              <a:buSzPts val="1600"/>
              <a:buNone/>
            </a:pPr>
            <a:r>
              <a:rPr lang="en-US"/>
              <a:t>Model</a:t>
            </a:r>
            <a:endParaRPr/>
          </a:p>
        </p:txBody>
      </p:sp>
      <p:sp>
        <p:nvSpPr>
          <p:cNvPr id="324" name="Google Shape;324;p25"/>
          <p:cNvSpPr txBox="1"/>
          <p:nvPr>
            <p:ph idx="2" type="body"/>
          </p:nvPr>
        </p:nvSpPr>
        <p:spPr>
          <a:xfrm>
            <a:off x="714375" y="2557463"/>
            <a:ext cx="2141764" cy="51435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3F3F3F"/>
              </a:buClr>
              <a:buSzPts val="1600"/>
              <a:buNone/>
            </a:pPr>
            <a:r>
              <a:rPr lang="en-US"/>
              <a:t>Design </a:t>
            </a:r>
            <a:endParaRPr/>
          </a:p>
        </p:txBody>
      </p:sp>
      <p:sp>
        <p:nvSpPr>
          <p:cNvPr id="325" name="Google Shape;325;p25"/>
          <p:cNvSpPr txBox="1"/>
          <p:nvPr>
            <p:ph idx="3" type="body"/>
          </p:nvPr>
        </p:nvSpPr>
        <p:spPr>
          <a:xfrm>
            <a:off x="1320800" y="3633788"/>
            <a:ext cx="2141764" cy="51435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3F3F3F"/>
              </a:buClr>
              <a:buSzPts val="1600"/>
              <a:buNone/>
            </a:pPr>
            <a:r>
              <a:rPr lang="en-US"/>
              <a:t>Execute </a:t>
            </a:r>
            <a:endParaRPr/>
          </a:p>
        </p:txBody>
      </p:sp>
      <p:sp>
        <p:nvSpPr>
          <p:cNvPr id="326" name="Google Shape;326;p25"/>
          <p:cNvSpPr txBox="1"/>
          <p:nvPr>
            <p:ph idx="4" type="body"/>
          </p:nvPr>
        </p:nvSpPr>
        <p:spPr>
          <a:xfrm>
            <a:off x="1905000" y="4710114"/>
            <a:ext cx="2141764" cy="51435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3F3F3F"/>
              </a:buClr>
              <a:buSzPts val="1600"/>
              <a:buNone/>
            </a:pPr>
            <a:r>
              <a:rPr lang="en-US"/>
              <a:t>Analyze/Report</a:t>
            </a:r>
            <a:endParaRPr/>
          </a:p>
        </p:txBody>
      </p:sp>
      <p:sp>
        <p:nvSpPr>
          <p:cNvPr id="327" name="Google Shape;327;p25"/>
          <p:cNvSpPr txBox="1"/>
          <p:nvPr>
            <p:ph idx="5" type="body"/>
          </p:nvPr>
        </p:nvSpPr>
        <p:spPr>
          <a:xfrm>
            <a:off x="4401535" y="1594478"/>
            <a:ext cx="5539095" cy="10108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400"/>
              <a:buNone/>
            </a:pPr>
            <a:r>
              <a:rPr lang="en-US"/>
              <a:t>Create a model of the API we are testing. </a:t>
            </a:r>
            <a:endParaRPr/>
          </a:p>
          <a:p>
            <a:pPr indent="0" lvl="0" marL="0" rtl="0" algn="l">
              <a:lnSpc>
                <a:spcPct val="100000"/>
              </a:lnSpc>
              <a:spcBef>
                <a:spcPts val="1000"/>
              </a:spcBef>
              <a:spcAft>
                <a:spcPts val="0"/>
              </a:spcAft>
              <a:buClr>
                <a:srgbClr val="3F3F3F"/>
              </a:buClr>
              <a:buSzPts val="1400"/>
              <a:buNone/>
            </a:pPr>
            <a:r>
              <a:t/>
            </a:r>
            <a:endParaRPr/>
          </a:p>
        </p:txBody>
      </p:sp>
      <p:sp>
        <p:nvSpPr>
          <p:cNvPr id="328" name="Google Shape;328;p25"/>
          <p:cNvSpPr txBox="1"/>
          <p:nvPr>
            <p:ph idx="6" type="body"/>
          </p:nvPr>
        </p:nvSpPr>
        <p:spPr>
          <a:xfrm>
            <a:off x="4986028" y="2682564"/>
            <a:ext cx="5539095" cy="10108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400"/>
              <a:buNone/>
            </a:pPr>
            <a:r>
              <a:rPr lang="en-US"/>
              <a:t>Create</a:t>
            </a:r>
            <a:r>
              <a:rPr lang="en-US"/>
              <a:t> test cases based on mathematics. </a:t>
            </a:r>
            <a:endParaRPr/>
          </a:p>
          <a:p>
            <a:pPr indent="0" lvl="0" marL="0" rtl="0" algn="l">
              <a:lnSpc>
                <a:spcPct val="100000"/>
              </a:lnSpc>
              <a:spcBef>
                <a:spcPts val="1000"/>
              </a:spcBef>
              <a:spcAft>
                <a:spcPts val="0"/>
              </a:spcAft>
              <a:buClr>
                <a:srgbClr val="3F3F3F"/>
              </a:buClr>
              <a:buSzPts val="1400"/>
              <a:buNone/>
            </a:pPr>
            <a:r>
              <a:t/>
            </a:r>
            <a:endParaRPr/>
          </a:p>
        </p:txBody>
      </p:sp>
      <p:sp>
        <p:nvSpPr>
          <p:cNvPr id="329" name="Google Shape;329;p25"/>
          <p:cNvSpPr txBox="1"/>
          <p:nvPr>
            <p:ph idx="7" type="body"/>
          </p:nvPr>
        </p:nvSpPr>
        <p:spPr>
          <a:xfrm>
            <a:off x="5576937" y="3755394"/>
            <a:ext cx="5539095" cy="10108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400"/>
              <a:buNone/>
            </a:pPr>
            <a:r>
              <a:rPr lang="en-US"/>
              <a:t>Run the designed test cases and gather data. </a:t>
            </a:r>
            <a:endParaRPr/>
          </a:p>
          <a:p>
            <a:pPr indent="0" lvl="0" marL="0" rtl="0" algn="l">
              <a:lnSpc>
                <a:spcPct val="100000"/>
              </a:lnSpc>
              <a:spcBef>
                <a:spcPts val="1000"/>
              </a:spcBef>
              <a:spcAft>
                <a:spcPts val="0"/>
              </a:spcAft>
              <a:buClr>
                <a:srgbClr val="3F3F3F"/>
              </a:buClr>
              <a:buSzPts val="1400"/>
              <a:buNone/>
            </a:pPr>
            <a:r>
              <a:t/>
            </a:r>
            <a:endParaRPr/>
          </a:p>
        </p:txBody>
      </p:sp>
      <p:sp>
        <p:nvSpPr>
          <p:cNvPr id="330" name="Google Shape;330;p25"/>
          <p:cNvSpPr txBox="1"/>
          <p:nvPr>
            <p:ph idx="8" type="body"/>
          </p:nvPr>
        </p:nvSpPr>
        <p:spPr>
          <a:xfrm>
            <a:off x="6175279" y="4824430"/>
            <a:ext cx="5539095" cy="10108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400"/>
              <a:buNone/>
            </a:pPr>
            <a:r>
              <a:rPr lang="en-US"/>
              <a:t>Examine data and report findings to the client. </a:t>
            </a:r>
            <a:endParaRPr/>
          </a:p>
          <a:p>
            <a:pPr indent="0" lvl="0" marL="0" rtl="0" algn="l">
              <a:lnSpc>
                <a:spcPct val="100000"/>
              </a:lnSpc>
              <a:spcBef>
                <a:spcPts val="1000"/>
              </a:spcBef>
              <a:spcAft>
                <a:spcPts val="0"/>
              </a:spcAft>
              <a:buClr>
                <a:srgbClr val="3F3F3F"/>
              </a:buClr>
              <a:buSzPts val="1400"/>
              <a:buNone/>
            </a:pPr>
            <a:r>
              <a:t/>
            </a:r>
            <a:endParaRPr/>
          </a:p>
        </p:txBody>
      </p:sp>
      <p:sp>
        <p:nvSpPr>
          <p:cNvPr id="331" name="Google Shape;33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32" name="Google Shape;332;p25"/>
          <p:cNvSpPr txBox="1"/>
          <p:nvPr>
            <p:ph idx="11" type="ftr"/>
          </p:nvPr>
        </p:nvSpPr>
        <p:spPr>
          <a:xfrm>
            <a:off x="6155823" y="6356350"/>
            <a:ext cx="18087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Pitch Deck</a:t>
            </a:r>
            <a:endParaRPr/>
          </a:p>
        </p:txBody>
      </p:sp>
      <p:sp>
        <p:nvSpPr>
          <p:cNvPr id="333" name="Google Shape;333;p25"/>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1885156" y="1313827"/>
            <a:ext cx="8421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sz="2900"/>
              <a:t>Background Research</a:t>
            </a:r>
            <a:r>
              <a:rPr lang="en-US"/>
              <a:t> </a:t>
            </a:r>
            <a:endParaRPr/>
          </a:p>
        </p:txBody>
      </p:sp>
      <p:sp>
        <p:nvSpPr>
          <p:cNvPr id="339" name="Google Shape;339;p26"/>
          <p:cNvSpPr txBox="1"/>
          <p:nvPr>
            <p:ph idx="1" type="body"/>
          </p:nvPr>
        </p:nvSpPr>
        <p:spPr>
          <a:xfrm>
            <a:off x="1220850" y="3153448"/>
            <a:ext cx="4032000" cy="3651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3F3F3F"/>
              </a:buClr>
              <a:buSzPts val="2000"/>
              <a:buNone/>
            </a:pPr>
            <a:r>
              <a:rPr lang="en-US"/>
              <a:t>NASA API Repository </a:t>
            </a:r>
            <a:endParaRPr/>
          </a:p>
        </p:txBody>
      </p:sp>
      <p:sp>
        <p:nvSpPr>
          <p:cNvPr id="340" name="Google Shape;340;p26"/>
          <p:cNvSpPr txBox="1"/>
          <p:nvPr>
            <p:ph idx="2" type="body"/>
          </p:nvPr>
        </p:nvSpPr>
        <p:spPr>
          <a:xfrm>
            <a:off x="1172439" y="3660673"/>
            <a:ext cx="4031100" cy="1057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3F3F3F"/>
              </a:buClr>
              <a:buSzPts val="1400"/>
              <a:buFont typeface="Arial"/>
              <a:buNone/>
            </a:pPr>
            <a:r>
              <a:rPr lang="en-US"/>
              <a:t>We dove into the NASA repository and carefully examined each API available. After our </a:t>
            </a:r>
            <a:r>
              <a:rPr lang="en-US"/>
              <a:t>analysis</a:t>
            </a:r>
            <a:r>
              <a:rPr lang="en-US"/>
              <a:t>, we determined NeoWs to be the best suited for our task. </a:t>
            </a:r>
            <a:endParaRPr/>
          </a:p>
        </p:txBody>
      </p:sp>
      <p:sp>
        <p:nvSpPr>
          <p:cNvPr id="341" name="Google Shape;341;p26"/>
          <p:cNvSpPr txBox="1"/>
          <p:nvPr>
            <p:ph idx="3" type="body"/>
          </p:nvPr>
        </p:nvSpPr>
        <p:spPr>
          <a:xfrm>
            <a:off x="6745304" y="3153448"/>
            <a:ext cx="4032000" cy="3651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3F3F3F"/>
              </a:buClr>
              <a:buSzPts val="2000"/>
              <a:buNone/>
            </a:pPr>
            <a:r>
              <a:rPr lang="en-US"/>
              <a:t>Lecture Materials </a:t>
            </a:r>
            <a:endParaRPr/>
          </a:p>
        </p:txBody>
      </p:sp>
      <p:sp>
        <p:nvSpPr>
          <p:cNvPr id="342" name="Google Shape;342;p26"/>
          <p:cNvSpPr txBox="1"/>
          <p:nvPr>
            <p:ph idx="4" type="body"/>
          </p:nvPr>
        </p:nvSpPr>
        <p:spPr>
          <a:xfrm>
            <a:off x="6745755" y="3660673"/>
            <a:ext cx="4031100" cy="10572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00000"/>
              </a:lnSpc>
              <a:spcBef>
                <a:spcPts val="0"/>
              </a:spcBef>
              <a:spcAft>
                <a:spcPts val="0"/>
              </a:spcAft>
              <a:buClr>
                <a:srgbClr val="3F3F3F"/>
              </a:buClr>
              <a:buSzPts val="1400"/>
              <a:buFont typeface="Arial"/>
              <a:buNone/>
            </a:pPr>
            <a:r>
              <a:rPr lang="en-US"/>
              <a:t>With the lecture materials and repository, we were able to use our general programming skills to develop a functional program for testing. </a:t>
            </a:r>
            <a:endParaRPr/>
          </a:p>
          <a:p>
            <a:pPr indent="0" lvl="0" marL="0" rtl="0" algn="ctr">
              <a:lnSpc>
                <a:spcPct val="100000"/>
              </a:lnSpc>
              <a:spcBef>
                <a:spcPts val="1000"/>
              </a:spcBef>
              <a:spcAft>
                <a:spcPts val="0"/>
              </a:spcAft>
              <a:buClr>
                <a:srgbClr val="3F3F3F"/>
              </a:buClr>
              <a:buSzPts val="1400"/>
              <a:buFont typeface="Arial"/>
              <a:buNone/>
            </a:pPr>
            <a:r>
              <a:t/>
            </a:r>
            <a:endParaRPr/>
          </a:p>
        </p:txBody>
      </p:sp>
      <p:sp>
        <p:nvSpPr>
          <p:cNvPr id="343" name="Google Shape;34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txBox="1"/>
          <p:nvPr>
            <p:ph type="title"/>
          </p:nvPr>
        </p:nvSpPr>
        <p:spPr>
          <a:xfrm>
            <a:off x="6752110" y="708530"/>
            <a:ext cx="31395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API Testing Method/Results </a:t>
            </a:r>
            <a:endParaRPr/>
          </a:p>
        </p:txBody>
      </p:sp>
      <p:sp>
        <p:nvSpPr>
          <p:cNvPr id="349" name="Google Shape;349;p27"/>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50" name="Google Shape;350;p27"/>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51" name="Google Shape;351;p27"/>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p27"/>
          <p:cNvPicPr preferRelativeResize="0"/>
          <p:nvPr/>
        </p:nvPicPr>
        <p:blipFill>
          <a:blip r:embed="rId3">
            <a:alphaModFix/>
          </a:blip>
          <a:stretch>
            <a:fillRect/>
          </a:stretch>
        </p:blipFill>
        <p:spPr>
          <a:xfrm>
            <a:off x="5454825" y="2716913"/>
            <a:ext cx="5734050"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API Test Case Model </a:t>
            </a:r>
            <a:endParaRPr/>
          </a:p>
        </p:txBody>
      </p:sp>
      <p:sp>
        <p:nvSpPr>
          <p:cNvPr id="358" name="Google Shape;358;p28"/>
          <p:cNvSpPr txBox="1"/>
          <p:nvPr>
            <p:ph idx="1" type="body"/>
          </p:nvPr>
        </p:nvSpPr>
        <p:spPr>
          <a:xfrm>
            <a:off x="984250" y="3287549"/>
            <a:ext cx="5111700" cy="152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rgbClr val="3F3F3F"/>
              </a:buClr>
              <a:buSzPts val="1400"/>
              <a:buNone/>
            </a:pPr>
            <a:r>
              <a:rPr lang="en-US"/>
              <a:t>Our goal was to create a testing hypothesis for </a:t>
            </a:r>
            <a:r>
              <a:rPr lang="en-US"/>
              <a:t>each input parameter, then modify the hypothesis based on the results we gathered. </a:t>
            </a:r>
            <a:endParaRPr/>
          </a:p>
        </p:txBody>
      </p:sp>
      <p:sp>
        <p:nvSpPr>
          <p:cNvPr id="359" name="Google Shape;35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60" name="Google Shape;360;p28"/>
          <p:cNvSpPr txBox="1"/>
          <p:nvPr>
            <p:ph idx="11" type="ftr"/>
          </p:nvPr>
        </p:nvSpPr>
        <p:spPr>
          <a:xfrm>
            <a:off x="5224463" y="6356350"/>
            <a:ext cx="17430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61" name="Google Shape;36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2" name="Google Shape;362;p28"/>
          <p:cNvPicPr preferRelativeResize="0"/>
          <p:nvPr/>
        </p:nvPicPr>
        <p:blipFill>
          <a:blip r:embed="rId3">
            <a:alphaModFix/>
          </a:blip>
          <a:stretch>
            <a:fillRect/>
          </a:stretch>
        </p:blipFill>
        <p:spPr>
          <a:xfrm>
            <a:off x="6306325" y="952175"/>
            <a:ext cx="5413375" cy="41396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Personal Key - N+1 - Tests </a:t>
            </a:r>
            <a:endParaRPr/>
          </a:p>
        </p:txBody>
      </p:sp>
      <p:sp>
        <p:nvSpPr>
          <p:cNvPr id="368" name="Google Shape;368;p29"/>
          <p:cNvSpPr txBox="1"/>
          <p:nvPr>
            <p:ph idx="1" type="body"/>
          </p:nvPr>
        </p:nvSpPr>
        <p:spPr>
          <a:xfrm>
            <a:off x="5104704" y="1999078"/>
            <a:ext cx="5433300" cy="36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000"/>
              <a:buNone/>
            </a:pPr>
            <a:r>
              <a:rPr lang="en-US"/>
              <a:t>Here, we see the API key being changed by the model design. </a:t>
            </a:r>
            <a:endParaRPr/>
          </a:p>
        </p:txBody>
      </p:sp>
      <p:sp>
        <p:nvSpPr>
          <p:cNvPr id="369" name="Google Shape;369;p29"/>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70" name="Google Shape;370;p29"/>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pic>
        <p:nvPicPr>
          <p:cNvPr id="371" name="Google Shape;371;p29"/>
          <p:cNvPicPr preferRelativeResize="0"/>
          <p:nvPr/>
        </p:nvPicPr>
        <p:blipFill>
          <a:blip r:embed="rId3">
            <a:alphaModFix/>
          </a:blip>
          <a:stretch>
            <a:fillRect/>
          </a:stretch>
        </p:blipFill>
        <p:spPr>
          <a:xfrm>
            <a:off x="3059250" y="3056275"/>
            <a:ext cx="8688425" cy="128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type="ctrTitle"/>
          </p:nvPr>
        </p:nvSpPr>
        <p:spPr>
          <a:xfrm>
            <a:off x="5100750" y="642200"/>
            <a:ext cx="6372600" cy="171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Personal Key - N+1- Results </a:t>
            </a:r>
            <a:endParaRPr/>
          </a:p>
        </p:txBody>
      </p:sp>
      <p:pic>
        <p:nvPicPr>
          <p:cNvPr id="377" name="Google Shape;377;p30"/>
          <p:cNvPicPr preferRelativeResize="0"/>
          <p:nvPr/>
        </p:nvPicPr>
        <p:blipFill>
          <a:blip r:embed="rId3">
            <a:alphaModFix/>
          </a:blip>
          <a:stretch>
            <a:fillRect/>
          </a:stretch>
        </p:blipFill>
        <p:spPr>
          <a:xfrm>
            <a:off x="6277175" y="2357606"/>
            <a:ext cx="4179600" cy="29763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Start Date- YYYY - N+1 -Test/Results  </a:t>
            </a:r>
            <a:endParaRPr/>
          </a:p>
        </p:txBody>
      </p:sp>
      <p:sp>
        <p:nvSpPr>
          <p:cNvPr id="383" name="Google Shape;38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84" name="Google Shape;38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85" name="Google Shape;38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6" name="Google Shape;386;p31"/>
          <p:cNvPicPr preferRelativeResize="0"/>
          <p:nvPr/>
        </p:nvPicPr>
        <p:blipFill>
          <a:blip r:embed="rId3">
            <a:alphaModFix/>
          </a:blip>
          <a:stretch>
            <a:fillRect/>
          </a:stretch>
        </p:blipFill>
        <p:spPr>
          <a:xfrm>
            <a:off x="2436059" y="2217750"/>
            <a:ext cx="7504616" cy="352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noline">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