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F229-72E0-49A0-A7B6-A6D91A97FBA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8C01-0C18-4903-8704-B0CA79B582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7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F229-72E0-49A0-A7B6-A6D91A97FBA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8C01-0C18-4903-8704-B0CA79B582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F229-72E0-49A0-A7B6-A6D91A97FBA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8C01-0C18-4903-8704-B0CA79B582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F229-72E0-49A0-A7B6-A6D91A97FBA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8C01-0C18-4903-8704-B0CA79B582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2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F229-72E0-49A0-A7B6-A6D91A97FBA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8C01-0C18-4903-8704-B0CA79B582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F229-72E0-49A0-A7B6-A6D91A97FBA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8C01-0C18-4903-8704-B0CA79B582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F229-72E0-49A0-A7B6-A6D91A97FBA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8C01-0C18-4903-8704-B0CA79B582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F229-72E0-49A0-A7B6-A6D91A97FBA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8C01-0C18-4903-8704-B0CA79B582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F229-72E0-49A0-A7B6-A6D91A97FBA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8C01-0C18-4903-8704-B0CA79B582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F229-72E0-49A0-A7B6-A6D91A97FBA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8C01-0C18-4903-8704-B0CA79B582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7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F229-72E0-49A0-A7B6-A6D91A97FBA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8C01-0C18-4903-8704-B0CA79B582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2F229-72E0-49A0-A7B6-A6D91A97FBA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68C01-0C18-4903-8704-B0CA79B582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633413"/>
            <a:ext cx="466725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5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04825"/>
            <a:ext cx="66294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01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719138"/>
            <a:ext cx="658177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73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466725"/>
            <a:ext cx="669607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049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coordSistemas</dc:creator>
  <cp:lastModifiedBy>coordSistemas</cp:lastModifiedBy>
  <cp:revision>1</cp:revision>
  <dcterms:created xsi:type="dcterms:W3CDTF">2021-09-15T19:38:08Z</dcterms:created>
  <dcterms:modified xsi:type="dcterms:W3CDTF">2021-09-15T19:46:50Z</dcterms:modified>
</cp:coreProperties>
</file>