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7588-287E-B336-A384-0E4FB3337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5CF1A-4B43-CFE3-66EA-2C383B0C3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2CB4-F0A3-D802-5BF3-F4377C48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8583-6127-D057-9D62-A6338CAA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2B38-A036-3B8C-EFB0-5A3A32A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6CDC-8E7F-A801-EE41-D1377B38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60B21-7029-5B8C-F7D7-8BCB0CED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9BF50-2877-CEBA-8B7A-F11A8977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1F36-A600-AB97-74B9-448A0A00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17CE-456B-6CF7-CC41-A8B71A74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0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DD3DF-B2DB-79C4-5CDF-9F4220B1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BF016-2801-0146-3D05-0F16CC63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981A-CE00-D68B-8B7E-C52D48B3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515B-6F56-9B0C-CDCA-1DBFC898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C336-EA8B-8313-B992-A6632E70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A24D-8DEB-6857-C7C8-0CD44C8C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C0CF-23DC-6DD2-C894-7A41CD6E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312C-402C-27A4-5E73-DED503F8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D4C1-6387-D37E-3057-1BAC3B7E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1D29-BE71-E9FC-69AE-069E47E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979-FD78-1DF8-5DBB-1F297DF4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35F6B-6113-3C41-EFDC-A6A76753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2049-A1F2-5474-0C44-625D677E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49B2-F274-A8DE-95FD-D25A7F69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3844-2417-E333-D8A9-D4CBF184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70D6-8D88-4039-7051-10C56DC0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BA04-127D-B492-3944-58C26D764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82A7E-72C3-DC73-1D57-B21499696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C1BE5-C142-83D2-BD43-21F52E6F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31240-31FA-6E69-59ED-D66A0081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BBEF-707F-5909-7671-73FECDD7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038C-0870-6933-0520-375964BC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25C27-8C17-9D8A-F9BA-045870F9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BD4B1-F8C7-8DB7-92FB-8DA2849C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1B678-0713-95AC-01CF-EA2F8CC2D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D939B-7EF2-5B86-C5C8-2E434B4B1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ECEFD-CC84-F942-EFAF-4641FEBD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04838-9838-E18C-A554-070AA17A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C5D25-E5A0-D42C-4058-BDC29A95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9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C10-4CBF-8081-F45D-C9377F9F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EC5E9-20C8-D30D-8B23-D23382FE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32375-DB5C-7BC9-E3EE-9EB9B2A0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DCE37-8249-0FAB-692D-85102542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19BAC-12C2-D04A-3D45-AA6953FF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8B1A2-4961-C02E-894D-7E117A52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5B893-DE0F-1C7F-5207-5EFEF8D3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1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B541-7217-3A7A-CE37-51E1F01A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4B5E-800C-13F0-3488-8259E2C9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ED3E8-2C51-9244-C094-A48E3B0AD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E49E-C4F3-10FD-7727-7235D29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ACC78-CDFA-1E9C-E730-3FDF49B4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92A9-D903-AB9D-2F28-52B272C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2864-9FB7-36B8-F7B2-8CA800B8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B7755-FEC2-9AA0-3DF3-AC1A7A1A7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63BF3-7489-6479-5DEA-C5AED55C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4D3D1-6836-A695-4682-F08A29DF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27DD3-4E3C-4548-0981-93FA2D23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6205-7E05-2899-7C21-699FCAB4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13267-16F1-8A61-7E46-D492810E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59F87-4D8B-762A-6EBD-83561E9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691C-65E6-8DB0-1859-F8C682AB1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7BD5-11E9-352A-C7BE-4FAE1CEE0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0C601-C381-12A7-DED9-6CE5E67EA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2994-D24D-809D-8508-3170154E2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Murder Mystery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2A2C3-8F2E-B334-760D-6402EC693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Murder Mystery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 Mystery</dc:title>
  <dc:creator>Joe Della Maggiore</dc:creator>
  <cp:lastModifiedBy>Joe Della Maggiore</cp:lastModifiedBy>
  <cp:revision>1</cp:revision>
  <dcterms:created xsi:type="dcterms:W3CDTF">2022-06-04T21:01:43Z</dcterms:created>
  <dcterms:modified xsi:type="dcterms:W3CDTF">2022-06-04T21:02:13Z</dcterms:modified>
</cp:coreProperties>
</file>