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 snapToObjects="1">
      <p:cViewPr varScale="1">
        <p:scale>
          <a:sx n="99" d="100"/>
          <a:sy n="99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24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6DB96-CF6E-8C4E-AE0B-BF0AC78AB559}" type="datetimeFigureOut">
              <a:rPr lang="en-US" smtClean="0"/>
              <a:t>6/4/22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F739A-1507-6542-9257-4DD317E6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Mandatory Male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F739A-1507-6542-9257-4DD317E627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6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Mandatory Unisex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F739A-1507-6542-9257-4DD317E627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29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Mandatory Female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F739A-1507-6542-9257-4DD317E627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4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Mandatory Female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F739A-1507-6542-9257-4DD317E627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8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54-8AD4-B641-8A2A-63819875D799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1569524-81EC-084D-AE3A-CB346A0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54-8AD4-B641-8A2A-63819875D799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9524-81EC-084D-AE3A-CB346A0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8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54-8AD4-B641-8A2A-63819875D799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9524-81EC-084D-AE3A-CB346A0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5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54-8AD4-B641-8A2A-63819875D799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9524-81EC-084D-AE3A-CB346A0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5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9484754-8AD4-B641-8A2A-63819875D799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1569524-81EC-084D-AE3A-CB346A0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54-8AD4-B641-8A2A-63819875D799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9524-81EC-084D-AE3A-CB346A0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2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54-8AD4-B641-8A2A-63819875D799}" type="datetimeFigureOut">
              <a:rPr lang="en-US" smtClean="0"/>
              <a:t>6/4/22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9524-81EC-084D-AE3A-CB346A03B12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54-8AD4-B641-8A2A-63819875D799}" type="datetimeFigureOut">
              <a:rPr lang="en-US" smtClean="0"/>
              <a:t>6/4/22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9524-81EC-084D-AE3A-CB346A03B1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470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54-8AD4-B641-8A2A-63819875D799}" type="datetimeFigureOut">
              <a:rPr lang="en-US" smtClean="0"/>
              <a:t>6/4/22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9524-81EC-084D-AE3A-CB346A0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6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54-8AD4-B641-8A2A-63819875D799}" type="datetimeFigureOut">
              <a:rPr lang="en-US" smtClean="0"/>
              <a:t>6/4/22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9524-81EC-084D-AE3A-CB346A0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3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4754-8AD4-B641-8A2A-63819875D799}" type="datetimeFigureOut">
              <a:rPr lang="en-US" smtClean="0"/>
              <a:t>6/4/22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9524-81EC-084D-AE3A-CB346A0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9484754-8AD4-B641-8A2A-63819875D799}" type="datetimeFigureOut">
              <a:rPr lang="en-US" smtClean="0"/>
              <a:t>6/4/22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1569524-81EC-084D-AE3A-CB346A03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92994-D24D-809D-8508-3170154E2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5571066"/>
          </a:xfrm>
        </p:spPr>
        <p:txBody>
          <a:bodyPr>
            <a:normAutofit/>
          </a:bodyPr>
          <a:lstStyle/>
          <a:p>
            <a:pPr algn="r"/>
            <a:r>
              <a:rPr lang="en-US" sz="8800"/>
              <a:t>Murder Mystery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3A2A2C3-8F2E-B334-760D-6402EC693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5025" y="2064730"/>
            <a:ext cx="2728540" cy="272853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Trailer Park Version</a:t>
            </a:r>
          </a:p>
        </p:txBody>
      </p:sp>
    </p:spTree>
    <p:extLst>
      <p:ext uri="{BB962C8B-B14F-4D97-AF65-F5344CB8AC3E}">
        <p14:creationId xmlns:p14="http://schemas.microsoft.com/office/powerpoint/2010/main" val="28607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819C-79AC-27F4-3633-72EB6B36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C7DE-54FD-16FA-8B8D-38A35BC5FD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Annette </a:t>
            </a:r>
            <a:r>
              <a:rPr lang="en-US" dirty="0" err="1"/>
              <a:t>Kord</a:t>
            </a:r>
            <a:endParaRPr lang="en-US" dirty="0"/>
          </a:p>
          <a:p>
            <a:r>
              <a:rPr lang="en-US" dirty="0"/>
              <a:t>** Juan Iron</a:t>
            </a:r>
          </a:p>
          <a:p>
            <a:r>
              <a:rPr lang="en-US" dirty="0"/>
              <a:t>Jim Nast</a:t>
            </a:r>
          </a:p>
          <a:p>
            <a:r>
              <a:rPr lang="en-US" dirty="0"/>
              <a:t>** Taylor </a:t>
            </a:r>
            <a:r>
              <a:rPr lang="en-US" dirty="0" err="1"/>
              <a:t>Stummi</a:t>
            </a:r>
            <a:endParaRPr lang="en-US" dirty="0"/>
          </a:p>
          <a:p>
            <a:r>
              <a:rPr lang="en-US" dirty="0"/>
              <a:t>Ed </a:t>
            </a:r>
            <a:r>
              <a:rPr lang="en-US" dirty="0" err="1"/>
              <a:t>Lyne</a:t>
            </a:r>
            <a:endParaRPr lang="en-US" dirty="0"/>
          </a:p>
          <a:p>
            <a:r>
              <a:rPr lang="en-US" dirty="0"/>
              <a:t>Penny Pincher</a:t>
            </a:r>
          </a:p>
          <a:p>
            <a:r>
              <a:rPr lang="en-US" dirty="0"/>
              <a:t>Steph </a:t>
            </a:r>
            <a:r>
              <a:rPr lang="en-US" dirty="0" err="1"/>
              <a:t>O’Scope</a:t>
            </a:r>
            <a:endParaRPr lang="en-US" dirty="0"/>
          </a:p>
          <a:p>
            <a:r>
              <a:rPr lang="en-US" dirty="0"/>
              <a:t>** Victoria Sponge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E121C-8DE9-14D6-36C1-CB8E8DAFF5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Phil Lee</a:t>
            </a:r>
          </a:p>
          <a:p>
            <a:r>
              <a:rPr lang="en-US" dirty="0"/>
              <a:t>Daff </a:t>
            </a:r>
            <a:r>
              <a:rPr lang="en-US" dirty="0" err="1"/>
              <a:t>O’Dyll</a:t>
            </a:r>
            <a:endParaRPr lang="en-US" dirty="0"/>
          </a:p>
          <a:p>
            <a:r>
              <a:rPr lang="en-US" dirty="0"/>
              <a:t>Dusty Silver</a:t>
            </a:r>
          </a:p>
          <a:p>
            <a:r>
              <a:rPr lang="en-US" dirty="0"/>
              <a:t>** Sue </a:t>
            </a:r>
            <a:r>
              <a:rPr lang="en-US" dirty="0" err="1"/>
              <a:t>Zennywon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6CC27-9F6C-B273-4F64-201FE4936CA0}"/>
              </a:ext>
            </a:extLst>
          </p:cNvPr>
          <p:cNvSpPr txBox="1"/>
          <p:nvPr/>
        </p:nvSpPr>
        <p:spPr>
          <a:xfrm>
            <a:off x="1094704" y="6336406"/>
            <a:ext cx="211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 Needed to play</a:t>
            </a:r>
          </a:p>
        </p:txBody>
      </p:sp>
    </p:spTree>
    <p:extLst>
      <p:ext uri="{BB962C8B-B14F-4D97-AF65-F5344CB8AC3E}">
        <p14:creationId xmlns:p14="http://schemas.microsoft.com/office/powerpoint/2010/main" val="373998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06781-D461-C9E2-D670-1FFA6638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Detective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9568-EA0F-97B9-7078-71CA395C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13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06781-D461-C9E2-D670-1FFA6638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The Accusation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9568-EA0F-97B9-7078-71CA395C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96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F46C4-B0D6-8975-180E-796ACDCA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6000" dirty="0"/>
              <a:t>Your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C822E-B911-23CE-AA67-BF57812AA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33727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Read out the below to introduce yourself: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/>
              <a:t>Name: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2"/>
                </a:solidFill>
              </a:rPr>
              <a:t>Joe Della Maggiore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/>
              <a:t>Occupation: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2"/>
                </a:solidFill>
              </a:rPr>
              <a:t>Mechanic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/>
              <a:t>Background: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2"/>
                </a:solidFill>
              </a:rPr>
              <a:t>If you ever imagines acting earlier in your life, even though you always likes to play pretend as a child, but now you’ve taken to it wholeheartedly. One day, you’d like to travel the world with a theater group. You live your whole life as if you were overacting in a play.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06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F46C4-B0D6-8975-180E-796ACDCA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Your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C822E-B911-23CE-AA67-BF57812AA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51" y="2320412"/>
            <a:ext cx="11524074" cy="4337277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i="1" dirty="0"/>
              <a:t>Read out the below to introduce yourself: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/>
              <a:t>Name: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2"/>
                </a:solidFill>
              </a:rPr>
              <a:t>Dale Holland Jr.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/>
              <a:t>Occupation: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2"/>
                </a:solidFill>
              </a:rPr>
              <a:t>Mechanic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/>
              <a:t>Background: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2"/>
                </a:solidFill>
              </a:rPr>
              <a:t>If you ever imagines acting earlier in your life, even though you always likes to play pretend as a child, but now you’ve taken to it wholeheartedly. One day, you’d like to travel the world with a theater group. You live your whole life as if you were overacting in a play.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09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46C4-B0D6-8975-180E-796ACDCA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Your Character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C822E-B911-23CE-AA67-BF57812AA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51" y="2320412"/>
            <a:ext cx="11524074" cy="4337277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i="1" dirty="0"/>
              <a:t>Read out the below to introduce yourself: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/>
              <a:t>Name: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2"/>
                </a:solidFill>
              </a:rPr>
              <a:t>Joe Della Maggiore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/>
              <a:t>Occupation: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>
                <a:solidFill>
                  <a:schemeClr val="accent2"/>
                </a:solidFill>
              </a:rPr>
              <a:t>Stripper</a:t>
            </a:r>
            <a:endParaRPr lang="en-US" sz="2800" dirty="0">
              <a:solidFill>
                <a:schemeClr val="accent2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/>
              <a:t>Background: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2"/>
                </a:solidFill>
              </a:rPr>
              <a:t>If you ever imagines acting earlier in your life, even though you always likes to play pretend as a child, but now you’ve taken to it wholeheartedly. One day, you’d like to travel the world with a theater group. You live your whole life as if you were overacting in a play.</a:t>
            </a:r>
          </a:p>
        </p:txBody>
      </p:sp>
    </p:spTree>
    <p:extLst>
      <p:ext uri="{BB962C8B-B14F-4D97-AF65-F5344CB8AC3E}">
        <p14:creationId xmlns:p14="http://schemas.microsoft.com/office/powerpoint/2010/main" val="426013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46C4-B0D6-8975-180E-796ACDCA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Your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C822E-B911-23CE-AA67-BF57812AA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51" y="2320412"/>
            <a:ext cx="11524074" cy="4337277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i="1" dirty="0"/>
              <a:t>Read out the below to introduce yourself: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/>
              <a:t>Name: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2"/>
                </a:solidFill>
              </a:rPr>
              <a:t>Joe Della Maggiore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/>
              <a:t>Occupation: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2"/>
                </a:solidFill>
              </a:rPr>
              <a:t>Mechanic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/>
              <a:t>Background: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2"/>
                </a:solidFill>
              </a:rPr>
              <a:t>If you ever imagines acting earlier in your life, even though you always likes to play pretend as a child, but now you’ve taken to it wholeheartedly. One day, you’d like to travel the world with a theater group. You live your whole life as if you were overacting in a play.</a:t>
            </a:r>
          </a:p>
        </p:txBody>
      </p:sp>
    </p:spTree>
    <p:extLst>
      <p:ext uri="{BB962C8B-B14F-4D97-AF65-F5344CB8AC3E}">
        <p14:creationId xmlns:p14="http://schemas.microsoft.com/office/powerpoint/2010/main" val="28374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46C4-B0D6-8975-180E-796ACDCA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Your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C822E-B911-23CE-AA67-BF57812AA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51" y="2320412"/>
            <a:ext cx="11524074" cy="4337277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i="1" dirty="0"/>
              <a:t>Read out the below to introduce yourself: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/>
              <a:t>Name: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2"/>
                </a:solidFill>
              </a:rPr>
              <a:t>Joe Della Maggiore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/>
              <a:t>Occupation: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2"/>
                </a:solidFill>
              </a:rPr>
              <a:t>Mechanic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/>
              <a:t>Background: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2"/>
                </a:solidFill>
              </a:rPr>
              <a:t>If you ever imagines acting earlier in your life, even though you always likes to play pretend as a child, but now you’ve taken to it wholeheartedly. One day, you’d like to travel the world with a theater group. You live your whole life as if you were overacting in a play.</a:t>
            </a:r>
          </a:p>
        </p:txBody>
      </p:sp>
    </p:spTree>
    <p:extLst>
      <p:ext uri="{BB962C8B-B14F-4D97-AF65-F5344CB8AC3E}">
        <p14:creationId xmlns:p14="http://schemas.microsoft.com/office/powerpoint/2010/main" val="2809588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{004AC3DB-350F-5F41-B3E5-A4C149A1E701}tf10001070</Template>
  <TotalTime>214</TotalTime>
  <Words>445</Words>
  <Application>Microsoft Macintosh PowerPoint</Application>
  <PresentationFormat>Widescreen</PresentationFormat>
  <Paragraphs>81</Paragraphs>
  <Slides>9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Murder Mystery</vt:lpstr>
      <vt:lpstr>Characters</vt:lpstr>
      <vt:lpstr>Detective Notes</vt:lpstr>
      <vt:lpstr>The Accusation </vt:lpstr>
      <vt:lpstr>Your Character</vt:lpstr>
      <vt:lpstr>Your Character</vt:lpstr>
      <vt:lpstr>Your Character</vt:lpstr>
      <vt:lpstr>Your Character</vt:lpstr>
      <vt:lpstr>Your Character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Murder Mystery</dc:title>
  <dc:creator>Joe Della Maggiore</dc:creator>
  <cp:lastModifiedBy>Joe Della Maggiore</cp:lastModifiedBy>
  <cp:revision>9</cp:revision>
  <cp:lastPrinted>2022-06-05T00:26:09Z</cp:lastPrinted>
  <dcterms:created xsi:type="dcterms:W3CDTF">2022-06-04T21:01:43Z</dcterms:created>
  <dcterms:modified xsi:type="dcterms:W3CDTF">2022-06-05T00:36:11Z</dcterms:modified>
</cp:coreProperties>
</file>