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0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5EE0-6CE6-4007-98F7-6326206DFC1B}" type="datetimeFigureOut">
              <a:rPr lang="en-US" smtClean="0"/>
              <a:t>22-Apr-15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9F28-6781-46C3-A244-B7548989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6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92044" y="2674212"/>
            <a:ext cx="3064809" cy="1106956"/>
          </a:xfrm>
          <a:prstGeom prst="ellips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Towards SC-enabled high density highly miniaturized LED drivers: A model-centric optimization framework</a:t>
            </a:r>
          </a:p>
          <a:p>
            <a:pPr algn="ctr"/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4683210" y="897925"/>
            <a:ext cx="1313936" cy="55193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Topologies</a:t>
            </a:r>
            <a:endParaRPr lang="en-US" sz="1200" b="1" dirty="0"/>
          </a:p>
        </p:txBody>
      </p:sp>
      <p:sp>
        <p:nvSpPr>
          <p:cNvPr id="6" name="Oval 5"/>
          <p:cNvSpPr/>
          <p:nvPr/>
        </p:nvSpPr>
        <p:spPr>
          <a:xfrm>
            <a:off x="5288691" y="1618734"/>
            <a:ext cx="823784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Why?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376084" y="1221259"/>
            <a:ext cx="1037969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Linear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745891" y="383058"/>
            <a:ext cx="1210962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Inductive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139512" y="271850"/>
            <a:ext cx="1210962" cy="4572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SCC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758779" y="1696990"/>
            <a:ext cx="1210962" cy="4572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SCC</a:t>
            </a:r>
            <a:endParaRPr lang="en-US" sz="1200" b="1" dirty="0"/>
          </a:p>
        </p:txBody>
      </p:sp>
      <p:cxnSp>
        <p:nvCxnSpPr>
          <p:cNvPr id="12" name="Curved Connector 11"/>
          <p:cNvCxnSpPr>
            <a:stCxn id="4" idx="0"/>
            <a:endCxn id="5" idx="2"/>
          </p:cNvCxnSpPr>
          <p:nvPr/>
        </p:nvCxnSpPr>
        <p:spPr>
          <a:xfrm rot="16200000" flipV="1">
            <a:off x="4303670" y="1553432"/>
            <a:ext cx="1500320" cy="741239"/>
          </a:xfrm>
          <a:prstGeom prst="curvedConnector4">
            <a:avLst>
              <a:gd name="adj1" fmla="val 22684"/>
              <a:gd name="adj2" fmla="val 1664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3"/>
            <a:endCxn id="6" idx="2"/>
          </p:cNvCxnSpPr>
          <p:nvPr/>
        </p:nvCxnSpPr>
        <p:spPr>
          <a:xfrm rot="16200000" flipH="1">
            <a:off x="4843009" y="1401652"/>
            <a:ext cx="478304" cy="4130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15293" y="856733"/>
            <a:ext cx="1095633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Func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284208" y="1412773"/>
            <a:ext cx="1095633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SoA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832024" y="2356007"/>
            <a:ext cx="1095633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H-SCC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010529" y="4561692"/>
            <a:ext cx="1215081" cy="4572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Modeling</a:t>
            </a:r>
            <a:endParaRPr lang="en-US" sz="1200" b="1" dirty="0"/>
          </a:p>
        </p:txBody>
      </p:sp>
      <p:sp>
        <p:nvSpPr>
          <p:cNvPr id="26" name="Oval 25"/>
          <p:cNvSpPr/>
          <p:nvPr/>
        </p:nvSpPr>
        <p:spPr>
          <a:xfrm>
            <a:off x="1192926" y="3859428"/>
            <a:ext cx="1095633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SoA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142599" y="4289845"/>
            <a:ext cx="1095633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Missing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505064" y="5041554"/>
            <a:ext cx="1095633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Arbitrary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5815363" y="5407046"/>
            <a:ext cx="1686744" cy="4572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Optimization</a:t>
            </a:r>
            <a:endParaRPr lang="en-US" sz="1200" b="1" dirty="0"/>
          </a:p>
        </p:txBody>
      </p:sp>
      <p:sp>
        <p:nvSpPr>
          <p:cNvPr id="32" name="Oval 31"/>
          <p:cNvSpPr/>
          <p:nvPr/>
        </p:nvSpPr>
        <p:spPr>
          <a:xfrm>
            <a:off x="1559504" y="5439029"/>
            <a:ext cx="1375721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Multi output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5301047" y="6395569"/>
            <a:ext cx="1095633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SoA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7414053" y="6226646"/>
            <a:ext cx="1323178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Embedded 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8280930" y="4990056"/>
            <a:ext cx="1323178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Advantages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6295264" y="4482410"/>
            <a:ext cx="1323178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Global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9934830" y="1345817"/>
            <a:ext cx="1686744" cy="4572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Experimental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9455024" y="2259198"/>
            <a:ext cx="1323178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DC/DC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11025341" y="1925590"/>
            <a:ext cx="1323178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Int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41" name="Curved Connector 40"/>
          <p:cNvCxnSpPr>
            <a:stCxn id="6" idx="6"/>
            <a:endCxn id="7" idx="3"/>
          </p:cNvCxnSpPr>
          <p:nvPr/>
        </p:nvCxnSpPr>
        <p:spPr>
          <a:xfrm flipV="1">
            <a:off x="6112475" y="1611504"/>
            <a:ext cx="415616" cy="2358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7" idx="7"/>
            <a:endCxn id="8" idx="6"/>
          </p:cNvCxnSpPr>
          <p:nvPr/>
        </p:nvCxnSpPr>
        <p:spPr>
          <a:xfrm rot="16200000" flipV="1">
            <a:off x="6771172" y="797339"/>
            <a:ext cx="676556" cy="30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" idx="3"/>
            <a:endCxn id="9" idx="5"/>
          </p:cNvCxnSpPr>
          <p:nvPr/>
        </p:nvCxnSpPr>
        <p:spPr>
          <a:xfrm rot="5400000" flipH="1">
            <a:off x="5492579" y="342650"/>
            <a:ext cx="111208" cy="750099"/>
          </a:xfrm>
          <a:prstGeom prst="curvedConnector3">
            <a:avLst>
              <a:gd name="adj1" fmla="val -213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9" idx="3"/>
            <a:endCxn id="10" idx="6"/>
          </p:cNvCxnSpPr>
          <p:nvPr/>
        </p:nvCxnSpPr>
        <p:spPr>
          <a:xfrm rot="5400000">
            <a:off x="3011550" y="620286"/>
            <a:ext cx="1263495" cy="134711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0" idx="7"/>
            <a:endCxn id="22" idx="3"/>
          </p:cNvCxnSpPr>
          <p:nvPr/>
        </p:nvCxnSpPr>
        <p:spPr>
          <a:xfrm rot="16200000" flipV="1">
            <a:off x="2175590" y="1147134"/>
            <a:ext cx="516967" cy="71665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22" idx="1"/>
            <a:endCxn id="23" idx="6"/>
          </p:cNvCxnSpPr>
          <p:nvPr/>
        </p:nvCxnSpPr>
        <p:spPr>
          <a:xfrm rot="16200000" flipH="1" flipV="1">
            <a:off x="1368950" y="934578"/>
            <a:ext cx="717685" cy="695904"/>
          </a:xfrm>
          <a:prstGeom prst="curvedConnector4">
            <a:avLst>
              <a:gd name="adj1" fmla="val -31852"/>
              <a:gd name="adj2" fmla="val 615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23" idx="3"/>
            <a:endCxn id="24" idx="0"/>
          </p:cNvCxnSpPr>
          <p:nvPr/>
        </p:nvCxnSpPr>
        <p:spPr>
          <a:xfrm rot="16200000" flipH="1">
            <a:off x="635756" y="1611921"/>
            <a:ext cx="552989" cy="9351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4" idx="6"/>
            <a:endCxn id="25" idx="7"/>
          </p:cNvCxnSpPr>
          <p:nvPr/>
        </p:nvCxnSpPr>
        <p:spPr>
          <a:xfrm>
            <a:off x="1927657" y="2584607"/>
            <a:ext cx="1120009" cy="20440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25" idx="0"/>
            <a:endCxn id="26" idx="6"/>
          </p:cNvCxnSpPr>
          <p:nvPr/>
        </p:nvCxnSpPr>
        <p:spPr>
          <a:xfrm rot="16200000" flipV="1">
            <a:off x="2216483" y="4160104"/>
            <a:ext cx="473664" cy="3295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6" idx="2"/>
            <a:endCxn id="27" idx="1"/>
          </p:cNvCxnSpPr>
          <p:nvPr/>
        </p:nvCxnSpPr>
        <p:spPr>
          <a:xfrm rot="10800000" flipV="1">
            <a:off x="303052" y="4088028"/>
            <a:ext cx="889875" cy="26877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27" idx="3"/>
            <a:endCxn id="28" idx="2"/>
          </p:cNvCxnSpPr>
          <p:nvPr/>
        </p:nvCxnSpPr>
        <p:spPr>
          <a:xfrm rot="16200000" flipH="1">
            <a:off x="109025" y="4874115"/>
            <a:ext cx="590064" cy="2020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8" idx="4"/>
            <a:endCxn id="32" idx="2"/>
          </p:cNvCxnSpPr>
          <p:nvPr/>
        </p:nvCxnSpPr>
        <p:spPr>
          <a:xfrm rot="16200000" flipH="1">
            <a:off x="1221755" y="5329879"/>
            <a:ext cx="168875" cy="50662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2" idx="0"/>
            <a:endCxn id="31" idx="3"/>
          </p:cNvCxnSpPr>
          <p:nvPr/>
        </p:nvCxnSpPr>
        <p:spPr>
          <a:xfrm rot="16200000" flipH="1">
            <a:off x="3975742" y="3710652"/>
            <a:ext cx="358262" cy="3815016"/>
          </a:xfrm>
          <a:prstGeom prst="curvedConnector5">
            <a:avLst>
              <a:gd name="adj1" fmla="val -63808"/>
              <a:gd name="adj2" fmla="val 55778"/>
              <a:gd name="adj3" fmla="val 1638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31" idx="4"/>
            <a:endCxn id="33" idx="0"/>
          </p:cNvCxnSpPr>
          <p:nvPr/>
        </p:nvCxnSpPr>
        <p:spPr>
          <a:xfrm rot="5400000">
            <a:off x="5988139" y="5724972"/>
            <a:ext cx="531323" cy="8098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33" idx="6"/>
            <a:endCxn id="34" idx="2"/>
          </p:cNvCxnSpPr>
          <p:nvPr/>
        </p:nvCxnSpPr>
        <p:spPr>
          <a:xfrm flipV="1">
            <a:off x="6396680" y="6455246"/>
            <a:ext cx="1017373" cy="168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34" idx="0"/>
            <a:endCxn id="35" idx="4"/>
          </p:cNvCxnSpPr>
          <p:nvPr/>
        </p:nvCxnSpPr>
        <p:spPr>
          <a:xfrm rot="5400000" flipH="1" flipV="1">
            <a:off x="8119385" y="5403513"/>
            <a:ext cx="779390" cy="866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35" idx="0"/>
            <a:endCxn id="36" idx="7"/>
          </p:cNvCxnSpPr>
          <p:nvPr/>
        </p:nvCxnSpPr>
        <p:spPr>
          <a:xfrm rot="16200000" flipV="1">
            <a:off x="7963248" y="4010785"/>
            <a:ext cx="440691" cy="1517852"/>
          </a:xfrm>
          <a:prstGeom prst="curvedConnector3">
            <a:avLst>
              <a:gd name="adj1" fmla="val 1670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endCxn id="38" idx="1"/>
          </p:cNvCxnSpPr>
          <p:nvPr/>
        </p:nvCxnSpPr>
        <p:spPr>
          <a:xfrm rot="10800000" flipV="1">
            <a:off x="9648799" y="1763945"/>
            <a:ext cx="664974" cy="5622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7" idx="5"/>
            <a:endCxn id="39" idx="0"/>
          </p:cNvCxnSpPr>
          <p:nvPr/>
        </p:nvCxnSpPr>
        <p:spPr>
          <a:xfrm rot="16200000" flipH="1">
            <a:off x="11435979" y="1674639"/>
            <a:ext cx="189528" cy="312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36" idx="0"/>
            <a:endCxn id="37" idx="2"/>
          </p:cNvCxnSpPr>
          <p:nvPr/>
        </p:nvCxnSpPr>
        <p:spPr>
          <a:xfrm rot="5400000" flipH="1" flipV="1">
            <a:off x="6991845" y="1539426"/>
            <a:ext cx="2907993" cy="29779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21969" y="3859428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3499" y="861171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85465" y="2053631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31764" y="4558771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83100" y="5100891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116613" y="949935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</dc:creator>
  <cp:lastModifiedBy>Philips</cp:lastModifiedBy>
  <cp:revision>7</cp:revision>
  <dcterms:created xsi:type="dcterms:W3CDTF">2015-04-20T12:16:37Z</dcterms:created>
  <dcterms:modified xsi:type="dcterms:W3CDTF">2015-04-22T14:48:08Z</dcterms:modified>
</cp:coreProperties>
</file>