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2666A5-9590-4080-B506-F998212D8EE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13A265E-B1E7-4230-A39F-30625DE90E7A}">
      <dgm:prSet/>
      <dgm:spPr/>
      <dgm:t>
        <a:bodyPr/>
        <a:lstStyle/>
        <a:p>
          <a:r>
            <a:rPr lang="es-CL"/>
            <a:t>Es un </a:t>
          </a:r>
          <a:r>
            <a:rPr lang="es-CL" i="1"/>
            <a:t>microframework web para Python</a:t>
          </a:r>
          <a:endParaRPr lang="en-US"/>
        </a:p>
      </dgm:t>
    </dgm:pt>
    <dgm:pt modelId="{7B2AC203-5284-463E-B2D4-59711226F456}" type="parTrans" cxnId="{4BA2A147-9135-4415-A6F2-23ED5EA5BD5A}">
      <dgm:prSet/>
      <dgm:spPr/>
      <dgm:t>
        <a:bodyPr/>
        <a:lstStyle/>
        <a:p>
          <a:endParaRPr lang="en-US"/>
        </a:p>
      </dgm:t>
    </dgm:pt>
    <dgm:pt modelId="{4C67F768-7788-4DF9-BD93-9847AE18A1DE}" type="sibTrans" cxnId="{4BA2A147-9135-4415-A6F2-23ED5EA5BD5A}">
      <dgm:prSet/>
      <dgm:spPr/>
      <dgm:t>
        <a:bodyPr/>
        <a:lstStyle/>
        <a:p>
          <a:endParaRPr lang="en-US"/>
        </a:p>
      </dgm:t>
    </dgm:pt>
    <dgm:pt modelId="{2AE90BB8-F101-430A-AC59-AEB047A46531}">
      <dgm:prSet/>
      <dgm:spPr/>
      <dgm:t>
        <a:bodyPr/>
        <a:lstStyle/>
        <a:p>
          <a:r>
            <a:rPr lang="es-CL"/>
            <a:t>Incluye un conjunto de elementos esenciales para el desarrollo web:</a:t>
          </a:r>
          <a:endParaRPr lang="en-US"/>
        </a:p>
      </dgm:t>
    </dgm:pt>
    <dgm:pt modelId="{AED67523-3894-4DDE-AA85-9967815CCF87}" type="parTrans" cxnId="{FD2AAAC0-6139-448C-B0B8-A70EB3DF7101}">
      <dgm:prSet/>
      <dgm:spPr/>
      <dgm:t>
        <a:bodyPr/>
        <a:lstStyle/>
        <a:p>
          <a:endParaRPr lang="en-US"/>
        </a:p>
      </dgm:t>
    </dgm:pt>
    <dgm:pt modelId="{9E230A8B-2AEE-4B0B-972B-FE2070FFEE4D}" type="sibTrans" cxnId="{FD2AAAC0-6139-448C-B0B8-A70EB3DF7101}">
      <dgm:prSet/>
      <dgm:spPr/>
      <dgm:t>
        <a:bodyPr/>
        <a:lstStyle/>
        <a:p>
          <a:endParaRPr lang="en-US"/>
        </a:p>
      </dgm:t>
    </dgm:pt>
    <dgm:pt modelId="{466ADE85-22DC-4033-94B8-91D42D9B982D}">
      <dgm:prSet/>
      <dgm:spPr/>
      <dgm:t>
        <a:bodyPr/>
        <a:lstStyle/>
        <a:p>
          <a:r>
            <a:rPr lang="es-CL"/>
            <a:t>Control de rutas</a:t>
          </a:r>
          <a:endParaRPr lang="en-US"/>
        </a:p>
      </dgm:t>
    </dgm:pt>
    <dgm:pt modelId="{461FC2F5-046D-4824-9D57-FBA4BD04722B}" type="parTrans" cxnId="{449223BF-F57D-489E-9283-07A61E29F0F6}">
      <dgm:prSet/>
      <dgm:spPr/>
      <dgm:t>
        <a:bodyPr/>
        <a:lstStyle/>
        <a:p>
          <a:endParaRPr lang="en-US"/>
        </a:p>
      </dgm:t>
    </dgm:pt>
    <dgm:pt modelId="{1A5237ED-27D5-492E-BF8B-1C6F481C6517}" type="sibTrans" cxnId="{449223BF-F57D-489E-9283-07A61E29F0F6}">
      <dgm:prSet/>
      <dgm:spPr/>
      <dgm:t>
        <a:bodyPr/>
        <a:lstStyle/>
        <a:p>
          <a:endParaRPr lang="en-US"/>
        </a:p>
      </dgm:t>
    </dgm:pt>
    <dgm:pt modelId="{19D84158-2F7C-4639-9316-A7A6AFF45C97}">
      <dgm:prSet/>
      <dgm:spPr/>
      <dgm:t>
        <a:bodyPr/>
        <a:lstStyle/>
        <a:p>
          <a:r>
            <a:rPr lang="es-CL"/>
            <a:t>Mecanismos de autenticación</a:t>
          </a:r>
          <a:endParaRPr lang="en-US"/>
        </a:p>
      </dgm:t>
    </dgm:pt>
    <dgm:pt modelId="{57B99549-307B-4E22-B369-A73CA1336E8A}" type="parTrans" cxnId="{B38F6842-0750-475A-8E53-4AB815898979}">
      <dgm:prSet/>
      <dgm:spPr/>
      <dgm:t>
        <a:bodyPr/>
        <a:lstStyle/>
        <a:p>
          <a:endParaRPr lang="en-US"/>
        </a:p>
      </dgm:t>
    </dgm:pt>
    <dgm:pt modelId="{5212238B-9AF6-49E4-BB0A-D6DC708D9CC0}" type="sibTrans" cxnId="{B38F6842-0750-475A-8E53-4AB815898979}">
      <dgm:prSet/>
      <dgm:spPr/>
      <dgm:t>
        <a:bodyPr/>
        <a:lstStyle/>
        <a:p>
          <a:endParaRPr lang="en-US"/>
        </a:p>
      </dgm:t>
    </dgm:pt>
    <dgm:pt modelId="{40E1F1AF-91B3-40ED-B531-A40B890DA7CA}">
      <dgm:prSet/>
      <dgm:spPr/>
      <dgm:t>
        <a:bodyPr/>
        <a:lstStyle/>
        <a:p>
          <a:r>
            <a:rPr lang="es-CL"/>
            <a:t>Control de errores personalizado</a:t>
          </a:r>
          <a:endParaRPr lang="en-US"/>
        </a:p>
      </dgm:t>
    </dgm:pt>
    <dgm:pt modelId="{99D4A421-2BFB-479B-AB1C-33B416CE9FF1}" type="parTrans" cxnId="{895D3184-8986-4CDD-942B-BC7F326C2724}">
      <dgm:prSet/>
      <dgm:spPr/>
      <dgm:t>
        <a:bodyPr/>
        <a:lstStyle/>
        <a:p>
          <a:endParaRPr lang="en-US"/>
        </a:p>
      </dgm:t>
    </dgm:pt>
    <dgm:pt modelId="{6732B281-A140-486B-8D3E-ABB068CF4D4E}" type="sibTrans" cxnId="{895D3184-8986-4CDD-942B-BC7F326C2724}">
      <dgm:prSet/>
      <dgm:spPr/>
      <dgm:t>
        <a:bodyPr/>
        <a:lstStyle/>
        <a:p>
          <a:endParaRPr lang="en-US"/>
        </a:p>
      </dgm:t>
    </dgm:pt>
    <dgm:pt modelId="{E8540095-B918-476A-96EF-A7533D6E557C}">
      <dgm:prSet/>
      <dgm:spPr/>
      <dgm:t>
        <a:bodyPr/>
        <a:lstStyle/>
        <a:p>
          <a:r>
            <a:rPr lang="es-CL"/>
            <a:t>Sanitización de inputs</a:t>
          </a:r>
          <a:endParaRPr lang="en-US"/>
        </a:p>
      </dgm:t>
    </dgm:pt>
    <dgm:pt modelId="{4C037414-6B08-4CC7-A773-6B914DDB4C7B}" type="parTrans" cxnId="{41B85F55-2AAC-4231-AD78-25CAFE3389EB}">
      <dgm:prSet/>
      <dgm:spPr/>
      <dgm:t>
        <a:bodyPr/>
        <a:lstStyle/>
        <a:p>
          <a:endParaRPr lang="en-US"/>
        </a:p>
      </dgm:t>
    </dgm:pt>
    <dgm:pt modelId="{1BED3A03-4197-414C-9F94-3F28E45DAC28}" type="sibTrans" cxnId="{41B85F55-2AAC-4231-AD78-25CAFE3389EB}">
      <dgm:prSet/>
      <dgm:spPr/>
      <dgm:t>
        <a:bodyPr/>
        <a:lstStyle/>
        <a:p>
          <a:endParaRPr lang="en-US"/>
        </a:p>
      </dgm:t>
    </dgm:pt>
    <dgm:pt modelId="{0BB8E16F-C3BE-4C1A-B820-A72DBED0F9B9}">
      <dgm:prSet/>
      <dgm:spPr/>
      <dgm:t>
        <a:bodyPr/>
        <a:lstStyle/>
        <a:p>
          <a:r>
            <a:rPr lang="es-CL"/>
            <a:t>Sistema de plantillas HTML</a:t>
          </a:r>
          <a:endParaRPr lang="en-US"/>
        </a:p>
      </dgm:t>
    </dgm:pt>
    <dgm:pt modelId="{78CD4D40-2692-4480-AE09-2944A08CF19F}" type="parTrans" cxnId="{91815558-690D-42DC-8A6A-E5C31B442E73}">
      <dgm:prSet/>
      <dgm:spPr/>
      <dgm:t>
        <a:bodyPr/>
        <a:lstStyle/>
        <a:p>
          <a:endParaRPr lang="en-US"/>
        </a:p>
      </dgm:t>
    </dgm:pt>
    <dgm:pt modelId="{C84C0C9E-54E7-4B62-9609-FFFB1E5D6C36}" type="sibTrans" cxnId="{91815558-690D-42DC-8A6A-E5C31B442E73}">
      <dgm:prSet/>
      <dgm:spPr/>
      <dgm:t>
        <a:bodyPr/>
        <a:lstStyle/>
        <a:p>
          <a:endParaRPr lang="en-US"/>
        </a:p>
      </dgm:t>
    </dgm:pt>
    <dgm:pt modelId="{7847FAE8-A48C-4053-9590-EACDBDFE28D8}" type="pres">
      <dgm:prSet presAssocID="{9C2666A5-9590-4080-B506-F998212D8EE2}" presName="linear" presStyleCnt="0">
        <dgm:presLayoutVars>
          <dgm:animLvl val="lvl"/>
          <dgm:resizeHandles val="exact"/>
        </dgm:presLayoutVars>
      </dgm:prSet>
      <dgm:spPr/>
    </dgm:pt>
    <dgm:pt modelId="{543719DD-EDD4-47C6-B760-119FB186D402}" type="pres">
      <dgm:prSet presAssocID="{813A265E-B1E7-4230-A39F-30625DE90E7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FF37E69-E3ED-4C71-95C8-F452490A6685}" type="pres">
      <dgm:prSet presAssocID="{4C67F768-7788-4DF9-BD93-9847AE18A1DE}" presName="spacer" presStyleCnt="0"/>
      <dgm:spPr/>
    </dgm:pt>
    <dgm:pt modelId="{FE71AC5F-4749-496F-ACC1-D7A69227AD69}" type="pres">
      <dgm:prSet presAssocID="{2AE90BB8-F101-430A-AC59-AEB047A4653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E8F7B77-19F5-494B-93E5-1908C308258C}" type="pres">
      <dgm:prSet presAssocID="{2AE90BB8-F101-430A-AC59-AEB047A46531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C1F5681D-2E16-4B8A-83B2-03A4FAEEFCC1}" type="presOf" srcId="{E8540095-B918-476A-96EF-A7533D6E557C}" destId="{DE8F7B77-19F5-494B-93E5-1908C308258C}" srcOrd="0" destOrd="3" presId="urn:microsoft.com/office/officeart/2005/8/layout/vList2"/>
    <dgm:cxn modelId="{B38F6842-0750-475A-8E53-4AB815898979}" srcId="{2AE90BB8-F101-430A-AC59-AEB047A46531}" destId="{19D84158-2F7C-4639-9316-A7A6AFF45C97}" srcOrd="1" destOrd="0" parTransId="{57B99549-307B-4E22-B369-A73CA1336E8A}" sibTransId="{5212238B-9AF6-49E4-BB0A-D6DC708D9CC0}"/>
    <dgm:cxn modelId="{C09B6E46-C8A8-41D7-B9EF-EBA3B63F3558}" type="presOf" srcId="{40E1F1AF-91B3-40ED-B531-A40B890DA7CA}" destId="{DE8F7B77-19F5-494B-93E5-1908C308258C}" srcOrd="0" destOrd="2" presId="urn:microsoft.com/office/officeart/2005/8/layout/vList2"/>
    <dgm:cxn modelId="{4BA2A147-9135-4415-A6F2-23ED5EA5BD5A}" srcId="{9C2666A5-9590-4080-B506-F998212D8EE2}" destId="{813A265E-B1E7-4230-A39F-30625DE90E7A}" srcOrd="0" destOrd="0" parTransId="{7B2AC203-5284-463E-B2D4-59711226F456}" sibTransId="{4C67F768-7788-4DF9-BD93-9847AE18A1DE}"/>
    <dgm:cxn modelId="{9899E24D-3DC5-4B80-A92B-A9AB53CF3E49}" type="presOf" srcId="{0BB8E16F-C3BE-4C1A-B820-A72DBED0F9B9}" destId="{DE8F7B77-19F5-494B-93E5-1908C308258C}" srcOrd="0" destOrd="4" presId="urn:microsoft.com/office/officeart/2005/8/layout/vList2"/>
    <dgm:cxn modelId="{41B85F55-2AAC-4231-AD78-25CAFE3389EB}" srcId="{2AE90BB8-F101-430A-AC59-AEB047A46531}" destId="{E8540095-B918-476A-96EF-A7533D6E557C}" srcOrd="3" destOrd="0" parTransId="{4C037414-6B08-4CC7-A773-6B914DDB4C7B}" sibTransId="{1BED3A03-4197-414C-9F94-3F28E45DAC28}"/>
    <dgm:cxn modelId="{91815558-690D-42DC-8A6A-E5C31B442E73}" srcId="{2AE90BB8-F101-430A-AC59-AEB047A46531}" destId="{0BB8E16F-C3BE-4C1A-B820-A72DBED0F9B9}" srcOrd="4" destOrd="0" parTransId="{78CD4D40-2692-4480-AE09-2944A08CF19F}" sibTransId="{C84C0C9E-54E7-4B62-9609-FFFB1E5D6C36}"/>
    <dgm:cxn modelId="{2C027D5A-76CE-4D82-AEC1-9095DEFB6194}" type="presOf" srcId="{9C2666A5-9590-4080-B506-F998212D8EE2}" destId="{7847FAE8-A48C-4053-9590-EACDBDFE28D8}" srcOrd="0" destOrd="0" presId="urn:microsoft.com/office/officeart/2005/8/layout/vList2"/>
    <dgm:cxn modelId="{895D3184-8986-4CDD-942B-BC7F326C2724}" srcId="{2AE90BB8-F101-430A-AC59-AEB047A46531}" destId="{40E1F1AF-91B3-40ED-B531-A40B890DA7CA}" srcOrd="2" destOrd="0" parTransId="{99D4A421-2BFB-479B-AB1C-33B416CE9FF1}" sibTransId="{6732B281-A140-486B-8D3E-ABB068CF4D4E}"/>
    <dgm:cxn modelId="{1974FB87-03A3-4D88-BAA5-48C0BFF57894}" type="presOf" srcId="{813A265E-B1E7-4230-A39F-30625DE90E7A}" destId="{543719DD-EDD4-47C6-B760-119FB186D402}" srcOrd="0" destOrd="0" presId="urn:microsoft.com/office/officeart/2005/8/layout/vList2"/>
    <dgm:cxn modelId="{E30740B6-BA4F-49EF-89AE-52E462FC6437}" type="presOf" srcId="{2AE90BB8-F101-430A-AC59-AEB047A46531}" destId="{FE71AC5F-4749-496F-ACC1-D7A69227AD69}" srcOrd="0" destOrd="0" presId="urn:microsoft.com/office/officeart/2005/8/layout/vList2"/>
    <dgm:cxn modelId="{449223BF-F57D-489E-9283-07A61E29F0F6}" srcId="{2AE90BB8-F101-430A-AC59-AEB047A46531}" destId="{466ADE85-22DC-4033-94B8-91D42D9B982D}" srcOrd="0" destOrd="0" parTransId="{461FC2F5-046D-4824-9D57-FBA4BD04722B}" sibTransId="{1A5237ED-27D5-492E-BF8B-1C6F481C6517}"/>
    <dgm:cxn modelId="{FD2AAAC0-6139-448C-B0B8-A70EB3DF7101}" srcId="{9C2666A5-9590-4080-B506-F998212D8EE2}" destId="{2AE90BB8-F101-430A-AC59-AEB047A46531}" srcOrd="1" destOrd="0" parTransId="{AED67523-3894-4DDE-AA85-9967815CCF87}" sibTransId="{9E230A8B-2AEE-4B0B-972B-FE2070FFEE4D}"/>
    <dgm:cxn modelId="{E474B1DB-CD9B-488B-8216-DBD14232A3A8}" type="presOf" srcId="{466ADE85-22DC-4033-94B8-91D42D9B982D}" destId="{DE8F7B77-19F5-494B-93E5-1908C308258C}" srcOrd="0" destOrd="0" presId="urn:microsoft.com/office/officeart/2005/8/layout/vList2"/>
    <dgm:cxn modelId="{FDBD7EFF-FC98-430D-9E45-504F2430FEBC}" type="presOf" srcId="{19D84158-2F7C-4639-9316-A7A6AFF45C97}" destId="{DE8F7B77-19F5-494B-93E5-1908C308258C}" srcOrd="0" destOrd="1" presId="urn:microsoft.com/office/officeart/2005/8/layout/vList2"/>
    <dgm:cxn modelId="{719CF4F2-9029-4ADF-9E8A-2E67997F8C83}" type="presParOf" srcId="{7847FAE8-A48C-4053-9590-EACDBDFE28D8}" destId="{543719DD-EDD4-47C6-B760-119FB186D402}" srcOrd="0" destOrd="0" presId="urn:microsoft.com/office/officeart/2005/8/layout/vList2"/>
    <dgm:cxn modelId="{8E9C7BE6-B5BF-4401-AB13-9F4196E01BD8}" type="presParOf" srcId="{7847FAE8-A48C-4053-9590-EACDBDFE28D8}" destId="{6FF37E69-E3ED-4C71-95C8-F452490A6685}" srcOrd="1" destOrd="0" presId="urn:microsoft.com/office/officeart/2005/8/layout/vList2"/>
    <dgm:cxn modelId="{F43F4D6B-6B6C-4D4C-97F8-3F8D588384BD}" type="presParOf" srcId="{7847FAE8-A48C-4053-9590-EACDBDFE28D8}" destId="{FE71AC5F-4749-496F-ACC1-D7A69227AD69}" srcOrd="2" destOrd="0" presId="urn:microsoft.com/office/officeart/2005/8/layout/vList2"/>
    <dgm:cxn modelId="{440F268A-C572-440A-A16E-603500CC37F1}" type="presParOf" srcId="{7847FAE8-A48C-4053-9590-EACDBDFE28D8}" destId="{DE8F7B77-19F5-494B-93E5-1908C308258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020444-E5B1-4FA0-94FE-0A84C443ED67}" type="doc">
      <dgm:prSet loTypeId="urn:microsoft.com/office/officeart/2005/8/layout/list1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93935EA-EB1F-406F-B656-612847376F2F}">
      <dgm:prSet/>
      <dgm:spPr/>
      <dgm:t>
        <a:bodyPr/>
        <a:lstStyle/>
        <a:p>
          <a:r>
            <a:rPr lang="es-CL"/>
            <a:t>Acceso/gestión de bases de datos</a:t>
          </a:r>
          <a:endParaRPr lang="en-US"/>
        </a:p>
      </dgm:t>
    </dgm:pt>
    <dgm:pt modelId="{57969DD4-D007-4B20-A627-5D337A01C113}" type="parTrans" cxnId="{42ED1053-C0C0-4BC8-BCD0-310209E767E1}">
      <dgm:prSet/>
      <dgm:spPr/>
      <dgm:t>
        <a:bodyPr/>
        <a:lstStyle/>
        <a:p>
          <a:endParaRPr lang="en-US"/>
        </a:p>
      </dgm:t>
    </dgm:pt>
    <dgm:pt modelId="{4C2A622B-1C44-4816-800F-1C174ECAA126}" type="sibTrans" cxnId="{42ED1053-C0C0-4BC8-BCD0-310209E767E1}">
      <dgm:prSet/>
      <dgm:spPr/>
      <dgm:t>
        <a:bodyPr/>
        <a:lstStyle/>
        <a:p>
          <a:endParaRPr lang="en-US"/>
        </a:p>
      </dgm:t>
    </dgm:pt>
    <dgm:pt modelId="{CF57A306-54AF-4263-B2EC-2635CCCE0AD7}">
      <dgm:prSet/>
      <dgm:spPr/>
      <dgm:t>
        <a:bodyPr/>
        <a:lstStyle/>
        <a:p>
          <a:r>
            <a:rPr lang="es-CL"/>
            <a:t>Librerías para las diferentes BD</a:t>
          </a:r>
          <a:endParaRPr lang="en-US"/>
        </a:p>
      </dgm:t>
    </dgm:pt>
    <dgm:pt modelId="{EB0B1AFA-6CFC-4277-A4BD-DF50A3AF1E5F}" type="parTrans" cxnId="{91912330-1AA0-49D9-B531-8F352880348B}">
      <dgm:prSet/>
      <dgm:spPr/>
      <dgm:t>
        <a:bodyPr/>
        <a:lstStyle/>
        <a:p>
          <a:endParaRPr lang="en-US"/>
        </a:p>
      </dgm:t>
    </dgm:pt>
    <dgm:pt modelId="{44ACBDD7-A256-4900-B6DD-682CC82BAD5D}" type="sibTrans" cxnId="{91912330-1AA0-49D9-B531-8F352880348B}">
      <dgm:prSet/>
      <dgm:spPr/>
      <dgm:t>
        <a:bodyPr/>
        <a:lstStyle/>
        <a:p>
          <a:endParaRPr lang="en-US"/>
        </a:p>
      </dgm:t>
    </dgm:pt>
    <dgm:pt modelId="{11119A86-32C3-40AA-A41D-1D0B5D21CC75}">
      <dgm:prSet/>
      <dgm:spPr/>
      <dgm:t>
        <a:bodyPr/>
        <a:lstStyle/>
        <a:p>
          <a:r>
            <a:rPr lang="es-CL"/>
            <a:t>ORMs como SQL Alchemy</a:t>
          </a:r>
          <a:endParaRPr lang="en-US"/>
        </a:p>
      </dgm:t>
    </dgm:pt>
    <dgm:pt modelId="{A67241B8-796B-43C1-960F-8443E449A629}" type="parTrans" cxnId="{6EFF2087-2D3D-4046-BCAA-18DB2563F84B}">
      <dgm:prSet/>
      <dgm:spPr/>
      <dgm:t>
        <a:bodyPr/>
        <a:lstStyle/>
        <a:p>
          <a:endParaRPr lang="en-US"/>
        </a:p>
      </dgm:t>
    </dgm:pt>
    <dgm:pt modelId="{DF295C71-E906-4F78-AB9D-531659C4EC47}" type="sibTrans" cxnId="{6EFF2087-2D3D-4046-BCAA-18DB2563F84B}">
      <dgm:prSet/>
      <dgm:spPr/>
      <dgm:t>
        <a:bodyPr/>
        <a:lstStyle/>
        <a:p>
          <a:endParaRPr lang="en-US"/>
        </a:p>
      </dgm:t>
    </dgm:pt>
    <dgm:pt modelId="{7E725B2A-E04E-4190-BA80-436020F3BABE}">
      <dgm:prSet/>
      <dgm:spPr/>
      <dgm:t>
        <a:bodyPr/>
        <a:lstStyle/>
        <a:p>
          <a:r>
            <a:rPr lang="es-CL" dirty="0"/>
            <a:t>Generación automática de interfaces basado en objetos</a:t>
          </a:r>
          <a:endParaRPr lang="en-US" dirty="0"/>
        </a:p>
      </dgm:t>
    </dgm:pt>
    <dgm:pt modelId="{FF056EB6-3853-48DF-A45D-2B4C55DA17CB}" type="parTrans" cxnId="{67BCA6E5-5FF5-47FE-B414-8430626CEA9E}">
      <dgm:prSet/>
      <dgm:spPr/>
      <dgm:t>
        <a:bodyPr/>
        <a:lstStyle/>
        <a:p>
          <a:endParaRPr lang="en-US"/>
        </a:p>
      </dgm:t>
    </dgm:pt>
    <dgm:pt modelId="{7F269396-81FF-4C4F-ADA5-6E321C118B3A}" type="sibTrans" cxnId="{67BCA6E5-5FF5-47FE-B414-8430626CEA9E}">
      <dgm:prSet/>
      <dgm:spPr/>
      <dgm:t>
        <a:bodyPr/>
        <a:lstStyle/>
        <a:p>
          <a:endParaRPr lang="en-US"/>
        </a:p>
      </dgm:t>
    </dgm:pt>
    <dgm:pt modelId="{AB15741E-9C61-4709-B6AC-2828F7C1180E}">
      <dgm:prSet/>
      <dgm:spPr/>
      <dgm:t>
        <a:bodyPr/>
        <a:lstStyle/>
        <a:p>
          <a:r>
            <a:rPr lang="en-US" dirty="0"/>
            <a:t>Django </a:t>
          </a:r>
          <a:r>
            <a:rPr lang="en-US" dirty="0" err="1"/>
            <a:t>ofrece</a:t>
          </a:r>
          <a:r>
            <a:rPr lang="en-US" dirty="0"/>
            <a:t> </a:t>
          </a:r>
          <a:r>
            <a:rPr lang="en-US" dirty="0" err="1"/>
            <a:t>esta</a:t>
          </a:r>
          <a:r>
            <a:rPr lang="en-US" dirty="0"/>
            <a:t> </a:t>
          </a:r>
          <a:r>
            <a:rPr lang="en-US" dirty="0" err="1"/>
            <a:t>funcionalidad</a:t>
          </a:r>
          <a:r>
            <a:rPr lang="en-US" dirty="0"/>
            <a:t>.</a:t>
          </a:r>
        </a:p>
      </dgm:t>
    </dgm:pt>
    <dgm:pt modelId="{1EF1FDE8-D3EA-4A88-9C24-BD8D296774EF}" type="parTrans" cxnId="{CB75E812-46E4-4171-A7DD-EEF4CD512283}">
      <dgm:prSet/>
      <dgm:spPr/>
      <dgm:t>
        <a:bodyPr/>
        <a:lstStyle/>
        <a:p>
          <a:endParaRPr lang="es-CL"/>
        </a:p>
      </dgm:t>
    </dgm:pt>
    <dgm:pt modelId="{CBB9E8F7-2B9D-4695-AB57-E1B701CF5E13}" type="sibTrans" cxnId="{CB75E812-46E4-4171-A7DD-EEF4CD512283}">
      <dgm:prSet/>
      <dgm:spPr/>
      <dgm:t>
        <a:bodyPr/>
        <a:lstStyle/>
        <a:p>
          <a:endParaRPr lang="es-CL"/>
        </a:p>
      </dgm:t>
    </dgm:pt>
    <dgm:pt modelId="{2344D5F0-1F71-4131-85FE-D90D6F2155A8}">
      <dgm:prSet/>
      <dgm:spPr/>
      <dgm:t>
        <a:bodyPr/>
        <a:lstStyle/>
        <a:p>
          <a:r>
            <a:rPr lang="en-US" dirty="0"/>
            <a:t>¡NO MEZCLAR CON FLASK!</a:t>
          </a:r>
        </a:p>
      </dgm:t>
    </dgm:pt>
    <dgm:pt modelId="{9E6D5864-3B61-4FA2-89C1-EAABF0A1953B}" type="parTrans" cxnId="{646B8931-C933-4DAD-A498-62552FA29CA1}">
      <dgm:prSet/>
      <dgm:spPr/>
      <dgm:t>
        <a:bodyPr/>
        <a:lstStyle/>
        <a:p>
          <a:endParaRPr lang="es-CL"/>
        </a:p>
      </dgm:t>
    </dgm:pt>
    <dgm:pt modelId="{EF63804B-D046-4FE3-A43F-FF453381D3B8}" type="sibTrans" cxnId="{646B8931-C933-4DAD-A498-62552FA29CA1}">
      <dgm:prSet/>
      <dgm:spPr/>
      <dgm:t>
        <a:bodyPr/>
        <a:lstStyle/>
        <a:p>
          <a:endParaRPr lang="es-CL"/>
        </a:p>
      </dgm:t>
    </dgm:pt>
    <dgm:pt modelId="{3DB64AC1-3BF4-4DFA-938A-66D553953C8C}" type="pres">
      <dgm:prSet presAssocID="{63020444-E5B1-4FA0-94FE-0A84C443ED67}" presName="linear" presStyleCnt="0">
        <dgm:presLayoutVars>
          <dgm:dir/>
          <dgm:animLvl val="lvl"/>
          <dgm:resizeHandles val="exact"/>
        </dgm:presLayoutVars>
      </dgm:prSet>
      <dgm:spPr/>
    </dgm:pt>
    <dgm:pt modelId="{8A203D7F-74EB-4C67-AAD7-0E7A756E7E50}" type="pres">
      <dgm:prSet presAssocID="{893935EA-EB1F-406F-B656-612847376F2F}" presName="parentLin" presStyleCnt="0"/>
      <dgm:spPr/>
    </dgm:pt>
    <dgm:pt modelId="{65E919C8-0380-49A6-A3DF-C3D0912A7FE6}" type="pres">
      <dgm:prSet presAssocID="{893935EA-EB1F-406F-B656-612847376F2F}" presName="parentLeftMargin" presStyleLbl="node1" presStyleIdx="0" presStyleCnt="2"/>
      <dgm:spPr/>
    </dgm:pt>
    <dgm:pt modelId="{8080FA11-6F15-4259-9368-926418582ED1}" type="pres">
      <dgm:prSet presAssocID="{893935EA-EB1F-406F-B656-612847376F2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F83B1CA-37E6-4EE4-82BA-5D5611A31383}" type="pres">
      <dgm:prSet presAssocID="{893935EA-EB1F-406F-B656-612847376F2F}" presName="negativeSpace" presStyleCnt="0"/>
      <dgm:spPr/>
    </dgm:pt>
    <dgm:pt modelId="{721B1778-6A7C-4A1D-985B-4B8B6A9DA9F4}" type="pres">
      <dgm:prSet presAssocID="{893935EA-EB1F-406F-B656-612847376F2F}" presName="childText" presStyleLbl="conFgAcc1" presStyleIdx="0" presStyleCnt="2">
        <dgm:presLayoutVars>
          <dgm:bulletEnabled val="1"/>
        </dgm:presLayoutVars>
      </dgm:prSet>
      <dgm:spPr/>
    </dgm:pt>
    <dgm:pt modelId="{991EA21E-C6B1-450F-BC4B-EC10FD77E97A}" type="pres">
      <dgm:prSet presAssocID="{4C2A622B-1C44-4816-800F-1C174ECAA126}" presName="spaceBetweenRectangles" presStyleCnt="0"/>
      <dgm:spPr/>
    </dgm:pt>
    <dgm:pt modelId="{2A96A2BE-4270-4DDE-BCA0-6F04A0DFA35F}" type="pres">
      <dgm:prSet presAssocID="{7E725B2A-E04E-4190-BA80-436020F3BABE}" presName="parentLin" presStyleCnt="0"/>
      <dgm:spPr/>
    </dgm:pt>
    <dgm:pt modelId="{161101AC-D61A-4413-AC0A-DD7E3090B871}" type="pres">
      <dgm:prSet presAssocID="{7E725B2A-E04E-4190-BA80-436020F3BABE}" presName="parentLeftMargin" presStyleLbl="node1" presStyleIdx="0" presStyleCnt="2"/>
      <dgm:spPr/>
    </dgm:pt>
    <dgm:pt modelId="{95D40659-2F8E-4B25-8450-EE806AC6D584}" type="pres">
      <dgm:prSet presAssocID="{7E725B2A-E04E-4190-BA80-436020F3BAB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BFC48DE-5121-4AC5-9FDE-DD4E9A389943}" type="pres">
      <dgm:prSet presAssocID="{7E725B2A-E04E-4190-BA80-436020F3BABE}" presName="negativeSpace" presStyleCnt="0"/>
      <dgm:spPr/>
    </dgm:pt>
    <dgm:pt modelId="{0D0E4143-0464-48EB-9B9E-BCBF2CF62165}" type="pres">
      <dgm:prSet presAssocID="{7E725B2A-E04E-4190-BA80-436020F3BAB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EA16107-EDD5-440C-85C3-20C0C0080DB4}" type="presOf" srcId="{2344D5F0-1F71-4131-85FE-D90D6F2155A8}" destId="{0D0E4143-0464-48EB-9B9E-BCBF2CF62165}" srcOrd="0" destOrd="1" presId="urn:microsoft.com/office/officeart/2005/8/layout/list1"/>
    <dgm:cxn modelId="{CB75E812-46E4-4171-A7DD-EEF4CD512283}" srcId="{7E725B2A-E04E-4190-BA80-436020F3BABE}" destId="{AB15741E-9C61-4709-B6AC-2828F7C1180E}" srcOrd="0" destOrd="0" parTransId="{1EF1FDE8-D3EA-4A88-9C24-BD8D296774EF}" sibTransId="{CBB9E8F7-2B9D-4695-AB57-E1B701CF5E13}"/>
    <dgm:cxn modelId="{91912330-1AA0-49D9-B531-8F352880348B}" srcId="{893935EA-EB1F-406F-B656-612847376F2F}" destId="{CF57A306-54AF-4263-B2EC-2635CCCE0AD7}" srcOrd="0" destOrd="0" parTransId="{EB0B1AFA-6CFC-4277-A4BD-DF50A3AF1E5F}" sibTransId="{44ACBDD7-A256-4900-B6DD-682CC82BAD5D}"/>
    <dgm:cxn modelId="{646B8931-C933-4DAD-A498-62552FA29CA1}" srcId="{7E725B2A-E04E-4190-BA80-436020F3BABE}" destId="{2344D5F0-1F71-4131-85FE-D90D6F2155A8}" srcOrd="1" destOrd="0" parTransId="{9E6D5864-3B61-4FA2-89C1-EAABF0A1953B}" sibTransId="{EF63804B-D046-4FE3-A43F-FF453381D3B8}"/>
    <dgm:cxn modelId="{6E281A34-218F-4A1D-9A74-6FB33F4D6F19}" type="presOf" srcId="{11119A86-32C3-40AA-A41D-1D0B5D21CC75}" destId="{721B1778-6A7C-4A1D-985B-4B8B6A9DA9F4}" srcOrd="0" destOrd="1" presId="urn:microsoft.com/office/officeart/2005/8/layout/list1"/>
    <dgm:cxn modelId="{0B704238-8462-4A9C-B489-0418F63B5FFF}" type="presOf" srcId="{7E725B2A-E04E-4190-BA80-436020F3BABE}" destId="{95D40659-2F8E-4B25-8450-EE806AC6D584}" srcOrd="1" destOrd="0" presId="urn:microsoft.com/office/officeart/2005/8/layout/list1"/>
    <dgm:cxn modelId="{D33EB264-D616-4735-9BE3-512F6B973A9C}" type="presOf" srcId="{7E725B2A-E04E-4190-BA80-436020F3BABE}" destId="{161101AC-D61A-4413-AC0A-DD7E3090B871}" srcOrd="0" destOrd="0" presId="urn:microsoft.com/office/officeart/2005/8/layout/list1"/>
    <dgm:cxn modelId="{C1783366-B056-4B4A-9ED3-DC96DACBB8EC}" type="presOf" srcId="{893935EA-EB1F-406F-B656-612847376F2F}" destId="{65E919C8-0380-49A6-A3DF-C3D0912A7FE6}" srcOrd="0" destOrd="0" presId="urn:microsoft.com/office/officeart/2005/8/layout/list1"/>
    <dgm:cxn modelId="{42ED1053-C0C0-4BC8-BCD0-310209E767E1}" srcId="{63020444-E5B1-4FA0-94FE-0A84C443ED67}" destId="{893935EA-EB1F-406F-B656-612847376F2F}" srcOrd="0" destOrd="0" parTransId="{57969DD4-D007-4B20-A627-5D337A01C113}" sibTransId="{4C2A622B-1C44-4816-800F-1C174ECAA126}"/>
    <dgm:cxn modelId="{6EFF2087-2D3D-4046-BCAA-18DB2563F84B}" srcId="{893935EA-EB1F-406F-B656-612847376F2F}" destId="{11119A86-32C3-40AA-A41D-1D0B5D21CC75}" srcOrd="1" destOrd="0" parTransId="{A67241B8-796B-43C1-960F-8443E449A629}" sibTransId="{DF295C71-E906-4F78-AB9D-531659C4EC47}"/>
    <dgm:cxn modelId="{C0705893-FBD4-4800-9821-130C44D019A2}" type="presOf" srcId="{893935EA-EB1F-406F-B656-612847376F2F}" destId="{8080FA11-6F15-4259-9368-926418582ED1}" srcOrd="1" destOrd="0" presId="urn:microsoft.com/office/officeart/2005/8/layout/list1"/>
    <dgm:cxn modelId="{374C76AB-0C11-450C-B6A6-C5296CF57468}" type="presOf" srcId="{CF57A306-54AF-4263-B2EC-2635CCCE0AD7}" destId="{721B1778-6A7C-4A1D-985B-4B8B6A9DA9F4}" srcOrd="0" destOrd="0" presId="urn:microsoft.com/office/officeart/2005/8/layout/list1"/>
    <dgm:cxn modelId="{695E1CC2-85B1-4FE9-9409-ED25D30D921B}" type="presOf" srcId="{AB15741E-9C61-4709-B6AC-2828F7C1180E}" destId="{0D0E4143-0464-48EB-9B9E-BCBF2CF62165}" srcOrd="0" destOrd="0" presId="urn:microsoft.com/office/officeart/2005/8/layout/list1"/>
    <dgm:cxn modelId="{603D64C4-B522-49D9-B99F-AD96F87D050F}" type="presOf" srcId="{63020444-E5B1-4FA0-94FE-0A84C443ED67}" destId="{3DB64AC1-3BF4-4DFA-938A-66D553953C8C}" srcOrd="0" destOrd="0" presId="urn:microsoft.com/office/officeart/2005/8/layout/list1"/>
    <dgm:cxn modelId="{67BCA6E5-5FF5-47FE-B414-8430626CEA9E}" srcId="{63020444-E5B1-4FA0-94FE-0A84C443ED67}" destId="{7E725B2A-E04E-4190-BA80-436020F3BABE}" srcOrd="1" destOrd="0" parTransId="{FF056EB6-3853-48DF-A45D-2B4C55DA17CB}" sibTransId="{7F269396-81FF-4C4F-ADA5-6E321C118B3A}"/>
    <dgm:cxn modelId="{DCA6BC5A-1486-4E6C-A20A-DB357C6FAF0E}" type="presParOf" srcId="{3DB64AC1-3BF4-4DFA-938A-66D553953C8C}" destId="{8A203D7F-74EB-4C67-AAD7-0E7A756E7E50}" srcOrd="0" destOrd="0" presId="urn:microsoft.com/office/officeart/2005/8/layout/list1"/>
    <dgm:cxn modelId="{A46755B1-14F0-45CB-8B46-227A21FC96FD}" type="presParOf" srcId="{8A203D7F-74EB-4C67-AAD7-0E7A756E7E50}" destId="{65E919C8-0380-49A6-A3DF-C3D0912A7FE6}" srcOrd="0" destOrd="0" presId="urn:microsoft.com/office/officeart/2005/8/layout/list1"/>
    <dgm:cxn modelId="{9AB2EB9A-A552-447F-99FC-988C97BFA8BC}" type="presParOf" srcId="{8A203D7F-74EB-4C67-AAD7-0E7A756E7E50}" destId="{8080FA11-6F15-4259-9368-926418582ED1}" srcOrd="1" destOrd="0" presId="urn:microsoft.com/office/officeart/2005/8/layout/list1"/>
    <dgm:cxn modelId="{FFDA1FBB-A04E-48D7-AB1B-1CDE18315AE0}" type="presParOf" srcId="{3DB64AC1-3BF4-4DFA-938A-66D553953C8C}" destId="{1F83B1CA-37E6-4EE4-82BA-5D5611A31383}" srcOrd="1" destOrd="0" presId="urn:microsoft.com/office/officeart/2005/8/layout/list1"/>
    <dgm:cxn modelId="{1E62DEA6-B52F-4A21-8585-DFC38EDE8565}" type="presParOf" srcId="{3DB64AC1-3BF4-4DFA-938A-66D553953C8C}" destId="{721B1778-6A7C-4A1D-985B-4B8B6A9DA9F4}" srcOrd="2" destOrd="0" presId="urn:microsoft.com/office/officeart/2005/8/layout/list1"/>
    <dgm:cxn modelId="{4A97CE68-AEE1-4341-B216-A519D2467D76}" type="presParOf" srcId="{3DB64AC1-3BF4-4DFA-938A-66D553953C8C}" destId="{991EA21E-C6B1-450F-BC4B-EC10FD77E97A}" srcOrd="3" destOrd="0" presId="urn:microsoft.com/office/officeart/2005/8/layout/list1"/>
    <dgm:cxn modelId="{0A915643-C129-4A8E-AFC0-718F788798A4}" type="presParOf" srcId="{3DB64AC1-3BF4-4DFA-938A-66D553953C8C}" destId="{2A96A2BE-4270-4DDE-BCA0-6F04A0DFA35F}" srcOrd="4" destOrd="0" presId="urn:microsoft.com/office/officeart/2005/8/layout/list1"/>
    <dgm:cxn modelId="{DC279FC6-B16E-444B-A784-D048F5E45489}" type="presParOf" srcId="{2A96A2BE-4270-4DDE-BCA0-6F04A0DFA35F}" destId="{161101AC-D61A-4413-AC0A-DD7E3090B871}" srcOrd="0" destOrd="0" presId="urn:microsoft.com/office/officeart/2005/8/layout/list1"/>
    <dgm:cxn modelId="{E5D5DB0D-77BF-4107-AD92-BE3DA243411E}" type="presParOf" srcId="{2A96A2BE-4270-4DDE-BCA0-6F04A0DFA35F}" destId="{95D40659-2F8E-4B25-8450-EE806AC6D584}" srcOrd="1" destOrd="0" presId="urn:microsoft.com/office/officeart/2005/8/layout/list1"/>
    <dgm:cxn modelId="{29631CC8-3F54-4201-B5BF-5FF5D68E8EF3}" type="presParOf" srcId="{3DB64AC1-3BF4-4DFA-938A-66D553953C8C}" destId="{2BFC48DE-5121-4AC5-9FDE-DD4E9A389943}" srcOrd="5" destOrd="0" presId="urn:microsoft.com/office/officeart/2005/8/layout/list1"/>
    <dgm:cxn modelId="{5EE2C4AA-7165-477F-B379-93FFF1201B2D}" type="presParOf" srcId="{3DB64AC1-3BF4-4DFA-938A-66D553953C8C}" destId="{0D0E4143-0464-48EB-9B9E-BCBF2CF6216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3719DD-EDD4-47C6-B760-119FB186D402}">
      <dsp:nvSpPr>
        <dsp:cNvPr id="0" name=""/>
        <dsp:cNvSpPr/>
      </dsp:nvSpPr>
      <dsp:spPr>
        <a:xfrm>
          <a:off x="0" y="24812"/>
          <a:ext cx="6172199" cy="1272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200" kern="1200"/>
            <a:t>Es un </a:t>
          </a:r>
          <a:r>
            <a:rPr lang="es-CL" sz="3200" i="1" kern="1200"/>
            <a:t>microframework web para Python</a:t>
          </a:r>
          <a:endParaRPr lang="en-US" sz="3200" kern="1200"/>
        </a:p>
      </dsp:txBody>
      <dsp:txXfrm>
        <a:off x="62141" y="86953"/>
        <a:ext cx="6047917" cy="1148678"/>
      </dsp:txXfrm>
    </dsp:sp>
    <dsp:sp modelId="{FE71AC5F-4749-496F-ACC1-D7A69227AD69}">
      <dsp:nvSpPr>
        <dsp:cNvPr id="0" name=""/>
        <dsp:cNvSpPr/>
      </dsp:nvSpPr>
      <dsp:spPr>
        <a:xfrm>
          <a:off x="0" y="1389932"/>
          <a:ext cx="6172199" cy="1272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200" kern="1200"/>
            <a:t>Incluye un conjunto de elementos esenciales para el desarrollo web:</a:t>
          </a:r>
          <a:endParaRPr lang="en-US" sz="3200" kern="1200"/>
        </a:p>
      </dsp:txBody>
      <dsp:txXfrm>
        <a:off x="62141" y="1452073"/>
        <a:ext cx="6047917" cy="1148678"/>
      </dsp:txXfrm>
    </dsp:sp>
    <dsp:sp modelId="{DE8F7B77-19F5-494B-93E5-1908C308258C}">
      <dsp:nvSpPr>
        <dsp:cNvPr id="0" name=""/>
        <dsp:cNvSpPr/>
      </dsp:nvSpPr>
      <dsp:spPr>
        <a:xfrm>
          <a:off x="0" y="2662892"/>
          <a:ext cx="6172199" cy="218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967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CL" sz="2500" kern="1200"/>
            <a:t>Control de rutas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CL" sz="2500" kern="1200"/>
            <a:t>Mecanismos de autenticación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CL" sz="2500" kern="1200"/>
            <a:t>Control de errores personalizado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CL" sz="2500" kern="1200"/>
            <a:t>Sanitización de inputs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CL" sz="2500" kern="1200"/>
            <a:t>Sistema de plantillas HTML</a:t>
          </a:r>
          <a:endParaRPr lang="en-US" sz="2500" kern="1200"/>
        </a:p>
      </dsp:txBody>
      <dsp:txXfrm>
        <a:off x="0" y="2662892"/>
        <a:ext cx="6172199" cy="21859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1B1778-6A7C-4A1D-985B-4B8B6A9DA9F4}">
      <dsp:nvSpPr>
        <dsp:cNvPr id="0" name=""/>
        <dsp:cNvSpPr/>
      </dsp:nvSpPr>
      <dsp:spPr>
        <a:xfrm>
          <a:off x="0" y="724030"/>
          <a:ext cx="10515600" cy="1340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79044" rIns="816127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2300" kern="1200"/>
            <a:t>Librerías para las diferentes BD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2300" kern="1200"/>
            <a:t>ORMs como SQL Alchemy</a:t>
          </a:r>
          <a:endParaRPr lang="en-US" sz="2300" kern="1200"/>
        </a:p>
      </dsp:txBody>
      <dsp:txXfrm>
        <a:off x="0" y="724030"/>
        <a:ext cx="10515600" cy="1340325"/>
      </dsp:txXfrm>
    </dsp:sp>
    <dsp:sp modelId="{8080FA11-6F15-4259-9368-926418582ED1}">
      <dsp:nvSpPr>
        <dsp:cNvPr id="0" name=""/>
        <dsp:cNvSpPr/>
      </dsp:nvSpPr>
      <dsp:spPr>
        <a:xfrm>
          <a:off x="525780" y="384550"/>
          <a:ext cx="7360920" cy="678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300" kern="1200"/>
            <a:t>Acceso/gestión de bases de datos</a:t>
          </a:r>
          <a:endParaRPr lang="en-US" sz="2300" kern="1200"/>
        </a:p>
      </dsp:txBody>
      <dsp:txXfrm>
        <a:off x="558924" y="417694"/>
        <a:ext cx="7294632" cy="612672"/>
      </dsp:txXfrm>
    </dsp:sp>
    <dsp:sp modelId="{0D0E4143-0464-48EB-9B9E-BCBF2CF62165}">
      <dsp:nvSpPr>
        <dsp:cNvPr id="0" name=""/>
        <dsp:cNvSpPr/>
      </dsp:nvSpPr>
      <dsp:spPr>
        <a:xfrm>
          <a:off x="0" y="2528036"/>
          <a:ext cx="10515600" cy="1340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79044" rIns="816127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Django </a:t>
          </a:r>
          <a:r>
            <a:rPr lang="en-US" sz="2300" kern="1200" dirty="0" err="1"/>
            <a:t>ofrece</a:t>
          </a:r>
          <a:r>
            <a:rPr lang="en-US" sz="2300" kern="1200" dirty="0"/>
            <a:t> </a:t>
          </a:r>
          <a:r>
            <a:rPr lang="en-US" sz="2300" kern="1200" dirty="0" err="1"/>
            <a:t>esta</a:t>
          </a:r>
          <a:r>
            <a:rPr lang="en-US" sz="2300" kern="1200" dirty="0"/>
            <a:t> </a:t>
          </a:r>
          <a:r>
            <a:rPr lang="en-US" sz="2300" kern="1200" dirty="0" err="1"/>
            <a:t>funcionalidad</a:t>
          </a:r>
          <a:r>
            <a:rPr lang="en-US" sz="2300" kern="1200" dirty="0"/>
            <a:t>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¡NO MEZCLAR CON FLASK!</a:t>
          </a:r>
        </a:p>
      </dsp:txBody>
      <dsp:txXfrm>
        <a:off x="0" y="2528036"/>
        <a:ext cx="10515600" cy="1340325"/>
      </dsp:txXfrm>
    </dsp:sp>
    <dsp:sp modelId="{95D40659-2F8E-4B25-8450-EE806AC6D584}">
      <dsp:nvSpPr>
        <dsp:cNvPr id="0" name=""/>
        <dsp:cNvSpPr/>
      </dsp:nvSpPr>
      <dsp:spPr>
        <a:xfrm>
          <a:off x="525780" y="2188556"/>
          <a:ext cx="7360920" cy="678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300" kern="1200" dirty="0"/>
            <a:t>Generación automática de interfaces basado en objetos</a:t>
          </a:r>
          <a:endParaRPr lang="en-US" sz="2300" kern="1200" dirty="0"/>
        </a:p>
      </dsp:txBody>
      <dsp:txXfrm>
        <a:off x="558924" y="2221700"/>
        <a:ext cx="7294632" cy="612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FF2D3-16B0-4D9B-AA15-A907911F3E8C}" type="datetimeFigureOut">
              <a:rPr lang="es-CL" smtClean="0"/>
              <a:t>23-04-2021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F4E2D5-1D3E-4679-A9E2-940088E0D1F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69447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F4E2D5-1D3E-4679-A9E2-940088E0D1FE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73793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71926A60-BE84-41F3-B85D-870DCBF4F8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469384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D6255F6-4D19-4573-9E7E-98A5A7B06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53125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20A008-B267-44F0-937B-BE9A19E648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60103"/>
            <a:ext cx="9144000" cy="132456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E94449-819A-4E39-A7FB-CD075BCA8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E928-74EE-42CE-A8E4-BE07E3585A3D}" type="datetimeFigureOut">
              <a:rPr lang="es-CL" smtClean="0"/>
              <a:t>23-04-2021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37DFA8-2697-43B5-A614-57A9A07D3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3B5B76-6813-4B6B-8D8D-443573CA3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B98DF-49C3-41E6-8B56-3CFF497074A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66574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BEB680-89C9-4EAE-8F13-71A7BE656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B7802DA-9989-4387-98E7-50D5A3682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0DF81D-F96A-45A3-93E0-F600BE7D5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E928-74EE-42CE-A8E4-BE07E3585A3D}" type="datetimeFigureOut">
              <a:rPr lang="es-CL" smtClean="0"/>
              <a:t>23-04-2021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833037-3A4F-422A-8A98-2E63E70B7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563541-B0C6-4504-88B9-880A8BE29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B98DF-49C3-41E6-8B56-3CFF497074A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00081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4F33EFA-66FC-406B-9066-AFB743765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289D271-8B23-4D34-8417-CB925C7E4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7DA986-7672-4898-A600-64C4343BC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E928-74EE-42CE-A8E4-BE07E3585A3D}" type="datetimeFigureOut">
              <a:rPr lang="es-CL" smtClean="0"/>
              <a:t>23-04-2021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E8B4E2-C867-48E0-AEEF-8E465F788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8F2D80-EEA2-465C-B723-1C80AD6AD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B98DF-49C3-41E6-8B56-3CFF497074A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37463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CE86D905-5582-40F6-A91F-27C65332FC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075"/>
            <a:ext cx="12192000" cy="169176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FC4CAFB-22BE-4F11-B5D2-D42AFE295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F7CC01-8B5C-47EE-B3F0-46055270E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4050"/>
            <a:ext cx="10515600" cy="42529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2408BB-33A7-4A5B-A471-32F37461B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E928-74EE-42CE-A8E4-BE07E3585A3D}" type="datetimeFigureOut">
              <a:rPr lang="es-CL" smtClean="0"/>
              <a:t>23-04-2021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B64FC7-5DAE-48C7-B28D-E2B7598C8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7DA1BD-5837-4F67-BC44-63091157C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B98DF-49C3-41E6-8B56-3CFF497074A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99249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F732A0-C51C-4C4A-B18F-64F62E479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5B628F-2B85-48A8-A927-CAE136448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FC6945-8164-4D7D-BA4C-CDE95CEA9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E928-74EE-42CE-A8E4-BE07E3585A3D}" type="datetimeFigureOut">
              <a:rPr lang="es-CL" smtClean="0"/>
              <a:t>23-04-2021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4CC4B5-552A-4FAA-8B27-FC7154279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173150-889C-4079-92CE-A6F75FF6A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B98DF-49C3-41E6-8B56-3CFF497074A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18115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698A89-02FF-4F87-85E1-39AE26F69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974CC5-E9F7-493C-8946-87F4A52881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9C3EBC-E052-4286-8CFB-E3E08F8AD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5D37D7B-B09B-42E3-B1B2-6FD186088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E928-74EE-42CE-A8E4-BE07E3585A3D}" type="datetimeFigureOut">
              <a:rPr lang="es-CL" smtClean="0"/>
              <a:t>23-04-2021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0AD36B2-9FF5-4688-A482-1D67CC09B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58973A-E01E-48D5-B08C-6CD6E51D5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B98DF-49C3-41E6-8B56-3CFF497074A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57588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73BD15-1AC4-4802-AF21-64BB2802A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A22346C-CDC2-4DA4-88B7-5F161C01E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D0D7401-D772-4F29-B976-738D749DCF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D840E5A-0A78-4800-8A63-ED7C953085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6D3F752-7691-411D-8C22-7A7CF0EDD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750AE55-1729-4C1F-B7D4-2F2C829A2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E928-74EE-42CE-A8E4-BE07E3585A3D}" type="datetimeFigureOut">
              <a:rPr lang="es-CL" smtClean="0"/>
              <a:t>23-04-2021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E0509A2-6166-4554-9F5F-76D8882FE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4E14A17-7F8C-4DBF-A6F4-A3B6D4C2F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B98DF-49C3-41E6-8B56-3CFF497074A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30148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C2034D-4BBB-4FCC-8BE0-3634E297F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65CBD03-83F9-4B9B-B152-D5BFBDA1E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E928-74EE-42CE-A8E4-BE07E3585A3D}" type="datetimeFigureOut">
              <a:rPr lang="es-CL" smtClean="0"/>
              <a:t>23-04-2021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CC89A6B-0DDC-445A-A450-A4213CDF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C257F80-146C-401F-A849-407AFF27B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B98DF-49C3-41E6-8B56-3CFF497074A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48397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F2DB315-4E99-4CF0-99BF-FFCBA1238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E928-74EE-42CE-A8E4-BE07E3585A3D}" type="datetimeFigureOut">
              <a:rPr lang="es-CL" smtClean="0"/>
              <a:t>23-04-2021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2554344-7DE7-4E01-9786-5F97DE141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C3B854F-0C2E-4657-A12B-087B1D206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B98DF-49C3-41E6-8B56-3CFF497074A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29078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AB8F13-8FB5-456D-B29B-77E352990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20AC29-53A7-4E1E-AF99-76F3470C3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2642B85-B3B8-4650-95DB-23CE6797D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7E905E1-DE79-402F-9B3D-E2C1489FB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E928-74EE-42CE-A8E4-BE07E3585A3D}" type="datetimeFigureOut">
              <a:rPr lang="es-CL" smtClean="0"/>
              <a:t>23-04-2021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5EADD14-5FF7-4D07-99F7-184C9C54F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5D5B385-A635-4DCD-9DCC-CF52EAB92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B98DF-49C3-41E6-8B56-3CFF497074A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63283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B92C1D-48AA-419F-BA88-EFC27B947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99294C7-0F6A-481E-846C-2ADB02EF40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84C94A1-60DF-4877-8624-0F5A39770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D3CBE71-1A16-434D-8F5C-D52C8ABA1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E928-74EE-42CE-A8E4-BE07E3585A3D}" type="datetimeFigureOut">
              <a:rPr lang="es-CL" smtClean="0"/>
              <a:t>23-04-2021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D210DF5-7EE8-44F4-9A46-693DF4D79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7F1B38A-0383-4E61-96D8-F245DC655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B98DF-49C3-41E6-8B56-3CFF497074A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54761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C23691A9-94A3-4705-8A19-7CCDE1318560}"/>
              </a:ext>
            </a:extLst>
          </p:cNvPr>
          <p:cNvSpPr txBox="1"/>
          <p:nvPr/>
        </p:nvSpPr>
        <p:spPr>
          <a:xfrm>
            <a:off x="0" y="6215746"/>
            <a:ext cx="2991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chemeClr val="tx1">
                    <a:lumMod val="50000"/>
                    <a:lumOff val="50000"/>
                  </a:schemeClr>
                </a:solidFill>
                <a:latin typeface="Interstate Condensed" pitchFamily="50" charset="0"/>
              </a:rPr>
              <a:t>Departamento de Informática Biomédica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C6F6D4E-4666-454B-886B-F8BAF1E6350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448800" y="6172200"/>
            <a:ext cx="2743200" cy="685800"/>
          </a:xfrm>
          <a:prstGeom prst="rect">
            <a:avLst/>
          </a:prstGeom>
        </p:spPr>
      </p:pic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B0A1B0B-4698-44DC-9A8F-74C553793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7877D74-0655-4631-9330-C3155E0D6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L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5D2BC6-E74A-4193-84FA-74F5E0280D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9E928-74EE-42CE-A8E4-BE07E3585A3D}" type="datetimeFigureOut">
              <a:rPr lang="es-CL" smtClean="0"/>
              <a:t>23-04-2021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82C990-7FE9-452E-8DF0-AACB29E40E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2F991A-7F98-478D-AA39-F49C5D5869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B98DF-49C3-41E6-8B56-3CFF497074A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39391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9292"/>
          </a:solidFill>
          <a:latin typeface="Interstate Condensed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stackshare.io/reddit/reddit" TargetMode="External"/><Relationship Id="rId13" Type="http://schemas.openxmlformats.org/officeDocument/2006/relationships/hyperlink" Target="https://github.com/mozilla-releng/services" TargetMode="External"/><Relationship Id="rId18" Type="http://schemas.openxmlformats.org/officeDocument/2006/relationships/hyperlink" Target="https://stackshare.io/engel80/apkg" TargetMode="External"/><Relationship Id="rId3" Type="http://schemas.openxmlformats.org/officeDocument/2006/relationships/hyperlink" Target="http://rackspace.com/" TargetMode="External"/><Relationship Id="rId21" Type="http://schemas.openxmlformats.org/officeDocument/2006/relationships/hyperlink" Target="https://github.com/rochacbruno/flask-powered" TargetMode="External"/><Relationship Id="rId7" Type="http://schemas.openxmlformats.org/officeDocument/2006/relationships/hyperlink" Target="https://stackshare.io/lyft/lyft" TargetMode="External"/><Relationship Id="rId12" Type="http://schemas.openxmlformats.org/officeDocument/2006/relationships/hyperlink" Target="https://github.com/mozilla/balrog" TargetMode="External"/><Relationship Id="rId17" Type="http://schemas.openxmlformats.org/officeDocument/2006/relationships/hyperlink" Target="https://stackshare.io/uber/partners-uber-com" TargetMode="External"/><Relationship Id="rId2" Type="http://schemas.openxmlformats.org/officeDocument/2006/relationships/hyperlink" Target="http://redhat.com/" TargetMode="External"/><Relationship Id="rId16" Type="http://schemas.openxmlformats.org/officeDocument/2006/relationships/hyperlink" Target="https://stackshare.io/teradata/teradata" TargetMode="External"/><Relationship Id="rId20" Type="http://schemas.openxmlformats.org/officeDocument/2006/relationships/hyperlink" Target="https://stackshare.io/flask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ythonanywhere.com/" TargetMode="External"/><Relationship Id="rId11" Type="http://schemas.openxmlformats.org/officeDocument/2006/relationships/hyperlink" Target="https://www.mozilla.org/" TargetMode="External"/><Relationship Id="rId5" Type="http://schemas.openxmlformats.org/officeDocument/2006/relationships/hyperlink" Target="https://medium.com/netflix-techblog/automation-as-a-service-introducing-scriptflask-17a8e4ad954b" TargetMode="External"/><Relationship Id="rId15" Type="http://schemas.openxmlformats.org/officeDocument/2006/relationships/hyperlink" Target="https://stackshare.io/patreon/patreon" TargetMode="External"/><Relationship Id="rId10" Type="http://schemas.openxmlformats.org/officeDocument/2006/relationships/hyperlink" Target="https://stackshare.io/mit/mit" TargetMode="External"/><Relationship Id="rId19" Type="http://schemas.openxmlformats.org/officeDocument/2006/relationships/hyperlink" Target="https://stackshare.io/nginx-inc/nginx-amplify" TargetMode="External"/><Relationship Id="rId4" Type="http://schemas.openxmlformats.org/officeDocument/2006/relationships/hyperlink" Target="http://airbnb.com/" TargetMode="External"/><Relationship Id="rId9" Type="http://schemas.openxmlformats.org/officeDocument/2006/relationships/hyperlink" Target="https://stackshare.io/mailgun/mailgun" TargetMode="External"/><Relationship Id="rId14" Type="http://schemas.openxmlformats.org/officeDocument/2006/relationships/hyperlink" Target="https://stackshare.io/hotjar/hotjar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7CA523-6584-4DF1-9224-574BDECE9C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Workshop: Aplicaciones web en Python/</a:t>
            </a:r>
            <a:r>
              <a:rPr lang="es-CL" dirty="0" err="1"/>
              <a:t>Flask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3EA021-5568-451B-AB40-F427683AAB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/>
              <a:t>Jaime de los Hoyos M.</a:t>
            </a:r>
          </a:p>
          <a:p>
            <a:r>
              <a:rPr lang="es-CL" dirty="0"/>
              <a:t>23 de abril de 2021</a:t>
            </a:r>
          </a:p>
        </p:txBody>
      </p:sp>
    </p:spTree>
    <p:extLst>
      <p:ext uri="{BB962C8B-B14F-4D97-AF65-F5344CB8AC3E}">
        <p14:creationId xmlns:p14="http://schemas.microsoft.com/office/powerpoint/2010/main" val="3442193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FE42B6-7ECB-42FC-A7B7-E1466CC26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/>
          <a:p>
            <a:r>
              <a:rPr lang="es-CL" dirty="0"/>
              <a:t>¿Qué es </a:t>
            </a:r>
            <a:r>
              <a:rPr lang="es-CL" dirty="0" err="1"/>
              <a:t>Flask</a:t>
            </a:r>
            <a:r>
              <a:rPr lang="es-CL" dirty="0"/>
              <a:t>?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08FE3B2-E6A3-4160-BCBC-3D091D1291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5335570"/>
            <a:ext cx="3932237" cy="533417"/>
          </a:xfrm>
        </p:spPr>
        <p:txBody>
          <a:bodyPr>
            <a:normAutofit/>
          </a:bodyPr>
          <a:lstStyle/>
          <a:p>
            <a:r>
              <a:rPr lang="en-US" dirty="0"/>
              <a:t>https://flask.palletsprojects.com/en/1.1.x/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47FED07F-3433-4C59-AB35-9DABB80306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6123848"/>
              </p:ext>
            </p:extLst>
          </p:nvPr>
        </p:nvGraphicFramePr>
        <p:xfrm>
          <a:off x="5183188" y="987425"/>
          <a:ext cx="61722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8" name="Picture 4" descr="Flask: web development, one drop at a time">
            <a:extLst>
              <a:ext uri="{FF2B5EF4-FFF2-40B4-BE49-F238E27FC236}">
                <a16:creationId xmlns:a16="http://schemas.microsoft.com/office/drawing/2014/main" id="{F7D97761-FDEE-4763-9EBD-20ACFDB6B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418" y="2770499"/>
            <a:ext cx="3990975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3572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F485B-B20C-403D-8B6E-57AED4747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s-CL" dirty="0"/>
              <a:t>¿Qué NO incluye?</a:t>
            </a:r>
          </a:p>
        </p:txBody>
      </p:sp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39807787-1265-417B-98B5-85A2F8AD53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6295834"/>
              </p:ext>
            </p:extLst>
          </p:nvPr>
        </p:nvGraphicFramePr>
        <p:xfrm>
          <a:off x="838200" y="1924050"/>
          <a:ext cx="10515600" cy="4252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Imagen 6">
            <a:extLst>
              <a:ext uri="{FF2B5EF4-FFF2-40B4-BE49-F238E27FC236}">
                <a16:creationId xmlns:a16="http://schemas.microsoft.com/office/drawing/2014/main" id="{ADF82BC5-0CF3-4C78-ACBE-92AC5EF918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5492" y="4939070"/>
            <a:ext cx="3810532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145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F5E769-574F-4FC1-A56E-436B8062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¿Quiénes usan </a:t>
            </a:r>
            <a:r>
              <a:rPr lang="es-CL" dirty="0" err="1"/>
              <a:t>Flask</a:t>
            </a:r>
            <a:r>
              <a:rPr lang="es-CL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4554EC-7F27-4816-867B-6FE463867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4050"/>
            <a:ext cx="5147821" cy="4252912"/>
          </a:xfrm>
        </p:spPr>
        <p:txBody>
          <a:bodyPr>
            <a:normAutofit fontScale="85000" lnSpcReduction="20000"/>
          </a:bodyPr>
          <a:lstStyle/>
          <a:p>
            <a:pPr>
              <a:buClr>
                <a:schemeClr val="tx1"/>
              </a:buClr>
            </a:pPr>
            <a:r>
              <a:rPr lang="es-CL" b="0" i="0" u="none" strike="noStrike" dirty="0">
                <a:solidFill>
                  <a:srgbClr val="C9D1D9"/>
                </a:solidFill>
                <a:effectLst/>
                <a:latin typeface="-apple-system"/>
                <a:hlinkClick r:id="rId2"/>
              </a:rPr>
              <a:t>Red </a:t>
            </a:r>
            <a:r>
              <a:rPr lang="es-CL" b="0" i="0" u="none" strike="noStrike" dirty="0" err="1">
                <a:solidFill>
                  <a:srgbClr val="C9D1D9"/>
                </a:solidFill>
                <a:effectLst/>
                <a:latin typeface="-apple-system"/>
                <a:hlinkClick r:id="rId2"/>
              </a:rPr>
              <a:t>Hat</a:t>
            </a:r>
            <a:endParaRPr lang="es-CL" b="0" i="0" dirty="0">
              <a:solidFill>
                <a:srgbClr val="C9D1D9"/>
              </a:solidFill>
              <a:effectLst/>
              <a:latin typeface="-apple-system"/>
            </a:endParaRPr>
          </a:p>
          <a:p>
            <a:pPr lvl="1">
              <a:buClr>
                <a:schemeClr val="tx1"/>
              </a:buClr>
            </a:pPr>
            <a:r>
              <a:rPr lang="es-CL" b="0" i="0" dirty="0">
                <a:solidFill>
                  <a:schemeClr val="tx1"/>
                </a:solidFill>
                <a:effectLst/>
                <a:latin typeface="-apple-system"/>
              </a:rPr>
              <a:t>Fedora en su infraestructura de </a:t>
            </a:r>
            <a:r>
              <a:rPr lang="es-CL" b="0" i="0" dirty="0" err="1">
                <a:solidFill>
                  <a:schemeClr val="tx1"/>
                </a:solidFill>
                <a:effectLst/>
                <a:latin typeface="-apple-system"/>
              </a:rPr>
              <a:t>pagure</a:t>
            </a:r>
            <a:r>
              <a:rPr lang="es-CL" b="0" i="0" dirty="0">
                <a:solidFill>
                  <a:schemeClr val="tx1"/>
                </a:solidFill>
                <a:effectLst/>
                <a:latin typeface="-apple-system"/>
              </a:rPr>
              <a:t>, </a:t>
            </a:r>
            <a:r>
              <a:rPr lang="es-CL" b="0" i="0" dirty="0" err="1">
                <a:solidFill>
                  <a:schemeClr val="tx1"/>
                </a:solidFill>
                <a:effectLst/>
                <a:latin typeface="-apple-system"/>
              </a:rPr>
              <a:t>Openstack</a:t>
            </a:r>
            <a:r>
              <a:rPr lang="es-CL" b="0" i="0" dirty="0">
                <a:solidFill>
                  <a:schemeClr val="tx1"/>
                </a:solidFill>
                <a:effectLst/>
                <a:latin typeface="-apple-system"/>
              </a:rPr>
              <a:t>, </a:t>
            </a:r>
            <a:r>
              <a:rPr lang="es-CL" b="0" i="0" dirty="0" err="1">
                <a:solidFill>
                  <a:schemeClr val="tx1"/>
                </a:solidFill>
                <a:effectLst/>
                <a:latin typeface="-apple-system"/>
              </a:rPr>
              <a:t>Beaker</a:t>
            </a:r>
            <a:r>
              <a:rPr lang="es-CL" b="0" i="0" dirty="0">
                <a:solidFill>
                  <a:schemeClr val="tx1"/>
                </a:solidFill>
                <a:effectLst/>
                <a:latin typeface="-apple-system"/>
              </a:rPr>
              <a:t>, </a:t>
            </a:r>
            <a:r>
              <a:rPr lang="es-CL" b="0" i="0" dirty="0" err="1">
                <a:solidFill>
                  <a:schemeClr val="tx1"/>
                </a:solidFill>
                <a:effectLst/>
                <a:latin typeface="-apple-system"/>
              </a:rPr>
              <a:t>Bodhi</a:t>
            </a:r>
            <a:r>
              <a:rPr lang="es-CL" b="0" i="0" dirty="0">
                <a:solidFill>
                  <a:schemeClr val="tx1"/>
                </a:solidFill>
                <a:effectLst/>
                <a:latin typeface="-apple-system"/>
              </a:rPr>
              <a:t>, Openshift.io, Ansible (</a:t>
            </a:r>
            <a:r>
              <a:rPr lang="es-CL" b="0" i="0" dirty="0" err="1">
                <a:solidFill>
                  <a:schemeClr val="tx1"/>
                </a:solidFill>
                <a:effectLst/>
                <a:latin typeface="-apple-system"/>
              </a:rPr>
              <a:t>Jinja</a:t>
            </a:r>
            <a:r>
              <a:rPr lang="es-CL" b="0" i="0" dirty="0">
                <a:solidFill>
                  <a:schemeClr val="tx1"/>
                </a:solidFill>
                <a:effectLst/>
                <a:latin typeface="-apple-system"/>
              </a:rPr>
              <a:t>), fedoralovespython.org y muchas herramientas y </a:t>
            </a:r>
            <a:r>
              <a:rPr lang="es-CL" b="0" i="0" dirty="0" err="1">
                <a:solidFill>
                  <a:schemeClr val="tx1"/>
                </a:solidFill>
                <a:effectLst/>
                <a:latin typeface="-apple-system"/>
              </a:rPr>
              <a:t>APIs</a:t>
            </a:r>
            <a:r>
              <a:rPr lang="es-CL" b="0" i="0" dirty="0">
                <a:solidFill>
                  <a:schemeClr val="tx1"/>
                </a:solidFill>
                <a:effectLst/>
                <a:latin typeface="-apple-system"/>
              </a:rPr>
              <a:t> internas</a:t>
            </a:r>
          </a:p>
          <a:p>
            <a:pPr>
              <a:buClr>
                <a:schemeClr val="tx1"/>
              </a:buClr>
            </a:pPr>
            <a:r>
              <a:rPr lang="es-CL" b="0" i="0" u="none" strike="noStrike" dirty="0" err="1">
                <a:solidFill>
                  <a:srgbClr val="C9D1D9"/>
                </a:solidFill>
                <a:effectLst/>
                <a:latin typeface="-apple-system"/>
                <a:hlinkClick r:id="rId3"/>
              </a:rPr>
              <a:t>Rackspace</a:t>
            </a:r>
            <a:endParaRPr lang="es-CL" b="0" i="0" dirty="0">
              <a:solidFill>
                <a:srgbClr val="C9D1D9"/>
              </a:solidFill>
              <a:effectLst/>
              <a:latin typeface="-apple-system"/>
            </a:endParaRPr>
          </a:p>
          <a:p>
            <a:pPr>
              <a:buClr>
                <a:schemeClr val="tx1"/>
              </a:buClr>
            </a:pPr>
            <a:r>
              <a:rPr lang="es-CL" b="0" i="0" u="none" strike="noStrike" dirty="0">
                <a:solidFill>
                  <a:srgbClr val="C9D1D9"/>
                </a:solidFill>
                <a:effectLst/>
                <a:latin typeface="-apple-system"/>
                <a:hlinkClick r:id="rId4"/>
              </a:rPr>
              <a:t>Airbnb</a:t>
            </a:r>
            <a:endParaRPr lang="es-CL" b="0" i="0" dirty="0">
              <a:solidFill>
                <a:srgbClr val="C9D1D9"/>
              </a:solidFill>
              <a:effectLst/>
              <a:latin typeface="-apple-system"/>
            </a:endParaRPr>
          </a:p>
          <a:p>
            <a:pPr lvl="1">
              <a:buClr>
                <a:schemeClr val="tx1"/>
              </a:buClr>
            </a:pPr>
            <a:r>
              <a:rPr lang="es-CL" b="0" i="0" dirty="0" err="1">
                <a:solidFill>
                  <a:schemeClr val="tx1"/>
                </a:solidFill>
                <a:effectLst/>
                <a:latin typeface="-apple-system"/>
              </a:rPr>
              <a:t>Airflow</a:t>
            </a:r>
            <a:endParaRPr lang="es-CL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>
              <a:buClr>
                <a:schemeClr val="tx1"/>
              </a:buClr>
            </a:pPr>
            <a:r>
              <a:rPr lang="es-CL" b="0" i="0" u="none" strike="noStrike" dirty="0">
                <a:solidFill>
                  <a:srgbClr val="C9D1D9"/>
                </a:solidFill>
                <a:effectLst/>
                <a:latin typeface="-apple-system"/>
                <a:hlinkClick r:id="rId5"/>
              </a:rPr>
              <a:t>Netflix</a:t>
            </a:r>
            <a:endParaRPr lang="es-CL" b="0" i="0" dirty="0">
              <a:solidFill>
                <a:srgbClr val="C9D1D9"/>
              </a:solidFill>
              <a:effectLst/>
              <a:latin typeface="-apple-system"/>
            </a:endParaRPr>
          </a:p>
          <a:p>
            <a:pPr>
              <a:buClr>
                <a:schemeClr val="tx1"/>
              </a:buClr>
            </a:pPr>
            <a:r>
              <a:rPr lang="es-CL" b="0" i="0" u="none" strike="noStrike" dirty="0" err="1">
                <a:solidFill>
                  <a:srgbClr val="C9D1D9"/>
                </a:solidFill>
                <a:effectLst/>
                <a:latin typeface="-apple-system"/>
                <a:hlinkClick r:id="rId6"/>
              </a:rPr>
              <a:t>PythonAnywhere</a:t>
            </a:r>
            <a:endParaRPr lang="es-CL" b="0" i="0" dirty="0">
              <a:solidFill>
                <a:srgbClr val="C9D1D9"/>
              </a:solidFill>
              <a:effectLst/>
              <a:latin typeface="-apple-system"/>
            </a:endParaRPr>
          </a:p>
          <a:p>
            <a:pPr>
              <a:buClr>
                <a:schemeClr val="tx1"/>
              </a:buClr>
            </a:pPr>
            <a:r>
              <a:rPr lang="es-CL" b="0" i="0" u="none" strike="noStrike" dirty="0">
                <a:solidFill>
                  <a:srgbClr val="C9D1D9"/>
                </a:solidFill>
                <a:effectLst/>
                <a:latin typeface="-apple-system"/>
                <a:hlinkClick r:id="rId7"/>
              </a:rPr>
              <a:t>Lyft</a:t>
            </a:r>
            <a:endParaRPr lang="es-CL" b="0" i="0" dirty="0">
              <a:solidFill>
                <a:srgbClr val="C9D1D9"/>
              </a:solidFill>
              <a:effectLst/>
              <a:latin typeface="-apple-system"/>
            </a:endParaRPr>
          </a:p>
          <a:p>
            <a:pPr>
              <a:buClr>
                <a:schemeClr val="tx1"/>
              </a:buClr>
            </a:pPr>
            <a:r>
              <a:rPr lang="es-CL" b="0" i="0" u="none" strike="noStrike" dirty="0">
                <a:solidFill>
                  <a:srgbClr val="C9D1D9"/>
                </a:solidFill>
                <a:effectLst/>
                <a:latin typeface="-apple-system"/>
                <a:hlinkClick r:id="rId8"/>
              </a:rPr>
              <a:t>Reddit</a:t>
            </a:r>
            <a:endParaRPr lang="es-CL" b="0" i="0" dirty="0">
              <a:solidFill>
                <a:srgbClr val="C9D1D9"/>
              </a:solidFill>
              <a:effectLst/>
              <a:latin typeface="-apple-system"/>
            </a:endParaRPr>
          </a:p>
          <a:p>
            <a:pPr>
              <a:buClr>
                <a:schemeClr val="tx1"/>
              </a:buClr>
            </a:pPr>
            <a:r>
              <a:rPr lang="es-CL" b="0" i="0" u="none" strike="noStrike" dirty="0" err="1">
                <a:solidFill>
                  <a:srgbClr val="C9D1D9"/>
                </a:solidFill>
                <a:effectLst/>
                <a:latin typeface="-apple-system"/>
                <a:hlinkClick r:id="rId9"/>
              </a:rPr>
              <a:t>Mailgun</a:t>
            </a:r>
            <a:endParaRPr lang="es-CL" b="0" i="0" dirty="0">
              <a:solidFill>
                <a:srgbClr val="C9D1D9"/>
              </a:solidFill>
              <a:effectLst/>
              <a:latin typeface="-apple-system"/>
            </a:endParaRPr>
          </a:p>
          <a:p>
            <a:endParaRPr lang="es-CL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4F7CB3B9-E877-4980-8878-5A156E9FEDD3}"/>
              </a:ext>
            </a:extLst>
          </p:cNvPr>
          <p:cNvSpPr txBox="1">
            <a:spLocks/>
          </p:cNvSpPr>
          <p:nvPr/>
        </p:nvSpPr>
        <p:spPr>
          <a:xfrm>
            <a:off x="6227978" y="1924050"/>
            <a:ext cx="5147821" cy="425291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s-CL" dirty="0">
                <a:solidFill>
                  <a:srgbClr val="C9D1D9"/>
                </a:solidFill>
                <a:latin typeface="-apple-system"/>
                <a:hlinkClick r:id="rId10"/>
              </a:rPr>
              <a:t>MIT</a:t>
            </a:r>
            <a:endParaRPr lang="es-CL" dirty="0">
              <a:solidFill>
                <a:srgbClr val="C9D1D9"/>
              </a:solidFill>
              <a:latin typeface="-apple-system"/>
            </a:endParaRPr>
          </a:p>
          <a:p>
            <a:pPr>
              <a:buClr>
                <a:schemeClr val="tx1"/>
              </a:buClr>
            </a:pPr>
            <a:r>
              <a:rPr lang="es-CL" dirty="0">
                <a:solidFill>
                  <a:srgbClr val="C9D1D9"/>
                </a:solidFill>
                <a:latin typeface="-apple-system"/>
                <a:hlinkClick r:id="rId11"/>
              </a:rPr>
              <a:t>Mozilla</a:t>
            </a:r>
            <a:endParaRPr lang="es-CL" dirty="0">
              <a:solidFill>
                <a:srgbClr val="C9D1D9"/>
              </a:solidFill>
              <a:latin typeface="-apple-system"/>
            </a:endParaRPr>
          </a:p>
          <a:p>
            <a:pPr marL="742950" lvl="1" indent="-285750">
              <a:buClr>
                <a:schemeClr val="tx1"/>
              </a:buClr>
            </a:pPr>
            <a:r>
              <a:rPr lang="es-CL" dirty="0" err="1">
                <a:solidFill>
                  <a:srgbClr val="C9D1D9"/>
                </a:solidFill>
                <a:latin typeface="-apple-system"/>
                <a:hlinkClick r:id="rId12"/>
              </a:rPr>
              <a:t>Balrog</a:t>
            </a:r>
            <a:r>
              <a:rPr lang="es-CL" dirty="0">
                <a:solidFill>
                  <a:srgbClr val="C9D1D9"/>
                </a:solidFill>
                <a:latin typeface="-apple-system"/>
                <a:hlinkClick r:id="rId12"/>
              </a:rPr>
              <a:t> (</a:t>
            </a:r>
            <a:r>
              <a:rPr lang="es-CL" dirty="0" err="1">
                <a:solidFill>
                  <a:srgbClr val="C9D1D9"/>
                </a:solidFill>
                <a:latin typeface="-apple-system"/>
                <a:hlinkClick r:id="rId12"/>
              </a:rPr>
              <a:t>Application</a:t>
            </a:r>
            <a:r>
              <a:rPr lang="es-CL" dirty="0">
                <a:solidFill>
                  <a:srgbClr val="C9D1D9"/>
                </a:solidFill>
                <a:latin typeface="-apple-system"/>
                <a:hlinkClick r:id="rId12"/>
              </a:rPr>
              <a:t> </a:t>
            </a:r>
            <a:r>
              <a:rPr lang="es-CL" dirty="0" err="1">
                <a:solidFill>
                  <a:srgbClr val="C9D1D9"/>
                </a:solidFill>
                <a:latin typeface="-apple-system"/>
                <a:hlinkClick r:id="rId12"/>
              </a:rPr>
              <a:t>Update</a:t>
            </a:r>
            <a:r>
              <a:rPr lang="es-CL" dirty="0">
                <a:solidFill>
                  <a:srgbClr val="C9D1D9"/>
                </a:solidFill>
                <a:latin typeface="-apple-system"/>
                <a:hlinkClick r:id="rId12"/>
              </a:rPr>
              <a:t> </a:t>
            </a:r>
            <a:r>
              <a:rPr lang="es-CL" dirty="0" err="1">
                <a:solidFill>
                  <a:srgbClr val="C9D1D9"/>
                </a:solidFill>
                <a:latin typeface="-apple-system"/>
                <a:hlinkClick r:id="rId12"/>
              </a:rPr>
              <a:t>Service</a:t>
            </a:r>
            <a:r>
              <a:rPr lang="es-CL" dirty="0">
                <a:solidFill>
                  <a:srgbClr val="C9D1D9"/>
                </a:solidFill>
                <a:latin typeface="-apple-system"/>
                <a:hlinkClick r:id="rId12"/>
              </a:rPr>
              <a:t>)</a:t>
            </a:r>
            <a:r>
              <a:rPr lang="es-CL" dirty="0">
                <a:solidFill>
                  <a:srgbClr val="C9D1D9"/>
                </a:solidFill>
                <a:latin typeface="-apple-system"/>
              </a:rPr>
              <a:t>, </a:t>
            </a:r>
            <a:r>
              <a:rPr lang="es-CL" dirty="0" err="1">
                <a:solidFill>
                  <a:srgbClr val="C9D1D9"/>
                </a:solidFill>
                <a:latin typeface="-apple-system"/>
                <a:hlinkClick r:id="rId13"/>
              </a:rPr>
              <a:t>Release</a:t>
            </a:r>
            <a:r>
              <a:rPr lang="es-CL" dirty="0">
                <a:solidFill>
                  <a:srgbClr val="C9D1D9"/>
                </a:solidFill>
                <a:latin typeface="-apple-system"/>
                <a:hlinkClick r:id="rId13"/>
              </a:rPr>
              <a:t> </a:t>
            </a:r>
            <a:r>
              <a:rPr lang="es-CL" dirty="0" err="1">
                <a:solidFill>
                  <a:srgbClr val="C9D1D9"/>
                </a:solidFill>
                <a:latin typeface="-apple-system"/>
                <a:hlinkClick r:id="rId13"/>
              </a:rPr>
              <a:t>Engineering</a:t>
            </a:r>
            <a:r>
              <a:rPr lang="es-CL" dirty="0">
                <a:solidFill>
                  <a:srgbClr val="C9D1D9"/>
                </a:solidFill>
                <a:latin typeface="-apple-system"/>
                <a:hlinkClick r:id="rId13"/>
              </a:rPr>
              <a:t> </a:t>
            </a:r>
            <a:r>
              <a:rPr lang="es-CL" dirty="0" err="1">
                <a:solidFill>
                  <a:srgbClr val="C9D1D9"/>
                </a:solidFill>
                <a:latin typeface="-apple-system"/>
                <a:hlinkClick r:id="rId13"/>
              </a:rPr>
              <a:t>Services</a:t>
            </a:r>
            <a:r>
              <a:rPr lang="es-CL" dirty="0">
                <a:solidFill>
                  <a:srgbClr val="C9D1D9"/>
                </a:solidFill>
                <a:latin typeface="-apple-system"/>
              </a:rPr>
              <a:t> </a:t>
            </a:r>
            <a:r>
              <a:rPr lang="es-CL" dirty="0">
                <a:solidFill>
                  <a:schemeClr val="tx1"/>
                </a:solidFill>
                <a:latin typeface="-apple-system"/>
              </a:rPr>
              <a:t>y otras herramientas y </a:t>
            </a:r>
            <a:r>
              <a:rPr lang="es-CL" dirty="0" err="1">
                <a:solidFill>
                  <a:schemeClr val="tx1"/>
                </a:solidFill>
                <a:latin typeface="-apple-system"/>
              </a:rPr>
              <a:t>APIs</a:t>
            </a:r>
            <a:endParaRPr lang="es-CL" dirty="0">
              <a:solidFill>
                <a:schemeClr val="tx1"/>
              </a:solidFill>
              <a:latin typeface="-apple-system"/>
            </a:endParaRPr>
          </a:p>
          <a:p>
            <a:pPr>
              <a:buClr>
                <a:schemeClr val="tx1"/>
              </a:buClr>
            </a:pPr>
            <a:r>
              <a:rPr lang="es-CL" dirty="0" err="1">
                <a:solidFill>
                  <a:srgbClr val="C9D1D9"/>
                </a:solidFill>
                <a:latin typeface="-apple-system"/>
                <a:hlinkClick r:id="rId14"/>
              </a:rPr>
              <a:t>Hotjar</a:t>
            </a:r>
            <a:endParaRPr lang="es-CL" dirty="0">
              <a:solidFill>
                <a:srgbClr val="C9D1D9"/>
              </a:solidFill>
              <a:latin typeface="-apple-system"/>
            </a:endParaRPr>
          </a:p>
          <a:p>
            <a:pPr>
              <a:buClr>
                <a:schemeClr val="tx1"/>
              </a:buClr>
            </a:pPr>
            <a:r>
              <a:rPr lang="es-CL" dirty="0" err="1">
                <a:solidFill>
                  <a:srgbClr val="C9D1D9"/>
                </a:solidFill>
                <a:latin typeface="-apple-system"/>
                <a:hlinkClick r:id="rId15"/>
              </a:rPr>
              <a:t>Patreon</a:t>
            </a:r>
            <a:endParaRPr lang="es-CL" dirty="0">
              <a:solidFill>
                <a:srgbClr val="C9D1D9"/>
              </a:solidFill>
              <a:latin typeface="-apple-system"/>
            </a:endParaRPr>
          </a:p>
          <a:p>
            <a:pPr>
              <a:buClr>
                <a:schemeClr val="tx1"/>
              </a:buClr>
            </a:pPr>
            <a:r>
              <a:rPr lang="es-CL" dirty="0">
                <a:solidFill>
                  <a:srgbClr val="C9D1D9"/>
                </a:solidFill>
                <a:latin typeface="-apple-system"/>
                <a:hlinkClick r:id="rId16"/>
              </a:rPr>
              <a:t>Teradata</a:t>
            </a:r>
            <a:endParaRPr lang="es-CL" dirty="0">
              <a:solidFill>
                <a:srgbClr val="C9D1D9"/>
              </a:solidFill>
              <a:latin typeface="-apple-system"/>
            </a:endParaRPr>
          </a:p>
          <a:p>
            <a:pPr>
              <a:buClr>
                <a:schemeClr val="tx1"/>
              </a:buClr>
            </a:pPr>
            <a:r>
              <a:rPr lang="es-CL" dirty="0">
                <a:solidFill>
                  <a:srgbClr val="C9D1D9"/>
                </a:solidFill>
                <a:latin typeface="-apple-system"/>
                <a:hlinkClick r:id="rId17"/>
              </a:rPr>
              <a:t>Uber</a:t>
            </a:r>
            <a:endParaRPr lang="es-CL" dirty="0">
              <a:solidFill>
                <a:srgbClr val="C9D1D9"/>
              </a:solidFill>
              <a:latin typeface="-apple-system"/>
            </a:endParaRPr>
          </a:p>
          <a:p>
            <a:pPr>
              <a:buClr>
                <a:schemeClr val="tx1"/>
              </a:buClr>
            </a:pPr>
            <a:r>
              <a:rPr lang="es-CL" dirty="0">
                <a:solidFill>
                  <a:srgbClr val="C9D1D9"/>
                </a:solidFill>
                <a:latin typeface="-apple-system"/>
                <a:hlinkClick r:id="rId18"/>
              </a:rPr>
              <a:t>Samsung</a:t>
            </a:r>
            <a:endParaRPr lang="es-CL" dirty="0">
              <a:solidFill>
                <a:srgbClr val="C9D1D9"/>
              </a:solidFill>
              <a:latin typeface="-apple-system"/>
            </a:endParaRPr>
          </a:p>
          <a:p>
            <a:pPr>
              <a:buClr>
                <a:schemeClr val="tx1"/>
              </a:buClr>
            </a:pPr>
            <a:r>
              <a:rPr lang="es-CL" dirty="0" err="1">
                <a:solidFill>
                  <a:srgbClr val="C9D1D9"/>
                </a:solidFill>
                <a:latin typeface="-apple-system"/>
                <a:hlinkClick r:id="rId19"/>
              </a:rPr>
              <a:t>Nginx</a:t>
            </a:r>
            <a:endParaRPr lang="es-CL" dirty="0">
              <a:solidFill>
                <a:srgbClr val="C9D1D9"/>
              </a:solidFill>
              <a:latin typeface="-apple-system"/>
            </a:endParaRPr>
          </a:p>
          <a:p>
            <a:pPr>
              <a:buClr>
                <a:schemeClr val="tx1"/>
              </a:buClr>
            </a:pPr>
            <a:r>
              <a:rPr lang="es-CL" dirty="0">
                <a:solidFill>
                  <a:schemeClr val="tx1"/>
                </a:solidFill>
                <a:latin typeface="-apple-system"/>
              </a:rPr>
              <a:t>1.5k compañías más en </a:t>
            </a:r>
            <a:r>
              <a:rPr lang="es-CL" dirty="0">
                <a:solidFill>
                  <a:srgbClr val="C9D1D9"/>
                </a:solidFill>
                <a:latin typeface="-apple-system"/>
                <a:hlinkClick r:id="rId20"/>
              </a:rPr>
              <a:t>https://stackshare.io/flask/</a:t>
            </a:r>
            <a:endParaRPr lang="es-CL" dirty="0">
              <a:solidFill>
                <a:srgbClr val="C9D1D9"/>
              </a:solidFill>
              <a:latin typeface="-apple-system"/>
            </a:endParaRPr>
          </a:p>
          <a:p>
            <a:endParaRPr lang="es-CL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D6ED627-6A77-46D4-801E-F13E9DE575B5}"/>
              </a:ext>
            </a:extLst>
          </p:cNvPr>
          <p:cNvSpPr txBox="1"/>
          <p:nvPr/>
        </p:nvSpPr>
        <p:spPr>
          <a:xfrm>
            <a:off x="3120272" y="6308209"/>
            <a:ext cx="5601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i="1" dirty="0"/>
              <a:t>Fuente: </a:t>
            </a:r>
            <a:r>
              <a:rPr lang="es-CL" dirty="0">
                <a:hlinkClick r:id="rId21"/>
              </a:rPr>
              <a:t>https://github.com/rochacbruno/flask-powered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625798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E4F766-D535-47A4-9C88-A6672A751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¿Qué haremos hoy?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E04B1F-4DE5-4033-93BF-2592EA4BB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4050"/>
            <a:ext cx="7410855" cy="4252912"/>
          </a:xfrm>
        </p:spPr>
        <p:txBody>
          <a:bodyPr/>
          <a:lstStyle/>
          <a:p>
            <a:r>
              <a:rPr lang="es-CL" dirty="0"/>
              <a:t>Creación de un entorno virtual</a:t>
            </a:r>
          </a:p>
          <a:p>
            <a:r>
              <a:rPr lang="es-CL" dirty="0"/>
              <a:t>Instalación de dependencias</a:t>
            </a:r>
          </a:p>
          <a:p>
            <a:r>
              <a:rPr lang="es-CL" dirty="0"/>
              <a:t>Obligado “Hola, mundo!”</a:t>
            </a:r>
          </a:p>
          <a:p>
            <a:r>
              <a:rPr lang="es-CL" dirty="0"/>
              <a:t>Uso de plantillas</a:t>
            </a:r>
          </a:p>
          <a:p>
            <a:r>
              <a:rPr lang="es-CL" dirty="0"/>
              <a:t>Manejo de formularios</a:t>
            </a:r>
          </a:p>
          <a:p>
            <a:r>
              <a:rPr lang="es-CL" dirty="0"/>
              <a:t>Traspaso de variables entre </a:t>
            </a:r>
            <a:r>
              <a:rPr lang="es-CL" dirty="0" err="1"/>
              <a:t>Flask</a:t>
            </a:r>
            <a:r>
              <a:rPr lang="es-CL" dirty="0"/>
              <a:t> y plantillas</a:t>
            </a:r>
          </a:p>
          <a:p>
            <a:r>
              <a:rPr lang="es-CL" dirty="0"/>
              <a:t>¡“</a:t>
            </a:r>
            <a:r>
              <a:rPr lang="es-CL" dirty="0" err="1"/>
              <a:t>Containerizando</a:t>
            </a:r>
            <a:r>
              <a:rPr lang="es-CL" dirty="0"/>
              <a:t>” todas las cosas!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8ABC2E3-4377-4CB2-9ED2-F1439E2D3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9720" y="3779044"/>
            <a:ext cx="2774511" cy="2079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69971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CA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 CAS" id="{3139A21D-8B7B-4345-9D99-FDC6FCDDA340}" vid="{9B7854B7-B325-42F6-BABE-3CDABFC3A783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CAS</Template>
  <TotalTime>20</TotalTime>
  <Words>241</Words>
  <Application>Microsoft Office PowerPoint</Application>
  <PresentationFormat>Panorámica</PresentationFormat>
  <Paragraphs>50</Paragraphs>
  <Slides>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-apple-system</vt:lpstr>
      <vt:lpstr>Arial</vt:lpstr>
      <vt:lpstr>Calibri</vt:lpstr>
      <vt:lpstr>Interstate Condensed</vt:lpstr>
      <vt:lpstr>Tema CAS</vt:lpstr>
      <vt:lpstr>Workshop: Aplicaciones web en Python/Flask</vt:lpstr>
      <vt:lpstr>¿Qué es Flask?</vt:lpstr>
      <vt:lpstr>¿Qué NO incluye?</vt:lpstr>
      <vt:lpstr>¿Quiénes usan Flask?</vt:lpstr>
      <vt:lpstr>¿Qué haremos hoy?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Workshop: Aplicaciones web en Python/Flask</dc:title>
  <dc:creator>Jaime de los Hoyos</dc:creator>
  <cp:lastModifiedBy>Jaime de los Hoyos</cp:lastModifiedBy>
  <cp:revision>7</cp:revision>
  <dcterms:created xsi:type="dcterms:W3CDTF">2021-04-23T12:51:13Z</dcterms:created>
  <dcterms:modified xsi:type="dcterms:W3CDTF">2021-04-23T13:30:07Z</dcterms:modified>
</cp:coreProperties>
</file>