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266" r:id="rId39"/>
    <p:sldId id="269" r:id="rId40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sia" initials="" lastIdx="1" clrIdx="0"/>
  <p:cmAuthor id="1" name="Wanat Barbara" initials="WB" lastIdx="4" clrIdx="1"/>
  <p:cmAuthor id="2" name="Marcin Ostrowski" initials="MO" lastIdx="2" clrIdx="2"/>
  <p:cmAuthor id="3" name="Ściesiek Aneta" initials="ŚA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8C1"/>
    <a:srgbClr val="FFBDBD"/>
    <a:srgbClr val="FF9999"/>
    <a:srgbClr val="FF7C80"/>
    <a:srgbClr val="337AFB"/>
    <a:srgbClr val="3F82FB"/>
    <a:srgbClr val="6298FC"/>
    <a:srgbClr val="055CF9"/>
    <a:srgbClr val="A7A7A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9878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9" d="100"/>
          <a:sy n="99" d="100"/>
        </p:scale>
        <p:origin x="-2400" y="-5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sz="1000" dirty="0"/>
              <a:t>Asseco Poland S.A.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D9CF-951F-4DB7-A66F-C025D3B84BF9}" type="datetimeFigureOut">
              <a:rPr lang="pl-PL" sz="1000" smtClean="0"/>
              <a:pPr/>
              <a:t>21.08.2017</a:t>
            </a:fld>
            <a:endParaRPr lang="pl-PL" sz="10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sz="1000" dirty="0">
                <a:solidFill>
                  <a:srgbClr val="58595B"/>
                </a:solidFill>
              </a:rPr>
              <a:t>www.asseco.com/pl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1098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C140-D6D2-468F-97D6-897500CBF34B}" type="slidenum">
              <a:rPr lang="pl-PL" sz="900" smtClean="0"/>
              <a:pPr/>
              <a:t>‹#›</a:t>
            </a:fld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117978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pl-PL"/>
              <a:t>Asseco Poland S.A.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4CEB447A-91AE-4BEF-8DAE-D1B3BDF93E14}" type="datetimeFigureOut">
              <a:rPr lang="pl-PL" smtClean="0"/>
              <a:pPr/>
              <a:t>21.08.2017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606" y="4714876"/>
            <a:ext cx="5438464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pl-PL"/>
              <a:t>www.asseco.com/pl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1098" y="9428164"/>
            <a:ext cx="294495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C127573-7ADF-411A-9B23-EA9E8B4CF7A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30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Event</a:t>
            </a:r>
            <a:r>
              <a:rPr lang="pl-PL" dirty="0" smtClean="0"/>
              <a:t> system –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click</a:t>
            </a:r>
            <a:r>
              <a:rPr lang="pl-PL" dirty="0" smtClean="0"/>
              <a:t> </a:t>
            </a:r>
            <a:r>
              <a:rPr lang="pl-PL" dirty="0" err="1" smtClean="0"/>
              <a:t>somewhere</a:t>
            </a:r>
            <a:r>
              <a:rPr lang="pl-PL" dirty="0" smtClean="0"/>
              <a:t> in</a:t>
            </a:r>
            <a:r>
              <a:rPr lang="pl-PL" baseline="0" dirty="0" smtClean="0"/>
              <a:t> the </a:t>
            </a:r>
            <a:r>
              <a:rPr lang="pl-PL" baseline="0" dirty="0" err="1" smtClean="0"/>
              <a:t>scene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registers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we’ve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made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click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talks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player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50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Pozwala</a:t>
            </a:r>
            <a:r>
              <a:rPr lang="pl-PL" baseline="0" dirty="0" smtClean="0"/>
              <a:t> graczowi na interakcje z gra</a:t>
            </a:r>
          </a:p>
          <a:p>
            <a:r>
              <a:rPr lang="pl-PL" baseline="0" dirty="0" smtClean="0"/>
              <a:t>Zmiana stanu gry, np. zebranie </a:t>
            </a:r>
            <a:r>
              <a:rPr lang="pl-PL" baseline="0" dirty="0" err="1" smtClean="0"/>
              <a:t>pieniazka</a:t>
            </a:r>
            <a:r>
              <a:rPr lang="pl-PL" baseline="0" dirty="0" smtClean="0"/>
              <a:t>, usuniecie go ze sceny i gra wie ze raz </a:t>
            </a:r>
            <a:r>
              <a:rPr lang="pl-PL" baseline="0" dirty="0" err="1" smtClean="0"/>
              <a:t>zostal</a:t>
            </a:r>
            <a:r>
              <a:rPr lang="pl-PL" baseline="0" dirty="0" smtClean="0"/>
              <a:t> podniesiony</a:t>
            </a:r>
          </a:p>
          <a:p>
            <a:r>
              <a:rPr lang="pl-PL" baseline="0" dirty="0" err="1" smtClean="0"/>
              <a:t>Uzytkownik</a:t>
            </a:r>
            <a:r>
              <a:rPr lang="pl-PL" baseline="0" dirty="0" smtClean="0"/>
              <a:t> musi </a:t>
            </a:r>
            <a:r>
              <a:rPr lang="pl-PL" baseline="0" dirty="0" err="1" smtClean="0"/>
              <a:t>kliknac</a:t>
            </a:r>
            <a:r>
              <a:rPr lang="pl-PL" baseline="0" dirty="0" smtClean="0"/>
              <a:t> na </a:t>
            </a:r>
            <a:r>
              <a:rPr lang="pl-PL" baseline="0" dirty="0" err="1" smtClean="0"/>
              <a:t>interactable</a:t>
            </a:r>
            <a:r>
              <a:rPr lang="pl-PL" baseline="0" dirty="0" smtClean="0"/>
              <a:t> i w </a:t>
            </a:r>
            <a:r>
              <a:rPr lang="pl-PL" baseline="0" dirty="0" err="1" smtClean="0"/>
              <a:t>zaleznosci</a:t>
            </a:r>
            <a:r>
              <a:rPr lang="pl-PL" baseline="0" dirty="0" smtClean="0"/>
              <a:t> od </a:t>
            </a:r>
            <a:r>
              <a:rPr lang="pl-PL" baseline="0" dirty="0" err="1" smtClean="0"/>
              <a:t>warunkow</a:t>
            </a:r>
            <a:r>
              <a:rPr lang="pl-PL" baseline="0" dirty="0" smtClean="0"/>
              <a:t> cos tam się stanie</a:t>
            </a:r>
          </a:p>
          <a:p>
            <a:r>
              <a:rPr lang="pl-PL" baseline="0" dirty="0" smtClean="0"/>
              <a:t>System musi </a:t>
            </a:r>
            <a:r>
              <a:rPr lang="pl-PL" baseline="0" dirty="0" err="1" smtClean="0"/>
              <a:t>wspierac</a:t>
            </a:r>
            <a:r>
              <a:rPr lang="pl-PL" baseline="0" dirty="0" smtClean="0"/>
              <a:t> wszystkie interakcje w grze </a:t>
            </a:r>
            <a:r>
              <a:rPr lang="pl-PL" baseline="0" dirty="0" err="1" smtClean="0"/>
              <a:t>oprocz</a:t>
            </a:r>
            <a:r>
              <a:rPr lang="pl-PL" baseline="0" dirty="0" smtClean="0"/>
              <a:t> ruchu postaci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96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Postac</a:t>
            </a:r>
            <a:r>
              <a:rPr lang="pl-PL" dirty="0" smtClean="0"/>
              <a:t> podchodzi do </a:t>
            </a:r>
            <a:r>
              <a:rPr lang="pl-PL" dirty="0" err="1" smtClean="0"/>
              <a:t>Interactable</a:t>
            </a:r>
            <a:r>
              <a:rPr lang="pl-PL" dirty="0" smtClean="0"/>
              <a:t>, uruchamia się nasz </a:t>
            </a:r>
            <a:r>
              <a:rPr lang="pl-PL" dirty="0" err="1" smtClean="0"/>
              <a:t>Interactable</a:t>
            </a:r>
            <a:r>
              <a:rPr lang="pl-PL" dirty="0" smtClean="0"/>
              <a:t> component,</a:t>
            </a:r>
            <a:r>
              <a:rPr lang="pl-PL" baseline="0" dirty="0" smtClean="0"/>
              <a:t> sprawdzamy warunki, jeżeli nie są spełnione to wyzwalamy inną kolekcję warunków, jeżeli wszystko git to wyzwalamy kolekcję reakcji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520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 mogą być</a:t>
            </a:r>
            <a:r>
              <a:rPr lang="pl-PL" baseline="0" dirty="0" smtClean="0"/>
              <a:t> różne rzeczy animacje, dźwięki, tekst i inne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788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err="1" smtClean="0"/>
              <a:t>Zapisalem</a:t>
            </a:r>
            <a:r>
              <a:rPr lang="pl-PL" baseline="0" dirty="0" smtClean="0"/>
              <a:t> sobie taki termin </a:t>
            </a:r>
            <a:r>
              <a:rPr lang="pl-PL" baseline="0" dirty="0" err="1" smtClean="0"/>
              <a:t>Encapsulation</a:t>
            </a:r>
            <a:r>
              <a:rPr lang="pl-PL" baseline="0" dirty="0" smtClean="0"/>
              <a:t> – żaden z </a:t>
            </a:r>
            <a:r>
              <a:rPr lang="pl-PL" baseline="0" dirty="0" err="1" smtClean="0"/>
              <a:t>interactable</a:t>
            </a:r>
            <a:r>
              <a:rPr lang="pl-PL" baseline="0" dirty="0" smtClean="0"/>
              <a:t> nie musi wiedzieć jakie reakcje są z nim powiązane, on ma tylko wiedzieć, że reakcje istnieją i on może ich używać pod określonymi warunkami</a:t>
            </a:r>
          </a:p>
          <a:p>
            <a:r>
              <a:rPr lang="pl-PL" baseline="0" dirty="0" smtClean="0"/>
              <a:t>Wiec mamy oddzielny obiekt który nazywa się </a:t>
            </a:r>
            <a:r>
              <a:rPr lang="pl-PL" baseline="0" dirty="0" err="1" smtClean="0"/>
              <a:t>ReactionCollection</a:t>
            </a:r>
            <a:r>
              <a:rPr lang="pl-PL" baseline="0" dirty="0" smtClean="0"/>
              <a:t> i będzie mieć „</a:t>
            </a:r>
            <a:r>
              <a:rPr lang="pl-PL" baseline="0" dirty="0" err="1" smtClean="0"/>
              <a:t>React</a:t>
            </a:r>
            <a:r>
              <a:rPr lang="pl-PL" baseline="0" dirty="0" smtClean="0"/>
              <a:t>” </a:t>
            </a:r>
            <a:r>
              <a:rPr lang="pl-PL" baseline="0" dirty="0" err="1" smtClean="0"/>
              <a:t>function</a:t>
            </a:r>
            <a:r>
              <a:rPr lang="pl-PL" baseline="0" dirty="0" smtClean="0"/>
              <a:t> i to będzie rozdzielać informacje i powie co powinno się stać</a:t>
            </a:r>
          </a:p>
          <a:p>
            <a:r>
              <a:rPr lang="pl-PL" baseline="0" dirty="0" smtClean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589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Każdą fazę z</a:t>
            </a:r>
            <a:r>
              <a:rPr lang="pl-PL" baseline="0" dirty="0" smtClean="0"/>
              <a:t> tych trzech przerobimy oddzielnie, ale się łączą i testujemy na końcu</a:t>
            </a:r>
          </a:p>
          <a:p>
            <a:r>
              <a:rPr lang="pl-PL" baseline="0" dirty="0" smtClean="0"/>
              <a:t>Wszystkie warunki będą </a:t>
            </a:r>
            <a:r>
              <a:rPr lang="pl-PL" baseline="0" dirty="0" err="1" smtClean="0"/>
              <a:t>ScriptableObject</a:t>
            </a:r>
            <a:endParaRPr lang="pl-PL" baseline="0" dirty="0" smtClean="0"/>
          </a:p>
          <a:p>
            <a:r>
              <a:rPr lang="pl-PL" baseline="0" dirty="0" err="1" smtClean="0"/>
              <a:t>Czesc</a:t>
            </a:r>
            <a:r>
              <a:rPr lang="pl-PL" baseline="0" dirty="0" smtClean="0"/>
              <a:t> będzie zapisana jako </a:t>
            </a:r>
            <a:r>
              <a:rPr lang="pl-PL" baseline="0" dirty="0" err="1" smtClean="0"/>
              <a:t>assety</a:t>
            </a:r>
            <a:r>
              <a:rPr lang="pl-PL" baseline="0" dirty="0" smtClean="0"/>
              <a:t> żeby </a:t>
            </a:r>
            <a:r>
              <a:rPr lang="pl-PL" baseline="0" dirty="0" err="1" smtClean="0"/>
              <a:t>reprezentowac</a:t>
            </a:r>
            <a:r>
              <a:rPr lang="pl-PL" baseline="0" dirty="0" smtClean="0"/>
              <a:t> globalny stan gry</a:t>
            </a:r>
          </a:p>
          <a:p>
            <a:r>
              <a:rPr lang="pl-PL" baseline="0" dirty="0" err="1" smtClean="0"/>
              <a:t>Czesc</a:t>
            </a:r>
            <a:r>
              <a:rPr lang="pl-PL" baseline="0" dirty="0" smtClean="0"/>
              <a:t> będzie instancjami w scenie jako reprezentacje wymaganego stanu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312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err="1" smtClean="0"/>
              <a:t>Czesc</a:t>
            </a:r>
            <a:r>
              <a:rPr lang="pl-PL" baseline="0" dirty="0" smtClean="0"/>
              <a:t> będzie zapisana jako </a:t>
            </a:r>
            <a:r>
              <a:rPr lang="pl-PL" baseline="0" dirty="0" err="1" smtClean="0"/>
              <a:t>assety</a:t>
            </a:r>
            <a:r>
              <a:rPr lang="pl-PL" baseline="0" dirty="0" smtClean="0"/>
              <a:t> żeby </a:t>
            </a:r>
            <a:r>
              <a:rPr lang="pl-PL" baseline="0" dirty="0" err="1" smtClean="0"/>
              <a:t>reprezentowac</a:t>
            </a:r>
            <a:r>
              <a:rPr lang="pl-PL" baseline="0" dirty="0" smtClean="0"/>
              <a:t> globalny stan gry</a:t>
            </a:r>
          </a:p>
          <a:p>
            <a:r>
              <a:rPr lang="pl-PL" baseline="0" dirty="0" err="1" smtClean="0"/>
              <a:t>Czesc</a:t>
            </a:r>
            <a:r>
              <a:rPr lang="pl-PL" baseline="0" dirty="0" smtClean="0"/>
              <a:t> będzie instancjami w scenie jako reprezentacje wymaganego stanu</a:t>
            </a:r>
          </a:p>
          <a:p>
            <a:r>
              <a:rPr lang="pl-PL" dirty="0" smtClean="0"/>
              <a:t>Te w scenie to co wymagamy by coś się stało żeby dana reakcja się odbyła</a:t>
            </a:r>
          </a:p>
          <a:p>
            <a:r>
              <a:rPr lang="pl-PL" dirty="0" smtClean="0"/>
              <a:t>A te</a:t>
            </a:r>
            <a:r>
              <a:rPr lang="pl-PL" baseline="0" dirty="0" smtClean="0"/>
              <a:t> w </a:t>
            </a:r>
            <a:r>
              <a:rPr lang="pl-PL" baseline="0" dirty="0" err="1" smtClean="0"/>
              <a:t>assetach</a:t>
            </a:r>
            <a:r>
              <a:rPr lang="pl-PL" baseline="0" dirty="0" smtClean="0"/>
              <a:t> to stan globalny</a:t>
            </a:r>
          </a:p>
          <a:p>
            <a:r>
              <a:rPr lang="pl-PL" baseline="0" dirty="0" smtClean="0"/>
              <a:t>Mamy te dwie instancje i musimy je porównywać</a:t>
            </a:r>
          </a:p>
          <a:p>
            <a:r>
              <a:rPr lang="pl-PL" baseline="0" dirty="0" smtClean="0"/>
              <a:t>A dokładniej porównywać </a:t>
            </a:r>
            <a:r>
              <a:rPr lang="pl-PL" baseline="0" dirty="0" err="1" smtClean="0"/>
              <a:t>Description</a:t>
            </a:r>
            <a:endParaRPr lang="pl-PL" baseline="0" dirty="0" smtClean="0"/>
          </a:p>
          <a:p>
            <a:r>
              <a:rPr lang="pl-PL" baseline="0" dirty="0" smtClean="0"/>
              <a:t>Stworzymy </a:t>
            </a:r>
            <a:r>
              <a:rPr lang="pl-PL" baseline="0" dirty="0" err="1" smtClean="0"/>
              <a:t>hash</a:t>
            </a:r>
            <a:r>
              <a:rPr lang="pl-PL" baseline="0" dirty="0" smtClean="0"/>
              <a:t>, zamiast porównywać stringi będziemy porównywać </a:t>
            </a:r>
            <a:r>
              <a:rPr lang="pl-PL" baseline="0" dirty="0" err="1" smtClean="0"/>
              <a:t>inty</a:t>
            </a:r>
            <a:r>
              <a:rPr lang="pl-PL" baseline="0" dirty="0" smtClean="0"/>
              <a:t> stworzone na bazie tych stringów</a:t>
            </a:r>
          </a:p>
          <a:p>
            <a:r>
              <a:rPr lang="pl-PL" baseline="0" dirty="0" smtClean="0"/>
              <a:t>Jeżeli </a:t>
            </a:r>
            <a:r>
              <a:rPr lang="pl-PL" baseline="0" dirty="0" err="1" smtClean="0"/>
              <a:t>Description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matches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check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Satisfied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conditions</a:t>
            </a:r>
            <a:endParaRPr lang="pl-PL" baseline="0" dirty="0" smtClean="0"/>
          </a:p>
          <a:p>
            <a:r>
              <a:rPr lang="pl-PL" baseline="0" dirty="0" smtClean="0"/>
              <a:t>Przykład </a:t>
            </a:r>
            <a:r>
              <a:rPr lang="pl-PL" baseline="0" dirty="0" err="1" smtClean="0"/>
              <a:t>coina</a:t>
            </a:r>
            <a:r>
              <a:rPr lang="pl-PL" baseline="0" dirty="0" smtClean="0"/>
              <a:t> i jego </a:t>
            </a:r>
            <a:r>
              <a:rPr lang="pl-PL" baseline="0" dirty="0" err="1" smtClean="0"/>
              <a:t>has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collected</a:t>
            </a:r>
            <a:r>
              <a:rPr lang="pl-PL" baseline="0" dirty="0" smtClean="0"/>
              <a:t> i </a:t>
            </a:r>
            <a:r>
              <a:rPr lang="pl-PL" baseline="0" dirty="0" err="1" smtClean="0"/>
              <a:t>coffee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5885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Każdy typ reakcji będzie potrzebował swojego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editora</a:t>
            </a:r>
            <a:r>
              <a:rPr lang="pl-PL" dirty="0" smtClean="0"/>
              <a:t> w inspektorze</a:t>
            </a:r>
          </a:p>
          <a:p>
            <a:r>
              <a:rPr lang="pl-PL" dirty="0" smtClean="0"/>
              <a:t>Bo to będą różne typy a chcemy je </a:t>
            </a:r>
            <a:r>
              <a:rPr lang="pl-PL" dirty="0" err="1" smtClean="0"/>
              <a:t>widziec</a:t>
            </a:r>
            <a:r>
              <a:rPr lang="pl-PL" dirty="0" smtClean="0"/>
              <a:t>, edytować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099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To jest ważne gdy zaczniemy manipulować naszą kolekcją w inspektorze</a:t>
            </a:r>
          </a:p>
          <a:p>
            <a:r>
              <a:rPr lang="pl-PL" dirty="0" smtClean="0"/>
              <a:t>Każda</a:t>
            </a:r>
            <a:r>
              <a:rPr lang="pl-PL" baseline="0" dirty="0" smtClean="0"/>
              <a:t> z reakcji będzie mieć swoje własne obiekty, które są dostosowane tylko do tej reakcji</a:t>
            </a:r>
          </a:p>
          <a:p>
            <a:r>
              <a:rPr lang="pl-PL" baseline="0" dirty="0" err="1" smtClean="0"/>
              <a:t>Text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reaction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field audio </a:t>
            </a:r>
            <a:r>
              <a:rPr lang="pl-PL" baseline="0" dirty="0" err="1" smtClean="0"/>
              <a:t>reaction</a:t>
            </a:r>
            <a:r>
              <a:rPr lang="pl-PL" baseline="0" dirty="0" smtClean="0"/>
              <a:t> audio </a:t>
            </a:r>
            <a:r>
              <a:rPr lang="pl-PL" baseline="0" dirty="0" err="1" smtClean="0"/>
              <a:t>source</a:t>
            </a:r>
            <a:r>
              <a:rPr lang="pl-PL" baseline="0" dirty="0" smtClean="0"/>
              <a:t> </a:t>
            </a:r>
          </a:p>
          <a:p>
            <a:r>
              <a:rPr lang="pl-PL" baseline="0" dirty="0" err="1" smtClean="0"/>
              <a:t>Animation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reaction</a:t>
            </a:r>
            <a:r>
              <a:rPr lang="pl-PL" baseline="0" dirty="0" smtClean="0"/>
              <a:t> będzie </a:t>
            </a:r>
            <a:r>
              <a:rPr lang="pl-PL" baseline="0" dirty="0" err="1" smtClean="0"/>
              <a:t>potrzebowac</a:t>
            </a:r>
            <a:r>
              <a:rPr lang="pl-PL" baseline="0" dirty="0" smtClean="0"/>
              <a:t> swoich rzeczy</a:t>
            </a:r>
          </a:p>
          <a:p>
            <a:r>
              <a:rPr lang="pl-PL" baseline="0" dirty="0" smtClean="0"/>
              <a:t>Gdyby zostało tak jak po lewej/prawej stronie nie </a:t>
            </a:r>
            <a:r>
              <a:rPr lang="pl-PL" baseline="0" dirty="0" err="1" smtClean="0"/>
              <a:t>moglibysmy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edytowac</a:t>
            </a:r>
            <a:r>
              <a:rPr lang="pl-PL" baseline="0" dirty="0" smtClean="0"/>
              <a:t> tych </a:t>
            </a:r>
            <a:r>
              <a:rPr lang="pl-PL" baseline="0" dirty="0" err="1" smtClean="0"/>
              <a:t>wartosci</a:t>
            </a:r>
            <a:r>
              <a:rPr lang="pl-PL" baseline="0" dirty="0" smtClean="0"/>
              <a:t> w inspektorze</a:t>
            </a:r>
          </a:p>
          <a:p>
            <a:r>
              <a:rPr lang="pl-PL" baseline="0" dirty="0" err="1" smtClean="0"/>
              <a:t>Pojecie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serialization</a:t>
            </a:r>
            <a:r>
              <a:rPr lang="pl-PL" baseline="0" dirty="0" smtClean="0"/>
              <a:t> – kiedy naciskamy </a:t>
            </a:r>
            <a:r>
              <a:rPr lang="pl-PL" baseline="0" dirty="0" err="1" smtClean="0"/>
              <a:t>play</a:t>
            </a:r>
            <a:r>
              <a:rPr lang="pl-PL" baseline="0" dirty="0" smtClean="0"/>
              <a:t> i wszystkie informacje się </a:t>
            </a:r>
            <a:r>
              <a:rPr lang="pl-PL" baseline="0" dirty="0" err="1" smtClean="0"/>
              <a:t>zmieniaja</a:t>
            </a:r>
            <a:r>
              <a:rPr lang="pl-PL" baseline="0" dirty="0" smtClean="0"/>
              <a:t> w czasie </a:t>
            </a:r>
            <a:r>
              <a:rPr lang="pl-PL" baseline="0" dirty="0" err="1" smtClean="0"/>
              <a:t>dzialania</a:t>
            </a:r>
            <a:r>
              <a:rPr lang="pl-PL" baseline="0" dirty="0" smtClean="0"/>
              <a:t> projektu</a:t>
            </a:r>
          </a:p>
          <a:p>
            <a:r>
              <a:rPr lang="pl-PL" baseline="0" dirty="0" smtClean="0"/>
              <a:t>Jak na </a:t>
            </a:r>
            <a:r>
              <a:rPr lang="pl-PL" baseline="0" dirty="0" err="1" smtClean="0"/>
              <a:t>przyklad</a:t>
            </a:r>
            <a:r>
              <a:rPr lang="pl-PL" baseline="0" dirty="0" smtClean="0"/>
              <a:t> zmienna </a:t>
            </a:r>
            <a:r>
              <a:rPr lang="pl-PL" baseline="0" dirty="0" err="1" smtClean="0"/>
              <a:t>speed</a:t>
            </a:r>
            <a:r>
              <a:rPr lang="pl-PL" baseline="0" dirty="0" smtClean="0"/>
              <a:t> która się </a:t>
            </a:r>
            <a:r>
              <a:rPr lang="pl-PL" baseline="0" dirty="0" err="1" smtClean="0"/>
              <a:t>zwieksza</a:t>
            </a:r>
            <a:r>
              <a:rPr lang="pl-PL" baseline="0" dirty="0" smtClean="0"/>
              <a:t> i zmniejsza i potem wychodzimy z </a:t>
            </a:r>
            <a:r>
              <a:rPr lang="pl-PL" baseline="0" dirty="0" err="1" smtClean="0"/>
              <a:t>playmode</a:t>
            </a:r>
            <a:endParaRPr lang="pl-PL" baseline="0" dirty="0" smtClean="0"/>
          </a:p>
          <a:p>
            <a:r>
              <a:rPr lang="pl-PL" baseline="0" dirty="0" smtClean="0"/>
              <a:t>I wszystko wraca do tego co było </a:t>
            </a:r>
            <a:r>
              <a:rPr lang="pl-PL" baseline="0" dirty="0" err="1" smtClean="0"/>
              <a:t>wczesniej</a:t>
            </a:r>
            <a:r>
              <a:rPr lang="pl-PL" baseline="0" dirty="0" smtClean="0"/>
              <a:t>, dlatego ponieważ dane </a:t>
            </a:r>
            <a:r>
              <a:rPr lang="pl-PL" baseline="0" dirty="0" err="1" smtClean="0"/>
              <a:t>zostaly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zserializowane</a:t>
            </a:r>
            <a:r>
              <a:rPr lang="pl-PL" baseline="0" dirty="0" smtClean="0"/>
              <a:t> i w ten sposób </a:t>
            </a:r>
            <a:r>
              <a:rPr lang="pl-PL" baseline="0" dirty="0" err="1" smtClean="0"/>
              <a:t>dziala</a:t>
            </a:r>
            <a:r>
              <a:rPr lang="pl-PL" baseline="0" dirty="0" smtClean="0"/>
              <a:t> inspektor unity</a:t>
            </a:r>
          </a:p>
          <a:p>
            <a:r>
              <a:rPr lang="pl-PL" baseline="0" dirty="0" smtClean="0"/>
              <a:t>Upewnia się ze wszystkie dane </a:t>
            </a:r>
            <a:r>
              <a:rPr lang="pl-PL" baseline="0" dirty="0" err="1" smtClean="0"/>
              <a:t>pozostaja</a:t>
            </a:r>
            <a:r>
              <a:rPr lang="pl-PL" baseline="0" dirty="0" smtClean="0"/>
              <a:t> bez zmian</a:t>
            </a:r>
          </a:p>
          <a:p>
            <a:r>
              <a:rPr lang="pl-PL" baseline="0" dirty="0" smtClean="0"/>
              <a:t>I teraz </a:t>
            </a:r>
            <a:r>
              <a:rPr lang="pl-PL" baseline="0" dirty="0" err="1" smtClean="0"/>
              <a:t>gdybysmy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uzywali</a:t>
            </a:r>
            <a:r>
              <a:rPr lang="pl-PL" baseline="0" dirty="0" smtClean="0"/>
              <a:t> niepolimorficznej </a:t>
            </a:r>
            <a:r>
              <a:rPr lang="pl-PL" baseline="0" dirty="0" err="1" smtClean="0"/>
              <a:t>serializacji</a:t>
            </a:r>
            <a:r>
              <a:rPr lang="pl-PL" baseline="0" dirty="0" smtClean="0"/>
              <a:t> i tylko standardowej nie </a:t>
            </a:r>
            <a:r>
              <a:rPr lang="pl-PL" baseline="0" dirty="0" err="1" smtClean="0"/>
              <a:t>widzielibysmy</a:t>
            </a:r>
            <a:r>
              <a:rPr lang="pl-PL" baseline="0" dirty="0" smtClean="0"/>
              <a:t> nic</a:t>
            </a:r>
          </a:p>
          <a:p>
            <a:r>
              <a:rPr lang="pl-PL" baseline="0" dirty="0" err="1" smtClean="0"/>
              <a:t>Niewazne</a:t>
            </a:r>
            <a:r>
              <a:rPr lang="pl-PL" baseline="0" dirty="0" smtClean="0"/>
              <a:t> jaki typ by to nie był, </a:t>
            </a:r>
            <a:r>
              <a:rPr lang="pl-PL" baseline="0" dirty="0" err="1" smtClean="0"/>
              <a:t>widzielibysmy</a:t>
            </a:r>
            <a:r>
              <a:rPr lang="pl-PL" baseline="0" dirty="0" smtClean="0"/>
              <a:t> tylko reakcje ustawione jako domyślne</a:t>
            </a:r>
          </a:p>
          <a:p>
            <a:r>
              <a:rPr lang="pl-PL" baseline="0" dirty="0" smtClean="0"/>
              <a:t>Ale </a:t>
            </a:r>
            <a:r>
              <a:rPr lang="pl-PL" baseline="0" dirty="0" err="1" smtClean="0"/>
              <a:t>scriptableobjects</a:t>
            </a:r>
            <a:r>
              <a:rPr lang="pl-PL" baseline="0" dirty="0" smtClean="0"/>
              <a:t> wspierają </a:t>
            </a:r>
            <a:r>
              <a:rPr lang="pl-PL" baseline="0" dirty="0" err="1" smtClean="0"/>
              <a:t>polimorifczną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serializację</a:t>
            </a:r>
            <a:r>
              <a:rPr lang="pl-PL" baseline="0" dirty="0" smtClean="0"/>
              <a:t> więc chcemy tego użyć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88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Kiedy </a:t>
            </a:r>
            <a:r>
              <a:rPr lang="pl-PL" dirty="0" err="1" smtClean="0"/>
              <a:t>interactable</a:t>
            </a:r>
            <a:r>
              <a:rPr lang="pl-PL" dirty="0" smtClean="0"/>
              <a:t> jest </a:t>
            </a:r>
            <a:r>
              <a:rPr lang="pl-PL" dirty="0" err="1" smtClean="0"/>
              <a:t>klikniety</a:t>
            </a:r>
            <a:r>
              <a:rPr lang="pl-PL" dirty="0" smtClean="0"/>
              <a:t> to </a:t>
            </a:r>
            <a:r>
              <a:rPr lang="pl-PL" dirty="0" err="1" smtClean="0"/>
              <a:t>postac</a:t>
            </a:r>
            <a:r>
              <a:rPr lang="pl-PL" dirty="0" smtClean="0"/>
              <a:t> ma </a:t>
            </a:r>
            <a:r>
              <a:rPr lang="pl-PL" dirty="0" err="1" smtClean="0"/>
              <a:t>podejsc</a:t>
            </a:r>
            <a:r>
              <a:rPr lang="pl-PL" dirty="0" smtClean="0"/>
              <a:t> do danej lokalizacji zaznaczonej</a:t>
            </a:r>
            <a:r>
              <a:rPr lang="pl-PL" baseline="0" dirty="0" smtClean="0"/>
              <a:t> przez </a:t>
            </a:r>
            <a:r>
              <a:rPr lang="pl-PL" baseline="0" dirty="0" err="1" smtClean="0"/>
              <a:t>transform</a:t>
            </a:r>
            <a:endParaRPr lang="pl-PL" baseline="0" dirty="0" smtClean="0"/>
          </a:p>
          <a:p>
            <a:r>
              <a:rPr lang="pl-PL" baseline="0" dirty="0" smtClean="0"/>
              <a:t>Który jest nazwany </a:t>
            </a:r>
            <a:r>
              <a:rPr lang="pl-PL" baseline="0" dirty="0" err="1" smtClean="0"/>
              <a:t>interactionlocation</a:t>
            </a:r>
            <a:endParaRPr lang="pl-PL" baseline="0" dirty="0" smtClean="0"/>
          </a:p>
          <a:p>
            <a:r>
              <a:rPr lang="pl-PL" dirty="0" smtClean="0"/>
              <a:t>Gdy już się </a:t>
            </a:r>
            <a:r>
              <a:rPr lang="pl-PL" dirty="0" err="1" smtClean="0"/>
              <a:t>zblizy</a:t>
            </a:r>
            <a:r>
              <a:rPr lang="pl-PL" dirty="0" smtClean="0"/>
              <a:t> to </a:t>
            </a:r>
            <a:r>
              <a:rPr lang="pl-PL" dirty="0" err="1" smtClean="0"/>
              <a:t>postac</a:t>
            </a:r>
            <a:r>
              <a:rPr lang="pl-PL" dirty="0" smtClean="0"/>
              <a:t> wywołuje publiczną funkcję interakcji </a:t>
            </a:r>
          </a:p>
          <a:p>
            <a:r>
              <a:rPr lang="pl-PL" dirty="0" smtClean="0"/>
              <a:t>Która</a:t>
            </a:r>
            <a:r>
              <a:rPr lang="pl-PL" baseline="0" dirty="0" smtClean="0"/>
              <a:t> wyzwoli odpowiednią kolekcję reakcji bazując na warunkach i stanie globalnym</a:t>
            </a:r>
          </a:p>
          <a:p>
            <a:r>
              <a:rPr lang="pl-PL" baseline="0" dirty="0" err="1" smtClean="0"/>
              <a:t>Custom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inspector</a:t>
            </a:r>
            <a:r>
              <a:rPr lang="pl-PL" baseline="0" dirty="0" smtClean="0"/>
              <a:t> dla </a:t>
            </a:r>
            <a:r>
              <a:rPr lang="pl-PL" baseline="0" dirty="0" err="1" smtClean="0"/>
              <a:t>interactable</a:t>
            </a:r>
            <a:r>
              <a:rPr lang="pl-PL" baseline="0" dirty="0" smtClean="0"/>
              <a:t> żeby było </a:t>
            </a:r>
            <a:r>
              <a:rPr lang="pl-PL" baseline="0" dirty="0" err="1" smtClean="0"/>
              <a:t>latwiej</a:t>
            </a:r>
            <a:r>
              <a:rPr lang="pl-PL" baseline="0" dirty="0" smtClean="0"/>
              <a:t> </a:t>
            </a:r>
            <a:r>
              <a:rPr lang="pl-PL" baseline="0" dirty="0" err="1" smtClean="0"/>
              <a:t>zrozumiec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379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Event</a:t>
            </a:r>
            <a:r>
              <a:rPr lang="pl-PL" dirty="0" smtClean="0"/>
              <a:t> </a:t>
            </a:r>
            <a:r>
              <a:rPr lang="pl-PL" dirty="0" err="1" smtClean="0"/>
              <a:t>trigger</a:t>
            </a:r>
            <a:r>
              <a:rPr lang="pl-PL" dirty="0" smtClean="0"/>
              <a:t> zbiera kliki</a:t>
            </a:r>
          </a:p>
          <a:p>
            <a:r>
              <a:rPr lang="pl-PL" dirty="0" smtClean="0"/>
              <a:t>Box </a:t>
            </a:r>
            <a:r>
              <a:rPr lang="pl-PL" dirty="0" err="1" smtClean="0"/>
              <a:t>collider</a:t>
            </a:r>
            <a:r>
              <a:rPr lang="pl-PL" dirty="0" smtClean="0"/>
              <a:t> obszar interakcji</a:t>
            </a:r>
          </a:p>
          <a:p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smtClean="0"/>
              <a:t>Kiedy klikamy to </a:t>
            </a:r>
            <a:r>
              <a:rPr lang="pl-PL" dirty="0" err="1" smtClean="0"/>
              <a:t>player</a:t>
            </a:r>
            <a:r>
              <a:rPr lang="pl-PL" dirty="0" smtClean="0"/>
              <a:t> ma </a:t>
            </a:r>
            <a:r>
              <a:rPr lang="pl-PL" dirty="0" err="1" smtClean="0"/>
              <a:t>ustawic</a:t>
            </a:r>
            <a:r>
              <a:rPr lang="pl-PL" dirty="0" smtClean="0"/>
              <a:t> swój kierunek</a:t>
            </a:r>
          </a:p>
          <a:p>
            <a:r>
              <a:rPr lang="pl-PL" dirty="0" smtClean="0"/>
              <a:t>Kiedy dochodzi to </a:t>
            </a:r>
            <a:r>
              <a:rPr lang="pl-PL" dirty="0" err="1" smtClean="0"/>
              <a:t>interact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przez </a:t>
            </a:r>
            <a:r>
              <a:rPr lang="pl-PL" dirty="0" err="1" smtClean="0"/>
              <a:t>playermovement</a:t>
            </a:r>
            <a:r>
              <a:rPr lang="pl-PL" dirty="0" smtClean="0"/>
              <a:t> </a:t>
            </a:r>
            <a:r>
              <a:rPr lang="pl-PL" dirty="0" err="1" smtClean="0"/>
              <a:t>script</a:t>
            </a:r>
            <a:endParaRPr lang="pl-PL" dirty="0" smtClean="0"/>
          </a:p>
          <a:p>
            <a:r>
              <a:rPr lang="pl-PL" dirty="0" err="1" smtClean="0"/>
              <a:t>word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63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Navmesh</a:t>
            </a:r>
            <a:r>
              <a:rPr lang="pl-PL" dirty="0" smtClean="0"/>
              <a:t> –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walkable</a:t>
            </a:r>
            <a:r>
              <a:rPr lang="pl-PL" dirty="0" smtClean="0"/>
              <a:t> </a:t>
            </a:r>
            <a:r>
              <a:rPr lang="pl-PL" dirty="0" err="1" smtClean="0"/>
              <a:t>areas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506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Jeden </a:t>
            </a:r>
            <a:r>
              <a:rPr lang="pl-PL" dirty="0" err="1" smtClean="0"/>
              <a:t>interactable</a:t>
            </a:r>
            <a:r>
              <a:rPr lang="pl-PL" dirty="0" smtClean="0"/>
              <a:t> zawiera serie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zlozona</a:t>
            </a:r>
            <a:r>
              <a:rPr lang="pl-PL" baseline="0" dirty="0" smtClean="0"/>
              <a:t> z kilku kolekcji </a:t>
            </a:r>
            <a:r>
              <a:rPr lang="pl-PL" baseline="0" dirty="0" err="1" smtClean="0"/>
              <a:t>warunkow</a:t>
            </a:r>
            <a:endParaRPr lang="pl-PL" baseline="0" dirty="0" smtClean="0"/>
          </a:p>
          <a:p>
            <a:r>
              <a:rPr lang="pl-PL" baseline="0" dirty="0" err="1" smtClean="0"/>
              <a:t>Kazda</a:t>
            </a:r>
            <a:r>
              <a:rPr lang="pl-PL" baseline="0" dirty="0" smtClean="0"/>
              <a:t> kolekcja </a:t>
            </a:r>
            <a:r>
              <a:rPr lang="pl-PL" baseline="0" dirty="0" err="1" smtClean="0"/>
              <a:t>warunkow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wyswietla</a:t>
            </a:r>
            <a:r>
              <a:rPr lang="pl-PL" baseline="0" dirty="0" smtClean="0"/>
              <a:t> swoje warunki</a:t>
            </a:r>
          </a:p>
          <a:p>
            <a:r>
              <a:rPr lang="pl-PL" baseline="0" dirty="0" smtClean="0"/>
              <a:t>I </a:t>
            </a:r>
            <a:r>
              <a:rPr lang="pl-PL" baseline="0" dirty="0" err="1" smtClean="0"/>
              <a:t>kazda</a:t>
            </a:r>
            <a:r>
              <a:rPr lang="pl-PL" baseline="0" dirty="0" smtClean="0"/>
              <a:t> z tych kolekcji ma dopasowana kolekcje reakcji</a:t>
            </a:r>
          </a:p>
          <a:p>
            <a:r>
              <a:rPr lang="pl-PL" baseline="0" dirty="0" smtClean="0"/>
              <a:t>A </a:t>
            </a:r>
            <a:r>
              <a:rPr lang="pl-PL" baseline="0" dirty="0" err="1" smtClean="0"/>
              <a:t>interactable</a:t>
            </a:r>
            <a:r>
              <a:rPr lang="pl-PL" baseline="0" dirty="0" smtClean="0"/>
              <a:t> ma swój </a:t>
            </a:r>
            <a:r>
              <a:rPr lang="pl-PL" baseline="0" dirty="0" err="1" smtClean="0"/>
              <a:t>default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reaction</a:t>
            </a:r>
            <a:r>
              <a:rPr lang="pl-PL" baseline="0" dirty="0" smtClean="0"/>
              <a:t> na dole </a:t>
            </a:r>
          </a:p>
          <a:p>
            <a:r>
              <a:rPr lang="pl-PL" baseline="0" dirty="0" smtClean="0"/>
              <a:t>Jeżeli żadna z tych kolekcji </a:t>
            </a:r>
            <a:r>
              <a:rPr lang="pl-PL" baseline="0" dirty="0" err="1" smtClean="0"/>
              <a:t>warunkow</a:t>
            </a:r>
            <a:r>
              <a:rPr lang="pl-PL" baseline="0" dirty="0" smtClean="0"/>
              <a:t> nie </a:t>
            </a:r>
            <a:r>
              <a:rPr lang="pl-PL" baseline="0" dirty="0" err="1" smtClean="0"/>
              <a:t>zostala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spelniona</a:t>
            </a:r>
            <a:endParaRPr lang="pl-PL" baseline="0" dirty="0" smtClean="0"/>
          </a:p>
          <a:p>
            <a:r>
              <a:rPr lang="pl-PL" baseline="0" dirty="0" smtClean="0"/>
              <a:t>Albo jeżeli nie ma </a:t>
            </a:r>
            <a:r>
              <a:rPr lang="pl-PL" baseline="0" dirty="0" err="1" smtClean="0"/>
              <a:t>zadnych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warunkow</a:t>
            </a:r>
            <a:endParaRPr lang="pl-PL" baseline="0" dirty="0" smtClean="0"/>
          </a:p>
          <a:p>
            <a:r>
              <a:rPr lang="pl-PL" baseline="0" dirty="0" smtClean="0"/>
              <a:t>Do </a:t>
            </a:r>
            <a:r>
              <a:rPr lang="pl-PL" baseline="0" dirty="0" err="1" smtClean="0"/>
              <a:t>worda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 slajdzie skrypt </a:t>
            </a:r>
            <a:r>
              <a:rPr lang="pl-PL" dirty="0" err="1" smtClean="0"/>
              <a:t>interactable</a:t>
            </a:r>
            <a:r>
              <a:rPr lang="pl-PL" dirty="0" smtClean="0"/>
              <a:t> </a:t>
            </a:r>
            <a:r>
              <a:rPr lang="pl-PL" dirty="0" err="1" smtClean="0"/>
              <a:t>editor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4208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Opowiedz jak to</a:t>
            </a:r>
            <a:r>
              <a:rPr lang="pl-PL" baseline="0" dirty="0" smtClean="0"/>
              <a:t> wygląda, a potem do edytora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2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Animator – </a:t>
            </a:r>
            <a:r>
              <a:rPr lang="pl-PL" dirty="0" err="1" smtClean="0"/>
              <a:t>moving</a:t>
            </a:r>
            <a:r>
              <a:rPr lang="pl-PL" dirty="0" smtClean="0"/>
              <a:t> </a:t>
            </a:r>
            <a:r>
              <a:rPr lang="pl-PL" dirty="0" err="1" smtClean="0"/>
              <a:t>character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also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plays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animation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50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 to </a:t>
            </a:r>
            <a:r>
              <a:rPr lang="pl-PL" dirty="0" err="1" smtClean="0"/>
              <a:t>dziala</a:t>
            </a:r>
            <a:endParaRPr lang="pl-PL" dirty="0" smtClean="0"/>
          </a:p>
          <a:p>
            <a:r>
              <a:rPr lang="pl-PL" dirty="0" smtClean="0"/>
              <a:t>Ile ich mamy</a:t>
            </a:r>
          </a:p>
          <a:p>
            <a:r>
              <a:rPr lang="pl-PL" dirty="0" smtClean="0"/>
              <a:t>Jeżeli cos to cos</a:t>
            </a:r>
          </a:p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13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Idea of </a:t>
            </a:r>
            <a:r>
              <a:rPr lang="pl-PL" dirty="0" err="1" smtClean="0"/>
              <a:t>marking</a:t>
            </a:r>
            <a:r>
              <a:rPr lang="pl-PL" dirty="0" smtClean="0"/>
              <a:t> </a:t>
            </a:r>
            <a:r>
              <a:rPr lang="pl-PL" dirty="0" err="1" smtClean="0"/>
              <a:t>scenes</a:t>
            </a:r>
            <a:endParaRPr lang="pl-PL" dirty="0" smtClean="0"/>
          </a:p>
          <a:p>
            <a:r>
              <a:rPr lang="pl-PL" dirty="0" smtClean="0"/>
              <a:t>Gotowe do rozszerzania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13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Position</a:t>
            </a:r>
            <a:r>
              <a:rPr lang="pl-PL" dirty="0" smtClean="0"/>
              <a:t> and </a:t>
            </a:r>
            <a:r>
              <a:rPr lang="pl-PL" dirty="0" err="1" smtClean="0"/>
              <a:t>rotation</a:t>
            </a:r>
            <a:r>
              <a:rPr lang="pl-PL" dirty="0" smtClean="0"/>
              <a:t> and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stay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room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57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PlayerMovement</a:t>
            </a:r>
            <a:r>
              <a:rPr lang="pl-PL" dirty="0" smtClean="0"/>
              <a:t> Skrypt:</a:t>
            </a:r>
          </a:p>
          <a:p>
            <a:r>
              <a:rPr lang="pl-PL" dirty="0" smtClean="0"/>
              <a:t>Zdefiniowanie</a:t>
            </a:r>
            <a:r>
              <a:rPr lang="pl-PL" baseline="0" dirty="0" smtClean="0"/>
              <a:t> jak postać będzie się poruszać</a:t>
            </a:r>
          </a:p>
          <a:p>
            <a:r>
              <a:rPr lang="pl-PL" baseline="0" dirty="0" smtClean="0"/>
              <a:t>Wybrać kierunek, skierować postać w danym kierunku, </a:t>
            </a:r>
          </a:p>
          <a:p>
            <a:r>
              <a:rPr lang="pl-PL" baseline="0" dirty="0" smtClean="0"/>
              <a:t>animacja nie jest doskonała, więc trzeba spowalniać</a:t>
            </a:r>
          </a:p>
          <a:p>
            <a:r>
              <a:rPr lang="pl-PL" baseline="0" dirty="0" smtClean="0"/>
              <a:t>A potem zatrzymywać się</a:t>
            </a:r>
          </a:p>
          <a:p>
            <a:r>
              <a:rPr lang="pl-PL" baseline="0" dirty="0" smtClean="0"/>
              <a:t>Bo chcemy być we właściwym miejscu</a:t>
            </a:r>
          </a:p>
          <a:p>
            <a:endParaRPr lang="pl-PL" baseline="0" dirty="0" smtClean="0"/>
          </a:p>
          <a:p>
            <a:r>
              <a:rPr lang="pl-PL" baseline="0" dirty="0" smtClean="0"/>
              <a:t>No i lecimy z </a:t>
            </a:r>
            <a:r>
              <a:rPr lang="pl-PL" baseline="0" dirty="0" err="1" smtClean="0"/>
              <a:t>wordem</a:t>
            </a:r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49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Będzie miał kilka funkcji </a:t>
            </a:r>
            <a:r>
              <a:rPr lang="pl-PL" dirty="0" err="1" smtClean="0"/>
              <a:t>add</a:t>
            </a:r>
            <a:r>
              <a:rPr lang="pl-PL" dirty="0" smtClean="0"/>
              <a:t>/</a:t>
            </a:r>
            <a:r>
              <a:rPr lang="pl-PL" dirty="0" err="1" smtClean="0"/>
              <a:t>remove</a:t>
            </a:r>
            <a:r>
              <a:rPr lang="pl-PL" dirty="0" smtClean="0"/>
              <a:t> i można to </a:t>
            </a:r>
            <a:r>
              <a:rPr lang="pl-PL" dirty="0" err="1" smtClean="0"/>
              <a:t>rozszerzyc</a:t>
            </a:r>
            <a:r>
              <a:rPr lang="pl-PL" dirty="0" smtClean="0"/>
              <a:t> do rzeczy w </a:t>
            </a:r>
            <a:r>
              <a:rPr lang="pl-PL" dirty="0" err="1" smtClean="0"/>
              <a:t>mmo</a:t>
            </a:r>
            <a:r>
              <a:rPr lang="pl-PL" dirty="0" smtClean="0"/>
              <a:t> kowal/</a:t>
            </a:r>
            <a:r>
              <a:rPr lang="pl-PL" dirty="0" err="1" smtClean="0"/>
              <a:t>sprzedarz</a:t>
            </a:r>
            <a:endParaRPr lang="pl-PL" dirty="0" smtClean="0"/>
          </a:p>
          <a:p>
            <a:r>
              <a:rPr lang="pl-PL" dirty="0" smtClean="0"/>
              <a:t>Problem</a:t>
            </a:r>
            <a:r>
              <a:rPr lang="pl-PL" baseline="0" dirty="0" smtClean="0"/>
              <a:t> nie jest w tym jak zostanie napisane tylko jak przedstawione</a:t>
            </a:r>
          </a:p>
          <a:p>
            <a:r>
              <a:rPr lang="pl-PL" baseline="0" dirty="0" smtClean="0"/>
              <a:t>Korzystamy z unity </a:t>
            </a:r>
            <a:r>
              <a:rPr lang="pl-PL" baseline="0" dirty="0" err="1" smtClean="0"/>
              <a:t>ui</a:t>
            </a:r>
            <a:endParaRPr lang="pl-PL" baseline="0" dirty="0" smtClean="0"/>
          </a:p>
          <a:p>
            <a:r>
              <a:rPr lang="pl-PL" baseline="0" dirty="0" smtClean="0"/>
              <a:t>Uproszczenie </a:t>
            </a:r>
            <a:r>
              <a:rPr lang="pl-PL" baseline="0" dirty="0" err="1" smtClean="0"/>
              <a:t>wyswietlania</a:t>
            </a:r>
            <a:r>
              <a:rPr lang="pl-PL" baseline="0" dirty="0" smtClean="0"/>
              <a:t> w edytorze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09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 potem </a:t>
            </a:r>
            <a:r>
              <a:rPr lang="pl-PL" dirty="0" err="1" smtClean="0"/>
              <a:t>word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EB1B3-BAD1-43CC-A7C0-7D47CA4E98E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22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Asseco Po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eco_POLAN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09" y="1856740"/>
            <a:ext cx="6718308" cy="29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28" y="293754"/>
            <a:ext cx="1534805" cy="265713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94971" y="848201"/>
            <a:ext cx="8425973" cy="7926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rgbClr val="58595B"/>
                </a:solidFill>
              </a:defRPr>
            </a:lvl1pPr>
          </a:lstStyle>
          <a:p>
            <a:r>
              <a:rPr lang="pl-PL" noProof="0"/>
              <a:t>Kliknij, aby wpisać tytuł</a:t>
            </a: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7647" y="6356350"/>
            <a:ext cx="6238130" cy="365125"/>
          </a:xfrm>
          <a:prstGeom prst="rect">
            <a:avLst/>
          </a:prstGeom>
        </p:spPr>
        <p:txBody>
          <a:bodyPr/>
          <a:lstStyle/>
          <a:p>
            <a:r>
              <a:rPr lang="pl-PL" noProof="0"/>
              <a:t>&lt;Nazwa Projektu&gt;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rgbClr val="6298FC"/>
                </a:solidFill>
              </a:rPr>
              <a:t>solutions</a:t>
            </a:r>
            <a:r>
              <a:rPr lang="en-GB" sz="600" noProof="0" dirty="0">
                <a:solidFill>
                  <a:srgbClr val="6298FC"/>
                </a:solidFill>
              </a:rPr>
              <a:t>  </a:t>
            </a:r>
            <a:r>
              <a:rPr lang="en-GB" sz="1000" noProof="0" dirty="0">
                <a:solidFill>
                  <a:srgbClr val="6298FC"/>
                </a:solidFill>
              </a:rPr>
              <a:t>for demanding business</a:t>
            </a:r>
          </a:p>
        </p:txBody>
      </p:sp>
    </p:spTree>
    <p:extLst>
      <p:ext uri="{BB962C8B-B14F-4D97-AF65-F5344CB8AC3E}">
        <p14:creationId xmlns:p14="http://schemas.microsoft.com/office/powerpoint/2010/main" val="41245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zekładka (podsumowa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1171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28" y="293754"/>
            <a:ext cx="1534805" cy="2657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1511300" y="1211738"/>
            <a:ext cx="7632700" cy="528162"/>
          </a:xfrm>
          <a:prstGeom prst="rect">
            <a:avLst/>
          </a:prstGeom>
          <a:solidFill>
            <a:srgbClr val="6298FC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idx="1" hasCustomPrompt="1"/>
          </p:nvPr>
        </p:nvSpPr>
        <p:spPr>
          <a:xfrm>
            <a:off x="1674976" y="2153540"/>
            <a:ext cx="5751319" cy="3640509"/>
          </a:xfrm>
          <a:prstGeom prst="rect">
            <a:avLst/>
          </a:prstGeom>
          <a:effectLst/>
        </p:spPr>
        <p:txBody>
          <a:bodyPr vert="horz" lIns="0" tIns="0" rIns="0" bIns="0" rtlCol="0">
            <a:norm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 baseline="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pl-PL" noProof="0" dirty="0"/>
              <a:t>Kliknij, aby wpisać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674976" y="1287771"/>
            <a:ext cx="7145968" cy="3760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l-PL" noProof="0" dirty="0"/>
              <a:t>Kliknij, aby wpisać tytuł</a:t>
            </a:r>
          </a:p>
        </p:txBody>
      </p:sp>
      <p:sp>
        <p:nvSpPr>
          <p:cNvPr id="11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rgbClr val="6298FC"/>
                </a:solidFill>
              </a:rPr>
              <a:t>solutions</a:t>
            </a:r>
            <a:r>
              <a:rPr lang="en-GB" sz="600" noProof="0" dirty="0">
                <a:solidFill>
                  <a:srgbClr val="6298FC"/>
                </a:solidFill>
              </a:rPr>
              <a:t>  </a:t>
            </a:r>
            <a:r>
              <a:rPr lang="en-GB" sz="1000" noProof="0" dirty="0">
                <a:solidFill>
                  <a:srgbClr val="6298FC"/>
                </a:solidFill>
              </a:rPr>
              <a:t>for demanding business</a:t>
            </a:r>
          </a:p>
        </p:txBody>
      </p:sp>
    </p:spTree>
    <p:extLst>
      <p:ext uri="{BB962C8B-B14F-4D97-AF65-F5344CB8AC3E}">
        <p14:creationId xmlns:p14="http://schemas.microsoft.com/office/powerpoint/2010/main" val="13177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kładka z tytuł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1171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28" y="293754"/>
            <a:ext cx="1534805" cy="265713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 bwMode="auto">
          <a:xfrm>
            <a:off x="1511300" y="1211738"/>
            <a:ext cx="7632700" cy="528162"/>
          </a:xfrm>
          <a:prstGeom prst="rect">
            <a:avLst/>
          </a:prstGeom>
          <a:solidFill>
            <a:srgbClr val="6298FC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674976" y="1287771"/>
            <a:ext cx="7145968" cy="3760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l-PL" noProof="0" dirty="0"/>
              <a:t>Kliknij, aby wpisać tytuł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rgbClr val="6298FC"/>
                </a:solidFill>
              </a:rPr>
              <a:t>solutions</a:t>
            </a:r>
            <a:r>
              <a:rPr lang="en-GB" sz="600" noProof="0" dirty="0">
                <a:solidFill>
                  <a:srgbClr val="6298FC"/>
                </a:solidFill>
              </a:rPr>
              <a:t>  </a:t>
            </a:r>
            <a:r>
              <a:rPr lang="en-GB" sz="1000" noProof="0" dirty="0">
                <a:solidFill>
                  <a:srgbClr val="6298FC"/>
                </a:solidFill>
              </a:rPr>
              <a:t>for demanding business</a:t>
            </a:r>
          </a:p>
        </p:txBody>
      </p:sp>
    </p:spTree>
    <p:extLst>
      <p:ext uri="{BB962C8B-B14F-4D97-AF65-F5344CB8AC3E}">
        <p14:creationId xmlns:p14="http://schemas.microsoft.com/office/powerpoint/2010/main" val="42187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końcowy">
    <p:bg>
      <p:bgPr>
        <a:solidFill>
          <a:srgbClr val="629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8291" y="2925316"/>
            <a:ext cx="6226029" cy="81778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/>
              <a:t>Dziękujemy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865" y="6356350"/>
            <a:ext cx="6238911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pl-PL" noProof="0"/>
              <a:t>&lt;Nazwa Projektu&gt;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4970" y="4867733"/>
            <a:ext cx="8425974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noProof="0"/>
              <a:t>Dane teleadresowe / kontakt</a:t>
            </a:r>
          </a:p>
        </p:txBody>
      </p:sp>
      <p:grpSp>
        <p:nvGrpSpPr>
          <p:cNvPr id="24" name="Grupa 23"/>
          <p:cNvGrpSpPr/>
          <p:nvPr userDrawn="1"/>
        </p:nvGrpSpPr>
        <p:grpSpPr>
          <a:xfrm>
            <a:off x="7275513" y="293688"/>
            <a:ext cx="1535112" cy="265112"/>
            <a:chOff x="7275513" y="293688"/>
            <a:chExt cx="1535112" cy="265112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7553325" y="293688"/>
              <a:ext cx="257175" cy="115887"/>
            </a:xfrm>
            <a:custGeom>
              <a:avLst/>
              <a:gdLst>
                <a:gd name="T0" fmla="*/ 2741 w 2743"/>
                <a:gd name="T1" fmla="*/ 98 h 1246"/>
                <a:gd name="T2" fmla="*/ 2730 w 2743"/>
                <a:gd name="T3" fmla="*/ 64 h 1246"/>
                <a:gd name="T4" fmla="*/ 2711 w 2743"/>
                <a:gd name="T5" fmla="*/ 36 h 1246"/>
                <a:gd name="T6" fmla="*/ 2683 w 2743"/>
                <a:gd name="T7" fmla="*/ 16 h 1246"/>
                <a:gd name="T8" fmla="*/ 2648 w 2743"/>
                <a:gd name="T9" fmla="*/ 4 h 1246"/>
                <a:gd name="T10" fmla="*/ 2613 w 2743"/>
                <a:gd name="T11" fmla="*/ 0 h 1246"/>
                <a:gd name="T12" fmla="*/ 1721 w 2743"/>
                <a:gd name="T13" fmla="*/ 2 h 1246"/>
                <a:gd name="T14" fmla="*/ 1636 w 2743"/>
                <a:gd name="T15" fmla="*/ 9 h 1246"/>
                <a:gd name="T16" fmla="*/ 1564 w 2743"/>
                <a:gd name="T17" fmla="*/ 25 h 1246"/>
                <a:gd name="T18" fmla="*/ 1504 w 2743"/>
                <a:gd name="T19" fmla="*/ 47 h 1246"/>
                <a:gd name="T20" fmla="*/ 1455 w 2743"/>
                <a:gd name="T21" fmla="*/ 77 h 1246"/>
                <a:gd name="T22" fmla="*/ 1417 w 2743"/>
                <a:gd name="T23" fmla="*/ 114 h 1246"/>
                <a:gd name="T24" fmla="*/ 1387 w 2743"/>
                <a:gd name="T25" fmla="*/ 158 h 1246"/>
                <a:gd name="T26" fmla="*/ 1362 w 2743"/>
                <a:gd name="T27" fmla="*/ 207 h 1246"/>
                <a:gd name="T28" fmla="*/ 1344 w 2743"/>
                <a:gd name="T29" fmla="*/ 262 h 1246"/>
                <a:gd name="T30" fmla="*/ 1334 w 2743"/>
                <a:gd name="T31" fmla="*/ 324 h 1246"/>
                <a:gd name="T32" fmla="*/ 1330 w 2743"/>
                <a:gd name="T33" fmla="*/ 389 h 1246"/>
                <a:gd name="T34" fmla="*/ 1329 w 2743"/>
                <a:gd name="T35" fmla="*/ 870 h 1246"/>
                <a:gd name="T36" fmla="*/ 1321 w 2743"/>
                <a:gd name="T37" fmla="*/ 923 h 1246"/>
                <a:gd name="T38" fmla="*/ 1306 w 2743"/>
                <a:gd name="T39" fmla="*/ 948 h 1246"/>
                <a:gd name="T40" fmla="*/ 1285 w 2743"/>
                <a:gd name="T41" fmla="*/ 968 h 1246"/>
                <a:gd name="T42" fmla="*/ 1257 w 2743"/>
                <a:gd name="T43" fmla="*/ 982 h 1246"/>
                <a:gd name="T44" fmla="*/ 1222 w 2743"/>
                <a:gd name="T45" fmla="*/ 990 h 1246"/>
                <a:gd name="T46" fmla="*/ 1180 w 2743"/>
                <a:gd name="T47" fmla="*/ 992 h 1246"/>
                <a:gd name="T48" fmla="*/ 103 w 2743"/>
                <a:gd name="T49" fmla="*/ 994 h 1246"/>
                <a:gd name="T50" fmla="*/ 64 w 2743"/>
                <a:gd name="T51" fmla="*/ 1005 h 1246"/>
                <a:gd name="T52" fmla="*/ 35 w 2743"/>
                <a:gd name="T53" fmla="*/ 1025 h 1246"/>
                <a:gd name="T54" fmla="*/ 13 w 2743"/>
                <a:gd name="T55" fmla="*/ 1054 h 1246"/>
                <a:gd name="T56" fmla="*/ 2 w 2743"/>
                <a:gd name="T57" fmla="*/ 1091 h 1246"/>
                <a:gd name="T58" fmla="*/ 1 w 2743"/>
                <a:gd name="T59" fmla="*/ 1134 h 1246"/>
                <a:gd name="T60" fmla="*/ 8 w 2743"/>
                <a:gd name="T61" fmla="*/ 1174 h 1246"/>
                <a:gd name="T62" fmla="*/ 25 w 2743"/>
                <a:gd name="T63" fmla="*/ 1205 h 1246"/>
                <a:gd name="T64" fmla="*/ 51 w 2743"/>
                <a:gd name="T65" fmla="*/ 1228 h 1246"/>
                <a:gd name="T66" fmla="*/ 86 w 2743"/>
                <a:gd name="T67" fmla="*/ 1242 h 1246"/>
                <a:gd name="T68" fmla="*/ 129 w 2743"/>
                <a:gd name="T69" fmla="*/ 1246 h 1246"/>
                <a:gd name="T70" fmla="*/ 1214 w 2743"/>
                <a:gd name="T71" fmla="*/ 1245 h 1246"/>
                <a:gd name="T72" fmla="*/ 1299 w 2743"/>
                <a:gd name="T73" fmla="*/ 1238 h 1246"/>
                <a:gd name="T74" fmla="*/ 1368 w 2743"/>
                <a:gd name="T75" fmla="*/ 1226 h 1246"/>
                <a:gd name="T76" fmla="*/ 1426 w 2743"/>
                <a:gd name="T77" fmla="*/ 1204 h 1246"/>
                <a:gd name="T78" fmla="*/ 1475 w 2743"/>
                <a:gd name="T79" fmla="*/ 1172 h 1246"/>
                <a:gd name="T80" fmla="*/ 1514 w 2743"/>
                <a:gd name="T81" fmla="*/ 1133 h 1246"/>
                <a:gd name="T82" fmla="*/ 1546 w 2743"/>
                <a:gd name="T83" fmla="*/ 1088 h 1246"/>
                <a:gd name="T84" fmla="*/ 1569 w 2743"/>
                <a:gd name="T85" fmla="*/ 1039 h 1246"/>
                <a:gd name="T86" fmla="*/ 1587 w 2743"/>
                <a:gd name="T87" fmla="*/ 985 h 1246"/>
                <a:gd name="T88" fmla="*/ 1597 w 2743"/>
                <a:gd name="T89" fmla="*/ 924 h 1246"/>
                <a:gd name="T90" fmla="*/ 1600 w 2743"/>
                <a:gd name="T91" fmla="*/ 859 h 1246"/>
                <a:gd name="T92" fmla="*/ 1602 w 2743"/>
                <a:gd name="T93" fmla="*/ 363 h 1246"/>
                <a:gd name="T94" fmla="*/ 1609 w 2743"/>
                <a:gd name="T95" fmla="*/ 323 h 1246"/>
                <a:gd name="T96" fmla="*/ 1622 w 2743"/>
                <a:gd name="T97" fmla="*/ 298 h 1246"/>
                <a:gd name="T98" fmla="*/ 1642 w 2743"/>
                <a:gd name="T99" fmla="*/ 279 h 1246"/>
                <a:gd name="T100" fmla="*/ 1670 w 2743"/>
                <a:gd name="T101" fmla="*/ 265 h 1246"/>
                <a:gd name="T102" fmla="*/ 1706 w 2743"/>
                <a:gd name="T103" fmla="*/ 257 h 1246"/>
                <a:gd name="T104" fmla="*/ 1750 w 2743"/>
                <a:gd name="T105" fmla="*/ 254 h 1246"/>
                <a:gd name="T106" fmla="*/ 2636 w 2743"/>
                <a:gd name="T107" fmla="*/ 252 h 1246"/>
                <a:gd name="T108" fmla="*/ 2676 w 2743"/>
                <a:gd name="T109" fmla="*/ 241 h 1246"/>
                <a:gd name="T110" fmla="*/ 2707 w 2743"/>
                <a:gd name="T111" fmla="*/ 221 h 1246"/>
                <a:gd name="T112" fmla="*/ 2728 w 2743"/>
                <a:gd name="T113" fmla="*/ 193 h 1246"/>
                <a:gd name="T114" fmla="*/ 2740 w 2743"/>
                <a:gd name="T115" fmla="*/ 15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3" h="1246">
                  <a:moveTo>
                    <a:pt x="2743" y="126"/>
                  </a:moveTo>
                  <a:lnTo>
                    <a:pt x="2742" y="112"/>
                  </a:lnTo>
                  <a:lnTo>
                    <a:pt x="2741" y="98"/>
                  </a:lnTo>
                  <a:lnTo>
                    <a:pt x="2738" y="86"/>
                  </a:lnTo>
                  <a:lnTo>
                    <a:pt x="2735" y="75"/>
                  </a:lnTo>
                  <a:lnTo>
                    <a:pt x="2730" y="64"/>
                  </a:lnTo>
                  <a:lnTo>
                    <a:pt x="2724" y="54"/>
                  </a:lnTo>
                  <a:lnTo>
                    <a:pt x="2718" y="45"/>
                  </a:lnTo>
                  <a:lnTo>
                    <a:pt x="2711" y="36"/>
                  </a:lnTo>
                  <a:lnTo>
                    <a:pt x="2703" y="29"/>
                  </a:lnTo>
                  <a:lnTo>
                    <a:pt x="2694" y="22"/>
                  </a:lnTo>
                  <a:lnTo>
                    <a:pt x="2683" y="16"/>
                  </a:lnTo>
                  <a:lnTo>
                    <a:pt x="2673" y="11"/>
                  </a:lnTo>
                  <a:lnTo>
                    <a:pt x="2661" y="7"/>
                  </a:lnTo>
                  <a:lnTo>
                    <a:pt x="2648" y="4"/>
                  </a:lnTo>
                  <a:lnTo>
                    <a:pt x="2634" y="2"/>
                  </a:lnTo>
                  <a:lnTo>
                    <a:pt x="2620" y="0"/>
                  </a:lnTo>
                  <a:lnTo>
                    <a:pt x="2613" y="0"/>
                  </a:lnTo>
                  <a:lnTo>
                    <a:pt x="1783" y="0"/>
                  </a:lnTo>
                  <a:lnTo>
                    <a:pt x="1751" y="0"/>
                  </a:lnTo>
                  <a:lnTo>
                    <a:pt x="1721" y="2"/>
                  </a:lnTo>
                  <a:lnTo>
                    <a:pt x="1691" y="3"/>
                  </a:lnTo>
                  <a:lnTo>
                    <a:pt x="1663" y="6"/>
                  </a:lnTo>
                  <a:lnTo>
                    <a:pt x="1636" y="9"/>
                  </a:lnTo>
                  <a:lnTo>
                    <a:pt x="1611" y="14"/>
                  </a:lnTo>
                  <a:lnTo>
                    <a:pt x="1587" y="19"/>
                  </a:lnTo>
                  <a:lnTo>
                    <a:pt x="1564" y="25"/>
                  </a:lnTo>
                  <a:lnTo>
                    <a:pt x="1543" y="32"/>
                  </a:lnTo>
                  <a:lnTo>
                    <a:pt x="1523" y="39"/>
                  </a:lnTo>
                  <a:lnTo>
                    <a:pt x="1504" y="47"/>
                  </a:lnTo>
                  <a:lnTo>
                    <a:pt x="1486" y="56"/>
                  </a:lnTo>
                  <a:lnTo>
                    <a:pt x="1470" y="66"/>
                  </a:lnTo>
                  <a:lnTo>
                    <a:pt x="1455" y="77"/>
                  </a:lnTo>
                  <a:lnTo>
                    <a:pt x="1442" y="88"/>
                  </a:lnTo>
                  <a:lnTo>
                    <a:pt x="1429" y="100"/>
                  </a:lnTo>
                  <a:lnTo>
                    <a:pt x="1417" y="114"/>
                  </a:lnTo>
                  <a:lnTo>
                    <a:pt x="1406" y="127"/>
                  </a:lnTo>
                  <a:lnTo>
                    <a:pt x="1396" y="142"/>
                  </a:lnTo>
                  <a:lnTo>
                    <a:pt x="1387" y="158"/>
                  </a:lnTo>
                  <a:lnTo>
                    <a:pt x="1377" y="173"/>
                  </a:lnTo>
                  <a:lnTo>
                    <a:pt x="1369" y="190"/>
                  </a:lnTo>
                  <a:lnTo>
                    <a:pt x="1362" y="207"/>
                  </a:lnTo>
                  <a:lnTo>
                    <a:pt x="1356" y="225"/>
                  </a:lnTo>
                  <a:lnTo>
                    <a:pt x="1350" y="244"/>
                  </a:lnTo>
                  <a:lnTo>
                    <a:pt x="1344" y="262"/>
                  </a:lnTo>
                  <a:lnTo>
                    <a:pt x="1340" y="282"/>
                  </a:lnTo>
                  <a:lnTo>
                    <a:pt x="1336" y="302"/>
                  </a:lnTo>
                  <a:lnTo>
                    <a:pt x="1334" y="324"/>
                  </a:lnTo>
                  <a:lnTo>
                    <a:pt x="1332" y="345"/>
                  </a:lnTo>
                  <a:lnTo>
                    <a:pt x="1331" y="367"/>
                  </a:lnTo>
                  <a:lnTo>
                    <a:pt x="1330" y="389"/>
                  </a:lnTo>
                  <a:lnTo>
                    <a:pt x="1330" y="815"/>
                  </a:lnTo>
                  <a:lnTo>
                    <a:pt x="1330" y="845"/>
                  </a:lnTo>
                  <a:lnTo>
                    <a:pt x="1329" y="870"/>
                  </a:lnTo>
                  <a:lnTo>
                    <a:pt x="1327" y="894"/>
                  </a:lnTo>
                  <a:lnTo>
                    <a:pt x="1324" y="914"/>
                  </a:lnTo>
                  <a:lnTo>
                    <a:pt x="1321" y="923"/>
                  </a:lnTo>
                  <a:lnTo>
                    <a:pt x="1317" y="933"/>
                  </a:lnTo>
                  <a:lnTo>
                    <a:pt x="1312" y="941"/>
                  </a:lnTo>
                  <a:lnTo>
                    <a:pt x="1306" y="948"/>
                  </a:lnTo>
                  <a:lnTo>
                    <a:pt x="1300" y="955"/>
                  </a:lnTo>
                  <a:lnTo>
                    <a:pt x="1293" y="962"/>
                  </a:lnTo>
                  <a:lnTo>
                    <a:pt x="1285" y="968"/>
                  </a:lnTo>
                  <a:lnTo>
                    <a:pt x="1277" y="973"/>
                  </a:lnTo>
                  <a:lnTo>
                    <a:pt x="1267" y="978"/>
                  </a:lnTo>
                  <a:lnTo>
                    <a:pt x="1257" y="982"/>
                  </a:lnTo>
                  <a:lnTo>
                    <a:pt x="1246" y="985"/>
                  </a:lnTo>
                  <a:lnTo>
                    <a:pt x="1235" y="988"/>
                  </a:lnTo>
                  <a:lnTo>
                    <a:pt x="1222" y="990"/>
                  </a:lnTo>
                  <a:lnTo>
                    <a:pt x="1209" y="991"/>
                  </a:lnTo>
                  <a:lnTo>
                    <a:pt x="1194" y="992"/>
                  </a:lnTo>
                  <a:lnTo>
                    <a:pt x="1180" y="992"/>
                  </a:lnTo>
                  <a:lnTo>
                    <a:pt x="134" y="992"/>
                  </a:lnTo>
                  <a:lnTo>
                    <a:pt x="119" y="993"/>
                  </a:lnTo>
                  <a:lnTo>
                    <a:pt x="103" y="994"/>
                  </a:lnTo>
                  <a:lnTo>
                    <a:pt x="89" y="997"/>
                  </a:lnTo>
                  <a:lnTo>
                    <a:pt x="77" y="1000"/>
                  </a:lnTo>
                  <a:lnTo>
                    <a:pt x="64" y="1005"/>
                  </a:lnTo>
                  <a:lnTo>
                    <a:pt x="53" y="1011"/>
                  </a:lnTo>
                  <a:lnTo>
                    <a:pt x="43" y="1018"/>
                  </a:lnTo>
                  <a:lnTo>
                    <a:pt x="35" y="1025"/>
                  </a:lnTo>
                  <a:lnTo>
                    <a:pt x="26" y="1033"/>
                  </a:lnTo>
                  <a:lnTo>
                    <a:pt x="19" y="1043"/>
                  </a:lnTo>
                  <a:lnTo>
                    <a:pt x="13" y="1054"/>
                  </a:lnTo>
                  <a:lnTo>
                    <a:pt x="9" y="1065"/>
                  </a:lnTo>
                  <a:lnTo>
                    <a:pt x="5" y="1077"/>
                  </a:lnTo>
                  <a:lnTo>
                    <a:pt x="2" y="1091"/>
                  </a:lnTo>
                  <a:lnTo>
                    <a:pt x="1" y="1104"/>
                  </a:lnTo>
                  <a:lnTo>
                    <a:pt x="0" y="1119"/>
                  </a:lnTo>
                  <a:lnTo>
                    <a:pt x="1" y="1134"/>
                  </a:lnTo>
                  <a:lnTo>
                    <a:pt x="2" y="1148"/>
                  </a:lnTo>
                  <a:lnTo>
                    <a:pt x="5" y="1161"/>
                  </a:lnTo>
                  <a:lnTo>
                    <a:pt x="8" y="1174"/>
                  </a:lnTo>
                  <a:lnTo>
                    <a:pt x="13" y="1186"/>
                  </a:lnTo>
                  <a:lnTo>
                    <a:pt x="18" y="1196"/>
                  </a:lnTo>
                  <a:lnTo>
                    <a:pt x="25" y="1205"/>
                  </a:lnTo>
                  <a:lnTo>
                    <a:pt x="32" y="1215"/>
                  </a:lnTo>
                  <a:lnTo>
                    <a:pt x="42" y="1222"/>
                  </a:lnTo>
                  <a:lnTo>
                    <a:pt x="51" y="1228"/>
                  </a:lnTo>
                  <a:lnTo>
                    <a:pt x="61" y="1234"/>
                  </a:lnTo>
                  <a:lnTo>
                    <a:pt x="74" y="1238"/>
                  </a:lnTo>
                  <a:lnTo>
                    <a:pt x="86" y="1242"/>
                  </a:lnTo>
                  <a:lnTo>
                    <a:pt x="99" y="1244"/>
                  </a:lnTo>
                  <a:lnTo>
                    <a:pt x="114" y="1246"/>
                  </a:lnTo>
                  <a:lnTo>
                    <a:pt x="129" y="1246"/>
                  </a:lnTo>
                  <a:lnTo>
                    <a:pt x="1147" y="1246"/>
                  </a:lnTo>
                  <a:lnTo>
                    <a:pt x="1182" y="1246"/>
                  </a:lnTo>
                  <a:lnTo>
                    <a:pt x="1214" y="1245"/>
                  </a:lnTo>
                  <a:lnTo>
                    <a:pt x="1245" y="1243"/>
                  </a:lnTo>
                  <a:lnTo>
                    <a:pt x="1274" y="1241"/>
                  </a:lnTo>
                  <a:lnTo>
                    <a:pt x="1299" y="1238"/>
                  </a:lnTo>
                  <a:lnTo>
                    <a:pt x="1324" y="1235"/>
                  </a:lnTo>
                  <a:lnTo>
                    <a:pt x="1347" y="1231"/>
                  </a:lnTo>
                  <a:lnTo>
                    <a:pt x="1368" y="1226"/>
                  </a:lnTo>
                  <a:lnTo>
                    <a:pt x="1388" y="1220"/>
                  </a:lnTo>
                  <a:lnTo>
                    <a:pt x="1407" y="1212"/>
                  </a:lnTo>
                  <a:lnTo>
                    <a:pt x="1426" y="1204"/>
                  </a:lnTo>
                  <a:lnTo>
                    <a:pt x="1442" y="1195"/>
                  </a:lnTo>
                  <a:lnTo>
                    <a:pt x="1459" y="1185"/>
                  </a:lnTo>
                  <a:lnTo>
                    <a:pt x="1475" y="1172"/>
                  </a:lnTo>
                  <a:lnTo>
                    <a:pt x="1489" y="1160"/>
                  </a:lnTo>
                  <a:lnTo>
                    <a:pt x="1503" y="1146"/>
                  </a:lnTo>
                  <a:lnTo>
                    <a:pt x="1514" y="1133"/>
                  </a:lnTo>
                  <a:lnTo>
                    <a:pt x="1525" y="1119"/>
                  </a:lnTo>
                  <a:lnTo>
                    <a:pt x="1536" y="1104"/>
                  </a:lnTo>
                  <a:lnTo>
                    <a:pt x="1546" y="1088"/>
                  </a:lnTo>
                  <a:lnTo>
                    <a:pt x="1554" y="1073"/>
                  </a:lnTo>
                  <a:lnTo>
                    <a:pt x="1562" y="1057"/>
                  </a:lnTo>
                  <a:lnTo>
                    <a:pt x="1569" y="1039"/>
                  </a:lnTo>
                  <a:lnTo>
                    <a:pt x="1576" y="1022"/>
                  </a:lnTo>
                  <a:lnTo>
                    <a:pt x="1582" y="1003"/>
                  </a:lnTo>
                  <a:lnTo>
                    <a:pt x="1587" y="985"/>
                  </a:lnTo>
                  <a:lnTo>
                    <a:pt x="1591" y="965"/>
                  </a:lnTo>
                  <a:lnTo>
                    <a:pt x="1594" y="945"/>
                  </a:lnTo>
                  <a:lnTo>
                    <a:pt x="1597" y="924"/>
                  </a:lnTo>
                  <a:lnTo>
                    <a:pt x="1599" y="903"/>
                  </a:lnTo>
                  <a:lnTo>
                    <a:pt x="1600" y="881"/>
                  </a:lnTo>
                  <a:lnTo>
                    <a:pt x="1600" y="859"/>
                  </a:lnTo>
                  <a:lnTo>
                    <a:pt x="1600" y="429"/>
                  </a:lnTo>
                  <a:lnTo>
                    <a:pt x="1601" y="390"/>
                  </a:lnTo>
                  <a:lnTo>
                    <a:pt x="1602" y="363"/>
                  </a:lnTo>
                  <a:lnTo>
                    <a:pt x="1604" y="343"/>
                  </a:lnTo>
                  <a:lnTo>
                    <a:pt x="1605" y="332"/>
                  </a:lnTo>
                  <a:lnTo>
                    <a:pt x="1609" y="323"/>
                  </a:lnTo>
                  <a:lnTo>
                    <a:pt x="1612" y="314"/>
                  </a:lnTo>
                  <a:lnTo>
                    <a:pt x="1617" y="305"/>
                  </a:lnTo>
                  <a:lnTo>
                    <a:pt x="1622" y="298"/>
                  </a:lnTo>
                  <a:lnTo>
                    <a:pt x="1628" y="291"/>
                  </a:lnTo>
                  <a:lnTo>
                    <a:pt x="1634" y="285"/>
                  </a:lnTo>
                  <a:lnTo>
                    <a:pt x="1642" y="279"/>
                  </a:lnTo>
                  <a:lnTo>
                    <a:pt x="1651" y="274"/>
                  </a:lnTo>
                  <a:lnTo>
                    <a:pt x="1660" y="269"/>
                  </a:lnTo>
                  <a:lnTo>
                    <a:pt x="1670" y="265"/>
                  </a:lnTo>
                  <a:lnTo>
                    <a:pt x="1681" y="261"/>
                  </a:lnTo>
                  <a:lnTo>
                    <a:pt x="1694" y="259"/>
                  </a:lnTo>
                  <a:lnTo>
                    <a:pt x="1706" y="257"/>
                  </a:lnTo>
                  <a:lnTo>
                    <a:pt x="1721" y="255"/>
                  </a:lnTo>
                  <a:lnTo>
                    <a:pt x="1735" y="254"/>
                  </a:lnTo>
                  <a:lnTo>
                    <a:pt x="1750" y="254"/>
                  </a:lnTo>
                  <a:lnTo>
                    <a:pt x="2604" y="254"/>
                  </a:lnTo>
                  <a:lnTo>
                    <a:pt x="2621" y="253"/>
                  </a:lnTo>
                  <a:lnTo>
                    <a:pt x="2636" y="252"/>
                  </a:lnTo>
                  <a:lnTo>
                    <a:pt x="2649" y="249"/>
                  </a:lnTo>
                  <a:lnTo>
                    <a:pt x="2664" y="246"/>
                  </a:lnTo>
                  <a:lnTo>
                    <a:pt x="2676" y="241"/>
                  </a:lnTo>
                  <a:lnTo>
                    <a:pt x="2687" y="236"/>
                  </a:lnTo>
                  <a:lnTo>
                    <a:pt x="2698" y="229"/>
                  </a:lnTo>
                  <a:lnTo>
                    <a:pt x="2707" y="221"/>
                  </a:lnTo>
                  <a:lnTo>
                    <a:pt x="2715" y="212"/>
                  </a:lnTo>
                  <a:lnTo>
                    <a:pt x="2722" y="203"/>
                  </a:lnTo>
                  <a:lnTo>
                    <a:pt x="2728" y="193"/>
                  </a:lnTo>
                  <a:lnTo>
                    <a:pt x="2734" y="181"/>
                  </a:lnTo>
                  <a:lnTo>
                    <a:pt x="2738" y="168"/>
                  </a:lnTo>
                  <a:lnTo>
                    <a:pt x="2740" y="156"/>
                  </a:lnTo>
                  <a:lnTo>
                    <a:pt x="2742" y="141"/>
                  </a:lnTo>
                  <a:lnTo>
                    <a:pt x="2743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7739063" y="293688"/>
              <a:ext cx="255587" cy="115887"/>
            </a:xfrm>
            <a:custGeom>
              <a:avLst/>
              <a:gdLst>
                <a:gd name="T0" fmla="*/ 1783 w 2743"/>
                <a:gd name="T1" fmla="*/ 0 h 1246"/>
                <a:gd name="T2" fmla="*/ 1691 w 2743"/>
                <a:gd name="T3" fmla="*/ 3 h 1246"/>
                <a:gd name="T4" fmla="*/ 1611 w 2743"/>
                <a:gd name="T5" fmla="*/ 14 h 1246"/>
                <a:gd name="T6" fmla="*/ 1543 w 2743"/>
                <a:gd name="T7" fmla="*/ 32 h 1246"/>
                <a:gd name="T8" fmla="*/ 1486 w 2743"/>
                <a:gd name="T9" fmla="*/ 56 h 1246"/>
                <a:gd name="T10" fmla="*/ 1442 w 2743"/>
                <a:gd name="T11" fmla="*/ 88 h 1246"/>
                <a:gd name="T12" fmla="*/ 1406 w 2743"/>
                <a:gd name="T13" fmla="*/ 128 h 1246"/>
                <a:gd name="T14" fmla="*/ 1377 w 2743"/>
                <a:gd name="T15" fmla="*/ 173 h 1246"/>
                <a:gd name="T16" fmla="*/ 1356 w 2743"/>
                <a:gd name="T17" fmla="*/ 225 h 1246"/>
                <a:gd name="T18" fmla="*/ 1340 w 2743"/>
                <a:gd name="T19" fmla="*/ 282 h 1246"/>
                <a:gd name="T20" fmla="*/ 1332 w 2743"/>
                <a:gd name="T21" fmla="*/ 345 h 1246"/>
                <a:gd name="T22" fmla="*/ 1330 w 2743"/>
                <a:gd name="T23" fmla="*/ 815 h 1246"/>
                <a:gd name="T24" fmla="*/ 1327 w 2743"/>
                <a:gd name="T25" fmla="*/ 895 h 1246"/>
                <a:gd name="T26" fmla="*/ 1317 w 2743"/>
                <a:gd name="T27" fmla="*/ 933 h 1246"/>
                <a:gd name="T28" fmla="*/ 1300 w 2743"/>
                <a:gd name="T29" fmla="*/ 955 h 1246"/>
                <a:gd name="T30" fmla="*/ 1277 w 2743"/>
                <a:gd name="T31" fmla="*/ 973 h 1246"/>
                <a:gd name="T32" fmla="*/ 1246 w 2743"/>
                <a:gd name="T33" fmla="*/ 985 h 1246"/>
                <a:gd name="T34" fmla="*/ 1209 w 2743"/>
                <a:gd name="T35" fmla="*/ 991 h 1246"/>
                <a:gd name="T36" fmla="*/ 135 w 2743"/>
                <a:gd name="T37" fmla="*/ 992 h 1246"/>
                <a:gd name="T38" fmla="*/ 90 w 2743"/>
                <a:gd name="T39" fmla="*/ 997 h 1246"/>
                <a:gd name="T40" fmla="*/ 53 w 2743"/>
                <a:gd name="T41" fmla="*/ 1011 h 1246"/>
                <a:gd name="T42" fmla="*/ 26 w 2743"/>
                <a:gd name="T43" fmla="*/ 1033 h 1246"/>
                <a:gd name="T44" fmla="*/ 9 w 2743"/>
                <a:gd name="T45" fmla="*/ 1065 h 1246"/>
                <a:gd name="T46" fmla="*/ 0 w 2743"/>
                <a:gd name="T47" fmla="*/ 1104 h 1246"/>
                <a:gd name="T48" fmla="*/ 2 w 2743"/>
                <a:gd name="T49" fmla="*/ 1148 h 1246"/>
                <a:gd name="T50" fmla="*/ 13 w 2743"/>
                <a:gd name="T51" fmla="*/ 1186 h 1246"/>
                <a:gd name="T52" fmla="*/ 33 w 2743"/>
                <a:gd name="T53" fmla="*/ 1215 h 1246"/>
                <a:gd name="T54" fmla="*/ 62 w 2743"/>
                <a:gd name="T55" fmla="*/ 1234 h 1246"/>
                <a:gd name="T56" fmla="*/ 99 w 2743"/>
                <a:gd name="T57" fmla="*/ 1244 h 1246"/>
                <a:gd name="T58" fmla="*/ 1147 w 2743"/>
                <a:gd name="T59" fmla="*/ 1246 h 1246"/>
                <a:gd name="T60" fmla="*/ 1245 w 2743"/>
                <a:gd name="T61" fmla="*/ 1243 h 1246"/>
                <a:gd name="T62" fmla="*/ 1325 w 2743"/>
                <a:gd name="T63" fmla="*/ 1235 h 1246"/>
                <a:gd name="T64" fmla="*/ 1387 w 2743"/>
                <a:gd name="T65" fmla="*/ 1220 h 1246"/>
                <a:gd name="T66" fmla="*/ 1443 w 2743"/>
                <a:gd name="T67" fmla="*/ 1195 h 1246"/>
                <a:gd name="T68" fmla="*/ 1489 w 2743"/>
                <a:gd name="T69" fmla="*/ 1160 h 1246"/>
                <a:gd name="T70" fmla="*/ 1525 w 2743"/>
                <a:gd name="T71" fmla="*/ 1119 h 1246"/>
                <a:gd name="T72" fmla="*/ 1554 w 2743"/>
                <a:gd name="T73" fmla="*/ 1073 h 1246"/>
                <a:gd name="T74" fmla="*/ 1577 w 2743"/>
                <a:gd name="T75" fmla="*/ 1022 h 1246"/>
                <a:gd name="T76" fmla="*/ 1591 w 2743"/>
                <a:gd name="T77" fmla="*/ 965 h 1246"/>
                <a:gd name="T78" fmla="*/ 1599 w 2743"/>
                <a:gd name="T79" fmla="*/ 903 h 1246"/>
                <a:gd name="T80" fmla="*/ 1601 w 2743"/>
                <a:gd name="T81" fmla="*/ 429 h 1246"/>
                <a:gd name="T82" fmla="*/ 1603 w 2743"/>
                <a:gd name="T83" fmla="*/ 347 h 1246"/>
                <a:gd name="T84" fmla="*/ 1612 w 2743"/>
                <a:gd name="T85" fmla="*/ 315 h 1246"/>
                <a:gd name="T86" fmla="*/ 1628 w 2743"/>
                <a:gd name="T87" fmla="*/ 291 h 1246"/>
                <a:gd name="T88" fmla="*/ 1651 w 2743"/>
                <a:gd name="T89" fmla="*/ 274 h 1246"/>
                <a:gd name="T90" fmla="*/ 1681 w 2743"/>
                <a:gd name="T91" fmla="*/ 261 h 1246"/>
                <a:gd name="T92" fmla="*/ 1720 w 2743"/>
                <a:gd name="T93" fmla="*/ 255 h 1246"/>
                <a:gd name="T94" fmla="*/ 2604 w 2743"/>
                <a:gd name="T95" fmla="*/ 254 h 1246"/>
                <a:gd name="T96" fmla="*/ 2659 w 2743"/>
                <a:gd name="T97" fmla="*/ 247 h 1246"/>
                <a:gd name="T98" fmla="*/ 2698 w 2743"/>
                <a:gd name="T99" fmla="*/ 229 h 1246"/>
                <a:gd name="T100" fmla="*/ 2723 w 2743"/>
                <a:gd name="T101" fmla="*/ 202 h 1246"/>
                <a:gd name="T102" fmla="*/ 2737 w 2743"/>
                <a:gd name="T103" fmla="*/ 171 h 1246"/>
                <a:gd name="T104" fmla="*/ 2743 w 2743"/>
                <a:gd name="T105" fmla="*/ 137 h 1246"/>
                <a:gd name="T106" fmla="*/ 2741 w 2743"/>
                <a:gd name="T107" fmla="*/ 98 h 1246"/>
                <a:gd name="T108" fmla="*/ 2730 w 2743"/>
                <a:gd name="T109" fmla="*/ 64 h 1246"/>
                <a:gd name="T110" fmla="*/ 2711 w 2743"/>
                <a:gd name="T111" fmla="*/ 36 h 1246"/>
                <a:gd name="T112" fmla="*/ 2684 w 2743"/>
                <a:gd name="T113" fmla="*/ 16 h 1246"/>
                <a:gd name="T114" fmla="*/ 2648 w 2743"/>
                <a:gd name="T115" fmla="*/ 4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3" h="1246">
                  <a:moveTo>
                    <a:pt x="2620" y="0"/>
                  </a:moveTo>
                  <a:lnTo>
                    <a:pt x="2613" y="0"/>
                  </a:lnTo>
                  <a:lnTo>
                    <a:pt x="1783" y="0"/>
                  </a:lnTo>
                  <a:lnTo>
                    <a:pt x="1751" y="0"/>
                  </a:lnTo>
                  <a:lnTo>
                    <a:pt x="1720" y="2"/>
                  </a:lnTo>
                  <a:lnTo>
                    <a:pt x="1691" y="3"/>
                  </a:lnTo>
                  <a:lnTo>
                    <a:pt x="1663" y="6"/>
                  </a:lnTo>
                  <a:lnTo>
                    <a:pt x="1636" y="9"/>
                  </a:lnTo>
                  <a:lnTo>
                    <a:pt x="1611" y="14"/>
                  </a:lnTo>
                  <a:lnTo>
                    <a:pt x="1587" y="19"/>
                  </a:lnTo>
                  <a:lnTo>
                    <a:pt x="1564" y="25"/>
                  </a:lnTo>
                  <a:lnTo>
                    <a:pt x="1543" y="32"/>
                  </a:lnTo>
                  <a:lnTo>
                    <a:pt x="1523" y="39"/>
                  </a:lnTo>
                  <a:lnTo>
                    <a:pt x="1505" y="47"/>
                  </a:lnTo>
                  <a:lnTo>
                    <a:pt x="1486" y="56"/>
                  </a:lnTo>
                  <a:lnTo>
                    <a:pt x="1471" y="66"/>
                  </a:lnTo>
                  <a:lnTo>
                    <a:pt x="1455" y="77"/>
                  </a:lnTo>
                  <a:lnTo>
                    <a:pt x="1442" y="88"/>
                  </a:lnTo>
                  <a:lnTo>
                    <a:pt x="1430" y="100"/>
                  </a:lnTo>
                  <a:lnTo>
                    <a:pt x="1417" y="114"/>
                  </a:lnTo>
                  <a:lnTo>
                    <a:pt x="1406" y="128"/>
                  </a:lnTo>
                  <a:lnTo>
                    <a:pt x="1396" y="142"/>
                  </a:lnTo>
                  <a:lnTo>
                    <a:pt x="1386" y="158"/>
                  </a:lnTo>
                  <a:lnTo>
                    <a:pt x="1377" y="173"/>
                  </a:lnTo>
                  <a:lnTo>
                    <a:pt x="1369" y="190"/>
                  </a:lnTo>
                  <a:lnTo>
                    <a:pt x="1362" y="207"/>
                  </a:lnTo>
                  <a:lnTo>
                    <a:pt x="1356" y="225"/>
                  </a:lnTo>
                  <a:lnTo>
                    <a:pt x="1349" y="244"/>
                  </a:lnTo>
                  <a:lnTo>
                    <a:pt x="1344" y="262"/>
                  </a:lnTo>
                  <a:lnTo>
                    <a:pt x="1340" y="282"/>
                  </a:lnTo>
                  <a:lnTo>
                    <a:pt x="1337" y="302"/>
                  </a:lnTo>
                  <a:lnTo>
                    <a:pt x="1334" y="324"/>
                  </a:lnTo>
                  <a:lnTo>
                    <a:pt x="1332" y="345"/>
                  </a:lnTo>
                  <a:lnTo>
                    <a:pt x="1331" y="367"/>
                  </a:lnTo>
                  <a:lnTo>
                    <a:pt x="1330" y="389"/>
                  </a:lnTo>
                  <a:lnTo>
                    <a:pt x="1330" y="815"/>
                  </a:lnTo>
                  <a:lnTo>
                    <a:pt x="1330" y="845"/>
                  </a:lnTo>
                  <a:lnTo>
                    <a:pt x="1329" y="871"/>
                  </a:lnTo>
                  <a:lnTo>
                    <a:pt x="1327" y="895"/>
                  </a:lnTo>
                  <a:lnTo>
                    <a:pt x="1324" y="914"/>
                  </a:lnTo>
                  <a:lnTo>
                    <a:pt x="1321" y="923"/>
                  </a:lnTo>
                  <a:lnTo>
                    <a:pt x="1317" y="933"/>
                  </a:lnTo>
                  <a:lnTo>
                    <a:pt x="1311" y="941"/>
                  </a:lnTo>
                  <a:lnTo>
                    <a:pt x="1306" y="948"/>
                  </a:lnTo>
                  <a:lnTo>
                    <a:pt x="1300" y="955"/>
                  </a:lnTo>
                  <a:lnTo>
                    <a:pt x="1293" y="962"/>
                  </a:lnTo>
                  <a:lnTo>
                    <a:pt x="1285" y="968"/>
                  </a:lnTo>
                  <a:lnTo>
                    <a:pt x="1277" y="973"/>
                  </a:lnTo>
                  <a:lnTo>
                    <a:pt x="1267" y="978"/>
                  </a:lnTo>
                  <a:lnTo>
                    <a:pt x="1257" y="982"/>
                  </a:lnTo>
                  <a:lnTo>
                    <a:pt x="1246" y="985"/>
                  </a:lnTo>
                  <a:lnTo>
                    <a:pt x="1234" y="988"/>
                  </a:lnTo>
                  <a:lnTo>
                    <a:pt x="1222" y="990"/>
                  </a:lnTo>
                  <a:lnTo>
                    <a:pt x="1209" y="991"/>
                  </a:lnTo>
                  <a:lnTo>
                    <a:pt x="1194" y="992"/>
                  </a:lnTo>
                  <a:lnTo>
                    <a:pt x="1180" y="992"/>
                  </a:lnTo>
                  <a:lnTo>
                    <a:pt x="135" y="992"/>
                  </a:lnTo>
                  <a:lnTo>
                    <a:pt x="119" y="993"/>
                  </a:lnTo>
                  <a:lnTo>
                    <a:pt x="103" y="994"/>
                  </a:lnTo>
                  <a:lnTo>
                    <a:pt x="90" y="997"/>
                  </a:lnTo>
                  <a:lnTo>
                    <a:pt x="76" y="1000"/>
                  </a:lnTo>
                  <a:lnTo>
                    <a:pt x="64" y="1005"/>
                  </a:lnTo>
                  <a:lnTo>
                    <a:pt x="53" y="1011"/>
                  </a:lnTo>
                  <a:lnTo>
                    <a:pt x="44" y="1018"/>
                  </a:lnTo>
                  <a:lnTo>
                    <a:pt x="34" y="1025"/>
                  </a:lnTo>
                  <a:lnTo>
                    <a:pt x="26" y="1033"/>
                  </a:lnTo>
                  <a:lnTo>
                    <a:pt x="19" y="1043"/>
                  </a:lnTo>
                  <a:lnTo>
                    <a:pt x="14" y="1054"/>
                  </a:lnTo>
                  <a:lnTo>
                    <a:pt x="9" y="1065"/>
                  </a:lnTo>
                  <a:lnTo>
                    <a:pt x="5" y="1077"/>
                  </a:lnTo>
                  <a:lnTo>
                    <a:pt x="2" y="1091"/>
                  </a:lnTo>
                  <a:lnTo>
                    <a:pt x="0" y="1104"/>
                  </a:lnTo>
                  <a:lnTo>
                    <a:pt x="0" y="1119"/>
                  </a:lnTo>
                  <a:lnTo>
                    <a:pt x="0" y="1134"/>
                  </a:lnTo>
                  <a:lnTo>
                    <a:pt x="2" y="1148"/>
                  </a:lnTo>
                  <a:lnTo>
                    <a:pt x="5" y="1161"/>
                  </a:lnTo>
                  <a:lnTo>
                    <a:pt x="9" y="1174"/>
                  </a:lnTo>
                  <a:lnTo>
                    <a:pt x="13" y="1186"/>
                  </a:lnTo>
                  <a:lnTo>
                    <a:pt x="19" y="1196"/>
                  </a:lnTo>
                  <a:lnTo>
                    <a:pt x="25" y="1205"/>
                  </a:lnTo>
                  <a:lnTo>
                    <a:pt x="33" y="1215"/>
                  </a:lnTo>
                  <a:lnTo>
                    <a:pt x="42" y="1222"/>
                  </a:lnTo>
                  <a:lnTo>
                    <a:pt x="51" y="1228"/>
                  </a:lnTo>
                  <a:lnTo>
                    <a:pt x="62" y="1234"/>
                  </a:lnTo>
                  <a:lnTo>
                    <a:pt x="73" y="1238"/>
                  </a:lnTo>
                  <a:lnTo>
                    <a:pt x="86" y="1242"/>
                  </a:lnTo>
                  <a:lnTo>
                    <a:pt x="99" y="1244"/>
                  </a:lnTo>
                  <a:lnTo>
                    <a:pt x="113" y="1246"/>
                  </a:lnTo>
                  <a:lnTo>
                    <a:pt x="129" y="1246"/>
                  </a:lnTo>
                  <a:lnTo>
                    <a:pt x="1147" y="1246"/>
                  </a:lnTo>
                  <a:lnTo>
                    <a:pt x="1182" y="1246"/>
                  </a:lnTo>
                  <a:lnTo>
                    <a:pt x="1214" y="1245"/>
                  </a:lnTo>
                  <a:lnTo>
                    <a:pt x="1245" y="1243"/>
                  </a:lnTo>
                  <a:lnTo>
                    <a:pt x="1273" y="1241"/>
                  </a:lnTo>
                  <a:lnTo>
                    <a:pt x="1300" y="1238"/>
                  </a:lnTo>
                  <a:lnTo>
                    <a:pt x="1325" y="1235"/>
                  </a:lnTo>
                  <a:lnTo>
                    <a:pt x="1347" y="1230"/>
                  </a:lnTo>
                  <a:lnTo>
                    <a:pt x="1368" y="1226"/>
                  </a:lnTo>
                  <a:lnTo>
                    <a:pt x="1387" y="1220"/>
                  </a:lnTo>
                  <a:lnTo>
                    <a:pt x="1407" y="1212"/>
                  </a:lnTo>
                  <a:lnTo>
                    <a:pt x="1425" y="1204"/>
                  </a:lnTo>
                  <a:lnTo>
                    <a:pt x="1443" y="1195"/>
                  </a:lnTo>
                  <a:lnTo>
                    <a:pt x="1459" y="1184"/>
                  </a:lnTo>
                  <a:lnTo>
                    <a:pt x="1475" y="1172"/>
                  </a:lnTo>
                  <a:lnTo>
                    <a:pt x="1489" y="1160"/>
                  </a:lnTo>
                  <a:lnTo>
                    <a:pt x="1503" y="1146"/>
                  </a:lnTo>
                  <a:lnTo>
                    <a:pt x="1515" y="1133"/>
                  </a:lnTo>
                  <a:lnTo>
                    <a:pt x="1525" y="1119"/>
                  </a:lnTo>
                  <a:lnTo>
                    <a:pt x="1535" y="1104"/>
                  </a:lnTo>
                  <a:lnTo>
                    <a:pt x="1546" y="1089"/>
                  </a:lnTo>
                  <a:lnTo>
                    <a:pt x="1554" y="1073"/>
                  </a:lnTo>
                  <a:lnTo>
                    <a:pt x="1562" y="1057"/>
                  </a:lnTo>
                  <a:lnTo>
                    <a:pt x="1569" y="1039"/>
                  </a:lnTo>
                  <a:lnTo>
                    <a:pt x="1577" y="1022"/>
                  </a:lnTo>
                  <a:lnTo>
                    <a:pt x="1582" y="1003"/>
                  </a:lnTo>
                  <a:lnTo>
                    <a:pt x="1587" y="985"/>
                  </a:lnTo>
                  <a:lnTo>
                    <a:pt x="1591" y="965"/>
                  </a:lnTo>
                  <a:lnTo>
                    <a:pt x="1595" y="945"/>
                  </a:lnTo>
                  <a:lnTo>
                    <a:pt x="1597" y="924"/>
                  </a:lnTo>
                  <a:lnTo>
                    <a:pt x="1599" y="903"/>
                  </a:lnTo>
                  <a:lnTo>
                    <a:pt x="1600" y="881"/>
                  </a:lnTo>
                  <a:lnTo>
                    <a:pt x="1601" y="859"/>
                  </a:lnTo>
                  <a:lnTo>
                    <a:pt x="1601" y="429"/>
                  </a:lnTo>
                  <a:lnTo>
                    <a:pt x="1601" y="396"/>
                  </a:lnTo>
                  <a:lnTo>
                    <a:pt x="1602" y="368"/>
                  </a:lnTo>
                  <a:lnTo>
                    <a:pt x="1603" y="347"/>
                  </a:lnTo>
                  <a:lnTo>
                    <a:pt x="1606" y="333"/>
                  </a:lnTo>
                  <a:lnTo>
                    <a:pt x="1608" y="323"/>
                  </a:lnTo>
                  <a:lnTo>
                    <a:pt x="1612" y="315"/>
                  </a:lnTo>
                  <a:lnTo>
                    <a:pt x="1617" y="305"/>
                  </a:lnTo>
                  <a:lnTo>
                    <a:pt x="1622" y="298"/>
                  </a:lnTo>
                  <a:lnTo>
                    <a:pt x="1628" y="291"/>
                  </a:lnTo>
                  <a:lnTo>
                    <a:pt x="1634" y="285"/>
                  </a:lnTo>
                  <a:lnTo>
                    <a:pt x="1642" y="279"/>
                  </a:lnTo>
                  <a:lnTo>
                    <a:pt x="1651" y="274"/>
                  </a:lnTo>
                  <a:lnTo>
                    <a:pt x="1660" y="269"/>
                  </a:lnTo>
                  <a:lnTo>
                    <a:pt x="1670" y="265"/>
                  </a:lnTo>
                  <a:lnTo>
                    <a:pt x="1681" y="261"/>
                  </a:lnTo>
                  <a:lnTo>
                    <a:pt x="1694" y="259"/>
                  </a:lnTo>
                  <a:lnTo>
                    <a:pt x="1706" y="257"/>
                  </a:lnTo>
                  <a:lnTo>
                    <a:pt x="1720" y="255"/>
                  </a:lnTo>
                  <a:lnTo>
                    <a:pt x="1735" y="254"/>
                  </a:lnTo>
                  <a:lnTo>
                    <a:pt x="1750" y="254"/>
                  </a:lnTo>
                  <a:lnTo>
                    <a:pt x="2604" y="254"/>
                  </a:lnTo>
                  <a:lnTo>
                    <a:pt x="2625" y="253"/>
                  </a:lnTo>
                  <a:lnTo>
                    <a:pt x="2643" y="251"/>
                  </a:lnTo>
                  <a:lnTo>
                    <a:pt x="2659" y="247"/>
                  </a:lnTo>
                  <a:lnTo>
                    <a:pt x="2674" y="242"/>
                  </a:lnTo>
                  <a:lnTo>
                    <a:pt x="2687" y="236"/>
                  </a:lnTo>
                  <a:lnTo>
                    <a:pt x="2698" y="229"/>
                  </a:lnTo>
                  <a:lnTo>
                    <a:pt x="2708" y="221"/>
                  </a:lnTo>
                  <a:lnTo>
                    <a:pt x="2716" y="212"/>
                  </a:lnTo>
                  <a:lnTo>
                    <a:pt x="2723" y="202"/>
                  </a:lnTo>
                  <a:lnTo>
                    <a:pt x="2729" y="193"/>
                  </a:lnTo>
                  <a:lnTo>
                    <a:pt x="2733" y="181"/>
                  </a:lnTo>
                  <a:lnTo>
                    <a:pt x="2737" y="171"/>
                  </a:lnTo>
                  <a:lnTo>
                    <a:pt x="2740" y="160"/>
                  </a:lnTo>
                  <a:lnTo>
                    <a:pt x="2742" y="149"/>
                  </a:lnTo>
                  <a:lnTo>
                    <a:pt x="2743" y="137"/>
                  </a:lnTo>
                  <a:lnTo>
                    <a:pt x="2743" y="126"/>
                  </a:lnTo>
                  <a:lnTo>
                    <a:pt x="2742" y="112"/>
                  </a:lnTo>
                  <a:lnTo>
                    <a:pt x="2741" y="98"/>
                  </a:lnTo>
                  <a:lnTo>
                    <a:pt x="2739" y="86"/>
                  </a:lnTo>
                  <a:lnTo>
                    <a:pt x="2734" y="75"/>
                  </a:lnTo>
                  <a:lnTo>
                    <a:pt x="2730" y="64"/>
                  </a:lnTo>
                  <a:lnTo>
                    <a:pt x="2725" y="54"/>
                  </a:lnTo>
                  <a:lnTo>
                    <a:pt x="2719" y="45"/>
                  </a:lnTo>
                  <a:lnTo>
                    <a:pt x="2711" y="36"/>
                  </a:lnTo>
                  <a:lnTo>
                    <a:pt x="2703" y="29"/>
                  </a:lnTo>
                  <a:lnTo>
                    <a:pt x="2694" y="22"/>
                  </a:lnTo>
                  <a:lnTo>
                    <a:pt x="2684" y="16"/>
                  </a:lnTo>
                  <a:lnTo>
                    <a:pt x="2673" y="11"/>
                  </a:lnTo>
                  <a:lnTo>
                    <a:pt x="2662" y="7"/>
                  </a:lnTo>
                  <a:lnTo>
                    <a:pt x="2648" y="4"/>
                  </a:lnTo>
                  <a:lnTo>
                    <a:pt x="2635" y="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007350" y="293688"/>
              <a:ext cx="255587" cy="115887"/>
            </a:xfrm>
            <a:custGeom>
              <a:avLst/>
              <a:gdLst>
                <a:gd name="T0" fmla="*/ 1155 w 2744"/>
                <a:gd name="T1" fmla="*/ 501 h 1246"/>
                <a:gd name="T2" fmla="*/ 1102 w 2744"/>
                <a:gd name="T3" fmla="*/ 529 h 1246"/>
                <a:gd name="T4" fmla="*/ 1073 w 2744"/>
                <a:gd name="T5" fmla="*/ 580 h 1246"/>
                <a:gd name="T6" fmla="*/ 1070 w 2744"/>
                <a:gd name="T7" fmla="*/ 651 h 1246"/>
                <a:gd name="T8" fmla="*/ 1092 w 2744"/>
                <a:gd name="T9" fmla="*/ 706 h 1246"/>
                <a:gd name="T10" fmla="*/ 1139 w 2744"/>
                <a:gd name="T11" fmla="*/ 740 h 1246"/>
                <a:gd name="T12" fmla="*/ 2346 w 2744"/>
                <a:gd name="T13" fmla="*/ 750 h 1246"/>
                <a:gd name="T14" fmla="*/ 2456 w 2744"/>
                <a:gd name="T15" fmla="*/ 740 h 1246"/>
                <a:gd name="T16" fmla="*/ 2548 w 2744"/>
                <a:gd name="T17" fmla="*/ 711 h 1246"/>
                <a:gd name="T18" fmla="*/ 2624 w 2744"/>
                <a:gd name="T19" fmla="*/ 662 h 1246"/>
                <a:gd name="T20" fmla="*/ 2681 w 2744"/>
                <a:gd name="T21" fmla="*/ 600 h 1246"/>
                <a:gd name="T22" fmla="*/ 2720 w 2744"/>
                <a:gd name="T23" fmla="*/ 531 h 1246"/>
                <a:gd name="T24" fmla="*/ 2740 w 2744"/>
                <a:gd name="T25" fmla="*/ 457 h 1246"/>
                <a:gd name="T26" fmla="*/ 2744 w 2744"/>
                <a:gd name="T27" fmla="*/ 337 h 1246"/>
                <a:gd name="T28" fmla="*/ 2736 w 2744"/>
                <a:gd name="T29" fmla="*/ 249 h 1246"/>
                <a:gd name="T30" fmla="*/ 2704 w 2744"/>
                <a:gd name="T31" fmla="*/ 169 h 1246"/>
                <a:gd name="T32" fmla="*/ 2648 w 2744"/>
                <a:gd name="T33" fmla="*/ 102 h 1246"/>
                <a:gd name="T34" fmla="*/ 2574 w 2744"/>
                <a:gd name="T35" fmla="*/ 52 h 1246"/>
                <a:gd name="T36" fmla="*/ 2492 w 2744"/>
                <a:gd name="T37" fmla="*/ 19 h 1246"/>
                <a:gd name="T38" fmla="*/ 2400 w 2744"/>
                <a:gd name="T39" fmla="*/ 3 h 1246"/>
                <a:gd name="T40" fmla="*/ 527 w 2744"/>
                <a:gd name="T41" fmla="*/ 1 h 1246"/>
                <a:gd name="T42" fmla="*/ 366 w 2744"/>
                <a:gd name="T43" fmla="*/ 20 h 1246"/>
                <a:gd name="T44" fmla="*/ 237 w 2744"/>
                <a:gd name="T45" fmla="*/ 70 h 1246"/>
                <a:gd name="T46" fmla="*/ 138 w 2744"/>
                <a:gd name="T47" fmla="*/ 147 h 1246"/>
                <a:gd name="T48" fmla="*/ 68 w 2744"/>
                <a:gd name="T49" fmla="*/ 246 h 1246"/>
                <a:gd name="T50" fmla="*/ 22 w 2744"/>
                <a:gd name="T51" fmla="*/ 360 h 1246"/>
                <a:gd name="T52" fmla="*/ 1 w 2744"/>
                <a:gd name="T53" fmla="*/ 487 h 1246"/>
                <a:gd name="T54" fmla="*/ 0 w 2744"/>
                <a:gd name="T55" fmla="*/ 618 h 1246"/>
                <a:gd name="T56" fmla="*/ 1 w 2744"/>
                <a:gd name="T57" fmla="*/ 755 h 1246"/>
                <a:gd name="T58" fmla="*/ 24 w 2744"/>
                <a:gd name="T59" fmla="*/ 911 h 1246"/>
                <a:gd name="T60" fmla="*/ 79 w 2744"/>
                <a:gd name="T61" fmla="*/ 1040 h 1246"/>
                <a:gd name="T62" fmla="*/ 167 w 2744"/>
                <a:gd name="T63" fmla="*/ 1141 h 1246"/>
                <a:gd name="T64" fmla="*/ 258 w 2744"/>
                <a:gd name="T65" fmla="*/ 1197 h 1246"/>
                <a:gd name="T66" fmla="*/ 378 w 2744"/>
                <a:gd name="T67" fmla="*/ 1232 h 1246"/>
                <a:gd name="T68" fmla="*/ 528 w 2744"/>
                <a:gd name="T69" fmla="*/ 1246 h 1246"/>
                <a:gd name="T70" fmla="*/ 2645 w 2744"/>
                <a:gd name="T71" fmla="*/ 1240 h 1246"/>
                <a:gd name="T72" fmla="*/ 2712 w 2744"/>
                <a:gd name="T73" fmla="*/ 1204 h 1246"/>
                <a:gd name="T74" fmla="*/ 2739 w 2744"/>
                <a:gd name="T75" fmla="*/ 1152 h 1246"/>
                <a:gd name="T76" fmla="*/ 2741 w 2744"/>
                <a:gd name="T77" fmla="*/ 1092 h 1246"/>
                <a:gd name="T78" fmla="*/ 2718 w 2744"/>
                <a:gd name="T79" fmla="*/ 1036 h 1246"/>
                <a:gd name="T80" fmla="*/ 2662 w 2744"/>
                <a:gd name="T81" fmla="*/ 1001 h 1246"/>
                <a:gd name="T82" fmla="*/ 557 w 2744"/>
                <a:gd name="T83" fmla="*/ 992 h 1246"/>
                <a:gd name="T84" fmla="*/ 476 w 2744"/>
                <a:gd name="T85" fmla="*/ 986 h 1246"/>
                <a:gd name="T86" fmla="*/ 408 w 2744"/>
                <a:gd name="T87" fmla="*/ 966 h 1246"/>
                <a:gd name="T88" fmla="*/ 355 w 2744"/>
                <a:gd name="T89" fmla="*/ 933 h 1246"/>
                <a:gd name="T90" fmla="*/ 316 w 2744"/>
                <a:gd name="T91" fmla="*/ 886 h 1246"/>
                <a:gd name="T92" fmla="*/ 290 w 2744"/>
                <a:gd name="T93" fmla="*/ 826 h 1246"/>
                <a:gd name="T94" fmla="*/ 278 w 2744"/>
                <a:gd name="T95" fmla="*/ 751 h 1246"/>
                <a:gd name="T96" fmla="*/ 279 w 2744"/>
                <a:gd name="T97" fmla="*/ 479 h 1246"/>
                <a:gd name="T98" fmla="*/ 297 w 2744"/>
                <a:gd name="T99" fmla="*/ 401 h 1246"/>
                <a:gd name="T100" fmla="*/ 332 w 2744"/>
                <a:gd name="T101" fmla="*/ 339 h 1246"/>
                <a:gd name="T102" fmla="*/ 381 w 2744"/>
                <a:gd name="T103" fmla="*/ 296 h 1246"/>
                <a:gd name="T104" fmla="*/ 436 w 2744"/>
                <a:gd name="T105" fmla="*/ 273 h 1246"/>
                <a:gd name="T106" fmla="*/ 557 w 2744"/>
                <a:gd name="T107" fmla="*/ 255 h 1246"/>
                <a:gd name="T108" fmla="*/ 2423 w 2744"/>
                <a:gd name="T109" fmla="*/ 256 h 1246"/>
                <a:gd name="T110" fmla="*/ 2453 w 2744"/>
                <a:gd name="T111" fmla="*/ 271 h 1246"/>
                <a:gd name="T112" fmla="*/ 2469 w 2744"/>
                <a:gd name="T113" fmla="*/ 299 h 1246"/>
                <a:gd name="T114" fmla="*/ 2473 w 2744"/>
                <a:gd name="T115" fmla="*/ 376 h 1246"/>
                <a:gd name="T116" fmla="*/ 2469 w 2744"/>
                <a:gd name="T117" fmla="*/ 455 h 1246"/>
                <a:gd name="T118" fmla="*/ 2451 w 2744"/>
                <a:gd name="T119" fmla="*/ 479 h 1246"/>
                <a:gd name="T120" fmla="*/ 2410 w 2744"/>
                <a:gd name="T121" fmla="*/ 495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44" h="1246">
                  <a:moveTo>
                    <a:pt x="2398" y="496"/>
                  </a:moveTo>
                  <a:lnTo>
                    <a:pt x="1199" y="496"/>
                  </a:lnTo>
                  <a:lnTo>
                    <a:pt x="1184" y="497"/>
                  </a:lnTo>
                  <a:lnTo>
                    <a:pt x="1169" y="498"/>
                  </a:lnTo>
                  <a:lnTo>
                    <a:pt x="1155" y="501"/>
                  </a:lnTo>
                  <a:lnTo>
                    <a:pt x="1143" y="504"/>
                  </a:lnTo>
                  <a:lnTo>
                    <a:pt x="1131" y="509"/>
                  </a:lnTo>
                  <a:lnTo>
                    <a:pt x="1120" y="515"/>
                  </a:lnTo>
                  <a:lnTo>
                    <a:pt x="1111" y="522"/>
                  </a:lnTo>
                  <a:lnTo>
                    <a:pt x="1102" y="529"/>
                  </a:lnTo>
                  <a:lnTo>
                    <a:pt x="1093" y="537"/>
                  </a:lnTo>
                  <a:lnTo>
                    <a:pt x="1087" y="546"/>
                  </a:lnTo>
                  <a:lnTo>
                    <a:pt x="1081" y="558"/>
                  </a:lnTo>
                  <a:lnTo>
                    <a:pt x="1076" y="569"/>
                  </a:lnTo>
                  <a:lnTo>
                    <a:pt x="1073" y="580"/>
                  </a:lnTo>
                  <a:lnTo>
                    <a:pt x="1070" y="593"/>
                  </a:lnTo>
                  <a:lnTo>
                    <a:pt x="1068" y="608"/>
                  </a:lnTo>
                  <a:lnTo>
                    <a:pt x="1068" y="622"/>
                  </a:lnTo>
                  <a:lnTo>
                    <a:pt x="1068" y="636"/>
                  </a:lnTo>
                  <a:lnTo>
                    <a:pt x="1070" y="651"/>
                  </a:lnTo>
                  <a:lnTo>
                    <a:pt x="1072" y="663"/>
                  </a:lnTo>
                  <a:lnTo>
                    <a:pt x="1076" y="675"/>
                  </a:lnTo>
                  <a:lnTo>
                    <a:pt x="1080" y="687"/>
                  </a:lnTo>
                  <a:lnTo>
                    <a:pt x="1085" y="697"/>
                  </a:lnTo>
                  <a:lnTo>
                    <a:pt x="1092" y="706"/>
                  </a:lnTo>
                  <a:lnTo>
                    <a:pt x="1100" y="714"/>
                  </a:lnTo>
                  <a:lnTo>
                    <a:pt x="1108" y="723"/>
                  </a:lnTo>
                  <a:lnTo>
                    <a:pt x="1117" y="729"/>
                  </a:lnTo>
                  <a:lnTo>
                    <a:pt x="1127" y="735"/>
                  </a:lnTo>
                  <a:lnTo>
                    <a:pt x="1139" y="740"/>
                  </a:lnTo>
                  <a:lnTo>
                    <a:pt x="1151" y="744"/>
                  </a:lnTo>
                  <a:lnTo>
                    <a:pt x="1164" y="747"/>
                  </a:lnTo>
                  <a:lnTo>
                    <a:pt x="1178" y="749"/>
                  </a:lnTo>
                  <a:lnTo>
                    <a:pt x="1193" y="750"/>
                  </a:lnTo>
                  <a:lnTo>
                    <a:pt x="2346" y="750"/>
                  </a:lnTo>
                  <a:lnTo>
                    <a:pt x="2369" y="750"/>
                  </a:lnTo>
                  <a:lnTo>
                    <a:pt x="2391" y="748"/>
                  </a:lnTo>
                  <a:lnTo>
                    <a:pt x="2414" y="747"/>
                  </a:lnTo>
                  <a:lnTo>
                    <a:pt x="2435" y="744"/>
                  </a:lnTo>
                  <a:lnTo>
                    <a:pt x="2456" y="740"/>
                  </a:lnTo>
                  <a:lnTo>
                    <a:pt x="2475" y="736"/>
                  </a:lnTo>
                  <a:lnTo>
                    <a:pt x="2495" y="731"/>
                  </a:lnTo>
                  <a:lnTo>
                    <a:pt x="2513" y="726"/>
                  </a:lnTo>
                  <a:lnTo>
                    <a:pt x="2531" y="718"/>
                  </a:lnTo>
                  <a:lnTo>
                    <a:pt x="2548" y="711"/>
                  </a:lnTo>
                  <a:lnTo>
                    <a:pt x="2565" y="703"/>
                  </a:lnTo>
                  <a:lnTo>
                    <a:pt x="2580" y="694"/>
                  </a:lnTo>
                  <a:lnTo>
                    <a:pt x="2596" y="684"/>
                  </a:lnTo>
                  <a:lnTo>
                    <a:pt x="2610" y="673"/>
                  </a:lnTo>
                  <a:lnTo>
                    <a:pt x="2624" y="662"/>
                  </a:lnTo>
                  <a:lnTo>
                    <a:pt x="2637" y="650"/>
                  </a:lnTo>
                  <a:lnTo>
                    <a:pt x="2649" y="637"/>
                  </a:lnTo>
                  <a:lnTo>
                    <a:pt x="2660" y="625"/>
                  </a:lnTo>
                  <a:lnTo>
                    <a:pt x="2671" y="612"/>
                  </a:lnTo>
                  <a:lnTo>
                    <a:pt x="2681" y="600"/>
                  </a:lnTo>
                  <a:lnTo>
                    <a:pt x="2690" y="586"/>
                  </a:lnTo>
                  <a:lnTo>
                    <a:pt x="2698" y="572"/>
                  </a:lnTo>
                  <a:lnTo>
                    <a:pt x="2707" y="559"/>
                  </a:lnTo>
                  <a:lnTo>
                    <a:pt x="2714" y="544"/>
                  </a:lnTo>
                  <a:lnTo>
                    <a:pt x="2720" y="531"/>
                  </a:lnTo>
                  <a:lnTo>
                    <a:pt x="2725" y="517"/>
                  </a:lnTo>
                  <a:lnTo>
                    <a:pt x="2730" y="502"/>
                  </a:lnTo>
                  <a:lnTo>
                    <a:pt x="2734" y="487"/>
                  </a:lnTo>
                  <a:lnTo>
                    <a:pt x="2737" y="472"/>
                  </a:lnTo>
                  <a:lnTo>
                    <a:pt x="2740" y="457"/>
                  </a:lnTo>
                  <a:lnTo>
                    <a:pt x="2742" y="442"/>
                  </a:lnTo>
                  <a:lnTo>
                    <a:pt x="2744" y="426"/>
                  </a:lnTo>
                  <a:lnTo>
                    <a:pt x="2744" y="410"/>
                  </a:lnTo>
                  <a:lnTo>
                    <a:pt x="2744" y="374"/>
                  </a:lnTo>
                  <a:lnTo>
                    <a:pt x="2744" y="337"/>
                  </a:lnTo>
                  <a:lnTo>
                    <a:pt x="2744" y="321"/>
                  </a:lnTo>
                  <a:lnTo>
                    <a:pt x="2742" y="302"/>
                  </a:lnTo>
                  <a:lnTo>
                    <a:pt x="2741" y="284"/>
                  </a:lnTo>
                  <a:lnTo>
                    <a:pt x="2739" y="266"/>
                  </a:lnTo>
                  <a:lnTo>
                    <a:pt x="2736" y="249"/>
                  </a:lnTo>
                  <a:lnTo>
                    <a:pt x="2731" y="232"/>
                  </a:lnTo>
                  <a:lnTo>
                    <a:pt x="2726" y="215"/>
                  </a:lnTo>
                  <a:lnTo>
                    <a:pt x="2720" y="200"/>
                  </a:lnTo>
                  <a:lnTo>
                    <a:pt x="2713" y="184"/>
                  </a:lnTo>
                  <a:lnTo>
                    <a:pt x="2704" y="169"/>
                  </a:lnTo>
                  <a:lnTo>
                    <a:pt x="2695" y="155"/>
                  </a:lnTo>
                  <a:lnTo>
                    <a:pt x="2685" y="140"/>
                  </a:lnTo>
                  <a:lnTo>
                    <a:pt x="2674" y="127"/>
                  </a:lnTo>
                  <a:lnTo>
                    <a:pt x="2661" y="115"/>
                  </a:lnTo>
                  <a:lnTo>
                    <a:pt x="2648" y="102"/>
                  </a:lnTo>
                  <a:lnTo>
                    <a:pt x="2634" y="90"/>
                  </a:lnTo>
                  <a:lnTo>
                    <a:pt x="2618" y="79"/>
                  </a:lnTo>
                  <a:lnTo>
                    <a:pt x="2604" y="70"/>
                  </a:lnTo>
                  <a:lnTo>
                    <a:pt x="2589" y="60"/>
                  </a:lnTo>
                  <a:lnTo>
                    <a:pt x="2574" y="52"/>
                  </a:lnTo>
                  <a:lnTo>
                    <a:pt x="2559" y="45"/>
                  </a:lnTo>
                  <a:lnTo>
                    <a:pt x="2542" y="38"/>
                  </a:lnTo>
                  <a:lnTo>
                    <a:pt x="2526" y="31"/>
                  </a:lnTo>
                  <a:lnTo>
                    <a:pt x="2509" y="26"/>
                  </a:lnTo>
                  <a:lnTo>
                    <a:pt x="2492" y="19"/>
                  </a:lnTo>
                  <a:lnTo>
                    <a:pt x="2474" y="15"/>
                  </a:lnTo>
                  <a:lnTo>
                    <a:pt x="2457" y="11"/>
                  </a:lnTo>
                  <a:lnTo>
                    <a:pt x="2438" y="8"/>
                  </a:lnTo>
                  <a:lnTo>
                    <a:pt x="2420" y="5"/>
                  </a:lnTo>
                  <a:lnTo>
                    <a:pt x="2400" y="3"/>
                  </a:lnTo>
                  <a:lnTo>
                    <a:pt x="2381" y="1"/>
                  </a:lnTo>
                  <a:lnTo>
                    <a:pt x="2361" y="0"/>
                  </a:lnTo>
                  <a:lnTo>
                    <a:pt x="2341" y="0"/>
                  </a:lnTo>
                  <a:lnTo>
                    <a:pt x="562" y="0"/>
                  </a:lnTo>
                  <a:lnTo>
                    <a:pt x="527" y="1"/>
                  </a:lnTo>
                  <a:lnTo>
                    <a:pt x="492" y="2"/>
                  </a:lnTo>
                  <a:lnTo>
                    <a:pt x="459" y="5"/>
                  </a:lnTo>
                  <a:lnTo>
                    <a:pt x="427" y="9"/>
                  </a:lnTo>
                  <a:lnTo>
                    <a:pt x="396" y="14"/>
                  </a:lnTo>
                  <a:lnTo>
                    <a:pt x="366" y="20"/>
                  </a:lnTo>
                  <a:lnTo>
                    <a:pt x="337" y="28"/>
                  </a:lnTo>
                  <a:lnTo>
                    <a:pt x="311" y="37"/>
                  </a:lnTo>
                  <a:lnTo>
                    <a:pt x="284" y="46"/>
                  </a:lnTo>
                  <a:lnTo>
                    <a:pt x="259" y="57"/>
                  </a:lnTo>
                  <a:lnTo>
                    <a:pt x="237" y="70"/>
                  </a:lnTo>
                  <a:lnTo>
                    <a:pt x="214" y="82"/>
                  </a:lnTo>
                  <a:lnTo>
                    <a:pt x="193" y="96"/>
                  </a:lnTo>
                  <a:lnTo>
                    <a:pt x="174" y="112"/>
                  </a:lnTo>
                  <a:lnTo>
                    <a:pt x="155" y="128"/>
                  </a:lnTo>
                  <a:lnTo>
                    <a:pt x="138" y="147"/>
                  </a:lnTo>
                  <a:lnTo>
                    <a:pt x="123" y="165"/>
                  </a:lnTo>
                  <a:lnTo>
                    <a:pt x="107" y="184"/>
                  </a:lnTo>
                  <a:lnTo>
                    <a:pt x="93" y="204"/>
                  </a:lnTo>
                  <a:lnTo>
                    <a:pt x="79" y="224"/>
                  </a:lnTo>
                  <a:lnTo>
                    <a:pt x="68" y="246"/>
                  </a:lnTo>
                  <a:lnTo>
                    <a:pt x="57" y="268"/>
                  </a:lnTo>
                  <a:lnTo>
                    <a:pt x="47" y="289"/>
                  </a:lnTo>
                  <a:lnTo>
                    <a:pt x="37" y="313"/>
                  </a:lnTo>
                  <a:lnTo>
                    <a:pt x="29" y="335"/>
                  </a:lnTo>
                  <a:lnTo>
                    <a:pt x="22" y="360"/>
                  </a:lnTo>
                  <a:lnTo>
                    <a:pt x="16" y="383"/>
                  </a:lnTo>
                  <a:lnTo>
                    <a:pt x="11" y="409"/>
                  </a:lnTo>
                  <a:lnTo>
                    <a:pt x="6" y="434"/>
                  </a:lnTo>
                  <a:lnTo>
                    <a:pt x="3" y="460"/>
                  </a:lnTo>
                  <a:lnTo>
                    <a:pt x="1" y="487"/>
                  </a:lnTo>
                  <a:lnTo>
                    <a:pt x="0" y="513"/>
                  </a:lnTo>
                  <a:lnTo>
                    <a:pt x="0" y="523"/>
                  </a:lnTo>
                  <a:lnTo>
                    <a:pt x="0" y="546"/>
                  </a:lnTo>
                  <a:lnTo>
                    <a:pt x="0" y="579"/>
                  </a:lnTo>
                  <a:lnTo>
                    <a:pt x="0" y="618"/>
                  </a:lnTo>
                  <a:lnTo>
                    <a:pt x="0" y="656"/>
                  </a:lnTo>
                  <a:lnTo>
                    <a:pt x="0" y="689"/>
                  </a:lnTo>
                  <a:lnTo>
                    <a:pt x="0" y="712"/>
                  </a:lnTo>
                  <a:lnTo>
                    <a:pt x="0" y="722"/>
                  </a:lnTo>
                  <a:lnTo>
                    <a:pt x="1" y="755"/>
                  </a:lnTo>
                  <a:lnTo>
                    <a:pt x="2" y="789"/>
                  </a:lnTo>
                  <a:lnTo>
                    <a:pt x="6" y="821"/>
                  </a:lnTo>
                  <a:lnTo>
                    <a:pt x="11" y="853"/>
                  </a:lnTo>
                  <a:lnTo>
                    <a:pt x="17" y="882"/>
                  </a:lnTo>
                  <a:lnTo>
                    <a:pt x="24" y="911"/>
                  </a:lnTo>
                  <a:lnTo>
                    <a:pt x="32" y="939"/>
                  </a:lnTo>
                  <a:lnTo>
                    <a:pt x="42" y="966"/>
                  </a:lnTo>
                  <a:lnTo>
                    <a:pt x="53" y="992"/>
                  </a:lnTo>
                  <a:lnTo>
                    <a:pt x="65" y="1017"/>
                  </a:lnTo>
                  <a:lnTo>
                    <a:pt x="79" y="1040"/>
                  </a:lnTo>
                  <a:lnTo>
                    <a:pt x="94" y="1063"/>
                  </a:lnTo>
                  <a:lnTo>
                    <a:pt x="110" y="1083"/>
                  </a:lnTo>
                  <a:lnTo>
                    <a:pt x="128" y="1104"/>
                  </a:lnTo>
                  <a:lnTo>
                    <a:pt x="147" y="1123"/>
                  </a:lnTo>
                  <a:lnTo>
                    <a:pt x="167" y="1141"/>
                  </a:lnTo>
                  <a:lnTo>
                    <a:pt x="183" y="1154"/>
                  </a:lnTo>
                  <a:lnTo>
                    <a:pt x="201" y="1166"/>
                  </a:lnTo>
                  <a:lnTo>
                    <a:pt x="218" y="1178"/>
                  </a:lnTo>
                  <a:lnTo>
                    <a:pt x="238" y="1188"/>
                  </a:lnTo>
                  <a:lnTo>
                    <a:pt x="258" y="1197"/>
                  </a:lnTo>
                  <a:lnTo>
                    <a:pt x="281" y="1205"/>
                  </a:lnTo>
                  <a:lnTo>
                    <a:pt x="303" y="1213"/>
                  </a:lnTo>
                  <a:lnTo>
                    <a:pt x="327" y="1221"/>
                  </a:lnTo>
                  <a:lnTo>
                    <a:pt x="353" y="1227"/>
                  </a:lnTo>
                  <a:lnTo>
                    <a:pt x="378" y="1232"/>
                  </a:lnTo>
                  <a:lnTo>
                    <a:pt x="406" y="1236"/>
                  </a:lnTo>
                  <a:lnTo>
                    <a:pt x="435" y="1240"/>
                  </a:lnTo>
                  <a:lnTo>
                    <a:pt x="465" y="1243"/>
                  </a:lnTo>
                  <a:lnTo>
                    <a:pt x="497" y="1245"/>
                  </a:lnTo>
                  <a:lnTo>
                    <a:pt x="528" y="1246"/>
                  </a:lnTo>
                  <a:lnTo>
                    <a:pt x="562" y="1246"/>
                  </a:lnTo>
                  <a:lnTo>
                    <a:pt x="2579" y="1246"/>
                  </a:lnTo>
                  <a:lnTo>
                    <a:pt x="2604" y="1245"/>
                  </a:lnTo>
                  <a:lnTo>
                    <a:pt x="2625" y="1243"/>
                  </a:lnTo>
                  <a:lnTo>
                    <a:pt x="2645" y="1240"/>
                  </a:lnTo>
                  <a:lnTo>
                    <a:pt x="2662" y="1235"/>
                  </a:lnTo>
                  <a:lnTo>
                    <a:pt x="2678" y="1229"/>
                  </a:lnTo>
                  <a:lnTo>
                    <a:pt x="2691" y="1222"/>
                  </a:lnTo>
                  <a:lnTo>
                    <a:pt x="2702" y="1213"/>
                  </a:lnTo>
                  <a:lnTo>
                    <a:pt x="2712" y="1204"/>
                  </a:lnTo>
                  <a:lnTo>
                    <a:pt x="2720" y="1195"/>
                  </a:lnTo>
                  <a:lnTo>
                    <a:pt x="2727" y="1185"/>
                  </a:lnTo>
                  <a:lnTo>
                    <a:pt x="2732" y="1175"/>
                  </a:lnTo>
                  <a:lnTo>
                    <a:pt x="2736" y="1163"/>
                  </a:lnTo>
                  <a:lnTo>
                    <a:pt x="2739" y="1152"/>
                  </a:lnTo>
                  <a:lnTo>
                    <a:pt x="2741" y="1141"/>
                  </a:lnTo>
                  <a:lnTo>
                    <a:pt x="2742" y="1129"/>
                  </a:lnTo>
                  <a:lnTo>
                    <a:pt x="2744" y="1119"/>
                  </a:lnTo>
                  <a:lnTo>
                    <a:pt x="2742" y="1105"/>
                  </a:lnTo>
                  <a:lnTo>
                    <a:pt x="2741" y="1092"/>
                  </a:lnTo>
                  <a:lnTo>
                    <a:pt x="2738" y="1079"/>
                  </a:lnTo>
                  <a:lnTo>
                    <a:pt x="2734" y="1067"/>
                  </a:lnTo>
                  <a:lnTo>
                    <a:pt x="2730" y="1056"/>
                  </a:lnTo>
                  <a:lnTo>
                    <a:pt x="2724" y="1045"/>
                  </a:lnTo>
                  <a:lnTo>
                    <a:pt x="2718" y="1036"/>
                  </a:lnTo>
                  <a:lnTo>
                    <a:pt x="2710" y="1028"/>
                  </a:lnTo>
                  <a:lnTo>
                    <a:pt x="2700" y="1020"/>
                  </a:lnTo>
                  <a:lnTo>
                    <a:pt x="2689" y="1013"/>
                  </a:lnTo>
                  <a:lnTo>
                    <a:pt x="2676" y="1006"/>
                  </a:lnTo>
                  <a:lnTo>
                    <a:pt x="2662" y="1001"/>
                  </a:lnTo>
                  <a:lnTo>
                    <a:pt x="2648" y="997"/>
                  </a:lnTo>
                  <a:lnTo>
                    <a:pt x="2632" y="994"/>
                  </a:lnTo>
                  <a:lnTo>
                    <a:pt x="2614" y="993"/>
                  </a:lnTo>
                  <a:lnTo>
                    <a:pt x="2596" y="992"/>
                  </a:lnTo>
                  <a:lnTo>
                    <a:pt x="557" y="992"/>
                  </a:lnTo>
                  <a:lnTo>
                    <a:pt x="540" y="992"/>
                  </a:lnTo>
                  <a:lnTo>
                    <a:pt x="522" y="991"/>
                  </a:lnTo>
                  <a:lnTo>
                    <a:pt x="507" y="990"/>
                  </a:lnTo>
                  <a:lnTo>
                    <a:pt x="490" y="988"/>
                  </a:lnTo>
                  <a:lnTo>
                    <a:pt x="476" y="986"/>
                  </a:lnTo>
                  <a:lnTo>
                    <a:pt x="461" y="983"/>
                  </a:lnTo>
                  <a:lnTo>
                    <a:pt x="447" y="980"/>
                  </a:lnTo>
                  <a:lnTo>
                    <a:pt x="434" y="976"/>
                  </a:lnTo>
                  <a:lnTo>
                    <a:pt x="420" y="971"/>
                  </a:lnTo>
                  <a:lnTo>
                    <a:pt x="408" y="966"/>
                  </a:lnTo>
                  <a:lnTo>
                    <a:pt x="397" y="960"/>
                  </a:lnTo>
                  <a:lnTo>
                    <a:pt x="386" y="954"/>
                  </a:lnTo>
                  <a:lnTo>
                    <a:pt x="374" y="948"/>
                  </a:lnTo>
                  <a:lnTo>
                    <a:pt x="365" y="941"/>
                  </a:lnTo>
                  <a:lnTo>
                    <a:pt x="355" y="933"/>
                  </a:lnTo>
                  <a:lnTo>
                    <a:pt x="345" y="924"/>
                  </a:lnTo>
                  <a:lnTo>
                    <a:pt x="337" y="915"/>
                  </a:lnTo>
                  <a:lnTo>
                    <a:pt x="330" y="906"/>
                  </a:lnTo>
                  <a:lnTo>
                    <a:pt x="322" y="897"/>
                  </a:lnTo>
                  <a:lnTo>
                    <a:pt x="316" y="886"/>
                  </a:lnTo>
                  <a:lnTo>
                    <a:pt x="310" y="875"/>
                  </a:lnTo>
                  <a:lnTo>
                    <a:pt x="303" y="864"/>
                  </a:lnTo>
                  <a:lnTo>
                    <a:pt x="298" y="852"/>
                  </a:lnTo>
                  <a:lnTo>
                    <a:pt x="294" y="838"/>
                  </a:lnTo>
                  <a:lnTo>
                    <a:pt x="290" y="826"/>
                  </a:lnTo>
                  <a:lnTo>
                    <a:pt x="286" y="812"/>
                  </a:lnTo>
                  <a:lnTo>
                    <a:pt x="283" y="797"/>
                  </a:lnTo>
                  <a:lnTo>
                    <a:pt x="281" y="783"/>
                  </a:lnTo>
                  <a:lnTo>
                    <a:pt x="279" y="768"/>
                  </a:lnTo>
                  <a:lnTo>
                    <a:pt x="278" y="751"/>
                  </a:lnTo>
                  <a:lnTo>
                    <a:pt x="277" y="735"/>
                  </a:lnTo>
                  <a:lnTo>
                    <a:pt x="277" y="718"/>
                  </a:lnTo>
                  <a:lnTo>
                    <a:pt x="277" y="515"/>
                  </a:lnTo>
                  <a:lnTo>
                    <a:pt x="278" y="496"/>
                  </a:lnTo>
                  <a:lnTo>
                    <a:pt x="279" y="479"/>
                  </a:lnTo>
                  <a:lnTo>
                    <a:pt x="281" y="462"/>
                  </a:lnTo>
                  <a:lnTo>
                    <a:pt x="284" y="446"/>
                  </a:lnTo>
                  <a:lnTo>
                    <a:pt x="288" y="430"/>
                  </a:lnTo>
                  <a:lnTo>
                    <a:pt x="292" y="415"/>
                  </a:lnTo>
                  <a:lnTo>
                    <a:pt x="297" y="401"/>
                  </a:lnTo>
                  <a:lnTo>
                    <a:pt x="302" y="387"/>
                  </a:lnTo>
                  <a:lnTo>
                    <a:pt x="308" y="374"/>
                  </a:lnTo>
                  <a:lnTo>
                    <a:pt x="316" y="362"/>
                  </a:lnTo>
                  <a:lnTo>
                    <a:pt x="324" y="351"/>
                  </a:lnTo>
                  <a:lnTo>
                    <a:pt x="332" y="339"/>
                  </a:lnTo>
                  <a:lnTo>
                    <a:pt x="341" y="329"/>
                  </a:lnTo>
                  <a:lnTo>
                    <a:pt x="351" y="320"/>
                  </a:lnTo>
                  <a:lnTo>
                    <a:pt x="362" y="311"/>
                  </a:lnTo>
                  <a:lnTo>
                    <a:pt x="372" y="302"/>
                  </a:lnTo>
                  <a:lnTo>
                    <a:pt x="381" y="296"/>
                  </a:lnTo>
                  <a:lnTo>
                    <a:pt x="391" y="291"/>
                  </a:lnTo>
                  <a:lnTo>
                    <a:pt x="401" y="286"/>
                  </a:lnTo>
                  <a:lnTo>
                    <a:pt x="412" y="281"/>
                  </a:lnTo>
                  <a:lnTo>
                    <a:pt x="424" y="277"/>
                  </a:lnTo>
                  <a:lnTo>
                    <a:pt x="436" y="273"/>
                  </a:lnTo>
                  <a:lnTo>
                    <a:pt x="449" y="270"/>
                  </a:lnTo>
                  <a:lnTo>
                    <a:pt x="463" y="266"/>
                  </a:lnTo>
                  <a:lnTo>
                    <a:pt x="491" y="260"/>
                  </a:lnTo>
                  <a:lnTo>
                    <a:pt x="523" y="257"/>
                  </a:lnTo>
                  <a:lnTo>
                    <a:pt x="557" y="255"/>
                  </a:lnTo>
                  <a:lnTo>
                    <a:pt x="594" y="254"/>
                  </a:lnTo>
                  <a:lnTo>
                    <a:pt x="2399" y="254"/>
                  </a:lnTo>
                  <a:lnTo>
                    <a:pt x="2408" y="254"/>
                  </a:lnTo>
                  <a:lnTo>
                    <a:pt x="2416" y="255"/>
                  </a:lnTo>
                  <a:lnTo>
                    <a:pt x="2423" y="256"/>
                  </a:lnTo>
                  <a:lnTo>
                    <a:pt x="2430" y="258"/>
                  </a:lnTo>
                  <a:lnTo>
                    <a:pt x="2436" y="260"/>
                  </a:lnTo>
                  <a:lnTo>
                    <a:pt x="2442" y="263"/>
                  </a:lnTo>
                  <a:lnTo>
                    <a:pt x="2448" y="266"/>
                  </a:lnTo>
                  <a:lnTo>
                    <a:pt x="2453" y="271"/>
                  </a:lnTo>
                  <a:lnTo>
                    <a:pt x="2457" y="276"/>
                  </a:lnTo>
                  <a:lnTo>
                    <a:pt x="2461" y="281"/>
                  </a:lnTo>
                  <a:lnTo>
                    <a:pt x="2464" y="286"/>
                  </a:lnTo>
                  <a:lnTo>
                    <a:pt x="2467" y="293"/>
                  </a:lnTo>
                  <a:lnTo>
                    <a:pt x="2469" y="299"/>
                  </a:lnTo>
                  <a:lnTo>
                    <a:pt x="2471" y="307"/>
                  </a:lnTo>
                  <a:lnTo>
                    <a:pt x="2472" y="316"/>
                  </a:lnTo>
                  <a:lnTo>
                    <a:pt x="2473" y="324"/>
                  </a:lnTo>
                  <a:lnTo>
                    <a:pt x="2473" y="340"/>
                  </a:lnTo>
                  <a:lnTo>
                    <a:pt x="2473" y="376"/>
                  </a:lnTo>
                  <a:lnTo>
                    <a:pt x="2473" y="412"/>
                  </a:lnTo>
                  <a:lnTo>
                    <a:pt x="2473" y="428"/>
                  </a:lnTo>
                  <a:lnTo>
                    <a:pt x="2472" y="440"/>
                  </a:lnTo>
                  <a:lnTo>
                    <a:pt x="2471" y="450"/>
                  </a:lnTo>
                  <a:lnTo>
                    <a:pt x="2469" y="455"/>
                  </a:lnTo>
                  <a:lnTo>
                    <a:pt x="2467" y="460"/>
                  </a:lnTo>
                  <a:lnTo>
                    <a:pt x="2464" y="465"/>
                  </a:lnTo>
                  <a:lnTo>
                    <a:pt x="2460" y="470"/>
                  </a:lnTo>
                  <a:lnTo>
                    <a:pt x="2456" y="475"/>
                  </a:lnTo>
                  <a:lnTo>
                    <a:pt x="2451" y="479"/>
                  </a:lnTo>
                  <a:lnTo>
                    <a:pt x="2445" y="483"/>
                  </a:lnTo>
                  <a:lnTo>
                    <a:pt x="2437" y="487"/>
                  </a:lnTo>
                  <a:lnTo>
                    <a:pt x="2429" y="490"/>
                  </a:lnTo>
                  <a:lnTo>
                    <a:pt x="2420" y="493"/>
                  </a:lnTo>
                  <a:lnTo>
                    <a:pt x="2410" y="495"/>
                  </a:lnTo>
                  <a:lnTo>
                    <a:pt x="2398" y="4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8285163" y="293688"/>
              <a:ext cx="255587" cy="115887"/>
            </a:xfrm>
            <a:custGeom>
              <a:avLst/>
              <a:gdLst>
                <a:gd name="T0" fmla="*/ 522 w 2742"/>
                <a:gd name="T1" fmla="*/ 991 h 1246"/>
                <a:gd name="T2" fmla="*/ 460 w 2742"/>
                <a:gd name="T3" fmla="*/ 983 h 1246"/>
                <a:gd name="T4" fmla="*/ 408 w 2742"/>
                <a:gd name="T5" fmla="*/ 966 h 1246"/>
                <a:gd name="T6" fmla="*/ 363 w 2742"/>
                <a:gd name="T7" fmla="*/ 941 h 1246"/>
                <a:gd name="T8" fmla="*/ 329 w 2742"/>
                <a:gd name="T9" fmla="*/ 906 h 1246"/>
                <a:gd name="T10" fmla="*/ 303 w 2742"/>
                <a:gd name="T11" fmla="*/ 864 h 1246"/>
                <a:gd name="T12" fmla="*/ 285 w 2742"/>
                <a:gd name="T13" fmla="*/ 812 h 1246"/>
                <a:gd name="T14" fmla="*/ 277 w 2742"/>
                <a:gd name="T15" fmla="*/ 751 h 1246"/>
                <a:gd name="T16" fmla="*/ 277 w 2742"/>
                <a:gd name="T17" fmla="*/ 496 h 1246"/>
                <a:gd name="T18" fmla="*/ 286 w 2742"/>
                <a:gd name="T19" fmla="*/ 429 h 1246"/>
                <a:gd name="T20" fmla="*/ 308 w 2742"/>
                <a:gd name="T21" fmla="*/ 374 h 1246"/>
                <a:gd name="T22" fmla="*/ 340 w 2742"/>
                <a:gd name="T23" fmla="*/ 329 h 1246"/>
                <a:gd name="T24" fmla="*/ 381 w 2742"/>
                <a:gd name="T25" fmla="*/ 296 h 1246"/>
                <a:gd name="T26" fmla="*/ 423 w 2742"/>
                <a:gd name="T27" fmla="*/ 277 h 1246"/>
                <a:gd name="T28" fmla="*/ 491 w 2742"/>
                <a:gd name="T29" fmla="*/ 260 h 1246"/>
                <a:gd name="T30" fmla="*/ 1890 w 2742"/>
                <a:gd name="T31" fmla="*/ 254 h 1246"/>
                <a:gd name="T32" fmla="*/ 1947 w 2742"/>
                <a:gd name="T33" fmla="*/ 246 h 1246"/>
                <a:gd name="T34" fmla="*/ 1988 w 2742"/>
                <a:gd name="T35" fmla="*/ 221 h 1246"/>
                <a:gd name="T36" fmla="*/ 2013 w 2742"/>
                <a:gd name="T37" fmla="*/ 181 h 1246"/>
                <a:gd name="T38" fmla="*/ 2022 w 2742"/>
                <a:gd name="T39" fmla="*/ 128 h 1246"/>
                <a:gd name="T40" fmla="*/ 2014 w 2742"/>
                <a:gd name="T41" fmla="*/ 74 h 1246"/>
                <a:gd name="T42" fmla="*/ 1990 w 2742"/>
                <a:gd name="T43" fmla="*/ 35 h 1246"/>
                <a:gd name="T44" fmla="*/ 1951 w 2742"/>
                <a:gd name="T45" fmla="*/ 10 h 1246"/>
                <a:gd name="T46" fmla="*/ 1896 w 2742"/>
                <a:gd name="T47" fmla="*/ 0 h 1246"/>
                <a:gd name="T48" fmla="*/ 458 w 2742"/>
                <a:gd name="T49" fmla="*/ 5 h 1246"/>
                <a:gd name="T50" fmla="*/ 337 w 2742"/>
                <a:gd name="T51" fmla="*/ 28 h 1246"/>
                <a:gd name="T52" fmla="*/ 235 w 2742"/>
                <a:gd name="T53" fmla="*/ 70 h 1246"/>
                <a:gd name="T54" fmla="*/ 154 w 2742"/>
                <a:gd name="T55" fmla="*/ 128 h 1246"/>
                <a:gd name="T56" fmla="*/ 92 w 2742"/>
                <a:gd name="T57" fmla="*/ 204 h 1246"/>
                <a:gd name="T58" fmla="*/ 46 w 2742"/>
                <a:gd name="T59" fmla="*/ 289 h 1246"/>
                <a:gd name="T60" fmla="*/ 15 w 2742"/>
                <a:gd name="T61" fmla="*/ 383 h 1246"/>
                <a:gd name="T62" fmla="*/ 1 w 2742"/>
                <a:gd name="T63" fmla="*/ 487 h 1246"/>
                <a:gd name="T64" fmla="*/ 2 w 2742"/>
                <a:gd name="T65" fmla="*/ 789 h 1246"/>
                <a:gd name="T66" fmla="*/ 23 w 2742"/>
                <a:gd name="T67" fmla="*/ 911 h 1246"/>
                <a:gd name="T68" fmla="*/ 64 w 2742"/>
                <a:gd name="T69" fmla="*/ 1017 h 1246"/>
                <a:gd name="T70" fmla="*/ 127 w 2742"/>
                <a:gd name="T71" fmla="*/ 1104 h 1246"/>
                <a:gd name="T72" fmla="*/ 200 w 2742"/>
                <a:gd name="T73" fmla="*/ 1166 h 1246"/>
                <a:gd name="T74" fmla="*/ 279 w 2742"/>
                <a:gd name="T75" fmla="*/ 1205 h 1246"/>
                <a:gd name="T76" fmla="*/ 378 w 2742"/>
                <a:gd name="T77" fmla="*/ 1232 h 1246"/>
                <a:gd name="T78" fmla="*/ 496 w 2742"/>
                <a:gd name="T79" fmla="*/ 1245 h 1246"/>
                <a:gd name="T80" fmla="*/ 2602 w 2742"/>
                <a:gd name="T81" fmla="*/ 1245 h 1246"/>
                <a:gd name="T82" fmla="*/ 2676 w 2742"/>
                <a:gd name="T83" fmla="*/ 1229 h 1246"/>
                <a:gd name="T84" fmla="*/ 2719 w 2742"/>
                <a:gd name="T85" fmla="*/ 1195 h 1246"/>
                <a:gd name="T86" fmla="*/ 2739 w 2742"/>
                <a:gd name="T87" fmla="*/ 1152 h 1246"/>
                <a:gd name="T88" fmla="*/ 2741 w 2742"/>
                <a:gd name="T89" fmla="*/ 1105 h 1246"/>
                <a:gd name="T90" fmla="*/ 2729 w 2742"/>
                <a:gd name="T91" fmla="*/ 1056 h 1246"/>
                <a:gd name="T92" fmla="*/ 2699 w 2742"/>
                <a:gd name="T93" fmla="*/ 1020 h 1246"/>
                <a:gd name="T94" fmla="*/ 2646 w 2742"/>
                <a:gd name="T95" fmla="*/ 997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2" h="1246">
                  <a:moveTo>
                    <a:pt x="2594" y="992"/>
                  </a:moveTo>
                  <a:lnTo>
                    <a:pt x="557" y="992"/>
                  </a:lnTo>
                  <a:lnTo>
                    <a:pt x="539" y="992"/>
                  </a:lnTo>
                  <a:lnTo>
                    <a:pt x="522" y="991"/>
                  </a:lnTo>
                  <a:lnTo>
                    <a:pt x="506" y="990"/>
                  </a:lnTo>
                  <a:lnTo>
                    <a:pt x="490" y="988"/>
                  </a:lnTo>
                  <a:lnTo>
                    <a:pt x="474" y="986"/>
                  </a:lnTo>
                  <a:lnTo>
                    <a:pt x="460" y="983"/>
                  </a:lnTo>
                  <a:lnTo>
                    <a:pt x="447" y="980"/>
                  </a:lnTo>
                  <a:lnTo>
                    <a:pt x="433" y="976"/>
                  </a:lnTo>
                  <a:lnTo>
                    <a:pt x="420" y="971"/>
                  </a:lnTo>
                  <a:lnTo>
                    <a:pt x="408" y="966"/>
                  </a:lnTo>
                  <a:lnTo>
                    <a:pt x="396" y="960"/>
                  </a:lnTo>
                  <a:lnTo>
                    <a:pt x="385" y="954"/>
                  </a:lnTo>
                  <a:lnTo>
                    <a:pt x="374" y="948"/>
                  </a:lnTo>
                  <a:lnTo>
                    <a:pt x="363" y="941"/>
                  </a:lnTo>
                  <a:lnTo>
                    <a:pt x="354" y="933"/>
                  </a:lnTo>
                  <a:lnTo>
                    <a:pt x="345" y="924"/>
                  </a:lnTo>
                  <a:lnTo>
                    <a:pt x="337" y="915"/>
                  </a:lnTo>
                  <a:lnTo>
                    <a:pt x="329" y="906"/>
                  </a:lnTo>
                  <a:lnTo>
                    <a:pt x="321" y="897"/>
                  </a:lnTo>
                  <a:lnTo>
                    <a:pt x="315" y="886"/>
                  </a:lnTo>
                  <a:lnTo>
                    <a:pt x="309" y="875"/>
                  </a:lnTo>
                  <a:lnTo>
                    <a:pt x="303" y="864"/>
                  </a:lnTo>
                  <a:lnTo>
                    <a:pt x="298" y="852"/>
                  </a:lnTo>
                  <a:lnTo>
                    <a:pt x="294" y="838"/>
                  </a:lnTo>
                  <a:lnTo>
                    <a:pt x="289" y="826"/>
                  </a:lnTo>
                  <a:lnTo>
                    <a:pt x="285" y="812"/>
                  </a:lnTo>
                  <a:lnTo>
                    <a:pt x="282" y="797"/>
                  </a:lnTo>
                  <a:lnTo>
                    <a:pt x="280" y="783"/>
                  </a:lnTo>
                  <a:lnTo>
                    <a:pt x="278" y="768"/>
                  </a:lnTo>
                  <a:lnTo>
                    <a:pt x="277" y="751"/>
                  </a:lnTo>
                  <a:lnTo>
                    <a:pt x="276" y="735"/>
                  </a:lnTo>
                  <a:lnTo>
                    <a:pt x="276" y="718"/>
                  </a:lnTo>
                  <a:lnTo>
                    <a:pt x="276" y="513"/>
                  </a:lnTo>
                  <a:lnTo>
                    <a:pt x="277" y="496"/>
                  </a:lnTo>
                  <a:lnTo>
                    <a:pt x="278" y="479"/>
                  </a:lnTo>
                  <a:lnTo>
                    <a:pt x="280" y="461"/>
                  </a:lnTo>
                  <a:lnTo>
                    <a:pt x="283" y="445"/>
                  </a:lnTo>
                  <a:lnTo>
                    <a:pt x="286" y="429"/>
                  </a:lnTo>
                  <a:lnTo>
                    <a:pt x="291" y="415"/>
                  </a:lnTo>
                  <a:lnTo>
                    <a:pt x="296" y="401"/>
                  </a:lnTo>
                  <a:lnTo>
                    <a:pt x="302" y="387"/>
                  </a:lnTo>
                  <a:lnTo>
                    <a:pt x="308" y="374"/>
                  </a:lnTo>
                  <a:lnTo>
                    <a:pt x="315" y="362"/>
                  </a:lnTo>
                  <a:lnTo>
                    <a:pt x="322" y="351"/>
                  </a:lnTo>
                  <a:lnTo>
                    <a:pt x="331" y="339"/>
                  </a:lnTo>
                  <a:lnTo>
                    <a:pt x="340" y="329"/>
                  </a:lnTo>
                  <a:lnTo>
                    <a:pt x="350" y="320"/>
                  </a:lnTo>
                  <a:lnTo>
                    <a:pt x="360" y="311"/>
                  </a:lnTo>
                  <a:lnTo>
                    <a:pt x="372" y="302"/>
                  </a:lnTo>
                  <a:lnTo>
                    <a:pt x="381" y="296"/>
                  </a:lnTo>
                  <a:lnTo>
                    <a:pt x="390" y="291"/>
                  </a:lnTo>
                  <a:lnTo>
                    <a:pt x="400" y="286"/>
                  </a:lnTo>
                  <a:lnTo>
                    <a:pt x="412" y="281"/>
                  </a:lnTo>
                  <a:lnTo>
                    <a:pt x="423" y="277"/>
                  </a:lnTo>
                  <a:lnTo>
                    <a:pt x="435" y="273"/>
                  </a:lnTo>
                  <a:lnTo>
                    <a:pt x="448" y="270"/>
                  </a:lnTo>
                  <a:lnTo>
                    <a:pt x="461" y="266"/>
                  </a:lnTo>
                  <a:lnTo>
                    <a:pt x="491" y="260"/>
                  </a:lnTo>
                  <a:lnTo>
                    <a:pt x="522" y="257"/>
                  </a:lnTo>
                  <a:lnTo>
                    <a:pt x="556" y="255"/>
                  </a:lnTo>
                  <a:lnTo>
                    <a:pt x="593" y="254"/>
                  </a:lnTo>
                  <a:lnTo>
                    <a:pt x="1890" y="254"/>
                  </a:lnTo>
                  <a:lnTo>
                    <a:pt x="1906" y="253"/>
                  </a:lnTo>
                  <a:lnTo>
                    <a:pt x="1920" y="252"/>
                  </a:lnTo>
                  <a:lnTo>
                    <a:pt x="1934" y="249"/>
                  </a:lnTo>
                  <a:lnTo>
                    <a:pt x="1947" y="246"/>
                  </a:lnTo>
                  <a:lnTo>
                    <a:pt x="1958" y="241"/>
                  </a:lnTo>
                  <a:lnTo>
                    <a:pt x="1969" y="236"/>
                  </a:lnTo>
                  <a:lnTo>
                    <a:pt x="1979" y="229"/>
                  </a:lnTo>
                  <a:lnTo>
                    <a:pt x="1988" y="221"/>
                  </a:lnTo>
                  <a:lnTo>
                    <a:pt x="1996" y="213"/>
                  </a:lnTo>
                  <a:lnTo>
                    <a:pt x="2002" y="204"/>
                  </a:lnTo>
                  <a:lnTo>
                    <a:pt x="2008" y="193"/>
                  </a:lnTo>
                  <a:lnTo>
                    <a:pt x="2013" y="181"/>
                  </a:lnTo>
                  <a:lnTo>
                    <a:pt x="2017" y="170"/>
                  </a:lnTo>
                  <a:lnTo>
                    <a:pt x="2020" y="157"/>
                  </a:lnTo>
                  <a:lnTo>
                    <a:pt x="2021" y="142"/>
                  </a:lnTo>
                  <a:lnTo>
                    <a:pt x="2022" y="128"/>
                  </a:lnTo>
                  <a:lnTo>
                    <a:pt x="2021" y="113"/>
                  </a:lnTo>
                  <a:lnTo>
                    <a:pt x="2020" y="99"/>
                  </a:lnTo>
                  <a:lnTo>
                    <a:pt x="2017" y="86"/>
                  </a:lnTo>
                  <a:lnTo>
                    <a:pt x="2014" y="74"/>
                  </a:lnTo>
                  <a:lnTo>
                    <a:pt x="2009" y="63"/>
                  </a:lnTo>
                  <a:lnTo>
                    <a:pt x="2003" y="52"/>
                  </a:lnTo>
                  <a:lnTo>
                    <a:pt x="1997" y="43"/>
                  </a:lnTo>
                  <a:lnTo>
                    <a:pt x="1990" y="35"/>
                  </a:lnTo>
                  <a:lnTo>
                    <a:pt x="1982" y="27"/>
                  </a:lnTo>
                  <a:lnTo>
                    <a:pt x="1972" y="20"/>
                  </a:lnTo>
                  <a:lnTo>
                    <a:pt x="1962" y="14"/>
                  </a:lnTo>
                  <a:lnTo>
                    <a:pt x="1951" y="10"/>
                  </a:lnTo>
                  <a:lnTo>
                    <a:pt x="1939" y="6"/>
                  </a:lnTo>
                  <a:lnTo>
                    <a:pt x="1925" y="3"/>
                  </a:lnTo>
                  <a:lnTo>
                    <a:pt x="1912" y="1"/>
                  </a:lnTo>
                  <a:lnTo>
                    <a:pt x="1896" y="0"/>
                  </a:lnTo>
                  <a:lnTo>
                    <a:pt x="562" y="0"/>
                  </a:lnTo>
                  <a:lnTo>
                    <a:pt x="526" y="1"/>
                  </a:lnTo>
                  <a:lnTo>
                    <a:pt x="491" y="2"/>
                  </a:lnTo>
                  <a:lnTo>
                    <a:pt x="458" y="5"/>
                  </a:lnTo>
                  <a:lnTo>
                    <a:pt x="426" y="9"/>
                  </a:lnTo>
                  <a:lnTo>
                    <a:pt x="394" y="14"/>
                  </a:lnTo>
                  <a:lnTo>
                    <a:pt x="364" y="20"/>
                  </a:lnTo>
                  <a:lnTo>
                    <a:pt x="337" y="28"/>
                  </a:lnTo>
                  <a:lnTo>
                    <a:pt x="309" y="37"/>
                  </a:lnTo>
                  <a:lnTo>
                    <a:pt x="283" y="46"/>
                  </a:lnTo>
                  <a:lnTo>
                    <a:pt x="259" y="57"/>
                  </a:lnTo>
                  <a:lnTo>
                    <a:pt x="235" y="70"/>
                  </a:lnTo>
                  <a:lnTo>
                    <a:pt x="213" y="82"/>
                  </a:lnTo>
                  <a:lnTo>
                    <a:pt x="192" y="96"/>
                  </a:lnTo>
                  <a:lnTo>
                    <a:pt x="172" y="112"/>
                  </a:lnTo>
                  <a:lnTo>
                    <a:pt x="154" y="128"/>
                  </a:lnTo>
                  <a:lnTo>
                    <a:pt x="137" y="147"/>
                  </a:lnTo>
                  <a:lnTo>
                    <a:pt x="121" y="165"/>
                  </a:lnTo>
                  <a:lnTo>
                    <a:pt x="107" y="184"/>
                  </a:lnTo>
                  <a:lnTo>
                    <a:pt x="92" y="204"/>
                  </a:lnTo>
                  <a:lnTo>
                    <a:pt x="79" y="224"/>
                  </a:lnTo>
                  <a:lnTo>
                    <a:pt x="67" y="246"/>
                  </a:lnTo>
                  <a:lnTo>
                    <a:pt x="56" y="268"/>
                  </a:lnTo>
                  <a:lnTo>
                    <a:pt x="46" y="289"/>
                  </a:lnTo>
                  <a:lnTo>
                    <a:pt x="37" y="313"/>
                  </a:lnTo>
                  <a:lnTo>
                    <a:pt x="29" y="335"/>
                  </a:lnTo>
                  <a:lnTo>
                    <a:pt x="21" y="359"/>
                  </a:lnTo>
                  <a:lnTo>
                    <a:pt x="15" y="383"/>
                  </a:lnTo>
                  <a:lnTo>
                    <a:pt x="10" y="409"/>
                  </a:lnTo>
                  <a:lnTo>
                    <a:pt x="6" y="434"/>
                  </a:lnTo>
                  <a:lnTo>
                    <a:pt x="3" y="460"/>
                  </a:lnTo>
                  <a:lnTo>
                    <a:pt x="1" y="487"/>
                  </a:lnTo>
                  <a:lnTo>
                    <a:pt x="0" y="513"/>
                  </a:lnTo>
                  <a:lnTo>
                    <a:pt x="0" y="722"/>
                  </a:lnTo>
                  <a:lnTo>
                    <a:pt x="0" y="755"/>
                  </a:lnTo>
                  <a:lnTo>
                    <a:pt x="2" y="789"/>
                  </a:lnTo>
                  <a:lnTo>
                    <a:pt x="5" y="821"/>
                  </a:lnTo>
                  <a:lnTo>
                    <a:pt x="10" y="853"/>
                  </a:lnTo>
                  <a:lnTo>
                    <a:pt x="16" y="882"/>
                  </a:lnTo>
                  <a:lnTo>
                    <a:pt x="23" y="911"/>
                  </a:lnTo>
                  <a:lnTo>
                    <a:pt x="32" y="940"/>
                  </a:lnTo>
                  <a:lnTo>
                    <a:pt x="42" y="966"/>
                  </a:lnTo>
                  <a:lnTo>
                    <a:pt x="52" y="992"/>
                  </a:lnTo>
                  <a:lnTo>
                    <a:pt x="64" y="1017"/>
                  </a:lnTo>
                  <a:lnTo>
                    <a:pt x="79" y="1040"/>
                  </a:lnTo>
                  <a:lnTo>
                    <a:pt x="93" y="1063"/>
                  </a:lnTo>
                  <a:lnTo>
                    <a:pt x="110" y="1084"/>
                  </a:lnTo>
                  <a:lnTo>
                    <a:pt x="127" y="1104"/>
                  </a:lnTo>
                  <a:lnTo>
                    <a:pt x="147" y="1123"/>
                  </a:lnTo>
                  <a:lnTo>
                    <a:pt x="166" y="1141"/>
                  </a:lnTo>
                  <a:lnTo>
                    <a:pt x="183" y="1154"/>
                  </a:lnTo>
                  <a:lnTo>
                    <a:pt x="200" y="1166"/>
                  </a:lnTo>
                  <a:lnTo>
                    <a:pt x="218" y="1178"/>
                  </a:lnTo>
                  <a:lnTo>
                    <a:pt x="237" y="1188"/>
                  </a:lnTo>
                  <a:lnTo>
                    <a:pt x="258" y="1197"/>
                  </a:lnTo>
                  <a:lnTo>
                    <a:pt x="279" y="1205"/>
                  </a:lnTo>
                  <a:lnTo>
                    <a:pt x="303" y="1213"/>
                  </a:lnTo>
                  <a:lnTo>
                    <a:pt x="326" y="1221"/>
                  </a:lnTo>
                  <a:lnTo>
                    <a:pt x="352" y="1227"/>
                  </a:lnTo>
                  <a:lnTo>
                    <a:pt x="378" y="1232"/>
                  </a:lnTo>
                  <a:lnTo>
                    <a:pt x="406" y="1236"/>
                  </a:lnTo>
                  <a:lnTo>
                    <a:pt x="434" y="1240"/>
                  </a:lnTo>
                  <a:lnTo>
                    <a:pt x="464" y="1243"/>
                  </a:lnTo>
                  <a:lnTo>
                    <a:pt x="496" y="1245"/>
                  </a:lnTo>
                  <a:lnTo>
                    <a:pt x="528" y="1246"/>
                  </a:lnTo>
                  <a:lnTo>
                    <a:pt x="562" y="1246"/>
                  </a:lnTo>
                  <a:lnTo>
                    <a:pt x="2579" y="1246"/>
                  </a:lnTo>
                  <a:lnTo>
                    <a:pt x="2602" y="1245"/>
                  </a:lnTo>
                  <a:lnTo>
                    <a:pt x="2624" y="1243"/>
                  </a:lnTo>
                  <a:lnTo>
                    <a:pt x="2643" y="1240"/>
                  </a:lnTo>
                  <a:lnTo>
                    <a:pt x="2661" y="1235"/>
                  </a:lnTo>
                  <a:lnTo>
                    <a:pt x="2676" y="1229"/>
                  </a:lnTo>
                  <a:lnTo>
                    <a:pt x="2690" y="1222"/>
                  </a:lnTo>
                  <a:lnTo>
                    <a:pt x="2701" y="1213"/>
                  </a:lnTo>
                  <a:lnTo>
                    <a:pt x="2711" y="1204"/>
                  </a:lnTo>
                  <a:lnTo>
                    <a:pt x="2719" y="1195"/>
                  </a:lnTo>
                  <a:lnTo>
                    <a:pt x="2726" y="1185"/>
                  </a:lnTo>
                  <a:lnTo>
                    <a:pt x="2732" y="1175"/>
                  </a:lnTo>
                  <a:lnTo>
                    <a:pt x="2736" y="1163"/>
                  </a:lnTo>
                  <a:lnTo>
                    <a:pt x="2739" y="1152"/>
                  </a:lnTo>
                  <a:lnTo>
                    <a:pt x="2741" y="1141"/>
                  </a:lnTo>
                  <a:lnTo>
                    <a:pt x="2742" y="1129"/>
                  </a:lnTo>
                  <a:lnTo>
                    <a:pt x="2742" y="1119"/>
                  </a:lnTo>
                  <a:lnTo>
                    <a:pt x="2741" y="1105"/>
                  </a:lnTo>
                  <a:lnTo>
                    <a:pt x="2740" y="1092"/>
                  </a:lnTo>
                  <a:lnTo>
                    <a:pt x="2737" y="1078"/>
                  </a:lnTo>
                  <a:lnTo>
                    <a:pt x="2734" y="1067"/>
                  </a:lnTo>
                  <a:lnTo>
                    <a:pt x="2729" y="1056"/>
                  </a:lnTo>
                  <a:lnTo>
                    <a:pt x="2723" y="1045"/>
                  </a:lnTo>
                  <a:lnTo>
                    <a:pt x="2716" y="1036"/>
                  </a:lnTo>
                  <a:lnTo>
                    <a:pt x="2709" y="1028"/>
                  </a:lnTo>
                  <a:lnTo>
                    <a:pt x="2699" y="1020"/>
                  </a:lnTo>
                  <a:lnTo>
                    <a:pt x="2688" y="1013"/>
                  </a:lnTo>
                  <a:lnTo>
                    <a:pt x="2675" y="1006"/>
                  </a:lnTo>
                  <a:lnTo>
                    <a:pt x="2661" y="1001"/>
                  </a:lnTo>
                  <a:lnTo>
                    <a:pt x="2646" y="997"/>
                  </a:lnTo>
                  <a:lnTo>
                    <a:pt x="2630" y="994"/>
                  </a:lnTo>
                  <a:lnTo>
                    <a:pt x="2613" y="993"/>
                  </a:lnTo>
                  <a:lnTo>
                    <a:pt x="2594" y="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553450" y="293688"/>
              <a:ext cx="257175" cy="115887"/>
            </a:xfrm>
            <a:custGeom>
              <a:avLst/>
              <a:gdLst>
                <a:gd name="T0" fmla="*/ 2511 w 2749"/>
                <a:gd name="T1" fmla="*/ 58 h 1246"/>
                <a:gd name="T2" fmla="*/ 2395 w 2749"/>
                <a:gd name="T3" fmla="*/ 19 h 1246"/>
                <a:gd name="T4" fmla="*/ 2250 w 2749"/>
                <a:gd name="T5" fmla="*/ 2 h 1246"/>
                <a:gd name="T6" fmla="*/ 495 w 2749"/>
                <a:gd name="T7" fmla="*/ 1 h 1246"/>
                <a:gd name="T8" fmla="*/ 351 w 2749"/>
                <a:gd name="T9" fmla="*/ 18 h 1246"/>
                <a:gd name="T10" fmla="*/ 252 w 2749"/>
                <a:gd name="T11" fmla="*/ 49 h 1246"/>
                <a:gd name="T12" fmla="*/ 171 w 2749"/>
                <a:gd name="T13" fmla="*/ 95 h 1246"/>
                <a:gd name="T14" fmla="*/ 106 w 2749"/>
                <a:gd name="T15" fmla="*/ 158 h 1246"/>
                <a:gd name="T16" fmla="*/ 56 w 2749"/>
                <a:gd name="T17" fmla="*/ 236 h 1246"/>
                <a:gd name="T18" fmla="*/ 22 w 2749"/>
                <a:gd name="T19" fmla="*/ 330 h 1246"/>
                <a:gd name="T20" fmla="*/ 4 w 2749"/>
                <a:gd name="T21" fmla="*/ 439 h 1246"/>
                <a:gd name="T22" fmla="*/ 0 w 2749"/>
                <a:gd name="T23" fmla="*/ 516 h 1246"/>
                <a:gd name="T24" fmla="*/ 0 w 2749"/>
                <a:gd name="T25" fmla="*/ 650 h 1246"/>
                <a:gd name="T26" fmla="*/ 8 w 2749"/>
                <a:gd name="T27" fmla="*/ 826 h 1246"/>
                <a:gd name="T28" fmla="*/ 44 w 2749"/>
                <a:gd name="T29" fmla="*/ 950 h 1246"/>
                <a:gd name="T30" fmla="*/ 105 w 2749"/>
                <a:gd name="T31" fmla="*/ 1059 h 1246"/>
                <a:gd name="T32" fmla="*/ 194 w 2749"/>
                <a:gd name="T33" fmla="*/ 1149 h 1246"/>
                <a:gd name="T34" fmla="*/ 311 w 2749"/>
                <a:gd name="T35" fmla="*/ 1209 h 1246"/>
                <a:gd name="T36" fmla="*/ 459 w 2749"/>
                <a:gd name="T37" fmla="*/ 1241 h 1246"/>
                <a:gd name="T38" fmla="*/ 2220 w 2749"/>
                <a:gd name="T39" fmla="*/ 1246 h 1246"/>
                <a:gd name="T40" fmla="*/ 2381 w 2749"/>
                <a:gd name="T41" fmla="*/ 1226 h 1246"/>
                <a:gd name="T42" fmla="*/ 2512 w 2749"/>
                <a:gd name="T43" fmla="*/ 1176 h 1246"/>
                <a:gd name="T44" fmla="*/ 2612 w 2749"/>
                <a:gd name="T45" fmla="*/ 1097 h 1246"/>
                <a:gd name="T46" fmla="*/ 2684 w 2749"/>
                <a:gd name="T47" fmla="*/ 996 h 1246"/>
                <a:gd name="T48" fmla="*/ 2729 w 2749"/>
                <a:gd name="T49" fmla="*/ 878 h 1246"/>
                <a:gd name="T50" fmla="*/ 2748 w 2749"/>
                <a:gd name="T51" fmla="*/ 745 h 1246"/>
                <a:gd name="T52" fmla="*/ 2742 w 2749"/>
                <a:gd name="T53" fmla="*/ 418 h 1246"/>
                <a:gd name="T54" fmla="*/ 2706 w 2749"/>
                <a:gd name="T55" fmla="*/ 276 h 1246"/>
                <a:gd name="T56" fmla="*/ 2638 w 2749"/>
                <a:gd name="T57" fmla="*/ 160 h 1246"/>
                <a:gd name="T58" fmla="*/ 2466 w 2749"/>
                <a:gd name="T59" fmla="*/ 739 h 1246"/>
                <a:gd name="T60" fmla="*/ 2453 w 2749"/>
                <a:gd name="T61" fmla="*/ 824 h 1246"/>
                <a:gd name="T62" fmla="*/ 2422 w 2749"/>
                <a:gd name="T63" fmla="*/ 892 h 1246"/>
                <a:gd name="T64" fmla="*/ 2372 w 2749"/>
                <a:gd name="T65" fmla="*/ 943 h 1246"/>
                <a:gd name="T66" fmla="*/ 2321 w 2749"/>
                <a:gd name="T67" fmla="*/ 969 h 1246"/>
                <a:gd name="T68" fmla="*/ 2222 w 2749"/>
                <a:gd name="T69" fmla="*/ 989 h 1246"/>
                <a:gd name="T70" fmla="*/ 523 w 2749"/>
                <a:gd name="T71" fmla="*/ 989 h 1246"/>
                <a:gd name="T72" fmla="*/ 424 w 2749"/>
                <a:gd name="T73" fmla="*/ 969 h 1246"/>
                <a:gd name="T74" fmla="*/ 373 w 2749"/>
                <a:gd name="T75" fmla="*/ 943 h 1246"/>
                <a:gd name="T76" fmla="*/ 321 w 2749"/>
                <a:gd name="T77" fmla="*/ 892 h 1246"/>
                <a:gd name="T78" fmla="*/ 289 w 2749"/>
                <a:gd name="T79" fmla="*/ 824 h 1246"/>
                <a:gd name="T80" fmla="*/ 276 w 2749"/>
                <a:gd name="T81" fmla="*/ 739 h 1246"/>
                <a:gd name="T82" fmla="*/ 284 w 2749"/>
                <a:gd name="T83" fmla="*/ 436 h 1246"/>
                <a:gd name="T84" fmla="*/ 303 w 2749"/>
                <a:gd name="T85" fmla="*/ 372 h 1246"/>
                <a:gd name="T86" fmla="*/ 332 w 2749"/>
                <a:gd name="T87" fmla="*/ 324 h 1246"/>
                <a:gd name="T88" fmla="*/ 378 w 2749"/>
                <a:gd name="T89" fmla="*/ 289 h 1246"/>
                <a:gd name="T90" fmla="*/ 440 w 2749"/>
                <a:gd name="T91" fmla="*/ 266 h 1246"/>
                <a:gd name="T92" fmla="*/ 520 w 2749"/>
                <a:gd name="T93" fmla="*/ 255 h 1246"/>
                <a:gd name="T94" fmla="*/ 2222 w 2749"/>
                <a:gd name="T95" fmla="*/ 255 h 1246"/>
                <a:gd name="T96" fmla="*/ 2302 w 2749"/>
                <a:gd name="T97" fmla="*/ 266 h 1246"/>
                <a:gd name="T98" fmla="*/ 2365 w 2749"/>
                <a:gd name="T99" fmla="*/ 289 h 1246"/>
                <a:gd name="T100" fmla="*/ 2410 w 2749"/>
                <a:gd name="T101" fmla="*/ 324 h 1246"/>
                <a:gd name="T102" fmla="*/ 2440 w 2749"/>
                <a:gd name="T103" fmla="*/ 372 h 1246"/>
                <a:gd name="T104" fmla="*/ 2459 w 2749"/>
                <a:gd name="T105" fmla="*/ 437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49" h="1246">
                  <a:moveTo>
                    <a:pt x="2582" y="104"/>
                  </a:moveTo>
                  <a:lnTo>
                    <a:pt x="2566" y="91"/>
                  </a:lnTo>
                  <a:lnTo>
                    <a:pt x="2549" y="80"/>
                  </a:lnTo>
                  <a:lnTo>
                    <a:pt x="2530" y="69"/>
                  </a:lnTo>
                  <a:lnTo>
                    <a:pt x="2511" y="58"/>
                  </a:lnTo>
                  <a:lnTo>
                    <a:pt x="2490" y="49"/>
                  </a:lnTo>
                  <a:lnTo>
                    <a:pt x="2467" y="41"/>
                  </a:lnTo>
                  <a:lnTo>
                    <a:pt x="2445" y="33"/>
                  </a:lnTo>
                  <a:lnTo>
                    <a:pt x="2420" y="26"/>
                  </a:lnTo>
                  <a:lnTo>
                    <a:pt x="2395" y="19"/>
                  </a:lnTo>
                  <a:lnTo>
                    <a:pt x="2368" y="14"/>
                  </a:lnTo>
                  <a:lnTo>
                    <a:pt x="2340" y="10"/>
                  </a:lnTo>
                  <a:lnTo>
                    <a:pt x="2311" y="6"/>
                  </a:lnTo>
                  <a:lnTo>
                    <a:pt x="2282" y="4"/>
                  </a:lnTo>
                  <a:lnTo>
                    <a:pt x="2250" y="2"/>
                  </a:lnTo>
                  <a:lnTo>
                    <a:pt x="2218" y="0"/>
                  </a:lnTo>
                  <a:lnTo>
                    <a:pt x="2184" y="0"/>
                  </a:lnTo>
                  <a:lnTo>
                    <a:pt x="563" y="0"/>
                  </a:lnTo>
                  <a:lnTo>
                    <a:pt x="528" y="0"/>
                  </a:lnTo>
                  <a:lnTo>
                    <a:pt x="495" y="1"/>
                  </a:lnTo>
                  <a:lnTo>
                    <a:pt x="463" y="3"/>
                  </a:lnTo>
                  <a:lnTo>
                    <a:pt x="432" y="6"/>
                  </a:lnTo>
                  <a:lnTo>
                    <a:pt x="403" y="9"/>
                  </a:lnTo>
                  <a:lnTo>
                    <a:pt x="377" y="13"/>
                  </a:lnTo>
                  <a:lnTo>
                    <a:pt x="351" y="18"/>
                  </a:lnTo>
                  <a:lnTo>
                    <a:pt x="327" y="24"/>
                  </a:lnTo>
                  <a:lnTo>
                    <a:pt x="308" y="29"/>
                  </a:lnTo>
                  <a:lnTo>
                    <a:pt x="288" y="35"/>
                  </a:lnTo>
                  <a:lnTo>
                    <a:pt x="270" y="42"/>
                  </a:lnTo>
                  <a:lnTo>
                    <a:pt x="252" y="49"/>
                  </a:lnTo>
                  <a:lnTo>
                    <a:pt x="235" y="57"/>
                  </a:lnTo>
                  <a:lnTo>
                    <a:pt x="217" y="66"/>
                  </a:lnTo>
                  <a:lnTo>
                    <a:pt x="202" y="75"/>
                  </a:lnTo>
                  <a:lnTo>
                    <a:pt x="187" y="85"/>
                  </a:lnTo>
                  <a:lnTo>
                    <a:pt x="171" y="95"/>
                  </a:lnTo>
                  <a:lnTo>
                    <a:pt x="157" y="107"/>
                  </a:lnTo>
                  <a:lnTo>
                    <a:pt x="143" y="119"/>
                  </a:lnTo>
                  <a:lnTo>
                    <a:pt x="130" y="131"/>
                  </a:lnTo>
                  <a:lnTo>
                    <a:pt x="118" y="145"/>
                  </a:lnTo>
                  <a:lnTo>
                    <a:pt x="106" y="158"/>
                  </a:lnTo>
                  <a:lnTo>
                    <a:pt x="95" y="172"/>
                  </a:lnTo>
                  <a:lnTo>
                    <a:pt x="85" y="188"/>
                  </a:lnTo>
                  <a:lnTo>
                    <a:pt x="75" y="203"/>
                  </a:lnTo>
                  <a:lnTo>
                    <a:pt x="65" y="219"/>
                  </a:lnTo>
                  <a:lnTo>
                    <a:pt x="56" y="236"/>
                  </a:lnTo>
                  <a:lnTo>
                    <a:pt x="49" y="253"/>
                  </a:lnTo>
                  <a:lnTo>
                    <a:pt x="41" y="272"/>
                  </a:lnTo>
                  <a:lnTo>
                    <a:pt x="35" y="290"/>
                  </a:lnTo>
                  <a:lnTo>
                    <a:pt x="28" y="310"/>
                  </a:lnTo>
                  <a:lnTo>
                    <a:pt x="22" y="330"/>
                  </a:lnTo>
                  <a:lnTo>
                    <a:pt x="17" y="351"/>
                  </a:lnTo>
                  <a:lnTo>
                    <a:pt x="13" y="372"/>
                  </a:lnTo>
                  <a:lnTo>
                    <a:pt x="9" y="394"/>
                  </a:lnTo>
                  <a:lnTo>
                    <a:pt x="6" y="416"/>
                  </a:lnTo>
                  <a:lnTo>
                    <a:pt x="4" y="439"/>
                  </a:lnTo>
                  <a:lnTo>
                    <a:pt x="2" y="463"/>
                  </a:lnTo>
                  <a:lnTo>
                    <a:pt x="1" y="487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0" y="516"/>
                  </a:lnTo>
                  <a:lnTo>
                    <a:pt x="0" y="524"/>
                  </a:lnTo>
                  <a:lnTo>
                    <a:pt x="0" y="539"/>
                  </a:lnTo>
                  <a:lnTo>
                    <a:pt x="0" y="564"/>
                  </a:lnTo>
                  <a:lnTo>
                    <a:pt x="0" y="600"/>
                  </a:lnTo>
                  <a:lnTo>
                    <a:pt x="0" y="650"/>
                  </a:lnTo>
                  <a:lnTo>
                    <a:pt x="0" y="716"/>
                  </a:lnTo>
                  <a:lnTo>
                    <a:pt x="1" y="744"/>
                  </a:lnTo>
                  <a:lnTo>
                    <a:pt x="2" y="772"/>
                  </a:lnTo>
                  <a:lnTo>
                    <a:pt x="5" y="799"/>
                  </a:lnTo>
                  <a:lnTo>
                    <a:pt x="8" y="826"/>
                  </a:lnTo>
                  <a:lnTo>
                    <a:pt x="13" y="852"/>
                  </a:lnTo>
                  <a:lnTo>
                    <a:pt x="19" y="877"/>
                  </a:lnTo>
                  <a:lnTo>
                    <a:pt x="26" y="902"/>
                  </a:lnTo>
                  <a:lnTo>
                    <a:pt x="35" y="925"/>
                  </a:lnTo>
                  <a:lnTo>
                    <a:pt x="44" y="950"/>
                  </a:lnTo>
                  <a:lnTo>
                    <a:pt x="54" y="973"/>
                  </a:lnTo>
                  <a:lnTo>
                    <a:pt x="65" y="995"/>
                  </a:lnTo>
                  <a:lnTo>
                    <a:pt x="78" y="1017"/>
                  </a:lnTo>
                  <a:lnTo>
                    <a:pt x="91" y="1038"/>
                  </a:lnTo>
                  <a:lnTo>
                    <a:pt x="105" y="1059"/>
                  </a:lnTo>
                  <a:lnTo>
                    <a:pt x="121" y="1079"/>
                  </a:lnTo>
                  <a:lnTo>
                    <a:pt x="138" y="1099"/>
                  </a:lnTo>
                  <a:lnTo>
                    <a:pt x="155" y="1116"/>
                  </a:lnTo>
                  <a:lnTo>
                    <a:pt x="173" y="1134"/>
                  </a:lnTo>
                  <a:lnTo>
                    <a:pt x="194" y="1149"/>
                  </a:lnTo>
                  <a:lnTo>
                    <a:pt x="214" y="1163"/>
                  </a:lnTo>
                  <a:lnTo>
                    <a:pt x="237" y="1177"/>
                  </a:lnTo>
                  <a:lnTo>
                    <a:pt x="260" y="1189"/>
                  </a:lnTo>
                  <a:lnTo>
                    <a:pt x="285" y="1199"/>
                  </a:lnTo>
                  <a:lnTo>
                    <a:pt x="311" y="1209"/>
                  </a:lnTo>
                  <a:lnTo>
                    <a:pt x="338" y="1218"/>
                  </a:lnTo>
                  <a:lnTo>
                    <a:pt x="366" y="1226"/>
                  </a:lnTo>
                  <a:lnTo>
                    <a:pt x="396" y="1232"/>
                  </a:lnTo>
                  <a:lnTo>
                    <a:pt x="427" y="1237"/>
                  </a:lnTo>
                  <a:lnTo>
                    <a:pt x="459" y="1241"/>
                  </a:lnTo>
                  <a:lnTo>
                    <a:pt x="492" y="1244"/>
                  </a:lnTo>
                  <a:lnTo>
                    <a:pt x="527" y="1246"/>
                  </a:lnTo>
                  <a:lnTo>
                    <a:pt x="563" y="1246"/>
                  </a:lnTo>
                  <a:lnTo>
                    <a:pt x="2184" y="1246"/>
                  </a:lnTo>
                  <a:lnTo>
                    <a:pt x="2220" y="1246"/>
                  </a:lnTo>
                  <a:lnTo>
                    <a:pt x="2255" y="1244"/>
                  </a:lnTo>
                  <a:lnTo>
                    <a:pt x="2288" y="1241"/>
                  </a:lnTo>
                  <a:lnTo>
                    <a:pt x="2320" y="1237"/>
                  </a:lnTo>
                  <a:lnTo>
                    <a:pt x="2351" y="1232"/>
                  </a:lnTo>
                  <a:lnTo>
                    <a:pt x="2381" y="1226"/>
                  </a:lnTo>
                  <a:lnTo>
                    <a:pt x="2409" y="1218"/>
                  </a:lnTo>
                  <a:lnTo>
                    <a:pt x="2437" y="1209"/>
                  </a:lnTo>
                  <a:lnTo>
                    <a:pt x="2463" y="1199"/>
                  </a:lnTo>
                  <a:lnTo>
                    <a:pt x="2488" y="1188"/>
                  </a:lnTo>
                  <a:lnTo>
                    <a:pt x="2512" y="1176"/>
                  </a:lnTo>
                  <a:lnTo>
                    <a:pt x="2534" y="1162"/>
                  </a:lnTo>
                  <a:lnTo>
                    <a:pt x="2556" y="1148"/>
                  </a:lnTo>
                  <a:lnTo>
                    <a:pt x="2576" y="1132"/>
                  </a:lnTo>
                  <a:lnTo>
                    <a:pt x="2595" y="1115"/>
                  </a:lnTo>
                  <a:lnTo>
                    <a:pt x="2612" y="1097"/>
                  </a:lnTo>
                  <a:lnTo>
                    <a:pt x="2629" y="1078"/>
                  </a:lnTo>
                  <a:lnTo>
                    <a:pt x="2644" y="1059"/>
                  </a:lnTo>
                  <a:lnTo>
                    <a:pt x="2659" y="1038"/>
                  </a:lnTo>
                  <a:lnTo>
                    <a:pt x="2672" y="1018"/>
                  </a:lnTo>
                  <a:lnTo>
                    <a:pt x="2684" y="996"/>
                  </a:lnTo>
                  <a:lnTo>
                    <a:pt x="2696" y="974"/>
                  </a:lnTo>
                  <a:lnTo>
                    <a:pt x="2706" y="951"/>
                  </a:lnTo>
                  <a:lnTo>
                    <a:pt x="2715" y="928"/>
                  </a:lnTo>
                  <a:lnTo>
                    <a:pt x="2722" y="903"/>
                  </a:lnTo>
                  <a:lnTo>
                    <a:pt x="2729" y="878"/>
                  </a:lnTo>
                  <a:lnTo>
                    <a:pt x="2736" y="853"/>
                  </a:lnTo>
                  <a:lnTo>
                    <a:pt x="2741" y="827"/>
                  </a:lnTo>
                  <a:lnTo>
                    <a:pt x="2744" y="800"/>
                  </a:lnTo>
                  <a:lnTo>
                    <a:pt x="2747" y="773"/>
                  </a:lnTo>
                  <a:lnTo>
                    <a:pt x="2748" y="745"/>
                  </a:lnTo>
                  <a:lnTo>
                    <a:pt x="2749" y="716"/>
                  </a:lnTo>
                  <a:lnTo>
                    <a:pt x="2749" y="516"/>
                  </a:lnTo>
                  <a:lnTo>
                    <a:pt x="2748" y="482"/>
                  </a:lnTo>
                  <a:lnTo>
                    <a:pt x="2746" y="449"/>
                  </a:lnTo>
                  <a:lnTo>
                    <a:pt x="2742" y="418"/>
                  </a:lnTo>
                  <a:lnTo>
                    <a:pt x="2738" y="387"/>
                  </a:lnTo>
                  <a:lnTo>
                    <a:pt x="2732" y="358"/>
                  </a:lnTo>
                  <a:lnTo>
                    <a:pt x="2724" y="329"/>
                  </a:lnTo>
                  <a:lnTo>
                    <a:pt x="2715" y="302"/>
                  </a:lnTo>
                  <a:lnTo>
                    <a:pt x="2706" y="276"/>
                  </a:lnTo>
                  <a:lnTo>
                    <a:pt x="2695" y="250"/>
                  </a:lnTo>
                  <a:lnTo>
                    <a:pt x="2682" y="227"/>
                  </a:lnTo>
                  <a:lnTo>
                    <a:pt x="2669" y="203"/>
                  </a:lnTo>
                  <a:lnTo>
                    <a:pt x="2653" y="181"/>
                  </a:lnTo>
                  <a:lnTo>
                    <a:pt x="2638" y="160"/>
                  </a:lnTo>
                  <a:lnTo>
                    <a:pt x="2621" y="140"/>
                  </a:lnTo>
                  <a:lnTo>
                    <a:pt x="2602" y="121"/>
                  </a:lnTo>
                  <a:lnTo>
                    <a:pt x="2582" y="104"/>
                  </a:lnTo>
                  <a:close/>
                  <a:moveTo>
                    <a:pt x="2466" y="719"/>
                  </a:moveTo>
                  <a:lnTo>
                    <a:pt x="2466" y="739"/>
                  </a:lnTo>
                  <a:lnTo>
                    <a:pt x="2464" y="757"/>
                  </a:lnTo>
                  <a:lnTo>
                    <a:pt x="2463" y="776"/>
                  </a:lnTo>
                  <a:lnTo>
                    <a:pt x="2460" y="792"/>
                  </a:lnTo>
                  <a:lnTo>
                    <a:pt x="2457" y="809"/>
                  </a:lnTo>
                  <a:lnTo>
                    <a:pt x="2453" y="824"/>
                  </a:lnTo>
                  <a:lnTo>
                    <a:pt x="2449" y="839"/>
                  </a:lnTo>
                  <a:lnTo>
                    <a:pt x="2443" y="854"/>
                  </a:lnTo>
                  <a:lnTo>
                    <a:pt x="2437" y="867"/>
                  </a:lnTo>
                  <a:lnTo>
                    <a:pt x="2429" y="880"/>
                  </a:lnTo>
                  <a:lnTo>
                    <a:pt x="2422" y="892"/>
                  </a:lnTo>
                  <a:lnTo>
                    <a:pt x="2414" y="904"/>
                  </a:lnTo>
                  <a:lnTo>
                    <a:pt x="2405" y="914"/>
                  </a:lnTo>
                  <a:lnTo>
                    <a:pt x="2395" y="924"/>
                  </a:lnTo>
                  <a:lnTo>
                    <a:pt x="2383" y="934"/>
                  </a:lnTo>
                  <a:lnTo>
                    <a:pt x="2372" y="943"/>
                  </a:lnTo>
                  <a:lnTo>
                    <a:pt x="2363" y="949"/>
                  </a:lnTo>
                  <a:lnTo>
                    <a:pt x="2353" y="954"/>
                  </a:lnTo>
                  <a:lnTo>
                    <a:pt x="2343" y="959"/>
                  </a:lnTo>
                  <a:lnTo>
                    <a:pt x="2332" y="964"/>
                  </a:lnTo>
                  <a:lnTo>
                    <a:pt x="2321" y="969"/>
                  </a:lnTo>
                  <a:lnTo>
                    <a:pt x="2308" y="973"/>
                  </a:lnTo>
                  <a:lnTo>
                    <a:pt x="2295" y="977"/>
                  </a:lnTo>
                  <a:lnTo>
                    <a:pt x="2282" y="980"/>
                  </a:lnTo>
                  <a:lnTo>
                    <a:pt x="2253" y="986"/>
                  </a:lnTo>
                  <a:lnTo>
                    <a:pt x="2222" y="989"/>
                  </a:lnTo>
                  <a:lnTo>
                    <a:pt x="2188" y="992"/>
                  </a:lnTo>
                  <a:lnTo>
                    <a:pt x="2152" y="992"/>
                  </a:lnTo>
                  <a:lnTo>
                    <a:pt x="592" y="992"/>
                  </a:lnTo>
                  <a:lnTo>
                    <a:pt x="556" y="992"/>
                  </a:lnTo>
                  <a:lnTo>
                    <a:pt x="523" y="989"/>
                  </a:lnTo>
                  <a:lnTo>
                    <a:pt x="492" y="986"/>
                  </a:lnTo>
                  <a:lnTo>
                    <a:pt x="463" y="980"/>
                  </a:lnTo>
                  <a:lnTo>
                    <a:pt x="449" y="977"/>
                  </a:lnTo>
                  <a:lnTo>
                    <a:pt x="436" y="973"/>
                  </a:lnTo>
                  <a:lnTo>
                    <a:pt x="424" y="969"/>
                  </a:lnTo>
                  <a:lnTo>
                    <a:pt x="413" y="964"/>
                  </a:lnTo>
                  <a:lnTo>
                    <a:pt x="401" y="959"/>
                  </a:lnTo>
                  <a:lnTo>
                    <a:pt x="391" y="954"/>
                  </a:lnTo>
                  <a:lnTo>
                    <a:pt x="382" y="949"/>
                  </a:lnTo>
                  <a:lnTo>
                    <a:pt x="373" y="943"/>
                  </a:lnTo>
                  <a:lnTo>
                    <a:pt x="360" y="934"/>
                  </a:lnTo>
                  <a:lnTo>
                    <a:pt x="350" y="924"/>
                  </a:lnTo>
                  <a:lnTo>
                    <a:pt x="340" y="914"/>
                  </a:lnTo>
                  <a:lnTo>
                    <a:pt x="330" y="904"/>
                  </a:lnTo>
                  <a:lnTo>
                    <a:pt x="321" y="892"/>
                  </a:lnTo>
                  <a:lnTo>
                    <a:pt x="313" y="880"/>
                  </a:lnTo>
                  <a:lnTo>
                    <a:pt x="306" y="867"/>
                  </a:lnTo>
                  <a:lnTo>
                    <a:pt x="300" y="854"/>
                  </a:lnTo>
                  <a:lnTo>
                    <a:pt x="294" y="839"/>
                  </a:lnTo>
                  <a:lnTo>
                    <a:pt x="289" y="824"/>
                  </a:lnTo>
                  <a:lnTo>
                    <a:pt x="285" y="809"/>
                  </a:lnTo>
                  <a:lnTo>
                    <a:pt x="282" y="792"/>
                  </a:lnTo>
                  <a:lnTo>
                    <a:pt x="279" y="776"/>
                  </a:lnTo>
                  <a:lnTo>
                    <a:pt x="278" y="757"/>
                  </a:lnTo>
                  <a:lnTo>
                    <a:pt x="276" y="739"/>
                  </a:lnTo>
                  <a:lnTo>
                    <a:pt x="276" y="719"/>
                  </a:lnTo>
                  <a:lnTo>
                    <a:pt x="276" y="515"/>
                  </a:lnTo>
                  <a:lnTo>
                    <a:pt x="278" y="481"/>
                  </a:lnTo>
                  <a:lnTo>
                    <a:pt x="281" y="450"/>
                  </a:lnTo>
                  <a:lnTo>
                    <a:pt x="284" y="436"/>
                  </a:lnTo>
                  <a:lnTo>
                    <a:pt x="286" y="421"/>
                  </a:lnTo>
                  <a:lnTo>
                    <a:pt x="290" y="408"/>
                  </a:lnTo>
                  <a:lnTo>
                    <a:pt x="293" y="396"/>
                  </a:lnTo>
                  <a:lnTo>
                    <a:pt x="298" y="383"/>
                  </a:lnTo>
                  <a:lnTo>
                    <a:pt x="303" y="372"/>
                  </a:lnTo>
                  <a:lnTo>
                    <a:pt x="308" y="361"/>
                  </a:lnTo>
                  <a:lnTo>
                    <a:pt x="313" y="351"/>
                  </a:lnTo>
                  <a:lnTo>
                    <a:pt x="319" y="341"/>
                  </a:lnTo>
                  <a:lnTo>
                    <a:pt x="326" y="332"/>
                  </a:lnTo>
                  <a:lnTo>
                    <a:pt x="332" y="324"/>
                  </a:lnTo>
                  <a:lnTo>
                    <a:pt x="341" y="317"/>
                  </a:lnTo>
                  <a:lnTo>
                    <a:pt x="349" y="308"/>
                  </a:lnTo>
                  <a:lnTo>
                    <a:pt x="357" y="301"/>
                  </a:lnTo>
                  <a:lnTo>
                    <a:pt x="367" y="295"/>
                  </a:lnTo>
                  <a:lnTo>
                    <a:pt x="378" y="289"/>
                  </a:lnTo>
                  <a:lnTo>
                    <a:pt x="389" y="284"/>
                  </a:lnTo>
                  <a:lnTo>
                    <a:pt x="400" y="279"/>
                  </a:lnTo>
                  <a:lnTo>
                    <a:pt x="414" y="274"/>
                  </a:lnTo>
                  <a:lnTo>
                    <a:pt x="426" y="270"/>
                  </a:lnTo>
                  <a:lnTo>
                    <a:pt x="440" y="266"/>
                  </a:lnTo>
                  <a:lnTo>
                    <a:pt x="455" y="262"/>
                  </a:lnTo>
                  <a:lnTo>
                    <a:pt x="470" y="260"/>
                  </a:lnTo>
                  <a:lnTo>
                    <a:pt x="487" y="258"/>
                  </a:lnTo>
                  <a:lnTo>
                    <a:pt x="503" y="256"/>
                  </a:lnTo>
                  <a:lnTo>
                    <a:pt x="520" y="255"/>
                  </a:lnTo>
                  <a:lnTo>
                    <a:pt x="538" y="254"/>
                  </a:lnTo>
                  <a:lnTo>
                    <a:pt x="556" y="254"/>
                  </a:lnTo>
                  <a:lnTo>
                    <a:pt x="2186" y="254"/>
                  </a:lnTo>
                  <a:lnTo>
                    <a:pt x="2204" y="254"/>
                  </a:lnTo>
                  <a:lnTo>
                    <a:pt x="2222" y="255"/>
                  </a:lnTo>
                  <a:lnTo>
                    <a:pt x="2239" y="256"/>
                  </a:lnTo>
                  <a:lnTo>
                    <a:pt x="2256" y="258"/>
                  </a:lnTo>
                  <a:lnTo>
                    <a:pt x="2272" y="260"/>
                  </a:lnTo>
                  <a:lnTo>
                    <a:pt x="2288" y="262"/>
                  </a:lnTo>
                  <a:lnTo>
                    <a:pt x="2302" y="266"/>
                  </a:lnTo>
                  <a:lnTo>
                    <a:pt x="2315" y="270"/>
                  </a:lnTo>
                  <a:lnTo>
                    <a:pt x="2329" y="274"/>
                  </a:lnTo>
                  <a:lnTo>
                    <a:pt x="2341" y="279"/>
                  </a:lnTo>
                  <a:lnTo>
                    <a:pt x="2353" y="284"/>
                  </a:lnTo>
                  <a:lnTo>
                    <a:pt x="2365" y="289"/>
                  </a:lnTo>
                  <a:lnTo>
                    <a:pt x="2375" y="295"/>
                  </a:lnTo>
                  <a:lnTo>
                    <a:pt x="2384" y="301"/>
                  </a:lnTo>
                  <a:lnTo>
                    <a:pt x="2394" y="308"/>
                  </a:lnTo>
                  <a:lnTo>
                    <a:pt x="2402" y="317"/>
                  </a:lnTo>
                  <a:lnTo>
                    <a:pt x="2410" y="324"/>
                  </a:lnTo>
                  <a:lnTo>
                    <a:pt x="2416" y="332"/>
                  </a:lnTo>
                  <a:lnTo>
                    <a:pt x="2423" y="341"/>
                  </a:lnTo>
                  <a:lnTo>
                    <a:pt x="2429" y="351"/>
                  </a:lnTo>
                  <a:lnTo>
                    <a:pt x="2435" y="361"/>
                  </a:lnTo>
                  <a:lnTo>
                    <a:pt x="2440" y="372"/>
                  </a:lnTo>
                  <a:lnTo>
                    <a:pt x="2445" y="383"/>
                  </a:lnTo>
                  <a:lnTo>
                    <a:pt x="2449" y="396"/>
                  </a:lnTo>
                  <a:lnTo>
                    <a:pt x="2453" y="409"/>
                  </a:lnTo>
                  <a:lnTo>
                    <a:pt x="2456" y="422"/>
                  </a:lnTo>
                  <a:lnTo>
                    <a:pt x="2459" y="437"/>
                  </a:lnTo>
                  <a:lnTo>
                    <a:pt x="2461" y="451"/>
                  </a:lnTo>
                  <a:lnTo>
                    <a:pt x="2464" y="482"/>
                  </a:lnTo>
                  <a:lnTo>
                    <a:pt x="2466" y="516"/>
                  </a:lnTo>
                  <a:lnTo>
                    <a:pt x="2466" y="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7275513" y="293688"/>
              <a:ext cx="257175" cy="115887"/>
            </a:xfrm>
            <a:custGeom>
              <a:avLst/>
              <a:gdLst>
                <a:gd name="T0" fmla="*/ 462 w 2749"/>
                <a:gd name="T1" fmla="*/ 3 h 1246"/>
                <a:gd name="T2" fmla="*/ 328 w 2749"/>
                <a:gd name="T3" fmla="*/ 24 h 1246"/>
                <a:gd name="T4" fmla="*/ 235 w 2749"/>
                <a:gd name="T5" fmla="*/ 57 h 1246"/>
                <a:gd name="T6" fmla="*/ 157 w 2749"/>
                <a:gd name="T7" fmla="*/ 107 h 1246"/>
                <a:gd name="T8" fmla="*/ 96 w 2749"/>
                <a:gd name="T9" fmla="*/ 172 h 1246"/>
                <a:gd name="T10" fmla="*/ 48 w 2749"/>
                <a:gd name="T11" fmla="*/ 254 h 1246"/>
                <a:gd name="T12" fmla="*/ 17 w 2749"/>
                <a:gd name="T13" fmla="*/ 352 h 1246"/>
                <a:gd name="T14" fmla="*/ 2 w 2749"/>
                <a:gd name="T15" fmla="*/ 464 h 1246"/>
                <a:gd name="T16" fmla="*/ 2 w 2749"/>
                <a:gd name="T17" fmla="*/ 772 h 1246"/>
                <a:gd name="T18" fmla="*/ 27 w 2749"/>
                <a:gd name="T19" fmla="*/ 902 h 1246"/>
                <a:gd name="T20" fmla="*/ 78 w 2749"/>
                <a:gd name="T21" fmla="*/ 1017 h 1246"/>
                <a:gd name="T22" fmla="*/ 155 w 2749"/>
                <a:gd name="T23" fmla="*/ 1116 h 1246"/>
                <a:gd name="T24" fmla="*/ 260 w 2749"/>
                <a:gd name="T25" fmla="*/ 1189 h 1246"/>
                <a:gd name="T26" fmla="*/ 396 w 2749"/>
                <a:gd name="T27" fmla="*/ 1232 h 1246"/>
                <a:gd name="T28" fmla="*/ 562 w 2749"/>
                <a:gd name="T29" fmla="*/ 1246 h 1246"/>
                <a:gd name="T30" fmla="*/ 1951 w 2749"/>
                <a:gd name="T31" fmla="*/ 1236 h 1246"/>
                <a:gd name="T32" fmla="*/ 1997 w 2749"/>
                <a:gd name="T33" fmla="*/ 1202 h 1246"/>
                <a:gd name="T34" fmla="*/ 2020 w 2749"/>
                <a:gd name="T35" fmla="*/ 1147 h 1246"/>
                <a:gd name="T36" fmla="*/ 2019 w 2749"/>
                <a:gd name="T37" fmla="*/ 734 h 1246"/>
                <a:gd name="T38" fmla="*/ 1994 w 2749"/>
                <a:gd name="T39" fmla="*/ 678 h 1246"/>
                <a:gd name="T40" fmla="*/ 1946 w 2749"/>
                <a:gd name="T41" fmla="*/ 647 h 1246"/>
                <a:gd name="T42" fmla="*/ 1877 w 2749"/>
                <a:gd name="T43" fmla="*/ 640 h 1246"/>
                <a:gd name="T44" fmla="*/ 1814 w 2749"/>
                <a:gd name="T45" fmla="*/ 658 h 1246"/>
                <a:gd name="T46" fmla="*/ 1777 w 2749"/>
                <a:gd name="T47" fmla="*/ 701 h 1246"/>
                <a:gd name="T48" fmla="*/ 1764 w 2749"/>
                <a:gd name="T49" fmla="*/ 769 h 1246"/>
                <a:gd name="T50" fmla="*/ 1764 w 2749"/>
                <a:gd name="T51" fmla="*/ 907 h 1246"/>
                <a:gd name="T52" fmla="*/ 1702 w 2749"/>
                <a:gd name="T53" fmla="*/ 992 h 1246"/>
                <a:gd name="T54" fmla="*/ 1272 w 2749"/>
                <a:gd name="T55" fmla="*/ 992 h 1246"/>
                <a:gd name="T56" fmla="*/ 771 w 2749"/>
                <a:gd name="T57" fmla="*/ 992 h 1246"/>
                <a:gd name="T58" fmla="*/ 557 w 2749"/>
                <a:gd name="T59" fmla="*/ 992 h 1246"/>
                <a:gd name="T60" fmla="*/ 437 w 2749"/>
                <a:gd name="T61" fmla="*/ 973 h 1246"/>
                <a:gd name="T62" fmla="*/ 381 w 2749"/>
                <a:gd name="T63" fmla="*/ 949 h 1246"/>
                <a:gd name="T64" fmla="*/ 330 w 2749"/>
                <a:gd name="T65" fmla="*/ 904 h 1246"/>
                <a:gd name="T66" fmla="*/ 295 w 2749"/>
                <a:gd name="T67" fmla="*/ 839 h 1246"/>
                <a:gd name="T68" fmla="*/ 278 w 2749"/>
                <a:gd name="T69" fmla="*/ 757 h 1246"/>
                <a:gd name="T70" fmla="*/ 282 w 2749"/>
                <a:gd name="T71" fmla="*/ 450 h 1246"/>
                <a:gd name="T72" fmla="*/ 299 w 2749"/>
                <a:gd name="T73" fmla="*/ 383 h 1246"/>
                <a:gd name="T74" fmla="*/ 327 w 2749"/>
                <a:gd name="T75" fmla="*/ 332 h 1246"/>
                <a:gd name="T76" fmla="*/ 368 w 2749"/>
                <a:gd name="T77" fmla="*/ 295 h 1246"/>
                <a:gd name="T78" fmla="*/ 427 w 2749"/>
                <a:gd name="T79" fmla="*/ 270 h 1246"/>
                <a:gd name="T80" fmla="*/ 503 w 2749"/>
                <a:gd name="T81" fmla="*/ 256 h 1246"/>
                <a:gd name="T82" fmla="*/ 2345 w 2749"/>
                <a:gd name="T83" fmla="*/ 254 h 1246"/>
                <a:gd name="T84" fmla="*/ 2406 w 2749"/>
                <a:gd name="T85" fmla="*/ 265 h 1246"/>
                <a:gd name="T86" fmla="*/ 2449 w 2749"/>
                <a:gd name="T87" fmla="*/ 291 h 1246"/>
                <a:gd name="T88" fmla="*/ 2472 w 2749"/>
                <a:gd name="T89" fmla="*/ 333 h 1246"/>
                <a:gd name="T90" fmla="*/ 2479 w 2749"/>
                <a:gd name="T91" fmla="*/ 1246 h 1246"/>
                <a:gd name="T92" fmla="*/ 2745 w 2749"/>
                <a:gd name="T93" fmla="*/ 323 h 1246"/>
                <a:gd name="T94" fmla="*/ 2725 w 2749"/>
                <a:gd name="T95" fmla="*/ 224 h 1246"/>
                <a:gd name="T96" fmla="*/ 2684 w 2749"/>
                <a:gd name="T97" fmla="*/ 141 h 1246"/>
                <a:gd name="T98" fmla="*/ 2624 w 2749"/>
                <a:gd name="T99" fmla="*/ 77 h 1246"/>
                <a:gd name="T100" fmla="*/ 2537 w 2749"/>
                <a:gd name="T101" fmla="*/ 32 h 1246"/>
                <a:gd name="T102" fmla="*/ 2417 w 2749"/>
                <a:gd name="T103" fmla="*/ 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49" h="1246">
                  <a:moveTo>
                    <a:pt x="2296" y="0"/>
                  </a:moveTo>
                  <a:lnTo>
                    <a:pt x="562" y="0"/>
                  </a:lnTo>
                  <a:lnTo>
                    <a:pt x="528" y="0"/>
                  </a:lnTo>
                  <a:lnTo>
                    <a:pt x="494" y="1"/>
                  </a:lnTo>
                  <a:lnTo>
                    <a:pt x="462" y="3"/>
                  </a:lnTo>
                  <a:lnTo>
                    <a:pt x="433" y="6"/>
                  </a:lnTo>
                  <a:lnTo>
                    <a:pt x="404" y="9"/>
                  </a:lnTo>
                  <a:lnTo>
                    <a:pt x="377" y="13"/>
                  </a:lnTo>
                  <a:lnTo>
                    <a:pt x="351" y="18"/>
                  </a:lnTo>
                  <a:lnTo>
                    <a:pt x="328" y="24"/>
                  </a:lnTo>
                  <a:lnTo>
                    <a:pt x="308" y="29"/>
                  </a:lnTo>
                  <a:lnTo>
                    <a:pt x="289" y="35"/>
                  </a:lnTo>
                  <a:lnTo>
                    <a:pt x="270" y="42"/>
                  </a:lnTo>
                  <a:lnTo>
                    <a:pt x="252" y="49"/>
                  </a:lnTo>
                  <a:lnTo>
                    <a:pt x="235" y="57"/>
                  </a:lnTo>
                  <a:lnTo>
                    <a:pt x="218" y="66"/>
                  </a:lnTo>
                  <a:lnTo>
                    <a:pt x="202" y="75"/>
                  </a:lnTo>
                  <a:lnTo>
                    <a:pt x="186" y="85"/>
                  </a:lnTo>
                  <a:lnTo>
                    <a:pt x="172" y="95"/>
                  </a:lnTo>
                  <a:lnTo>
                    <a:pt x="157" y="107"/>
                  </a:lnTo>
                  <a:lnTo>
                    <a:pt x="144" y="119"/>
                  </a:lnTo>
                  <a:lnTo>
                    <a:pt x="130" y="131"/>
                  </a:lnTo>
                  <a:lnTo>
                    <a:pt x="118" y="145"/>
                  </a:lnTo>
                  <a:lnTo>
                    <a:pt x="106" y="158"/>
                  </a:lnTo>
                  <a:lnTo>
                    <a:pt x="96" y="172"/>
                  </a:lnTo>
                  <a:lnTo>
                    <a:pt x="84" y="188"/>
                  </a:lnTo>
                  <a:lnTo>
                    <a:pt x="75" y="203"/>
                  </a:lnTo>
                  <a:lnTo>
                    <a:pt x="66" y="219"/>
                  </a:lnTo>
                  <a:lnTo>
                    <a:pt x="57" y="237"/>
                  </a:lnTo>
                  <a:lnTo>
                    <a:pt x="48" y="254"/>
                  </a:lnTo>
                  <a:lnTo>
                    <a:pt x="41" y="273"/>
                  </a:lnTo>
                  <a:lnTo>
                    <a:pt x="34" y="291"/>
                  </a:lnTo>
                  <a:lnTo>
                    <a:pt x="28" y="311"/>
                  </a:lnTo>
                  <a:lnTo>
                    <a:pt x="23" y="331"/>
                  </a:lnTo>
                  <a:lnTo>
                    <a:pt x="17" y="352"/>
                  </a:lnTo>
                  <a:lnTo>
                    <a:pt x="13" y="373"/>
                  </a:lnTo>
                  <a:lnTo>
                    <a:pt x="9" y="395"/>
                  </a:lnTo>
                  <a:lnTo>
                    <a:pt x="6" y="417"/>
                  </a:lnTo>
                  <a:lnTo>
                    <a:pt x="4" y="441"/>
                  </a:lnTo>
                  <a:lnTo>
                    <a:pt x="2" y="464"/>
                  </a:lnTo>
                  <a:lnTo>
                    <a:pt x="1" y="489"/>
                  </a:lnTo>
                  <a:lnTo>
                    <a:pt x="0" y="513"/>
                  </a:lnTo>
                  <a:lnTo>
                    <a:pt x="0" y="716"/>
                  </a:lnTo>
                  <a:lnTo>
                    <a:pt x="1" y="744"/>
                  </a:lnTo>
                  <a:lnTo>
                    <a:pt x="2" y="772"/>
                  </a:lnTo>
                  <a:lnTo>
                    <a:pt x="5" y="799"/>
                  </a:lnTo>
                  <a:lnTo>
                    <a:pt x="8" y="826"/>
                  </a:lnTo>
                  <a:lnTo>
                    <a:pt x="13" y="852"/>
                  </a:lnTo>
                  <a:lnTo>
                    <a:pt x="20" y="877"/>
                  </a:lnTo>
                  <a:lnTo>
                    <a:pt x="27" y="902"/>
                  </a:lnTo>
                  <a:lnTo>
                    <a:pt x="35" y="927"/>
                  </a:lnTo>
                  <a:lnTo>
                    <a:pt x="44" y="950"/>
                  </a:lnTo>
                  <a:lnTo>
                    <a:pt x="54" y="973"/>
                  </a:lnTo>
                  <a:lnTo>
                    <a:pt x="66" y="995"/>
                  </a:lnTo>
                  <a:lnTo>
                    <a:pt x="78" y="1017"/>
                  </a:lnTo>
                  <a:lnTo>
                    <a:pt x="91" y="1038"/>
                  </a:lnTo>
                  <a:lnTo>
                    <a:pt x="106" y="1059"/>
                  </a:lnTo>
                  <a:lnTo>
                    <a:pt x="121" y="1079"/>
                  </a:lnTo>
                  <a:lnTo>
                    <a:pt x="138" y="1099"/>
                  </a:lnTo>
                  <a:lnTo>
                    <a:pt x="155" y="1116"/>
                  </a:lnTo>
                  <a:lnTo>
                    <a:pt x="174" y="1134"/>
                  </a:lnTo>
                  <a:lnTo>
                    <a:pt x="193" y="1149"/>
                  </a:lnTo>
                  <a:lnTo>
                    <a:pt x="215" y="1163"/>
                  </a:lnTo>
                  <a:lnTo>
                    <a:pt x="236" y="1177"/>
                  </a:lnTo>
                  <a:lnTo>
                    <a:pt x="260" y="1189"/>
                  </a:lnTo>
                  <a:lnTo>
                    <a:pt x="285" y="1199"/>
                  </a:lnTo>
                  <a:lnTo>
                    <a:pt x="310" y="1209"/>
                  </a:lnTo>
                  <a:lnTo>
                    <a:pt x="338" y="1218"/>
                  </a:lnTo>
                  <a:lnTo>
                    <a:pt x="367" y="1226"/>
                  </a:lnTo>
                  <a:lnTo>
                    <a:pt x="396" y="1232"/>
                  </a:lnTo>
                  <a:lnTo>
                    <a:pt x="426" y="1237"/>
                  </a:lnTo>
                  <a:lnTo>
                    <a:pt x="459" y="1241"/>
                  </a:lnTo>
                  <a:lnTo>
                    <a:pt x="492" y="1244"/>
                  </a:lnTo>
                  <a:lnTo>
                    <a:pt x="527" y="1246"/>
                  </a:lnTo>
                  <a:lnTo>
                    <a:pt x="562" y="1246"/>
                  </a:lnTo>
                  <a:lnTo>
                    <a:pt x="1897" y="1246"/>
                  </a:lnTo>
                  <a:lnTo>
                    <a:pt x="1911" y="1245"/>
                  </a:lnTo>
                  <a:lnTo>
                    <a:pt x="1925" y="1243"/>
                  </a:lnTo>
                  <a:lnTo>
                    <a:pt x="1939" y="1240"/>
                  </a:lnTo>
                  <a:lnTo>
                    <a:pt x="1951" y="1236"/>
                  </a:lnTo>
                  <a:lnTo>
                    <a:pt x="1962" y="1231"/>
                  </a:lnTo>
                  <a:lnTo>
                    <a:pt x="1973" y="1226"/>
                  </a:lnTo>
                  <a:lnTo>
                    <a:pt x="1982" y="1219"/>
                  </a:lnTo>
                  <a:lnTo>
                    <a:pt x="1990" y="1211"/>
                  </a:lnTo>
                  <a:lnTo>
                    <a:pt x="1997" y="1202"/>
                  </a:lnTo>
                  <a:lnTo>
                    <a:pt x="2005" y="1193"/>
                  </a:lnTo>
                  <a:lnTo>
                    <a:pt x="2010" y="1183"/>
                  </a:lnTo>
                  <a:lnTo>
                    <a:pt x="2014" y="1171"/>
                  </a:lnTo>
                  <a:lnTo>
                    <a:pt x="2018" y="1160"/>
                  </a:lnTo>
                  <a:lnTo>
                    <a:pt x="2020" y="1147"/>
                  </a:lnTo>
                  <a:lnTo>
                    <a:pt x="2022" y="1134"/>
                  </a:lnTo>
                  <a:lnTo>
                    <a:pt x="2022" y="1119"/>
                  </a:lnTo>
                  <a:lnTo>
                    <a:pt x="2022" y="763"/>
                  </a:lnTo>
                  <a:lnTo>
                    <a:pt x="2021" y="748"/>
                  </a:lnTo>
                  <a:lnTo>
                    <a:pt x="2019" y="734"/>
                  </a:lnTo>
                  <a:lnTo>
                    <a:pt x="2016" y="722"/>
                  </a:lnTo>
                  <a:lnTo>
                    <a:pt x="2012" y="709"/>
                  </a:lnTo>
                  <a:lnTo>
                    <a:pt x="2007" y="698"/>
                  </a:lnTo>
                  <a:lnTo>
                    <a:pt x="2000" y="688"/>
                  </a:lnTo>
                  <a:lnTo>
                    <a:pt x="1994" y="678"/>
                  </a:lnTo>
                  <a:lnTo>
                    <a:pt x="1986" y="670"/>
                  </a:lnTo>
                  <a:lnTo>
                    <a:pt x="1978" y="663"/>
                  </a:lnTo>
                  <a:lnTo>
                    <a:pt x="1968" y="657"/>
                  </a:lnTo>
                  <a:lnTo>
                    <a:pt x="1957" y="652"/>
                  </a:lnTo>
                  <a:lnTo>
                    <a:pt x="1946" y="647"/>
                  </a:lnTo>
                  <a:lnTo>
                    <a:pt x="1934" y="644"/>
                  </a:lnTo>
                  <a:lnTo>
                    <a:pt x="1921" y="642"/>
                  </a:lnTo>
                  <a:lnTo>
                    <a:pt x="1907" y="640"/>
                  </a:lnTo>
                  <a:lnTo>
                    <a:pt x="1893" y="640"/>
                  </a:lnTo>
                  <a:lnTo>
                    <a:pt x="1877" y="640"/>
                  </a:lnTo>
                  <a:lnTo>
                    <a:pt x="1863" y="642"/>
                  </a:lnTo>
                  <a:lnTo>
                    <a:pt x="1849" y="644"/>
                  </a:lnTo>
                  <a:lnTo>
                    <a:pt x="1837" y="648"/>
                  </a:lnTo>
                  <a:lnTo>
                    <a:pt x="1826" y="652"/>
                  </a:lnTo>
                  <a:lnTo>
                    <a:pt x="1814" y="658"/>
                  </a:lnTo>
                  <a:lnTo>
                    <a:pt x="1805" y="664"/>
                  </a:lnTo>
                  <a:lnTo>
                    <a:pt x="1797" y="672"/>
                  </a:lnTo>
                  <a:lnTo>
                    <a:pt x="1789" y="681"/>
                  </a:lnTo>
                  <a:lnTo>
                    <a:pt x="1783" y="690"/>
                  </a:lnTo>
                  <a:lnTo>
                    <a:pt x="1777" y="701"/>
                  </a:lnTo>
                  <a:lnTo>
                    <a:pt x="1772" y="712"/>
                  </a:lnTo>
                  <a:lnTo>
                    <a:pt x="1769" y="725"/>
                  </a:lnTo>
                  <a:lnTo>
                    <a:pt x="1766" y="738"/>
                  </a:lnTo>
                  <a:lnTo>
                    <a:pt x="1765" y="753"/>
                  </a:lnTo>
                  <a:lnTo>
                    <a:pt x="1764" y="769"/>
                  </a:lnTo>
                  <a:lnTo>
                    <a:pt x="1764" y="777"/>
                  </a:lnTo>
                  <a:lnTo>
                    <a:pt x="1764" y="798"/>
                  </a:lnTo>
                  <a:lnTo>
                    <a:pt x="1764" y="830"/>
                  </a:lnTo>
                  <a:lnTo>
                    <a:pt x="1764" y="868"/>
                  </a:lnTo>
                  <a:lnTo>
                    <a:pt x="1764" y="907"/>
                  </a:lnTo>
                  <a:lnTo>
                    <a:pt x="1764" y="944"/>
                  </a:lnTo>
                  <a:lnTo>
                    <a:pt x="1764" y="974"/>
                  </a:lnTo>
                  <a:lnTo>
                    <a:pt x="1764" y="992"/>
                  </a:lnTo>
                  <a:lnTo>
                    <a:pt x="1745" y="992"/>
                  </a:lnTo>
                  <a:lnTo>
                    <a:pt x="1702" y="992"/>
                  </a:lnTo>
                  <a:lnTo>
                    <a:pt x="1642" y="992"/>
                  </a:lnTo>
                  <a:lnTo>
                    <a:pt x="1565" y="992"/>
                  </a:lnTo>
                  <a:lnTo>
                    <a:pt x="1475" y="992"/>
                  </a:lnTo>
                  <a:lnTo>
                    <a:pt x="1377" y="992"/>
                  </a:lnTo>
                  <a:lnTo>
                    <a:pt x="1272" y="992"/>
                  </a:lnTo>
                  <a:lnTo>
                    <a:pt x="1164" y="992"/>
                  </a:lnTo>
                  <a:lnTo>
                    <a:pt x="1057" y="992"/>
                  </a:lnTo>
                  <a:lnTo>
                    <a:pt x="953" y="992"/>
                  </a:lnTo>
                  <a:lnTo>
                    <a:pt x="857" y="992"/>
                  </a:lnTo>
                  <a:lnTo>
                    <a:pt x="771" y="992"/>
                  </a:lnTo>
                  <a:lnTo>
                    <a:pt x="698" y="992"/>
                  </a:lnTo>
                  <a:lnTo>
                    <a:pt x="642" y="992"/>
                  </a:lnTo>
                  <a:lnTo>
                    <a:pt x="605" y="992"/>
                  </a:lnTo>
                  <a:lnTo>
                    <a:pt x="593" y="992"/>
                  </a:lnTo>
                  <a:lnTo>
                    <a:pt x="557" y="992"/>
                  </a:lnTo>
                  <a:lnTo>
                    <a:pt x="523" y="989"/>
                  </a:lnTo>
                  <a:lnTo>
                    <a:pt x="492" y="986"/>
                  </a:lnTo>
                  <a:lnTo>
                    <a:pt x="462" y="980"/>
                  </a:lnTo>
                  <a:lnTo>
                    <a:pt x="449" y="977"/>
                  </a:lnTo>
                  <a:lnTo>
                    <a:pt x="437" y="973"/>
                  </a:lnTo>
                  <a:lnTo>
                    <a:pt x="424" y="969"/>
                  </a:lnTo>
                  <a:lnTo>
                    <a:pt x="413" y="964"/>
                  </a:lnTo>
                  <a:lnTo>
                    <a:pt x="402" y="959"/>
                  </a:lnTo>
                  <a:lnTo>
                    <a:pt x="391" y="954"/>
                  </a:lnTo>
                  <a:lnTo>
                    <a:pt x="381" y="949"/>
                  </a:lnTo>
                  <a:lnTo>
                    <a:pt x="373" y="943"/>
                  </a:lnTo>
                  <a:lnTo>
                    <a:pt x="361" y="934"/>
                  </a:lnTo>
                  <a:lnTo>
                    <a:pt x="349" y="924"/>
                  </a:lnTo>
                  <a:lnTo>
                    <a:pt x="340" y="914"/>
                  </a:lnTo>
                  <a:lnTo>
                    <a:pt x="330" y="904"/>
                  </a:lnTo>
                  <a:lnTo>
                    <a:pt x="322" y="892"/>
                  </a:lnTo>
                  <a:lnTo>
                    <a:pt x="313" y="880"/>
                  </a:lnTo>
                  <a:lnTo>
                    <a:pt x="306" y="867"/>
                  </a:lnTo>
                  <a:lnTo>
                    <a:pt x="300" y="854"/>
                  </a:lnTo>
                  <a:lnTo>
                    <a:pt x="295" y="839"/>
                  </a:lnTo>
                  <a:lnTo>
                    <a:pt x="290" y="824"/>
                  </a:lnTo>
                  <a:lnTo>
                    <a:pt x="286" y="809"/>
                  </a:lnTo>
                  <a:lnTo>
                    <a:pt x="283" y="792"/>
                  </a:lnTo>
                  <a:lnTo>
                    <a:pt x="279" y="776"/>
                  </a:lnTo>
                  <a:lnTo>
                    <a:pt x="278" y="757"/>
                  </a:lnTo>
                  <a:lnTo>
                    <a:pt x="277" y="739"/>
                  </a:lnTo>
                  <a:lnTo>
                    <a:pt x="276" y="719"/>
                  </a:lnTo>
                  <a:lnTo>
                    <a:pt x="276" y="515"/>
                  </a:lnTo>
                  <a:lnTo>
                    <a:pt x="278" y="481"/>
                  </a:lnTo>
                  <a:lnTo>
                    <a:pt x="282" y="450"/>
                  </a:lnTo>
                  <a:lnTo>
                    <a:pt x="285" y="436"/>
                  </a:lnTo>
                  <a:lnTo>
                    <a:pt x="287" y="421"/>
                  </a:lnTo>
                  <a:lnTo>
                    <a:pt x="291" y="408"/>
                  </a:lnTo>
                  <a:lnTo>
                    <a:pt x="294" y="396"/>
                  </a:lnTo>
                  <a:lnTo>
                    <a:pt x="299" y="383"/>
                  </a:lnTo>
                  <a:lnTo>
                    <a:pt x="303" y="372"/>
                  </a:lnTo>
                  <a:lnTo>
                    <a:pt x="308" y="361"/>
                  </a:lnTo>
                  <a:lnTo>
                    <a:pt x="314" y="351"/>
                  </a:lnTo>
                  <a:lnTo>
                    <a:pt x="320" y="341"/>
                  </a:lnTo>
                  <a:lnTo>
                    <a:pt x="327" y="332"/>
                  </a:lnTo>
                  <a:lnTo>
                    <a:pt x="333" y="324"/>
                  </a:lnTo>
                  <a:lnTo>
                    <a:pt x="341" y="317"/>
                  </a:lnTo>
                  <a:lnTo>
                    <a:pt x="349" y="308"/>
                  </a:lnTo>
                  <a:lnTo>
                    <a:pt x="359" y="301"/>
                  </a:lnTo>
                  <a:lnTo>
                    <a:pt x="368" y="295"/>
                  </a:lnTo>
                  <a:lnTo>
                    <a:pt x="378" y="289"/>
                  </a:lnTo>
                  <a:lnTo>
                    <a:pt x="389" y="284"/>
                  </a:lnTo>
                  <a:lnTo>
                    <a:pt x="402" y="279"/>
                  </a:lnTo>
                  <a:lnTo>
                    <a:pt x="414" y="274"/>
                  </a:lnTo>
                  <a:lnTo>
                    <a:pt x="427" y="270"/>
                  </a:lnTo>
                  <a:lnTo>
                    <a:pt x="441" y="266"/>
                  </a:lnTo>
                  <a:lnTo>
                    <a:pt x="456" y="262"/>
                  </a:lnTo>
                  <a:lnTo>
                    <a:pt x="471" y="260"/>
                  </a:lnTo>
                  <a:lnTo>
                    <a:pt x="487" y="258"/>
                  </a:lnTo>
                  <a:lnTo>
                    <a:pt x="503" y="256"/>
                  </a:lnTo>
                  <a:lnTo>
                    <a:pt x="521" y="255"/>
                  </a:lnTo>
                  <a:lnTo>
                    <a:pt x="538" y="254"/>
                  </a:lnTo>
                  <a:lnTo>
                    <a:pt x="558" y="254"/>
                  </a:lnTo>
                  <a:lnTo>
                    <a:pt x="2329" y="254"/>
                  </a:lnTo>
                  <a:lnTo>
                    <a:pt x="2345" y="254"/>
                  </a:lnTo>
                  <a:lnTo>
                    <a:pt x="2358" y="255"/>
                  </a:lnTo>
                  <a:lnTo>
                    <a:pt x="2371" y="257"/>
                  </a:lnTo>
                  <a:lnTo>
                    <a:pt x="2384" y="259"/>
                  </a:lnTo>
                  <a:lnTo>
                    <a:pt x="2396" y="261"/>
                  </a:lnTo>
                  <a:lnTo>
                    <a:pt x="2406" y="265"/>
                  </a:lnTo>
                  <a:lnTo>
                    <a:pt x="2417" y="270"/>
                  </a:lnTo>
                  <a:lnTo>
                    <a:pt x="2426" y="274"/>
                  </a:lnTo>
                  <a:lnTo>
                    <a:pt x="2435" y="279"/>
                  </a:lnTo>
                  <a:lnTo>
                    <a:pt x="2442" y="285"/>
                  </a:lnTo>
                  <a:lnTo>
                    <a:pt x="2449" y="291"/>
                  </a:lnTo>
                  <a:lnTo>
                    <a:pt x="2456" y="298"/>
                  </a:lnTo>
                  <a:lnTo>
                    <a:pt x="2461" y="306"/>
                  </a:lnTo>
                  <a:lnTo>
                    <a:pt x="2465" y="315"/>
                  </a:lnTo>
                  <a:lnTo>
                    <a:pt x="2469" y="324"/>
                  </a:lnTo>
                  <a:lnTo>
                    <a:pt x="2472" y="333"/>
                  </a:lnTo>
                  <a:lnTo>
                    <a:pt x="2474" y="345"/>
                  </a:lnTo>
                  <a:lnTo>
                    <a:pt x="2477" y="364"/>
                  </a:lnTo>
                  <a:lnTo>
                    <a:pt x="2478" y="392"/>
                  </a:lnTo>
                  <a:lnTo>
                    <a:pt x="2479" y="429"/>
                  </a:lnTo>
                  <a:lnTo>
                    <a:pt x="2479" y="1246"/>
                  </a:lnTo>
                  <a:lnTo>
                    <a:pt x="2749" y="1246"/>
                  </a:lnTo>
                  <a:lnTo>
                    <a:pt x="2749" y="388"/>
                  </a:lnTo>
                  <a:lnTo>
                    <a:pt x="2748" y="366"/>
                  </a:lnTo>
                  <a:lnTo>
                    <a:pt x="2747" y="344"/>
                  </a:lnTo>
                  <a:lnTo>
                    <a:pt x="2745" y="323"/>
                  </a:lnTo>
                  <a:lnTo>
                    <a:pt x="2743" y="301"/>
                  </a:lnTo>
                  <a:lnTo>
                    <a:pt x="2739" y="282"/>
                  </a:lnTo>
                  <a:lnTo>
                    <a:pt x="2735" y="262"/>
                  </a:lnTo>
                  <a:lnTo>
                    <a:pt x="2730" y="243"/>
                  </a:lnTo>
                  <a:lnTo>
                    <a:pt x="2725" y="224"/>
                  </a:lnTo>
                  <a:lnTo>
                    <a:pt x="2718" y="207"/>
                  </a:lnTo>
                  <a:lnTo>
                    <a:pt x="2710" y="190"/>
                  </a:lnTo>
                  <a:lnTo>
                    <a:pt x="2702" y="173"/>
                  </a:lnTo>
                  <a:lnTo>
                    <a:pt x="2694" y="157"/>
                  </a:lnTo>
                  <a:lnTo>
                    <a:pt x="2684" y="141"/>
                  </a:lnTo>
                  <a:lnTo>
                    <a:pt x="2673" y="127"/>
                  </a:lnTo>
                  <a:lnTo>
                    <a:pt x="2662" y="114"/>
                  </a:lnTo>
                  <a:lnTo>
                    <a:pt x="2651" y="100"/>
                  </a:lnTo>
                  <a:lnTo>
                    <a:pt x="2638" y="88"/>
                  </a:lnTo>
                  <a:lnTo>
                    <a:pt x="2624" y="77"/>
                  </a:lnTo>
                  <a:lnTo>
                    <a:pt x="2610" y="66"/>
                  </a:lnTo>
                  <a:lnTo>
                    <a:pt x="2593" y="56"/>
                  </a:lnTo>
                  <a:lnTo>
                    <a:pt x="2576" y="47"/>
                  </a:lnTo>
                  <a:lnTo>
                    <a:pt x="2556" y="39"/>
                  </a:lnTo>
                  <a:lnTo>
                    <a:pt x="2537" y="32"/>
                  </a:lnTo>
                  <a:lnTo>
                    <a:pt x="2515" y="25"/>
                  </a:lnTo>
                  <a:lnTo>
                    <a:pt x="2493" y="18"/>
                  </a:lnTo>
                  <a:lnTo>
                    <a:pt x="2469" y="14"/>
                  </a:lnTo>
                  <a:lnTo>
                    <a:pt x="2443" y="9"/>
                  </a:lnTo>
                  <a:lnTo>
                    <a:pt x="2417" y="6"/>
                  </a:lnTo>
                  <a:lnTo>
                    <a:pt x="2389" y="3"/>
                  </a:lnTo>
                  <a:lnTo>
                    <a:pt x="2359" y="2"/>
                  </a:lnTo>
                  <a:lnTo>
                    <a:pt x="2328" y="0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88263" y="484188"/>
              <a:ext cx="47625" cy="73025"/>
            </a:xfrm>
            <a:custGeom>
              <a:avLst/>
              <a:gdLst>
                <a:gd name="T0" fmla="*/ 209 w 501"/>
                <a:gd name="T1" fmla="*/ 98 h 782"/>
                <a:gd name="T2" fmla="*/ 235 w 501"/>
                <a:gd name="T3" fmla="*/ 100 h 782"/>
                <a:gd name="T4" fmla="*/ 265 w 501"/>
                <a:gd name="T5" fmla="*/ 105 h 782"/>
                <a:gd name="T6" fmla="*/ 294 w 501"/>
                <a:gd name="T7" fmla="*/ 114 h 782"/>
                <a:gd name="T8" fmla="*/ 321 w 501"/>
                <a:gd name="T9" fmla="*/ 129 h 782"/>
                <a:gd name="T10" fmla="*/ 345 w 501"/>
                <a:gd name="T11" fmla="*/ 147 h 782"/>
                <a:gd name="T12" fmla="*/ 364 w 501"/>
                <a:gd name="T13" fmla="*/ 170 h 782"/>
                <a:gd name="T14" fmla="*/ 371 w 501"/>
                <a:gd name="T15" fmla="*/ 184 h 782"/>
                <a:gd name="T16" fmla="*/ 376 w 501"/>
                <a:gd name="T17" fmla="*/ 199 h 782"/>
                <a:gd name="T18" fmla="*/ 380 w 501"/>
                <a:gd name="T19" fmla="*/ 215 h 782"/>
                <a:gd name="T20" fmla="*/ 381 w 501"/>
                <a:gd name="T21" fmla="*/ 232 h 782"/>
                <a:gd name="T22" fmla="*/ 380 w 501"/>
                <a:gd name="T23" fmla="*/ 251 h 782"/>
                <a:gd name="T24" fmla="*/ 377 w 501"/>
                <a:gd name="T25" fmla="*/ 268 h 782"/>
                <a:gd name="T26" fmla="*/ 367 w 501"/>
                <a:gd name="T27" fmla="*/ 298 h 782"/>
                <a:gd name="T28" fmla="*/ 350 w 501"/>
                <a:gd name="T29" fmla="*/ 321 h 782"/>
                <a:gd name="T30" fmla="*/ 329 w 501"/>
                <a:gd name="T31" fmla="*/ 340 h 782"/>
                <a:gd name="T32" fmla="*/ 304 w 501"/>
                <a:gd name="T33" fmla="*/ 354 h 782"/>
                <a:gd name="T34" fmla="*/ 278 w 501"/>
                <a:gd name="T35" fmla="*/ 364 h 782"/>
                <a:gd name="T36" fmla="*/ 251 w 501"/>
                <a:gd name="T37" fmla="*/ 369 h 782"/>
                <a:gd name="T38" fmla="*/ 224 w 501"/>
                <a:gd name="T39" fmla="*/ 371 h 782"/>
                <a:gd name="T40" fmla="*/ 113 w 501"/>
                <a:gd name="T41" fmla="*/ 98 h 782"/>
                <a:gd name="T42" fmla="*/ 113 w 501"/>
                <a:gd name="T43" fmla="*/ 782 h 782"/>
                <a:gd name="T44" fmla="*/ 223 w 501"/>
                <a:gd name="T45" fmla="*/ 469 h 782"/>
                <a:gd name="T46" fmla="*/ 276 w 501"/>
                <a:gd name="T47" fmla="*/ 466 h 782"/>
                <a:gd name="T48" fmla="*/ 326 w 501"/>
                <a:gd name="T49" fmla="*/ 457 h 782"/>
                <a:gd name="T50" fmla="*/ 350 w 501"/>
                <a:gd name="T51" fmla="*/ 450 h 782"/>
                <a:gd name="T52" fmla="*/ 373 w 501"/>
                <a:gd name="T53" fmla="*/ 440 h 782"/>
                <a:gd name="T54" fmla="*/ 395 w 501"/>
                <a:gd name="T55" fmla="*/ 429 h 782"/>
                <a:gd name="T56" fmla="*/ 414 w 501"/>
                <a:gd name="T57" fmla="*/ 417 h 782"/>
                <a:gd name="T58" fmla="*/ 433 w 501"/>
                <a:gd name="T59" fmla="*/ 401 h 782"/>
                <a:gd name="T60" fmla="*/ 450 w 501"/>
                <a:gd name="T61" fmla="*/ 385 h 782"/>
                <a:gd name="T62" fmla="*/ 465 w 501"/>
                <a:gd name="T63" fmla="*/ 366 h 782"/>
                <a:gd name="T64" fmla="*/ 477 w 501"/>
                <a:gd name="T65" fmla="*/ 344 h 782"/>
                <a:gd name="T66" fmla="*/ 487 w 501"/>
                <a:gd name="T67" fmla="*/ 320 h 782"/>
                <a:gd name="T68" fmla="*/ 494 w 501"/>
                <a:gd name="T69" fmla="*/ 294 h 782"/>
                <a:gd name="T70" fmla="*/ 499 w 501"/>
                <a:gd name="T71" fmla="*/ 265 h 782"/>
                <a:gd name="T72" fmla="*/ 501 w 501"/>
                <a:gd name="T73" fmla="*/ 234 h 782"/>
                <a:gd name="T74" fmla="*/ 499 w 501"/>
                <a:gd name="T75" fmla="*/ 202 h 782"/>
                <a:gd name="T76" fmla="*/ 494 w 501"/>
                <a:gd name="T77" fmla="*/ 173 h 782"/>
                <a:gd name="T78" fmla="*/ 487 w 501"/>
                <a:gd name="T79" fmla="*/ 146 h 782"/>
                <a:gd name="T80" fmla="*/ 477 w 501"/>
                <a:gd name="T81" fmla="*/ 123 h 782"/>
                <a:gd name="T82" fmla="*/ 465 w 501"/>
                <a:gd name="T83" fmla="*/ 101 h 782"/>
                <a:gd name="T84" fmla="*/ 449 w 501"/>
                <a:gd name="T85" fmla="*/ 82 h 782"/>
                <a:gd name="T86" fmla="*/ 433 w 501"/>
                <a:gd name="T87" fmla="*/ 64 h 782"/>
                <a:gd name="T88" fmla="*/ 413 w 501"/>
                <a:gd name="T89" fmla="*/ 50 h 782"/>
                <a:gd name="T90" fmla="*/ 393 w 501"/>
                <a:gd name="T91" fmla="*/ 38 h 782"/>
                <a:gd name="T92" fmla="*/ 370 w 501"/>
                <a:gd name="T93" fmla="*/ 27 h 782"/>
                <a:gd name="T94" fmla="*/ 345 w 501"/>
                <a:gd name="T95" fmla="*/ 18 h 782"/>
                <a:gd name="T96" fmla="*/ 320 w 501"/>
                <a:gd name="T97" fmla="*/ 11 h 782"/>
                <a:gd name="T98" fmla="*/ 265 w 501"/>
                <a:gd name="T99" fmla="*/ 3 h 782"/>
                <a:gd name="T100" fmla="*/ 206 w 501"/>
                <a:gd name="T101" fmla="*/ 0 h 782"/>
                <a:gd name="T102" fmla="*/ 0 w 501"/>
                <a:gd name="T103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1" h="782">
                  <a:moveTo>
                    <a:pt x="113" y="98"/>
                  </a:moveTo>
                  <a:lnTo>
                    <a:pt x="209" y="98"/>
                  </a:lnTo>
                  <a:lnTo>
                    <a:pt x="222" y="99"/>
                  </a:lnTo>
                  <a:lnTo>
                    <a:pt x="235" y="100"/>
                  </a:lnTo>
                  <a:lnTo>
                    <a:pt x="250" y="102"/>
                  </a:lnTo>
                  <a:lnTo>
                    <a:pt x="265" y="105"/>
                  </a:lnTo>
                  <a:lnTo>
                    <a:pt x="280" y="109"/>
                  </a:lnTo>
                  <a:lnTo>
                    <a:pt x="294" y="114"/>
                  </a:lnTo>
                  <a:lnTo>
                    <a:pt x="307" y="122"/>
                  </a:lnTo>
                  <a:lnTo>
                    <a:pt x="321" y="129"/>
                  </a:lnTo>
                  <a:lnTo>
                    <a:pt x="333" y="137"/>
                  </a:lnTo>
                  <a:lnTo>
                    <a:pt x="345" y="147"/>
                  </a:lnTo>
                  <a:lnTo>
                    <a:pt x="356" y="158"/>
                  </a:lnTo>
                  <a:lnTo>
                    <a:pt x="364" y="170"/>
                  </a:lnTo>
                  <a:lnTo>
                    <a:pt x="368" y="177"/>
                  </a:lnTo>
                  <a:lnTo>
                    <a:pt x="371" y="184"/>
                  </a:lnTo>
                  <a:lnTo>
                    <a:pt x="374" y="191"/>
                  </a:lnTo>
                  <a:lnTo>
                    <a:pt x="376" y="199"/>
                  </a:lnTo>
                  <a:lnTo>
                    <a:pt x="378" y="207"/>
                  </a:lnTo>
                  <a:lnTo>
                    <a:pt x="380" y="215"/>
                  </a:lnTo>
                  <a:lnTo>
                    <a:pt x="381" y="224"/>
                  </a:lnTo>
                  <a:lnTo>
                    <a:pt x="381" y="232"/>
                  </a:lnTo>
                  <a:lnTo>
                    <a:pt x="381" y="243"/>
                  </a:lnTo>
                  <a:lnTo>
                    <a:pt x="380" y="251"/>
                  </a:lnTo>
                  <a:lnTo>
                    <a:pt x="379" y="260"/>
                  </a:lnTo>
                  <a:lnTo>
                    <a:pt x="377" y="268"/>
                  </a:lnTo>
                  <a:lnTo>
                    <a:pt x="373" y="284"/>
                  </a:lnTo>
                  <a:lnTo>
                    <a:pt x="367" y="298"/>
                  </a:lnTo>
                  <a:lnTo>
                    <a:pt x="359" y="310"/>
                  </a:lnTo>
                  <a:lnTo>
                    <a:pt x="350" y="321"/>
                  </a:lnTo>
                  <a:lnTo>
                    <a:pt x="340" y="332"/>
                  </a:lnTo>
                  <a:lnTo>
                    <a:pt x="329" y="340"/>
                  </a:lnTo>
                  <a:lnTo>
                    <a:pt x="317" y="348"/>
                  </a:lnTo>
                  <a:lnTo>
                    <a:pt x="304" y="354"/>
                  </a:lnTo>
                  <a:lnTo>
                    <a:pt x="291" y="359"/>
                  </a:lnTo>
                  <a:lnTo>
                    <a:pt x="278" y="364"/>
                  </a:lnTo>
                  <a:lnTo>
                    <a:pt x="264" y="367"/>
                  </a:lnTo>
                  <a:lnTo>
                    <a:pt x="251" y="369"/>
                  </a:lnTo>
                  <a:lnTo>
                    <a:pt x="238" y="370"/>
                  </a:lnTo>
                  <a:lnTo>
                    <a:pt x="224" y="371"/>
                  </a:lnTo>
                  <a:lnTo>
                    <a:pt x="113" y="371"/>
                  </a:lnTo>
                  <a:lnTo>
                    <a:pt x="113" y="98"/>
                  </a:lnTo>
                  <a:close/>
                  <a:moveTo>
                    <a:pt x="0" y="782"/>
                  </a:moveTo>
                  <a:lnTo>
                    <a:pt x="113" y="782"/>
                  </a:lnTo>
                  <a:lnTo>
                    <a:pt x="113" y="469"/>
                  </a:lnTo>
                  <a:lnTo>
                    <a:pt x="223" y="469"/>
                  </a:lnTo>
                  <a:lnTo>
                    <a:pt x="250" y="468"/>
                  </a:lnTo>
                  <a:lnTo>
                    <a:pt x="276" y="466"/>
                  </a:lnTo>
                  <a:lnTo>
                    <a:pt x="301" y="462"/>
                  </a:lnTo>
                  <a:lnTo>
                    <a:pt x="326" y="457"/>
                  </a:lnTo>
                  <a:lnTo>
                    <a:pt x="338" y="454"/>
                  </a:lnTo>
                  <a:lnTo>
                    <a:pt x="350" y="450"/>
                  </a:lnTo>
                  <a:lnTo>
                    <a:pt x="362" y="446"/>
                  </a:lnTo>
                  <a:lnTo>
                    <a:pt x="373" y="440"/>
                  </a:lnTo>
                  <a:lnTo>
                    <a:pt x="383" y="435"/>
                  </a:lnTo>
                  <a:lnTo>
                    <a:pt x="395" y="429"/>
                  </a:lnTo>
                  <a:lnTo>
                    <a:pt x="405" y="423"/>
                  </a:lnTo>
                  <a:lnTo>
                    <a:pt x="414" y="417"/>
                  </a:lnTo>
                  <a:lnTo>
                    <a:pt x="425" y="410"/>
                  </a:lnTo>
                  <a:lnTo>
                    <a:pt x="433" y="401"/>
                  </a:lnTo>
                  <a:lnTo>
                    <a:pt x="442" y="393"/>
                  </a:lnTo>
                  <a:lnTo>
                    <a:pt x="450" y="385"/>
                  </a:lnTo>
                  <a:lnTo>
                    <a:pt x="457" y="375"/>
                  </a:lnTo>
                  <a:lnTo>
                    <a:pt x="465" y="366"/>
                  </a:lnTo>
                  <a:lnTo>
                    <a:pt x="471" y="355"/>
                  </a:lnTo>
                  <a:lnTo>
                    <a:pt x="477" y="344"/>
                  </a:lnTo>
                  <a:lnTo>
                    <a:pt x="482" y="333"/>
                  </a:lnTo>
                  <a:lnTo>
                    <a:pt x="487" y="320"/>
                  </a:lnTo>
                  <a:lnTo>
                    <a:pt x="491" y="307"/>
                  </a:lnTo>
                  <a:lnTo>
                    <a:pt x="494" y="294"/>
                  </a:lnTo>
                  <a:lnTo>
                    <a:pt x="496" y="279"/>
                  </a:lnTo>
                  <a:lnTo>
                    <a:pt x="499" y="265"/>
                  </a:lnTo>
                  <a:lnTo>
                    <a:pt x="500" y="250"/>
                  </a:lnTo>
                  <a:lnTo>
                    <a:pt x="501" y="234"/>
                  </a:lnTo>
                  <a:lnTo>
                    <a:pt x="500" y="218"/>
                  </a:lnTo>
                  <a:lnTo>
                    <a:pt x="499" y="202"/>
                  </a:lnTo>
                  <a:lnTo>
                    <a:pt x="496" y="187"/>
                  </a:lnTo>
                  <a:lnTo>
                    <a:pt x="494" y="173"/>
                  </a:lnTo>
                  <a:lnTo>
                    <a:pt x="491" y="160"/>
                  </a:lnTo>
                  <a:lnTo>
                    <a:pt x="487" y="146"/>
                  </a:lnTo>
                  <a:lnTo>
                    <a:pt x="482" y="134"/>
                  </a:lnTo>
                  <a:lnTo>
                    <a:pt x="477" y="123"/>
                  </a:lnTo>
                  <a:lnTo>
                    <a:pt x="471" y="111"/>
                  </a:lnTo>
                  <a:lnTo>
                    <a:pt x="465" y="101"/>
                  </a:lnTo>
                  <a:lnTo>
                    <a:pt x="457" y="91"/>
                  </a:lnTo>
                  <a:lnTo>
                    <a:pt x="449" y="82"/>
                  </a:lnTo>
                  <a:lnTo>
                    <a:pt x="441" y="72"/>
                  </a:lnTo>
                  <a:lnTo>
                    <a:pt x="433" y="64"/>
                  </a:lnTo>
                  <a:lnTo>
                    <a:pt x="424" y="57"/>
                  </a:lnTo>
                  <a:lnTo>
                    <a:pt x="413" y="50"/>
                  </a:lnTo>
                  <a:lnTo>
                    <a:pt x="403" y="44"/>
                  </a:lnTo>
                  <a:lnTo>
                    <a:pt x="393" y="38"/>
                  </a:lnTo>
                  <a:lnTo>
                    <a:pt x="381" y="31"/>
                  </a:lnTo>
                  <a:lnTo>
                    <a:pt x="370" y="27"/>
                  </a:lnTo>
                  <a:lnTo>
                    <a:pt x="358" y="22"/>
                  </a:lnTo>
                  <a:lnTo>
                    <a:pt x="345" y="18"/>
                  </a:lnTo>
                  <a:lnTo>
                    <a:pt x="333" y="14"/>
                  </a:lnTo>
                  <a:lnTo>
                    <a:pt x="320" y="11"/>
                  </a:lnTo>
                  <a:lnTo>
                    <a:pt x="293" y="6"/>
                  </a:lnTo>
                  <a:lnTo>
                    <a:pt x="265" y="3"/>
                  </a:lnTo>
                  <a:lnTo>
                    <a:pt x="235" y="1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804150" y="482600"/>
              <a:ext cx="71437" cy="76200"/>
            </a:xfrm>
            <a:custGeom>
              <a:avLst/>
              <a:gdLst>
                <a:gd name="T0" fmla="*/ 126 w 755"/>
                <a:gd name="T1" fmla="*/ 331 h 809"/>
                <a:gd name="T2" fmla="*/ 140 w 755"/>
                <a:gd name="T3" fmla="*/ 276 h 809"/>
                <a:gd name="T4" fmla="*/ 162 w 755"/>
                <a:gd name="T5" fmla="*/ 226 h 809"/>
                <a:gd name="T6" fmla="*/ 193 w 755"/>
                <a:gd name="T7" fmla="*/ 182 h 809"/>
                <a:gd name="T8" fmla="*/ 231 w 755"/>
                <a:gd name="T9" fmla="*/ 145 h 809"/>
                <a:gd name="T10" fmla="*/ 277 w 755"/>
                <a:gd name="T11" fmla="*/ 118 h 809"/>
                <a:gd name="T12" fmla="*/ 331 w 755"/>
                <a:gd name="T13" fmla="*/ 103 h 809"/>
                <a:gd name="T14" fmla="*/ 394 w 755"/>
                <a:gd name="T15" fmla="*/ 99 h 809"/>
                <a:gd name="T16" fmla="*/ 452 w 755"/>
                <a:gd name="T17" fmla="*/ 109 h 809"/>
                <a:gd name="T18" fmla="*/ 503 w 755"/>
                <a:gd name="T19" fmla="*/ 131 h 809"/>
                <a:gd name="T20" fmla="*/ 545 w 755"/>
                <a:gd name="T21" fmla="*/ 162 h 809"/>
                <a:gd name="T22" fmla="*/ 580 w 755"/>
                <a:gd name="T23" fmla="*/ 202 h 809"/>
                <a:gd name="T24" fmla="*/ 606 w 755"/>
                <a:gd name="T25" fmla="*/ 250 h 809"/>
                <a:gd name="T26" fmla="*/ 624 w 755"/>
                <a:gd name="T27" fmla="*/ 304 h 809"/>
                <a:gd name="T28" fmla="*/ 635 w 755"/>
                <a:gd name="T29" fmla="*/ 375 h 809"/>
                <a:gd name="T30" fmla="*/ 628 w 755"/>
                <a:gd name="T31" fmla="*/ 490 h 809"/>
                <a:gd name="T32" fmla="*/ 608 w 755"/>
                <a:gd name="T33" fmla="*/ 558 h 809"/>
                <a:gd name="T34" fmla="*/ 582 w 755"/>
                <a:gd name="T35" fmla="*/ 605 h 809"/>
                <a:gd name="T36" fmla="*/ 549 w 755"/>
                <a:gd name="T37" fmla="*/ 646 h 809"/>
                <a:gd name="T38" fmla="*/ 506 w 755"/>
                <a:gd name="T39" fmla="*/ 678 h 809"/>
                <a:gd name="T40" fmla="*/ 456 w 755"/>
                <a:gd name="T41" fmla="*/ 700 h 809"/>
                <a:gd name="T42" fmla="*/ 395 w 755"/>
                <a:gd name="T43" fmla="*/ 710 h 809"/>
                <a:gd name="T44" fmla="*/ 329 w 755"/>
                <a:gd name="T45" fmla="*/ 707 h 809"/>
                <a:gd name="T46" fmla="*/ 274 w 755"/>
                <a:gd name="T47" fmla="*/ 690 h 809"/>
                <a:gd name="T48" fmla="*/ 226 w 755"/>
                <a:gd name="T49" fmla="*/ 663 h 809"/>
                <a:gd name="T50" fmla="*/ 189 w 755"/>
                <a:gd name="T51" fmla="*/ 627 h 809"/>
                <a:gd name="T52" fmla="*/ 160 w 755"/>
                <a:gd name="T53" fmla="*/ 581 h 809"/>
                <a:gd name="T54" fmla="*/ 138 w 755"/>
                <a:gd name="T55" fmla="*/ 531 h 809"/>
                <a:gd name="T56" fmla="*/ 126 w 755"/>
                <a:gd name="T57" fmla="*/ 477 h 809"/>
                <a:gd name="T58" fmla="*/ 0 w 755"/>
                <a:gd name="T59" fmla="*/ 404 h 809"/>
                <a:gd name="T60" fmla="*/ 7 w 755"/>
                <a:gd name="T61" fmla="*/ 490 h 809"/>
                <a:gd name="T62" fmla="*/ 26 w 755"/>
                <a:gd name="T63" fmla="*/ 568 h 809"/>
                <a:gd name="T64" fmla="*/ 57 w 755"/>
                <a:gd name="T65" fmla="*/ 637 h 809"/>
                <a:gd name="T66" fmla="*/ 99 w 755"/>
                <a:gd name="T67" fmla="*/ 696 h 809"/>
                <a:gd name="T68" fmla="*/ 153 w 755"/>
                <a:gd name="T69" fmla="*/ 743 h 809"/>
                <a:gd name="T70" fmla="*/ 218 w 755"/>
                <a:gd name="T71" fmla="*/ 779 h 809"/>
                <a:gd name="T72" fmla="*/ 293 w 755"/>
                <a:gd name="T73" fmla="*/ 802 h 809"/>
                <a:gd name="T74" fmla="*/ 377 w 755"/>
                <a:gd name="T75" fmla="*/ 809 h 809"/>
                <a:gd name="T76" fmla="*/ 463 w 755"/>
                <a:gd name="T77" fmla="*/ 802 h 809"/>
                <a:gd name="T78" fmla="*/ 538 w 755"/>
                <a:gd name="T79" fmla="*/ 779 h 809"/>
                <a:gd name="T80" fmla="*/ 602 w 755"/>
                <a:gd name="T81" fmla="*/ 743 h 809"/>
                <a:gd name="T82" fmla="*/ 656 w 755"/>
                <a:gd name="T83" fmla="*/ 696 h 809"/>
                <a:gd name="T84" fmla="*/ 699 w 755"/>
                <a:gd name="T85" fmla="*/ 637 h 809"/>
                <a:gd name="T86" fmla="*/ 730 w 755"/>
                <a:gd name="T87" fmla="*/ 568 h 809"/>
                <a:gd name="T88" fmla="*/ 748 w 755"/>
                <a:gd name="T89" fmla="*/ 490 h 809"/>
                <a:gd name="T90" fmla="*/ 755 w 755"/>
                <a:gd name="T91" fmla="*/ 404 h 809"/>
                <a:gd name="T92" fmla="*/ 748 w 755"/>
                <a:gd name="T93" fmla="*/ 321 h 809"/>
                <a:gd name="T94" fmla="*/ 730 w 755"/>
                <a:gd name="T95" fmla="*/ 243 h 809"/>
                <a:gd name="T96" fmla="*/ 698 w 755"/>
                <a:gd name="T97" fmla="*/ 175 h 809"/>
                <a:gd name="T98" fmla="*/ 656 w 755"/>
                <a:gd name="T99" fmla="*/ 115 h 809"/>
                <a:gd name="T100" fmla="*/ 601 w 755"/>
                <a:gd name="T101" fmla="*/ 67 h 809"/>
                <a:gd name="T102" fmla="*/ 537 w 755"/>
                <a:gd name="T103" fmla="*/ 31 h 809"/>
                <a:gd name="T104" fmla="*/ 463 w 755"/>
                <a:gd name="T105" fmla="*/ 9 h 809"/>
                <a:gd name="T106" fmla="*/ 377 w 755"/>
                <a:gd name="T107" fmla="*/ 0 h 809"/>
                <a:gd name="T108" fmla="*/ 293 w 755"/>
                <a:gd name="T109" fmla="*/ 9 h 809"/>
                <a:gd name="T110" fmla="*/ 218 w 755"/>
                <a:gd name="T111" fmla="*/ 31 h 809"/>
                <a:gd name="T112" fmla="*/ 153 w 755"/>
                <a:gd name="T113" fmla="*/ 67 h 809"/>
                <a:gd name="T114" fmla="*/ 100 w 755"/>
                <a:gd name="T115" fmla="*/ 115 h 809"/>
                <a:gd name="T116" fmla="*/ 57 w 755"/>
                <a:gd name="T117" fmla="*/ 175 h 809"/>
                <a:gd name="T118" fmla="*/ 26 w 755"/>
                <a:gd name="T119" fmla="*/ 243 h 809"/>
                <a:gd name="T120" fmla="*/ 7 w 755"/>
                <a:gd name="T121" fmla="*/ 321 h 809"/>
                <a:gd name="T122" fmla="*/ 0 w 755"/>
                <a:gd name="T123" fmla="*/ 40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5" h="809">
                  <a:moveTo>
                    <a:pt x="120" y="404"/>
                  </a:moveTo>
                  <a:lnTo>
                    <a:pt x="121" y="375"/>
                  </a:lnTo>
                  <a:lnTo>
                    <a:pt x="124" y="346"/>
                  </a:lnTo>
                  <a:lnTo>
                    <a:pt x="126" y="331"/>
                  </a:lnTo>
                  <a:lnTo>
                    <a:pt x="129" y="317"/>
                  </a:lnTo>
                  <a:lnTo>
                    <a:pt x="132" y="304"/>
                  </a:lnTo>
                  <a:lnTo>
                    <a:pt x="136" y="289"/>
                  </a:lnTo>
                  <a:lnTo>
                    <a:pt x="140" y="276"/>
                  </a:lnTo>
                  <a:lnTo>
                    <a:pt x="144" y="263"/>
                  </a:lnTo>
                  <a:lnTo>
                    <a:pt x="149" y="250"/>
                  </a:lnTo>
                  <a:lnTo>
                    <a:pt x="156" y="238"/>
                  </a:lnTo>
                  <a:lnTo>
                    <a:pt x="162" y="226"/>
                  </a:lnTo>
                  <a:lnTo>
                    <a:pt x="169" y="214"/>
                  </a:lnTo>
                  <a:lnTo>
                    <a:pt x="176" y="202"/>
                  </a:lnTo>
                  <a:lnTo>
                    <a:pt x="184" y="192"/>
                  </a:lnTo>
                  <a:lnTo>
                    <a:pt x="193" y="182"/>
                  </a:lnTo>
                  <a:lnTo>
                    <a:pt x="201" y="172"/>
                  </a:lnTo>
                  <a:lnTo>
                    <a:pt x="210" y="162"/>
                  </a:lnTo>
                  <a:lnTo>
                    <a:pt x="220" y="153"/>
                  </a:lnTo>
                  <a:lnTo>
                    <a:pt x="231" y="145"/>
                  </a:lnTo>
                  <a:lnTo>
                    <a:pt x="241" y="138"/>
                  </a:lnTo>
                  <a:lnTo>
                    <a:pt x="252" y="131"/>
                  </a:lnTo>
                  <a:lnTo>
                    <a:pt x="264" y="123"/>
                  </a:lnTo>
                  <a:lnTo>
                    <a:pt x="277" y="118"/>
                  </a:lnTo>
                  <a:lnTo>
                    <a:pt x="290" y="113"/>
                  </a:lnTo>
                  <a:lnTo>
                    <a:pt x="303" y="109"/>
                  </a:lnTo>
                  <a:lnTo>
                    <a:pt x="317" y="105"/>
                  </a:lnTo>
                  <a:lnTo>
                    <a:pt x="331" y="103"/>
                  </a:lnTo>
                  <a:lnTo>
                    <a:pt x="347" y="101"/>
                  </a:lnTo>
                  <a:lnTo>
                    <a:pt x="362" y="99"/>
                  </a:lnTo>
                  <a:lnTo>
                    <a:pt x="377" y="99"/>
                  </a:lnTo>
                  <a:lnTo>
                    <a:pt x="394" y="99"/>
                  </a:lnTo>
                  <a:lnTo>
                    <a:pt x="409" y="101"/>
                  </a:lnTo>
                  <a:lnTo>
                    <a:pt x="424" y="103"/>
                  </a:lnTo>
                  <a:lnTo>
                    <a:pt x="438" y="105"/>
                  </a:lnTo>
                  <a:lnTo>
                    <a:pt x="452" y="109"/>
                  </a:lnTo>
                  <a:lnTo>
                    <a:pt x="466" y="113"/>
                  </a:lnTo>
                  <a:lnTo>
                    <a:pt x="479" y="118"/>
                  </a:lnTo>
                  <a:lnTo>
                    <a:pt x="491" y="123"/>
                  </a:lnTo>
                  <a:lnTo>
                    <a:pt x="503" y="131"/>
                  </a:lnTo>
                  <a:lnTo>
                    <a:pt x="514" y="138"/>
                  </a:lnTo>
                  <a:lnTo>
                    <a:pt x="525" y="145"/>
                  </a:lnTo>
                  <a:lnTo>
                    <a:pt x="536" y="153"/>
                  </a:lnTo>
                  <a:lnTo>
                    <a:pt x="545" y="162"/>
                  </a:lnTo>
                  <a:lnTo>
                    <a:pt x="554" y="172"/>
                  </a:lnTo>
                  <a:lnTo>
                    <a:pt x="563" y="182"/>
                  </a:lnTo>
                  <a:lnTo>
                    <a:pt x="572" y="192"/>
                  </a:lnTo>
                  <a:lnTo>
                    <a:pt x="580" y="202"/>
                  </a:lnTo>
                  <a:lnTo>
                    <a:pt x="587" y="214"/>
                  </a:lnTo>
                  <a:lnTo>
                    <a:pt x="593" y="226"/>
                  </a:lnTo>
                  <a:lnTo>
                    <a:pt x="599" y="238"/>
                  </a:lnTo>
                  <a:lnTo>
                    <a:pt x="606" y="250"/>
                  </a:lnTo>
                  <a:lnTo>
                    <a:pt x="611" y="263"/>
                  </a:lnTo>
                  <a:lnTo>
                    <a:pt x="616" y="276"/>
                  </a:lnTo>
                  <a:lnTo>
                    <a:pt x="620" y="289"/>
                  </a:lnTo>
                  <a:lnTo>
                    <a:pt x="624" y="304"/>
                  </a:lnTo>
                  <a:lnTo>
                    <a:pt x="627" y="317"/>
                  </a:lnTo>
                  <a:lnTo>
                    <a:pt x="630" y="331"/>
                  </a:lnTo>
                  <a:lnTo>
                    <a:pt x="632" y="346"/>
                  </a:lnTo>
                  <a:lnTo>
                    <a:pt x="635" y="375"/>
                  </a:lnTo>
                  <a:lnTo>
                    <a:pt x="636" y="404"/>
                  </a:lnTo>
                  <a:lnTo>
                    <a:pt x="635" y="434"/>
                  </a:lnTo>
                  <a:lnTo>
                    <a:pt x="632" y="463"/>
                  </a:lnTo>
                  <a:lnTo>
                    <a:pt x="628" y="490"/>
                  </a:lnTo>
                  <a:lnTo>
                    <a:pt x="621" y="518"/>
                  </a:lnTo>
                  <a:lnTo>
                    <a:pt x="617" y="531"/>
                  </a:lnTo>
                  <a:lnTo>
                    <a:pt x="613" y="545"/>
                  </a:lnTo>
                  <a:lnTo>
                    <a:pt x="608" y="558"/>
                  </a:lnTo>
                  <a:lnTo>
                    <a:pt x="602" y="570"/>
                  </a:lnTo>
                  <a:lnTo>
                    <a:pt x="596" y="581"/>
                  </a:lnTo>
                  <a:lnTo>
                    <a:pt x="589" y="594"/>
                  </a:lnTo>
                  <a:lnTo>
                    <a:pt x="582" y="605"/>
                  </a:lnTo>
                  <a:lnTo>
                    <a:pt x="575" y="616"/>
                  </a:lnTo>
                  <a:lnTo>
                    <a:pt x="566" y="627"/>
                  </a:lnTo>
                  <a:lnTo>
                    <a:pt x="558" y="637"/>
                  </a:lnTo>
                  <a:lnTo>
                    <a:pt x="549" y="646"/>
                  </a:lnTo>
                  <a:lnTo>
                    <a:pt x="539" y="654"/>
                  </a:lnTo>
                  <a:lnTo>
                    <a:pt x="528" y="663"/>
                  </a:lnTo>
                  <a:lnTo>
                    <a:pt x="518" y="671"/>
                  </a:lnTo>
                  <a:lnTo>
                    <a:pt x="506" y="678"/>
                  </a:lnTo>
                  <a:lnTo>
                    <a:pt x="495" y="685"/>
                  </a:lnTo>
                  <a:lnTo>
                    <a:pt x="482" y="690"/>
                  </a:lnTo>
                  <a:lnTo>
                    <a:pt x="469" y="695"/>
                  </a:lnTo>
                  <a:lnTo>
                    <a:pt x="456" y="700"/>
                  </a:lnTo>
                  <a:lnTo>
                    <a:pt x="441" y="703"/>
                  </a:lnTo>
                  <a:lnTo>
                    <a:pt x="426" y="707"/>
                  </a:lnTo>
                  <a:lnTo>
                    <a:pt x="410" y="709"/>
                  </a:lnTo>
                  <a:lnTo>
                    <a:pt x="395" y="710"/>
                  </a:lnTo>
                  <a:lnTo>
                    <a:pt x="377" y="711"/>
                  </a:lnTo>
                  <a:lnTo>
                    <a:pt x="361" y="710"/>
                  </a:lnTo>
                  <a:lnTo>
                    <a:pt x="346" y="709"/>
                  </a:lnTo>
                  <a:lnTo>
                    <a:pt x="329" y="707"/>
                  </a:lnTo>
                  <a:lnTo>
                    <a:pt x="315" y="703"/>
                  </a:lnTo>
                  <a:lnTo>
                    <a:pt x="300" y="700"/>
                  </a:lnTo>
                  <a:lnTo>
                    <a:pt x="287" y="695"/>
                  </a:lnTo>
                  <a:lnTo>
                    <a:pt x="274" y="690"/>
                  </a:lnTo>
                  <a:lnTo>
                    <a:pt x="261" y="685"/>
                  </a:lnTo>
                  <a:lnTo>
                    <a:pt x="249" y="678"/>
                  </a:lnTo>
                  <a:lnTo>
                    <a:pt x="238" y="671"/>
                  </a:lnTo>
                  <a:lnTo>
                    <a:pt x="226" y="663"/>
                  </a:lnTo>
                  <a:lnTo>
                    <a:pt x="216" y="654"/>
                  </a:lnTo>
                  <a:lnTo>
                    <a:pt x="207" y="646"/>
                  </a:lnTo>
                  <a:lnTo>
                    <a:pt x="198" y="637"/>
                  </a:lnTo>
                  <a:lnTo>
                    <a:pt x="189" y="627"/>
                  </a:lnTo>
                  <a:lnTo>
                    <a:pt x="181" y="616"/>
                  </a:lnTo>
                  <a:lnTo>
                    <a:pt x="173" y="605"/>
                  </a:lnTo>
                  <a:lnTo>
                    <a:pt x="166" y="594"/>
                  </a:lnTo>
                  <a:lnTo>
                    <a:pt x="160" y="581"/>
                  </a:lnTo>
                  <a:lnTo>
                    <a:pt x="153" y="570"/>
                  </a:lnTo>
                  <a:lnTo>
                    <a:pt x="148" y="558"/>
                  </a:lnTo>
                  <a:lnTo>
                    <a:pt x="143" y="545"/>
                  </a:lnTo>
                  <a:lnTo>
                    <a:pt x="138" y="531"/>
                  </a:lnTo>
                  <a:lnTo>
                    <a:pt x="134" y="518"/>
                  </a:lnTo>
                  <a:lnTo>
                    <a:pt x="131" y="505"/>
                  </a:lnTo>
                  <a:lnTo>
                    <a:pt x="128" y="490"/>
                  </a:lnTo>
                  <a:lnTo>
                    <a:pt x="126" y="477"/>
                  </a:lnTo>
                  <a:lnTo>
                    <a:pt x="124" y="463"/>
                  </a:lnTo>
                  <a:lnTo>
                    <a:pt x="121" y="434"/>
                  </a:lnTo>
                  <a:lnTo>
                    <a:pt x="120" y="404"/>
                  </a:lnTo>
                  <a:close/>
                  <a:moveTo>
                    <a:pt x="0" y="404"/>
                  </a:moveTo>
                  <a:lnTo>
                    <a:pt x="1" y="427"/>
                  </a:lnTo>
                  <a:lnTo>
                    <a:pt x="2" y="448"/>
                  </a:lnTo>
                  <a:lnTo>
                    <a:pt x="4" y="470"/>
                  </a:lnTo>
                  <a:lnTo>
                    <a:pt x="7" y="490"/>
                  </a:lnTo>
                  <a:lnTo>
                    <a:pt x="11" y="511"/>
                  </a:lnTo>
                  <a:lnTo>
                    <a:pt x="15" y="530"/>
                  </a:lnTo>
                  <a:lnTo>
                    <a:pt x="20" y="550"/>
                  </a:lnTo>
                  <a:lnTo>
                    <a:pt x="26" y="568"/>
                  </a:lnTo>
                  <a:lnTo>
                    <a:pt x="32" y="587"/>
                  </a:lnTo>
                  <a:lnTo>
                    <a:pt x="39" y="604"/>
                  </a:lnTo>
                  <a:lnTo>
                    <a:pt x="48" y="620"/>
                  </a:lnTo>
                  <a:lnTo>
                    <a:pt x="57" y="637"/>
                  </a:lnTo>
                  <a:lnTo>
                    <a:pt x="66" y="653"/>
                  </a:lnTo>
                  <a:lnTo>
                    <a:pt x="76" y="668"/>
                  </a:lnTo>
                  <a:lnTo>
                    <a:pt x="88" y="682"/>
                  </a:lnTo>
                  <a:lnTo>
                    <a:pt x="99" y="696"/>
                  </a:lnTo>
                  <a:lnTo>
                    <a:pt x="112" y="709"/>
                  </a:lnTo>
                  <a:lnTo>
                    <a:pt x="125" y="721"/>
                  </a:lnTo>
                  <a:lnTo>
                    <a:pt x="139" y="733"/>
                  </a:lnTo>
                  <a:lnTo>
                    <a:pt x="153" y="743"/>
                  </a:lnTo>
                  <a:lnTo>
                    <a:pt x="169" y="754"/>
                  </a:lnTo>
                  <a:lnTo>
                    <a:pt x="184" y="763"/>
                  </a:lnTo>
                  <a:lnTo>
                    <a:pt x="201" y="771"/>
                  </a:lnTo>
                  <a:lnTo>
                    <a:pt x="218" y="779"/>
                  </a:lnTo>
                  <a:lnTo>
                    <a:pt x="236" y="786"/>
                  </a:lnTo>
                  <a:lnTo>
                    <a:pt x="254" y="792"/>
                  </a:lnTo>
                  <a:lnTo>
                    <a:pt x="274" y="797"/>
                  </a:lnTo>
                  <a:lnTo>
                    <a:pt x="293" y="802"/>
                  </a:lnTo>
                  <a:lnTo>
                    <a:pt x="313" y="805"/>
                  </a:lnTo>
                  <a:lnTo>
                    <a:pt x="334" y="807"/>
                  </a:lnTo>
                  <a:lnTo>
                    <a:pt x="356" y="809"/>
                  </a:lnTo>
                  <a:lnTo>
                    <a:pt x="377" y="809"/>
                  </a:lnTo>
                  <a:lnTo>
                    <a:pt x="400" y="809"/>
                  </a:lnTo>
                  <a:lnTo>
                    <a:pt x="422" y="807"/>
                  </a:lnTo>
                  <a:lnTo>
                    <a:pt x="442" y="805"/>
                  </a:lnTo>
                  <a:lnTo>
                    <a:pt x="463" y="802"/>
                  </a:lnTo>
                  <a:lnTo>
                    <a:pt x="482" y="797"/>
                  </a:lnTo>
                  <a:lnTo>
                    <a:pt x="502" y="792"/>
                  </a:lnTo>
                  <a:lnTo>
                    <a:pt x="520" y="786"/>
                  </a:lnTo>
                  <a:lnTo>
                    <a:pt x="538" y="779"/>
                  </a:lnTo>
                  <a:lnTo>
                    <a:pt x="555" y="771"/>
                  </a:lnTo>
                  <a:lnTo>
                    <a:pt x="572" y="763"/>
                  </a:lnTo>
                  <a:lnTo>
                    <a:pt x="587" y="754"/>
                  </a:lnTo>
                  <a:lnTo>
                    <a:pt x="602" y="743"/>
                  </a:lnTo>
                  <a:lnTo>
                    <a:pt x="617" y="733"/>
                  </a:lnTo>
                  <a:lnTo>
                    <a:pt x="630" y="721"/>
                  </a:lnTo>
                  <a:lnTo>
                    <a:pt x="644" y="709"/>
                  </a:lnTo>
                  <a:lnTo>
                    <a:pt x="656" y="696"/>
                  </a:lnTo>
                  <a:lnTo>
                    <a:pt x="668" y="682"/>
                  </a:lnTo>
                  <a:lnTo>
                    <a:pt x="678" y="668"/>
                  </a:lnTo>
                  <a:lnTo>
                    <a:pt x="689" y="653"/>
                  </a:lnTo>
                  <a:lnTo>
                    <a:pt x="699" y="637"/>
                  </a:lnTo>
                  <a:lnTo>
                    <a:pt x="707" y="620"/>
                  </a:lnTo>
                  <a:lnTo>
                    <a:pt x="715" y="604"/>
                  </a:lnTo>
                  <a:lnTo>
                    <a:pt x="723" y="587"/>
                  </a:lnTo>
                  <a:lnTo>
                    <a:pt x="730" y="568"/>
                  </a:lnTo>
                  <a:lnTo>
                    <a:pt x="736" y="550"/>
                  </a:lnTo>
                  <a:lnTo>
                    <a:pt x="741" y="530"/>
                  </a:lnTo>
                  <a:lnTo>
                    <a:pt x="745" y="511"/>
                  </a:lnTo>
                  <a:lnTo>
                    <a:pt x="748" y="490"/>
                  </a:lnTo>
                  <a:lnTo>
                    <a:pt x="751" y="470"/>
                  </a:lnTo>
                  <a:lnTo>
                    <a:pt x="753" y="448"/>
                  </a:lnTo>
                  <a:lnTo>
                    <a:pt x="755" y="427"/>
                  </a:lnTo>
                  <a:lnTo>
                    <a:pt x="755" y="404"/>
                  </a:lnTo>
                  <a:lnTo>
                    <a:pt x="755" y="383"/>
                  </a:lnTo>
                  <a:lnTo>
                    <a:pt x="753" y="362"/>
                  </a:lnTo>
                  <a:lnTo>
                    <a:pt x="751" y="342"/>
                  </a:lnTo>
                  <a:lnTo>
                    <a:pt x="748" y="321"/>
                  </a:lnTo>
                  <a:lnTo>
                    <a:pt x="745" y="301"/>
                  </a:lnTo>
                  <a:lnTo>
                    <a:pt x="740" y="281"/>
                  </a:lnTo>
                  <a:lnTo>
                    <a:pt x="735" y="263"/>
                  </a:lnTo>
                  <a:lnTo>
                    <a:pt x="730" y="243"/>
                  </a:lnTo>
                  <a:lnTo>
                    <a:pt x="723" y="226"/>
                  </a:lnTo>
                  <a:lnTo>
                    <a:pt x="715" y="208"/>
                  </a:lnTo>
                  <a:lnTo>
                    <a:pt x="707" y="191"/>
                  </a:lnTo>
                  <a:lnTo>
                    <a:pt x="698" y="175"/>
                  </a:lnTo>
                  <a:lnTo>
                    <a:pt x="689" y="159"/>
                  </a:lnTo>
                  <a:lnTo>
                    <a:pt x="678" y="144"/>
                  </a:lnTo>
                  <a:lnTo>
                    <a:pt x="667" y="129"/>
                  </a:lnTo>
                  <a:lnTo>
                    <a:pt x="656" y="115"/>
                  </a:lnTo>
                  <a:lnTo>
                    <a:pt x="644" y="103"/>
                  </a:lnTo>
                  <a:lnTo>
                    <a:pt x="630" y="90"/>
                  </a:lnTo>
                  <a:lnTo>
                    <a:pt x="616" y="78"/>
                  </a:lnTo>
                  <a:lnTo>
                    <a:pt x="601" y="67"/>
                  </a:lnTo>
                  <a:lnTo>
                    <a:pt x="587" y="57"/>
                  </a:lnTo>
                  <a:lnTo>
                    <a:pt x="571" y="47"/>
                  </a:lnTo>
                  <a:lnTo>
                    <a:pt x="554" y="38"/>
                  </a:lnTo>
                  <a:lnTo>
                    <a:pt x="537" y="31"/>
                  </a:lnTo>
                  <a:lnTo>
                    <a:pt x="519" y="24"/>
                  </a:lnTo>
                  <a:lnTo>
                    <a:pt x="501" y="18"/>
                  </a:lnTo>
                  <a:lnTo>
                    <a:pt x="482" y="13"/>
                  </a:lnTo>
                  <a:lnTo>
                    <a:pt x="463" y="9"/>
                  </a:lnTo>
                  <a:lnTo>
                    <a:pt x="442" y="4"/>
                  </a:lnTo>
                  <a:lnTo>
                    <a:pt x="422" y="2"/>
                  </a:lnTo>
                  <a:lnTo>
                    <a:pt x="400" y="0"/>
                  </a:lnTo>
                  <a:lnTo>
                    <a:pt x="377" y="0"/>
                  </a:lnTo>
                  <a:lnTo>
                    <a:pt x="356" y="0"/>
                  </a:lnTo>
                  <a:lnTo>
                    <a:pt x="334" y="2"/>
                  </a:lnTo>
                  <a:lnTo>
                    <a:pt x="314" y="4"/>
                  </a:lnTo>
                  <a:lnTo>
                    <a:pt x="293" y="9"/>
                  </a:lnTo>
                  <a:lnTo>
                    <a:pt x="274" y="13"/>
                  </a:lnTo>
                  <a:lnTo>
                    <a:pt x="254" y="18"/>
                  </a:lnTo>
                  <a:lnTo>
                    <a:pt x="236" y="24"/>
                  </a:lnTo>
                  <a:lnTo>
                    <a:pt x="218" y="31"/>
                  </a:lnTo>
                  <a:lnTo>
                    <a:pt x="202" y="38"/>
                  </a:lnTo>
                  <a:lnTo>
                    <a:pt x="184" y="47"/>
                  </a:lnTo>
                  <a:lnTo>
                    <a:pt x="169" y="57"/>
                  </a:lnTo>
                  <a:lnTo>
                    <a:pt x="153" y="67"/>
                  </a:lnTo>
                  <a:lnTo>
                    <a:pt x="139" y="78"/>
                  </a:lnTo>
                  <a:lnTo>
                    <a:pt x="126" y="90"/>
                  </a:lnTo>
                  <a:lnTo>
                    <a:pt x="112" y="103"/>
                  </a:lnTo>
                  <a:lnTo>
                    <a:pt x="100" y="115"/>
                  </a:lnTo>
                  <a:lnTo>
                    <a:pt x="88" y="129"/>
                  </a:lnTo>
                  <a:lnTo>
                    <a:pt x="77" y="144"/>
                  </a:lnTo>
                  <a:lnTo>
                    <a:pt x="67" y="159"/>
                  </a:lnTo>
                  <a:lnTo>
                    <a:pt x="57" y="175"/>
                  </a:lnTo>
                  <a:lnTo>
                    <a:pt x="49" y="191"/>
                  </a:lnTo>
                  <a:lnTo>
                    <a:pt x="40" y="208"/>
                  </a:lnTo>
                  <a:lnTo>
                    <a:pt x="32" y="226"/>
                  </a:lnTo>
                  <a:lnTo>
                    <a:pt x="26" y="243"/>
                  </a:lnTo>
                  <a:lnTo>
                    <a:pt x="20" y="263"/>
                  </a:lnTo>
                  <a:lnTo>
                    <a:pt x="15" y="281"/>
                  </a:lnTo>
                  <a:lnTo>
                    <a:pt x="11" y="301"/>
                  </a:lnTo>
                  <a:lnTo>
                    <a:pt x="7" y="321"/>
                  </a:lnTo>
                  <a:lnTo>
                    <a:pt x="4" y="342"/>
                  </a:lnTo>
                  <a:lnTo>
                    <a:pt x="2" y="362"/>
                  </a:lnTo>
                  <a:lnTo>
                    <a:pt x="1" y="383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950200" y="484188"/>
              <a:ext cx="41275" cy="73025"/>
            </a:xfrm>
            <a:custGeom>
              <a:avLst/>
              <a:gdLst>
                <a:gd name="T0" fmla="*/ 0 w 441"/>
                <a:gd name="T1" fmla="*/ 0 h 782"/>
                <a:gd name="T2" fmla="*/ 113 w 441"/>
                <a:gd name="T3" fmla="*/ 0 h 782"/>
                <a:gd name="T4" fmla="*/ 113 w 441"/>
                <a:gd name="T5" fmla="*/ 683 h 782"/>
                <a:gd name="T6" fmla="*/ 441 w 441"/>
                <a:gd name="T7" fmla="*/ 683 h 782"/>
                <a:gd name="T8" fmla="*/ 441 w 441"/>
                <a:gd name="T9" fmla="*/ 782 h 782"/>
                <a:gd name="T10" fmla="*/ 0 w 441"/>
                <a:gd name="T11" fmla="*/ 782 h 782"/>
                <a:gd name="T12" fmla="*/ 0 w 441"/>
                <a:gd name="T13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782">
                  <a:moveTo>
                    <a:pt x="0" y="0"/>
                  </a:moveTo>
                  <a:lnTo>
                    <a:pt x="113" y="0"/>
                  </a:lnTo>
                  <a:lnTo>
                    <a:pt x="113" y="683"/>
                  </a:lnTo>
                  <a:lnTo>
                    <a:pt x="441" y="683"/>
                  </a:lnTo>
                  <a:lnTo>
                    <a:pt x="441" y="782"/>
                  </a:lnTo>
                  <a:lnTo>
                    <a:pt x="0" y="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8056563" y="484188"/>
              <a:ext cx="73025" cy="73025"/>
            </a:xfrm>
            <a:custGeom>
              <a:avLst/>
              <a:gdLst>
                <a:gd name="T0" fmla="*/ 546 w 783"/>
                <a:gd name="T1" fmla="*/ 493 h 782"/>
                <a:gd name="T2" fmla="*/ 233 w 783"/>
                <a:gd name="T3" fmla="*/ 493 h 782"/>
                <a:gd name="T4" fmla="*/ 390 w 783"/>
                <a:gd name="T5" fmla="*/ 105 h 782"/>
                <a:gd name="T6" fmla="*/ 546 w 783"/>
                <a:gd name="T7" fmla="*/ 493 h 782"/>
                <a:gd name="T8" fmla="*/ 0 w 783"/>
                <a:gd name="T9" fmla="*/ 782 h 782"/>
                <a:gd name="T10" fmla="*/ 117 w 783"/>
                <a:gd name="T11" fmla="*/ 782 h 782"/>
                <a:gd name="T12" fmla="*/ 198 w 783"/>
                <a:gd name="T13" fmla="*/ 585 h 782"/>
                <a:gd name="T14" fmla="*/ 582 w 783"/>
                <a:gd name="T15" fmla="*/ 585 h 782"/>
                <a:gd name="T16" fmla="*/ 661 w 783"/>
                <a:gd name="T17" fmla="*/ 782 h 782"/>
                <a:gd name="T18" fmla="*/ 783 w 783"/>
                <a:gd name="T19" fmla="*/ 782 h 782"/>
                <a:gd name="T20" fmla="*/ 452 w 783"/>
                <a:gd name="T21" fmla="*/ 0 h 782"/>
                <a:gd name="T22" fmla="*/ 334 w 783"/>
                <a:gd name="T23" fmla="*/ 0 h 782"/>
                <a:gd name="T24" fmla="*/ 0 w 783"/>
                <a:gd name="T25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3" h="782">
                  <a:moveTo>
                    <a:pt x="546" y="493"/>
                  </a:moveTo>
                  <a:lnTo>
                    <a:pt x="233" y="493"/>
                  </a:lnTo>
                  <a:lnTo>
                    <a:pt x="390" y="105"/>
                  </a:lnTo>
                  <a:lnTo>
                    <a:pt x="546" y="493"/>
                  </a:lnTo>
                  <a:close/>
                  <a:moveTo>
                    <a:pt x="0" y="782"/>
                  </a:moveTo>
                  <a:lnTo>
                    <a:pt x="117" y="782"/>
                  </a:lnTo>
                  <a:lnTo>
                    <a:pt x="198" y="585"/>
                  </a:lnTo>
                  <a:lnTo>
                    <a:pt x="582" y="585"/>
                  </a:lnTo>
                  <a:lnTo>
                    <a:pt x="661" y="782"/>
                  </a:lnTo>
                  <a:lnTo>
                    <a:pt x="783" y="782"/>
                  </a:lnTo>
                  <a:lnTo>
                    <a:pt x="452" y="0"/>
                  </a:lnTo>
                  <a:lnTo>
                    <a:pt x="334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8201025" y="484188"/>
              <a:ext cx="57150" cy="73025"/>
            </a:xfrm>
            <a:custGeom>
              <a:avLst/>
              <a:gdLst>
                <a:gd name="T0" fmla="*/ 0 w 613"/>
                <a:gd name="T1" fmla="*/ 0 h 782"/>
                <a:gd name="T2" fmla="*/ 153 w 613"/>
                <a:gd name="T3" fmla="*/ 0 h 782"/>
                <a:gd name="T4" fmla="*/ 499 w 613"/>
                <a:gd name="T5" fmla="*/ 629 h 782"/>
                <a:gd name="T6" fmla="*/ 501 w 613"/>
                <a:gd name="T7" fmla="*/ 629 h 782"/>
                <a:gd name="T8" fmla="*/ 501 w 613"/>
                <a:gd name="T9" fmla="*/ 0 h 782"/>
                <a:gd name="T10" fmla="*/ 613 w 613"/>
                <a:gd name="T11" fmla="*/ 0 h 782"/>
                <a:gd name="T12" fmla="*/ 613 w 613"/>
                <a:gd name="T13" fmla="*/ 782 h 782"/>
                <a:gd name="T14" fmla="*/ 469 w 613"/>
                <a:gd name="T15" fmla="*/ 782 h 782"/>
                <a:gd name="T16" fmla="*/ 115 w 613"/>
                <a:gd name="T17" fmla="*/ 139 h 782"/>
                <a:gd name="T18" fmla="*/ 113 w 613"/>
                <a:gd name="T19" fmla="*/ 139 h 782"/>
                <a:gd name="T20" fmla="*/ 113 w 613"/>
                <a:gd name="T21" fmla="*/ 782 h 782"/>
                <a:gd name="T22" fmla="*/ 0 w 613"/>
                <a:gd name="T23" fmla="*/ 782 h 782"/>
                <a:gd name="T24" fmla="*/ 0 w 613"/>
                <a:gd name="T25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3" h="782">
                  <a:moveTo>
                    <a:pt x="0" y="0"/>
                  </a:moveTo>
                  <a:lnTo>
                    <a:pt x="153" y="0"/>
                  </a:lnTo>
                  <a:lnTo>
                    <a:pt x="499" y="629"/>
                  </a:lnTo>
                  <a:lnTo>
                    <a:pt x="501" y="629"/>
                  </a:lnTo>
                  <a:lnTo>
                    <a:pt x="501" y="0"/>
                  </a:lnTo>
                  <a:lnTo>
                    <a:pt x="613" y="0"/>
                  </a:lnTo>
                  <a:lnTo>
                    <a:pt x="613" y="782"/>
                  </a:lnTo>
                  <a:lnTo>
                    <a:pt x="469" y="782"/>
                  </a:lnTo>
                  <a:lnTo>
                    <a:pt x="115" y="139"/>
                  </a:lnTo>
                  <a:lnTo>
                    <a:pt x="113" y="139"/>
                  </a:lnTo>
                  <a:lnTo>
                    <a:pt x="113" y="782"/>
                  </a:lnTo>
                  <a:lnTo>
                    <a:pt x="0" y="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3" name="Freeform 16"/>
            <p:cNvSpPr>
              <a:spLocks noEditPoints="1"/>
            </p:cNvSpPr>
            <p:nvPr userDrawn="1"/>
          </p:nvSpPr>
          <p:spPr bwMode="auto">
            <a:xfrm>
              <a:off x="8335963" y="484188"/>
              <a:ext cx="61912" cy="73025"/>
            </a:xfrm>
            <a:custGeom>
              <a:avLst/>
              <a:gdLst>
                <a:gd name="T0" fmla="*/ 259 w 650"/>
                <a:gd name="T1" fmla="*/ 99 h 782"/>
                <a:gd name="T2" fmla="*/ 303 w 650"/>
                <a:gd name="T3" fmla="*/ 103 h 782"/>
                <a:gd name="T4" fmla="*/ 344 w 650"/>
                <a:gd name="T5" fmla="*/ 113 h 782"/>
                <a:gd name="T6" fmla="*/ 382 w 650"/>
                <a:gd name="T7" fmla="*/ 129 h 782"/>
                <a:gd name="T8" fmla="*/ 417 w 650"/>
                <a:gd name="T9" fmla="*/ 149 h 782"/>
                <a:gd name="T10" fmla="*/ 447 w 650"/>
                <a:gd name="T11" fmla="*/ 175 h 782"/>
                <a:gd name="T12" fmla="*/ 474 w 650"/>
                <a:gd name="T13" fmla="*/ 206 h 782"/>
                <a:gd name="T14" fmla="*/ 497 w 650"/>
                <a:gd name="T15" fmla="*/ 241 h 782"/>
                <a:gd name="T16" fmla="*/ 513 w 650"/>
                <a:gd name="T17" fmla="*/ 279 h 782"/>
                <a:gd name="T18" fmla="*/ 524 w 650"/>
                <a:gd name="T19" fmla="*/ 324 h 782"/>
                <a:gd name="T20" fmla="*/ 530 w 650"/>
                <a:gd name="T21" fmla="*/ 372 h 782"/>
                <a:gd name="T22" fmla="*/ 529 w 650"/>
                <a:gd name="T23" fmla="*/ 425 h 782"/>
                <a:gd name="T24" fmla="*/ 522 w 650"/>
                <a:gd name="T25" fmla="*/ 475 h 782"/>
                <a:gd name="T26" fmla="*/ 511 w 650"/>
                <a:gd name="T27" fmla="*/ 519 h 782"/>
                <a:gd name="T28" fmla="*/ 494 w 650"/>
                <a:gd name="T29" fmla="*/ 558 h 782"/>
                <a:gd name="T30" fmla="*/ 471 w 650"/>
                <a:gd name="T31" fmla="*/ 592 h 782"/>
                <a:gd name="T32" fmla="*/ 443 w 650"/>
                <a:gd name="T33" fmla="*/ 620 h 782"/>
                <a:gd name="T34" fmla="*/ 410 w 650"/>
                <a:gd name="T35" fmla="*/ 643 h 782"/>
                <a:gd name="T36" fmla="*/ 372 w 650"/>
                <a:gd name="T37" fmla="*/ 661 h 782"/>
                <a:gd name="T38" fmla="*/ 330 w 650"/>
                <a:gd name="T39" fmla="*/ 673 h 782"/>
                <a:gd name="T40" fmla="*/ 283 w 650"/>
                <a:gd name="T41" fmla="*/ 680 h 782"/>
                <a:gd name="T42" fmla="*/ 231 w 650"/>
                <a:gd name="T43" fmla="*/ 683 h 782"/>
                <a:gd name="T44" fmla="*/ 0 w 650"/>
                <a:gd name="T45" fmla="*/ 782 h 782"/>
                <a:gd name="T46" fmla="*/ 279 w 650"/>
                <a:gd name="T47" fmla="*/ 780 h 782"/>
                <a:gd name="T48" fmla="*/ 346 w 650"/>
                <a:gd name="T49" fmla="*/ 771 h 782"/>
                <a:gd name="T50" fmla="*/ 406 w 650"/>
                <a:gd name="T51" fmla="*/ 756 h 782"/>
                <a:gd name="T52" fmla="*/ 461 w 650"/>
                <a:gd name="T53" fmla="*/ 734 h 782"/>
                <a:gd name="T54" fmla="*/ 509 w 650"/>
                <a:gd name="T55" fmla="*/ 705 h 782"/>
                <a:gd name="T56" fmla="*/ 550 w 650"/>
                <a:gd name="T57" fmla="*/ 668 h 782"/>
                <a:gd name="T58" fmla="*/ 585 w 650"/>
                <a:gd name="T59" fmla="*/ 625 h 782"/>
                <a:gd name="T60" fmla="*/ 613 w 650"/>
                <a:gd name="T61" fmla="*/ 575 h 782"/>
                <a:gd name="T62" fmla="*/ 633 w 650"/>
                <a:gd name="T63" fmla="*/ 518 h 782"/>
                <a:gd name="T64" fmla="*/ 646 w 650"/>
                <a:gd name="T65" fmla="*/ 455 h 782"/>
                <a:gd name="T66" fmla="*/ 650 w 650"/>
                <a:gd name="T67" fmla="*/ 384 h 782"/>
                <a:gd name="T68" fmla="*/ 645 w 650"/>
                <a:gd name="T69" fmla="*/ 318 h 782"/>
                <a:gd name="T70" fmla="*/ 630 w 650"/>
                <a:gd name="T71" fmla="*/ 259 h 782"/>
                <a:gd name="T72" fmla="*/ 609 w 650"/>
                <a:gd name="T73" fmla="*/ 205 h 782"/>
                <a:gd name="T74" fmla="*/ 579 w 650"/>
                <a:gd name="T75" fmla="*/ 156 h 782"/>
                <a:gd name="T76" fmla="*/ 542 w 650"/>
                <a:gd name="T77" fmla="*/ 114 h 782"/>
                <a:gd name="T78" fmla="*/ 498 w 650"/>
                <a:gd name="T79" fmla="*/ 79 h 782"/>
                <a:gd name="T80" fmla="*/ 449 w 650"/>
                <a:gd name="T81" fmla="*/ 49 h 782"/>
                <a:gd name="T82" fmla="*/ 395 w 650"/>
                <a:gd name="T83" fmla="*/ 26 h 782"/>
                <a:gd name="T84" fmla="*/ 336 w 650"/>
                <a:gd name="T85" fmla="*/ 10 h 782"/>
                <a:gd name="T86" fmla="*/ 275 w 650"/>
                <a:gd name="T87" fmla="*/ 2 h 782"/>
                <a:gd name="T88" fmla="*/ 0 w 650"/>
                <a:gd name="T8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0" h="782">
                  <a:moveTo>
                    <a:pt x="112" y="98"/>
                  </a:moveTo>
                  <a:lnTo>
                    <a:pt x="244" y="98"/>
                  </a:lnTo>
                  <a:lnTo>
                    <a:pt x="259" y="99"/>
                  </a:lnTo>
                  <a:lnTo>
                    <a:pt x="274" y="100"/>
                  </a:lnTo>
                  <a:lnTo>
                    <a:pt x="288" y="101"/>
                  </a:lnTo>
                  <a:lnTo>
                    <a:pt x="303" y="103"/>
                  </a:lnTo>
                  <a:lnTo>
                    <a:pt x="317" y="106"/>
                  </a:lnTo>
                  <a:lnTo>
                    <a:pt x="330" y="109"/>
                  </a:lnTo>
                  <a:lnTo>
                    <a:pt x="344" y="113"/>
                  </a:lnTo>
                  <a:lnTo>
                    <a:pt x="357" y="118"/>
                  </a:lnTo>
                  <a:lnTo>
                    <a:pt x="369" y="124"/>
                  </a:lnTo>
                  <a:lnTo>
                    <a:pt x="382" y="129"/>
                  </a:lnTo>
                  <a:lnTo>
                    <a:pt x="394" y="135"/>
                  </a:lnTo>
                  <a:lnTo>
                    <a:pt x="405" y="142"/>
                  </a:lnTo>
                  <a:lnTo>
                    <a:pt x="417" y="149"/>
                  </a:lnTo>
                  <a:lnTo>
                    <a:pt x="428" y="158"/>
                  </a:lnTo>
                  <a:lnTo>
                    <a:pt x="438" y="166"/>
                  </a:lnTo>
                  <a:lnTo>
                    <a:pt x="447" y="175"/>
                  </a:lnTo>
                  <a:lnTo>
                    <a:pt x="457" y="184"/>
                  </a:lnTo>
                  <a:lnTo>
                    <a:pt x="466" y="194"/>
                  </a:lnTo>
                  <a:lnTo>
                    <a:pt x="474" y="206"/>
                  </a:lnTo>
                  <a:lnTo>
                    <a:pt x="482" y="216"/>
                  </a:lnTo>
                  <a:lnTo>
                    <a:pt x="490" y="228"/>
                  </a:lnTo>
                  <a:lnTo>
                    <a:pt x="497" y="241"/>
                  </a:lnTo>
                  <a:lnTo>
                    <a:pt x="503" y="253"/>
                  </a:lnTo>
                  <a:lnTo>
                    <a:pt x="508" y="266"/>
                  </a:lnTo>
                  <a:lnTo>
                    <a:pt x="513" y="279"/>
                  </a:lnTo>
                  <a:lnTo>
                    <a:pt x="517" y="294"/>
                  </a:lnTo>
                  <a:lnTo>
                    <a:pt x="521" y="308"/>
                  </a:lnTo>
                  <a:lnTo>
                    <a:pt x="524" y="324"/>
                  </a:lnTo>
                  <a:lnTo>
                    <a:pt x="528" y="339"/>
                  </a:lnTo>
                  <a:lnTo>
                    <a:pt x="529" y="355"/>
                  </a:lnTo>
                  <a:lnTo>
                    <a:pt x="530" y="372"/>
                  </a:lnTo>
                  <a:lnTo>
                    <a:pt x="531" y="388"/>
                  </a:lnTo>
                  <a:lnTo>
                    <a:pt x="530" y="407"/>
                  </a:lnTo>
                  <a:lnTo>
                    <a:pt x="529" y="425"/>
                  </a:lnTo>
                  <a:lnTo>
                    <a:pt x="528" y="442"/>
                  </a:lnTo>
                  <a:lnTo>
                    <a:pt x="525" y="459"/>
                  </a:lnTo>
                  <a:lnTo>
                    <a:pt x="522" y="475"/>
                  </a:lnTo>
                  <a:lnTo>
                    <a:pt x="519" y="491"/>
                  </a:lnTo>
                  <a:lnTo>
                    <a:pt x="515" y="505"/>
                  </a:lnTo>
                  <a:lnTo>
                    <a:pt x="511" y="519"/>
                  </a:lnTo>
                  <a:lnTo>
                    <a:pt x="505" y="533"/>
                  </a:lnTo>
                  <a:lnTo>
                    <a:pt x="500" y="546"/>
                  </a:lnTo>
                  <a:lnTo>
                    <a:pt x="494" y="558"/>
                  </a:lnTo>
                  <a:lnTo>
                    <a:pt x="486" y="571"/>
                  </a:lnTo>
                  <a:lnTo>
                    <a:pt x="479" y="582"/>
                  </a:lnTo>
                  <a:lnTo>
                    <a:pt x="471" y="592"/>
                  </a:lnTo>
                  <a:lnTo>
                    <a:pt x="462" y="602"/>
                  </a:lnTo>
                  <a:lnTo>
                    <a:pt x="453" y="612"/>
                  </a:lnTo>
                  <a:lnTo>
                    <a:pt x="443" y="620"/>
                  </a:lnTo>
                  <a:lnTo>
                    <a:pt x="433" y="628"/>
                  </a:lnTo>
                  <a:lnTo>
                    <a:pt x="422" y="636"/>
                  </a:lnTo>
                  <a:lnTo>
                    <a:pt x="410" y="643"/>
                  </a:lnTo>
                  <a:lnTo>
                    <a:pt x="398" y="649"/>
                  </a:lnTo>
                  <a:lnTo>
                    <a:pt x="386" y="656"/>
                  </a:lnTo>
                  <a:lnTo>
                    <a:pt x="372" y="661"/>
                  </a:lnTo>
                  <a:lnTo>
                    <a:pt x="359" y="665"/>
                  </a:lnTo>
                  <a:lnTo>
                    <a:pt x="345" y="670"/>
                  </a:lnTo>
                  <a:lnTo>
                    <a:pt x="330" y="673"/>
                  </a:lnTo>
                  <a:lnTo>
                    <a:pt x="315" y="676"/>
                  </a:lnTo>
                  <a:lnTo>
                    <a:pt x="298" y="678"/>
                  </a:lnTo>
                  <a:lnTo>
                    <a:pt x="283" y="680"/>
                  </a:lnTo>
                  <a:lnTo>
                    <a:pt x="266" y="682"/>
                  </a:lnTo>
                  <a:lnTo>
                    <a:pt x="248" y="682"/>
                  </a:lnTo>
                  <a:lnTo>
                    <a:pt x="231" y="683"/>
                  </a:lnTo>
                  <a:lnTo>
                    <a:pt x="112" y="683"/>
                  </a:lnTo>
                  <a:lnTo>
                    <a:pt x="112" y="98"/>
                  </a:lnTo>
                  <a:close/>
                  <a:moveTo>
                    <a:pt x="0" y="782"/>
                  </a:moveTo>
                  <a:lnTo>
                    <a:pt x="232" y="782"/>
                  </a:lnTo>
                  <a:lnTo>
                    <a:pt x="255" y="782"/>
                  </a:lnTo>
                  <a:lnTo>
                    <a:pt x="279" y="780"/>
                  </a:lnTo>
                  <a:lnTo>
                    <a:pt x="301" y="778"/>
                  </a:lnTo>
                  <a:lnTo>
                    <a:pt x="324" y="776"/>
                  </a:lnTo>
                  <a:lnTo>
                    <a:pt x="346" y="771"/>
                  </a:lnTo>
                  <a:lnTo>
                    <a:pt x="366" y="767"/>
                  </a:lnTo>
                  <a:lnTo>
                    <a:pt x="387" y="762"/>
                  </a:lnTo>
                  <a:lnTo>
                    <a:pt x="406" y="756"/>
                  </a:lnTo>
                  <a:lnTo>
                    <a:pt x="425" y="750"/>
                  </a:lnTo>
                  <a:lnTo>
                    <a:pt x="443" y="742"/>
                  </a:lnTo>
                  <a:lnTo>
                    <a:pt x="461" y="734"/>
                  </a:lnTo>
                  <a:lnTo>
                    <a:pt x="477" y="725"/>
                  </a:lnTo>
                  <a:lnTo>
                    <a:pt x="494" y="715"/>
                  </a:lnTo>
                  <a:lnTo>
                    <a:pt x="509" y="705"/>
                  </a:lnTo>
                  <a:lnTo>
                    <a:pt x="523" y="694"/>
                  </a:lnTo>
                  <a:lnTo>
                    <a:pt x="538" y="681"/>
                  </a:lnTo>
                  <a:lnTo>
                    <a:pt x="550" y="668"/>
                  </a:lnTo>
                  <a:lnTo>
                    <a:pt x="562" y="655"/>
                  </a:lnTo>
                  <a:lnTo>
                    <a:pt x="575" y="640"/>
                  </a:lnTo>
                  <a:lnTo>
                    <a:pt x="585" y="625"/>
                  </a:lnTo>
                  <a:lnTo>
                    <a:pt x="595" y="609"/>
                  </a:lnTo>
                  <a:lnTo>
                    <a:pt x="605" y="592"/>
                  </a:lnTo>
                  <a:lnTo>
                    <a:pt x="613" y="575"/>
                  </a:lnTo>
                  <a:lnTo>
                    <a:pt x="620" y="556"/>
                  </a:lnTo>
                  <a:lnTo>
                    <a:pt x="627" y="538"/>
                  </a:lnTo>
                  <a:lnTo>
                    <a:pt x="633" y="518"/>
                  </a:lnTo>
                  <a:lnTo>
                    <a:pt x="637" y="498"/>
                  </a:lnTo>
                  <a:lnTo>
                    <a:pt x="642" y="476"/>
                  </a:lnTo>
                  <a:lnTo>
                    <a:pt x="646" y="455"/>
                  </a:lnTo>
                  <a:lnTo>
                    <a:pt x="648" y="431"/>
                  </a:lnTo>
                  <a:lnTo>
                    <a:pt x="649" y="409"/>
                  </a:lnTo>
                  <a:lnTo>
                    <a:pt x="650" y="384"/>
                  </a:lnTo>
                  <a:lnTo>
                    <a:pt x="649" y="361"/>
                  </a:lnTo>
                  <a:lnTo>
                    <a:pt x="647" y="340"/>
                  </a:lnTo>
                  <a:lnTo>
                    <a:pt x="645" y="318"/>
                  </a:lnTo>
                  <a:lnTo>
                    <a:pt x="641" y="298"/>
                  </a:lnTo>
                  <a:lnTo>
                    <a:pt x="636" y="278"/>
                  </a:lnTo>
                  <a:lnTo>
                    <a:pt x="630" y="259"/>
                  </a:lnTo>
                  <a:lnTo>
                    <a:pt x="624" y="241"/>
                  </a:lnTo>
                  <a:lnTo>
                    <a:pt x="617" y="222"/>
                  </a:lnTo>
                  <a:lnTo>
                    <a:pt x="609" y="205"/>
                  </a:lnTo>
                  <a:lnTo>
                    <a:pt x="599" y="188"/>
                  </a:lnTo>
                  <a:lnTo>
                    <a:pt x="589" y="172"/>
                  </a:lnTo>
                  <a:lnTo>
                    <a:pt x="579" y="156"/>
                  </a:lnTo>
                  <a:lnTo>
                    <a:pt x="567" y="142"/>
                  </a:lnTo>
                  <a:lnTo>
                    <a:pt x="554" y="128"/>
                  </a:lnTo>
                  <a:lnTo>
                    <a:pt x="542" y="114"/>
                  </a:lnTo>
                  <a:lnTo>
                    <a:pt x="528" y="101"/>
                  </a:lnTo>
                  <a:lnTo>
                    <a:pt x="513" y="90"/>
                  </a:lnTo>
                  <a:lnTo>
                    <a:pt x="498" y="79"/>
                  </a:lnTo>
                  <a:lnTo>
                    <a:pt x="482" y="67"/>
                  </a:lnTo>
                  <a:lnTo>
                    <a:pt x="466" y="58"/>
                  </a:lnTo>
                  <a:lnTo>
                    <a:pt x="449" y="49"/>
                  </a:lnTo>
                  <a:lnTo>
                    <a:pt x="432" y="41"/>
                  </a:lnTo>
                  <a:lnTo>
                    <a:pt x="413" y="32"/>
                  </a:lnTo>
                  <a:lnTo>
                    <a:pt x="395" y="26"/>
                  </a:lnTo>
                  <a:lnTo>
                    <a:pt x="375" y="20"/>
                  </a:lnTo>
                  <a:lnTo>
                    <a:pt x="357" y="15"/>
                  </a:lnTo>
                  <a:lnTo>
                    <a:pt x="336" y="10"/>
                  </a:lnTo>
                  <a:lnTo>
                    <a:pt x="316" y="7"/>
                  </a:lnTo>
                  <a:lnTo>
                    <a:pt x="295" y="4"/>
                  </a:lnTo>
                  <a:lnTo>
                    <a:pt x="275" y="2"/>
                  </a:lnTo>
                  <a:lnTo>
                    <a:pt x="253" y="0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5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solutions</a:t>
            </a:r>
            <a:r>
              <a:rPr lang="en-GB" sz="600" noProof="0" dirty="0">
                <a:solidFill>
                  <a:schemeClr val="bg1"/>
                </a:solidFill>
              </a:rPr>
              <a:t>  </a:t>
            </a:r>
            <a:r>
              <a:rPr lang="en-GB" sz="1000" noProof="0" dirty="0">
                <a:solidFill>
                  <a:schemeClr val="bg1"/>
                </a:solidFill>
              </a:rPr>
              <a:t>for demanding business</a:t>
            </a:r>
          </a:p>
        </p:txBody>
      </p:sp>
    </p:spTree>
    <p:extLst>
      <p:ext uri="{BB962C8B-B14F-4D97-AF65-F5344CB8AC3E}">
        <p14:creationId xmlns:p14="http://schemas.microsoft.com/office/powerpoint/2010/main" val="12872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715B7F-A2B3-4269-AECC-955C965AF694}" type="datetimeFigureOut">
              <a:rPr lang="pl-PL" smtClean="0"/>
              <a:t>21.08.2017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0D7A-248D-47C2-9937-1A0361AB47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778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715B7F-A2B3-4269-AECC-955C965AF694}" type="datetimeFigureOut">
              <a:rPr lang="pl-PL" smtClean="0"/>
              <a:t>21.08.2017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0D7A-248D-47C2-9937-1A0361AB47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8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ajd z logo Asseco Po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>
          <a:xfrm rot="20162378">
            <a:off x="3391078" y="3677988"/>
            <a:ext cx="2407141" cy="2515166"/>
            <a:chOff x="5196497" y="2881730"/>
            <a:chExt cx="5847856" cy="6110290"/>
          </a:xfrm>
        </p:grpSpPr>
        <p:pic>
          <p:nvPicPr>
            <p:cNvPr id="11" name="Picture 2" descr="360_kompas.png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4540">
              <a:off x="5196497" y="2881730"/>
              <a:ext cx="5847856" cy="6110290"/>
            </a:xfrm>
            <a:prstGeom prst="rect">
              <a:avLst/>
            </a:prstGeom>
          </p:spPr>
        </p:pic>
        <p:sp>
          <p:nvSpPr>
            <p:cNvPr id="12" name="Isosceles Triangle 3"/>
            <p:cNvSpPr/>
            <p:nvPr userDrawn="1"/>
          </p:nvSpPr>
          <p:spPr>
            <a:xfrm rot="19942403">
              <a:off x="7069754" y="3523047"/>
              <a:ext cx="237186" cy="20447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Picture 4" descr="asseco_POLAND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09" y="1209040"/>
            <a:ext cx="6718308" cy="2990302"/>
          </a:xfrm>
          <a:prstGeom prst="rect">
            <a:avLst/>
          </a:prstGeom>
        </p:spPr>
      </p:pic>
      <p:pic>
        <p:nvPicPr>
          <p:cNvPr id="10" name="Picture 9" descr="claim_okladka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43" y="5831842"/>
            <a:ext cx="3901440" cy="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solidFill>
          <a:srgbClr val="629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/>
          <p:cNvGrpSpPr/>
          <p:nvPr userDrawn="1"/>
        </p:nvGrpSpPr>
        <p:grpSpPr>
          <a:xfrm>
            <a:off x="7275513" y="293688"/>
            <a:ext cx="1535112" cy="265112"/>
            <a:chOff x="7275513" y="293688"/>
            <a:chExt cx="1535112" cy="265112"/>
          </a:xfrm>
        </p:grpSpPr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7553325" y="293688"/>
              <a:ext cx="257175" cy="115887"/>
            </a:xfrm>
            <a:custGeom>
              <a:avLst/>
              <a:gdLst>
                <a:gd name="T0" fmla="*/ 2741 w 2743"/>
                <a:gd name="T1" fmla="*/ 98 h 1246"/>
                <a:gd name="T2" fmla="*/ 2730 w 2743"/>
                <a:gd name="T3" fmla="*/ 64 h 1246"/>
                <a:gd name="T4" fmla="*/ 2711 w 2743"/>
                <a:gd name="T5" fmla="*/ 36 h 1246"/>
                <a:gd name="T6" fmla="*/ 2683 w 2743"/>
                <a:gd name="T7" fmla="*/ 16 h 1246"/>
                <a:gd name="T8" fmla="*/ 2648 w 2743"/>
                <a:gd name="T9" fmla="*/ 4 h 1246"/>
                <a:gd name="T10" fmla="*/ 2613 w 2743"/>
                <a:gd name="T11" fmla="*/ 0 h 1246"/>
                <a:gd name="T12" fmla="*/ 1721 w 2743"/>
                <a:gd name="T13" fmla="*/ 2 h 1246"/>
                <a:gd name="T14" fmla="*/ 1636 w 2743"/>
                <a:gd name="T15" fmla="*/ 9 h 1246"/>
                <a:gd name="T16" fmla="*/ 1564 w 2743"/>
                <a:gd name="T17" fmla="*/ 25 h 1246"/>
                <a:gd name="T18" fmla="*/ 1504 w 2743"/>
                <a:gd name="T19" fmla="*/ 47 h 1246"/>
                <a:gd name="T20" fmla="*/ 1455 w 2743"/>
                <a:gd name="T21" fmla="*/ 77 h 1246"/>
                <a:gd name="T22" fmla="*/ 1417 w 2743"/>
                <a:gd name="T23" fmla="*/ 114 h 1246"/>
                <a:gd name="T24" fmla="*/ 1387 w 2743"/>
                <a:gd name="T25" fmla="*/ 158 h 1246"/>
                <a:gd name="T26" fmla="*/ 1362 w 2743"/>
                <a:gd name="T27" fmla="*/ 207 h 1246"/>
                <a:gd name="T28" fmla="*/ 1344 w 2743"/>
                <a:gd name="T29" fmla="*/ 262 h 1246"/>
                <a:gd name="T30" fmla="*/ 1334 w 2743"/>
                <a:gd name="T31" fmla="*/ 324 h 1246"/>
                <a:gd name="T32" fmla="*/ 1330 w 2743"/>
                <a:gd name="T33" fmla="*/ 389 h 1246"/>
                <a:gd name="T34" fmla="*/ 1329 w 2743"/>
                <a:gd name="T35" fmla="*/ 870 h 1246"/>
                <a:gd name="T36" fmla="*/ 1321 w 2743"/>
                <a:gd name="T37" fmla="*/ 923 h 1246"/>
                <a:gd name="T38" fmla="*/ 1306 w 2743"/>
                <a:gd name="T39" fmla="*/ 948 h 1246"/>
                <a:gd name="T40" fmla="*/ 1285 w 2743"/>
                <a:gd name="T41" fmla="*/ 968 h 1246"/>
                <a:gd name="T42" fmla="*/ 1257 w 2743"/>
                <a:gd name="T43" fmla="*/ 982 h 1246"/>
                <a:gd name="T44" fmla="*/ 1222 w 2743"/>
                <a:gd name="T45" fmla="*/ 990 h 1246"/>
                <a:gd name="T46" fmla="*/ 1180 w 2743"/>
                <a:gd name="T47" fmla="*/ 992 h 1246"/>
                <a:gd name="T48" fmla="*/ 103 w 2743"/>
                <a:gd name="T49" fmla="*/ 994 h 1246"/>
                <a:gd name="T50" fmla="*/ 64 w 2743"/>
                <a:gd name="T51" fmla="*/ 1005 h 1246"/>
                <a:gd name="T52" fmla="*/ 35 w 2743"/>
                <a:gd name="T53" fmla="*/ 1025 h 1246"/>
                <a:gd name="T54" fmla="*/ 13 w 2743"/>
                <a:gd name="T55" fmla="*/ 1054 h 1246"/>
                <a:gd name="T56" fmla="*/ 2 w 2743"/>
                <a:gd name="T57" fmla="*/ 1091 h 1246"/>
                <a:gd name="T58" fmla="*/ 1 w 2743"/>
                <a:gd name="T59" fmla="*/ 1134 h 1246"/>
                <a:gd name="T60" fmla="*/ 8 w 2743"/>
                <a:gd name="T61" fmla="*/ 1174 h 1246"/>
                <a:gd name="T62" fmla="*/ 25 w 2743"/>
                <a:gd name="T63" fmla="*/ 1205 h 1246"/>
                <a:gd name="T64" fmla="*/ 51 w 2743"/>
                <a:gd name="T65" fmla="*/ 1228 h 1246"/>
                <a:gd name="T66" fmla="*/ 86 w 2743"/>
                <a:gd name="T67" fmla="*/ 1242 h 1246"/>
                <a:gd name="T68" fmla="*/ 129 w 2743"/>
                <a:gd name="T69" fmla="*/ 1246 h 1246"/>
                <a:gd name="T70" fmla="*/ 1214 w 2743"/>
                <a:gd name="T71" fmla="*/ 1245 h 1246"/>
                <a:gd name="T72" fmla="*/ 1299 w 2743"/>
                <a:gd name="T73" fmla="*/ 1238 h 1246"/>
                <a:gd name="T74" fmla="*/ 1368 w 2743"/>
                <a:gd name="T75" fmla="*/ 1226 h 1246"/>
                <a:gd name="T76" fmla="*/ 1426 w 2743"/>
                <a:gd name="T77" fmla="*/ 1204 h 1246"/>
                <a:gd name="T78" fmla="*/ 1475 w 2743"/>
                <a:gd name="T79" fmla="*/ 1172 h 1246"/>
                <a:gd name="T80" fmla="*/ 1514 w 2743"/>
                <a:gd name="T81" fmla="*/ 1133 h 1246"/>
                <a:gd name="T82" fmla="*/ 1546 w 2743"/>
                <a:gd name="T83" fmla="*/ 1088 h 1246"/>
                <a:gd name="T84" fmla="*/ 1569 w 2743"/>
                <a:gd name="T85" fmla="*/ 1039 h 1246"/>
                <a:gd name="T86" fmla="*/ 1587 w 2743"/>
                <a:gd name="T87" fmla="*/ 985 h 1246"/>
                <a:gd name="T88" fmla="*/ 1597 w 2743"/>
                <a:gd name="T89" fmla="*/ 924 h 1246"/>
                <a:gd name="T90" fmla="*/ 1600 w 2743"/>
                <a:gd name="T91" fmla="*/ 859 h 1246"/>
                <a:gd name="T92" fmla="*/ 1602 w 2743"/>
                <a:gd name="T93" fmla="*/ 363 h 1246"/>
                <a:gd name="T94" fmla="*/ 1609 w 2743"/>
                <a:gd name="T95" fmla="*/ 323 h 1246"/>
                <a:gd name="T96" fmla="*/ 1622 w 2743"/>
                <a:gd name="T97" fmla="*/ 298 h 1246"/>
                <a:gd name="T98" fmla="*/ 1642 w 2743"/>
                <a:gd name="T99" fmla="*/ 279 h 1246"/>
                <a:gd name="T100" fmla="*/ 1670 w 2743"/>
                <a:gd name="T101" fmla="*/ 265 h 1246"/>
                <a:gd name="T102" fmla="*/ 1706 w 2743"/>
                <a:gd name="T103" fmla="*/ 257 h 1246"/>
                <a:gd name="T104" fmla="*/ 1750 w 2743"/>
                <a:gd name="T105" fmla="*/ 254 h 1246"/>
                <a:gd name="T106" fmla="*/ 2636 w 2743"/>
                <a:gd name="T107" fmla="*/ 252 h 1246"/>
                <a:gd name="T108" fmla="*/ 2676 w 2743"/>
                <a:gd name="T109" fmla="*/ 241 h 1246"/>
                <a:gd name="T110" fmla="*/ 2707 w 2743"/>
                <a:gd name="T111" fmla="*/ 221 h 1246"/>
                <a:gd name="T112" fmla="*/ 2728 w 2743"/>
                <a:gd name="T113" fmla="*/ 193 h 1246"/>
                <a:gd name="T114" fmla="*/ 2740 w 2743"/>
                <a:gd name="T115" fmla="*/ 15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3" h="1246">
                  <a:moveTo>
                    <a:pt x="2743" y="126"/>
                  </a:moveTo>
                  <a:lnTo>
                    <a:pt x="2742" y="112"/>
                  </a:lnTo>
                  <a:lnTo>
                    <a:pt x="2741" y="98"/>
                  </a:lnTo>
                  <a:lnTo>
                    <a:pt x="2738" y="86"/>
                  </a:lnTo>
                  <a:lnTo>
                    <a:pt x="2735" y="75"/>
                  </a:lnTo>
                  <a:lnTo>
                    <a:pt x="2730" y="64"/>
                  </a:lnTo>
                  <a:lnTo>
                    <a:pt x="2724" y="54"/>
                  </a:lnTo>
                  <a:lnTo>
                    <a:pt x="2718" y="45"/>
                  </a:lnTo>
                  <a:lnTo>
                    <a:pt x="2711" y="36"/>
                  </a:lnTo>
                  <a:lnTo>
                    <a:pt x="2703" y="29"/>
                  </a:lnTo>
                  <a:lnTo>
                    <a:pt x="2694" y="22"/>
                  </a:lnTo>
                  <a:lnTo>
                    <a:pt x="2683" y="16"/>
                  </a:lnTo>
                  <a:lnTo>
                    <a:pt x="2673" y="11"/>
                  </a:lnTo>
                  <a:lnTo>
                    <a:pt x="2661" y="7"/>
                  </a:lnTo>
                  <a:lnTo>
                    <a:pt x="2648" y="4"/>
                  </a:lnTo>
                  <a:lnTo>
                    <a:pt x="2634" y="2"/>
                  </a:lnTo>
                  <a:lnTo>
                    <a:pt x="2620" y="0"/>
                  </a:lnTo>
                  <a:lnTo>
                    <a:pt x="2613" y="0"/>
                  </a:lnTo>
                  <a:lnTo>
                    <a:pt x="1783" y="0"/>
                  </a:lnTo>
                  <a:lnTo>
                    <a:pt x="1751" y="0"/>
                  </a:lnTo>
                  <a:lnTo>
                    <a:pt x="1721" y="2"/>
                  </a:lnTo>
                  <a:lnTo>
                    <a:pt x="1691" y="3"/>
                  </a:lnTo>
                  <a:lnTo>
                    <a:pt x="1663" y="6"/>
                  </a:lnTo>
                  <a:lnTo>
                    <a:pt x="1636" y="9"/>
                  </a:lnTo>
                  <a:lnTo>
                    <a:pt x="1611" y="14"/>
                  </a:lnTo>
                  <a:lnTo>
                    <a:pt x="1587" y="19"/>
                  </a:lnTo>
                  <a:lnTo>
                    <a:pt x="1564" y="25"/>
                  </a:lnTo>
                  <a:lnTo>
                    <a:pt x="1543" y="32"/>
                  </a:lnTo>
                  <a:lnTo>
                    <a:pt x="1523" y="39"/>
                  </a:lnTo>
                  <a:lnTo>
                    <a:pt x="1504" y="47"/>
                  </a:lnTo>
                  <a:lnTo>
                    <a:pt x="1486" y="56"/>
                  </a:lnTo>
                  <a:lnTo>
                    <a:pt x="1470" y="66"/>
                  </a:lnTo>
                  <a:lnTo>
                    <a:pt x="1455" y="77"/>
                  </a:lnTo>
                  <a:lnTo>
                    <a:pt x="1442" y="88"/>
                  </a:lnTo>
                  <a:lnTo>
                    <a:pt x="1429" y="100"/>
                  </a:lnTo>
                  <a:lnTo>
                    <a:pt x="1417" y="114"/>
                  </a:lnTo>
                  <a:lnTo>
                    <a:pt x="1406" y="127"/>
                  </a:lnTo>
                  <a:lnTo>
                    <a:pt x="1396" y="142"/>
                  </a:lnTo>
                  <a:lnTo>
                    <a:pt x="1387" y="158"/>
                  </a:lnTo>
                  <a:lnTo>
                    <a:pt x="1377" y="173"/>
                  </a:lnTo>
                  <a:lnTo>
                    <a:pt x="1369" y="190"/>
                  </a:lnTo>
                  <a:lnTo>
                    <a:pt x="1362" y="207"/>
                  </a:lnTo>
                  <a:lnTo>
                    <a:pt x="1356" y="225"/>
                  </a:lnTo>
                  <a:lnTo>
                    <a:pt x="1350" y="244"/>
                  </a:lnTo>
                  <a:lnTo>
                    <a:pt x="1344" y="262"/>
                  </a:lnTo>
                  <a:lnTo>
                    <a:pt x="1340" y="282"/>
                  </a:lnTo>
                  <a:lnTo>
                    <a:pt x="1336" y="302"/>
                  </a:lnTo>
                  <a:lnTo>
                    <a:pt x="1334" y="324"/>
                  </a:lnTo>
                  <a:lnTo>
                    <a:pt x="1332" y="345"/>
                  </a:lnTo>
                  <a:lnTo>
                    <a:pt x="1331" y="367"/>
                  </a:lnTo>
                  <a:lnTo>
                    <a:pt x="1330" y="389"/>
                  </a:lnTo>
                  <a:lnTo>
                    <a:pt x="1330" y="815"/>
                  </a:lnTo>
                  <a:lnTo>
                    <a:pt x="1330" y="845"/>
                  </a:lnTo>
                  <a:lnTo>
                    <a:pt x="1329" y="870"/>
                  </a:lnTo>
                  <a:lnTo>
                    <a:pt x="1327" y="894"/>
                  </a:lnTo>
                  <a:lnTo>
                    <a:pt x="1324" y="914"/>
                  </a:lnTo>
                  <a:lnTo>
                    <a:pt x="1321" y="923"/>
                  </a:lnTo>
                  <a:lnTo>
                    <a:pt x="1317" y="933"/>
                  </a:lnTo>
                  <a:lnTo>
                    <a:pt x="1312" y="941"/>
                  </a:lnTo>
                  <a:lnTo>
                    <a:pt x="1306" y="948"/>
                  </a:lnTo>
                  <a:lnTo>
                    <a:pt x="1300" y="955"/>
                  </a:lnTo>
                  <a:lnTo>
                    <a:pt x="1293" y="962"/>
                  </a:lnTo>
                  <a:lnTo>
                    <a:pt x="1285" y="968"/>
                  </a:lnTo>
                  <a:lnTo>
                    <a:pt x="1277" y="973"/>
                  </a:lnTo>
                  <a:lnTo>
                    <a:pt x="1267" y="978"/>
                  </a:lnTo>
                  <a:lnTo>
                    <a:pt x="1257" y="982"/>
                  </a:lnTo>
                  <a:lnTo>
                    <a:pt x="1246" y="985"/>
                  </a:lnTo>
                  <a:lnTo>
                    <a:pt x="1235" y="988"/>
                  </a:lnTo>
                  <a:lnTo>
                    <a:pt x="1222" y="990"/>
                  </a:lnTo>
                  <a:lnTo>
                    <a:pt x="1209" y="991"/>
                  </a:lnTo>
                  <a:lnTo>
                    <a:pt x="1194" y="992"/>
                  </a:lnTo>
                  <a:lnTo>
                    <a:pt x="1180" y="992"/>
                  </a:lnTo>
                  <a:lnTo>
                    <a:pt x="134" y="992"/>
                  </a:lnTo>
                  <a:lnTo>
                    <a:pt x="119" y="993"/>
                  </a:lnTo>
                  <a:lnTo>
                    <a:pt x="103" y="994"/>
                  </a:lnTo>
                  <a:lnTo>
                    <a:pt x="89" y="997"/>
                  </a:lnTo>
                  <a:lnTo>
                    <a:pt x="77" y="1000"/>
                  </a:lnTo>
                  <a:lnTo>
                    <a:pt x="64" y="1005"/>
                  </a:lnTo>
                  <a:lnTo>
                    <a:pt x="53" y="1011"/>
                  </a:lnTo>
                  <a:lnTo>
                    <a:pt x="43" y="1018"/>
                  </a:lnTo>
                  <a:lnTo>
                    <a:pt x="35" y="1025"/>
                  </a:lnTo>
                  <a:lnTo>
                    <a:pt x="26" y="1033"/>
                  </a:lnTo>
                  <a:lnTo>
                    <a:pt x="19" y="1043"/>
                  </a:lnTo>
                  <a:lnTo>
                    <a:pt x="13" y="1054"/>
                  </a:lnTo>
                  <a:lnTo>
                    <a:pt x="9" y="1065"/>
                  </a:lnTo>
                  <a:lnTo>
                    <a:pt x="5" y="1077"/>
                  </a:lnTo>
                  <a:lnTo>
                    <a:pt x="2" y="1091"/>
                  </a:lnTo>
                  <a:lnTo>
                    <a:pt x="1" y="1104"/>
                  </a:lnTo>
                  <a:lnTo>
                    <a:pt x="0" y="1119"/>
                  </a:lnTo>
                  <a:lnTo>
                    <a:pt x="1" y="1134"/>
                  </a:lnTo>
                  <a:lnTo>
                    <a:pt x="2" y="1148"/>
                  </a:lnTo>
                  <a:lnTo>
                    <a:pt x="5" y="1161"/>
                  </a:lnTo>
                  <a:lnTo>
                    <a:pt x="8" y="1174"/>
                  </a:lnTo>
                  <a:lnTo>
                    <a:pt x="13" y="1186"/>
                  </a:lnTo>
                  <a:lnTo>
                    <a:pt x="18" y="1196"/>
                  </a:lnTo>
                  <a:lnTo>
                    <a:pt x="25" y="1205"/>
                  </a:lnTo>
                  <a:lnTo>
                    <a:pt x="32" y="1215"/>
                  </a:lnTo>
                  <a:lnTo>
                    <a:pt x="42" y="1222"/>
                  </a:lnTo>
                  <a:lnTo>
                    <a:pt x="51" y="1228"/>
                  </a:lnTo>
                  <a:lnTo>
                    <a:pt x="61" y="1234"/>
                  </a:lnTo>
                  <a:lnTo>
                    <a:pt x="74" y="1238"/>
                  </a:lnTo>
                  <a:lnTo>
                    <a:pt x="86" y="1242"/>
                  </a:lnTo>
                  <a:lnTo>
                    <a:pt x="99" y="1244"/>
                  </a:lnTo>
                  <a:lnTo>
                    <a:pt x="114" y="1246"/>
                  </a:lnTo>
                  <a:lnTo>
                    <a:pt x="129" y="1246"/>
                  </a:lnTo>
                  <a:lnTo>
                    <a:pt x="1147" y="1246"/>
                  </a:lnTo>
                  <a:lnTo>
                    <a:pt x="1182" y="1246"/>
                  </a:lnTo>
                  <a:lnTo>
                    <a:pt x="1214" y="1245"/>
                  </a:lnTo>
                  <a:lnTo>
                    <a:pt x="1245" y="1243"/>
                  </a:lnTo>
                  <a:lnTo>
                    <a:pt x="1274" y="1241"/>
                  </a:lnTo>
                  <a:lnTo>
                    <a:pt x="1299" y="1238"/>
                  </a:lnTo>
                  <a:lnTo>
                    <a:pt x="1324" y="1235"/>
                  </a:lnTo>
                  <a:lnTo>
                    <a:pt x="1347" y="1231"/>
                  </a:lnTo>
                  <a:lnTo>
                    <a:pt x="1368" y="1226"/>
                  </a:lnTo>
                  <a:lnTo>
                    <a:pt x="1388" y="1220"/>
                  </a:lnTo>
                  <a:lnTo>
                    <a:pt x="1407" y="1212"/>
                  </a:lnTo>
                  <a:lnTo>
                    <a:pt x="1426" y="1204"/>
                  </a:lnTo>
                  <a:lnTo>
                    <a:pt x="1442" y="1195"/>
                  </a:lnTo>
                  <a:lnTo>
                    <a:pt x="1459" y="1185"/>
                  </a:lnTo>
                  <a:lnTo>
                    <a:pt x="1475" y="1172"/>
                  </a:lnTo>
                  <a:lnTo>
                    <a:pt x="1489" y="1160"/>
                  </a:lnTo>
                  <a:lnTo>
                    <a:pt x="1503" y="1146"/>
                  </a:lnTo>
                  <a:lnTo>
                    <a:pt x="1514" y="1133"/>
                  </a:lnTo>
                  <a:lnTo>
                    <a:pt x="1525" y="1119"/>
                  </a:lnTo>
                  <a:lnTo>
                    <a:pt x="1536" y="1104"/>
                  </a:lnTo>
                  <a:lnTo>
                    <a:pt x="1546" y="1088"/>
                  </a:lnTo>
                  <a:lnTo>
                    <a:pt x="1554" y="1073"/>
                  </a:lnTo>
                  <a:lnTo>
                    <a:pt x="1562" y="1057"/>
                  </a:lnTo>
                  <a:lnTo>
                    <a:pt x="1569" y="1039"/>
                  </a:lnTo>
                  <a:lnTo>
                    <a:pt x="1576" y="1022"/>
                  </a:lnTo>
                  <a:lnTo>
                    <a:pt x="1582" y="1003"/>
                  </a:lnTo>
                  <a:lnTo>
                    <a:pt x="1587" y="985"/>
                  </a:lnTo>
                  <a:lnTo>
                    <a:pt x="1591" y="965"/>
                  </a:lnTo>
                  <a:lnTo>
                    <a:pt x="1594" y="945"/>
                  </a:lnTo>
                  <a:lnTo>
                    <a:pt x="1597" y="924"/>
                  </a:lnTo>
                  <a:lnTo>
                    <a:pt x="1599" y="903"/>
                  </a:lnTo>
                  <a:lnTo>
                    <a:pt x="1600" y="881"/>
                  </a:lnTo>
                  <a:lnTo>
                    <a:pt x="1600" y="859"/>
                  </a:lnTo>
                  <a:lnTo>
                    <a:pt x="1600" y="429"/>
                  </a:lnTo>
                  <a:lnTo>
                    <a:pt x="1601" y="390"/>
                  </a:lnTo>
                  <a:lnTo>
                    <a:pt x="1602" y="363"/>
                  </a:lnTo>
                  <a:lnTo>
                    <a:pt x="1604" y="343"/>
                  </a:lnTo>
                  <a:lnTo>
                    <a:pt x="1605" y="332"/>
                  </a:lnTo>
                  <a:lnTo>
                    <a:pt x="1609" y="323"/>
                  </a:lnTo>
                  <a:lnTo>
                    <a:pt x="1612" y="314"/>
                  </a:lnTo>
                  <a:lnTo>
                    <a:pt x="1617" y="305"/>
                  </a:lnTo>
                  <a:lnTo>
                    <a:pt x="1622" y="298"/>
                  </a:lnTo>
                  <a:lnTo>
                    <a:pt x="1628" y="291"/>
                  </a:lnTo>
                  <a:lnTo>
                    <a:pt x="1634" y="285"/>
                  </a:lnTo>
                  <a:lnTo>
                    <a:pt x="1642" y="279"/>
                  </a:lnTo>
                  <a:lnTo>
                    <a:pt x="1651" y="274"/>
                  </a:lnTo>
                  <a:lnTo>
                    <a:pt x="1660" y="269"/>
                  </a:lnTo>
                  <a:lnTo>
                    <a:pt x="1670" y="265"/>
                  </a:lnTo>
                  <a:lnTo>
                    <a:pt x="1681" y="261"/>
                  </a:lnTo>
                  <a:lnTo>
                    <a:pt x="1694" y="259"/>
                  </a:lnTo>
                  <a:lnTo>
                    <a:pt x="1706" y="257"/>
                  </a:lnTo>
                  <a:lnTo>
                    <a:pt x="1721" y="255"/>
                  </a:lnTo>
                  <a:lnTo>
                    <a:pt x="1735" y="254"/>
                  </a:lnTo>
                  <a:lnTo>
                    <a:pt x="1750" y="254"/>
                  </a:lnTo>
                  <a:lnTo>
                    <a:pt x="2604" y="254"/>
                  </a:lnTo>
                  <a:lnTo>
                    <a:pt x="2621" y="253"/>
                  </a:lnTo>
                  <a:lnTo>
                    <a:pt x="2636" y="252"/>
                  </a:lnTo>
                  <a:lnTo>
                    <a:pt x="2649" y="249"/>
                  </a:lnTo>
                  <a:lnTo>
                    <a:pt x="2664" y="246"/>
                  </a:lnTo>
                  <a:lnTo>
                    <a:pt x="2676" y="241"/>
                  </a:lnTo>
                  <a:lnTo>
                    <a:pt x="2687" y="236"/>
                  </a:lnTo>
                  <a:lnTo>
                    <a:pt x="2698" y="229"/>
                  </a:lnTo>
                  <a:lnTo>
                    <a:pt x="2707" y="221"/>
                  </a:lnTo>
                  <a:lnTo>
                    <a:pt x="2715" y="212"/>
                  </a:lnTo>
                  <a:lnTo>
                    <a:pt x="2722" y="203"/>
                  </a:lnTo>
                  <a:lnTo>
                    <a:pt x="2728" y="193"/>
                  </a:lnTo>
                  <a:lnTo>
                    <a:pt x="2734" y="181"/>
                  </a:lnTo>
                  <a:lnTo>
                    <a:pt x="2738" y="168"/>
                  </a:lnTo>
                  <a:lnTo>
                    <a:pt x="2740" y="156"/>
                  </a:lnTo>
                  <a:lnTo>
                    <a:pt x="2742" y="141"/>
                  </a:lnTo>
                  <a:lnTo>
                    <a:pt x="2743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7739063" y="293688"/>
              <a:ext cx="255587" cy="115887"/>
            </a:xfrm>
            <a:custGeom>
              <a:avLst/>
              <a:gdLst>
                <a:gd name="T0" fmla="*/ 1783 w 2743"/>
                <a:gd name="T1" fmla="*/ 0 h 1246"/>
                <a:gd name="T2" fmla="*/ 1691 w 2743"/>
                <a:gd name="T3" fmla="*/ 3 h 1246"/>
                <a:gd name="T4" fmla="*/ 1611 w 2743"/>
                <a:gd name="T5" fmla="*/ 14 h 1246"/>
                <a:gd name="T6" fmla="*/ 1543 w 2743"/>
                <a:gd name="T7" fmla="*/ 32 h 1246"/>
                <a:gd name="T8" fmla="*/ 1486 w 2743"/>
                <a:gd name="T9" fmla="*/ 56 h 1246"/>
                <a:gd name="T10" fmla="*/ 1442 w 2743"/>
                <a:gd name="T11" fmla="*/ 88 h 1246"/>
                <a:gd name="T12" fmla="*/ 1406 w 2743"/>
                <a:gd name="T13" fmla="*/ 128 h 1246"/>
                <a:gd name="T14" fmla="*/ 1377 w 2743"/>
                <a:gd name="T15" fmla="*/ 173 h 1246"/>
                <a:gd name="T16" fmla="*/ 1356 w 2743"/>
                <a:gd name="T17" fmla="*/ 225 h 1246"/>
                <a:gd name="T18" fmla="*/ 1340 w 2743"/>
                <a:gd name="T19" fmla="*/ 282 h 1246"/>
                <a:gd name="T20" fmla="*/ 1332 w 2743"/>
                <a:gd name="T21" fmla="*/ 345 h 1246"/>
                <a:gd name="T22" fmla="*/ 1330 w 2743"/>
                <a:gd name="T23" fmla="*/ 815 h 1246"/>
                <a:gd name="T24" fmla="*/ 1327 w 2743"/>
                <a:gd name="T25" fmla="*/ 895 h 1246"/>
                <a:gd name="T26" fmla="*/ 1317 w 2743"/>
                <a:gd name="T27" fmla="*/ 933 h 1246"/>
                <a:gd name="T28" fmla="*/ 1300 w 2743"/>
                <a:gd name="T29" fmla="*/ 955 h 1246"/>
                <a:gd name="T30" fmla="*/ 1277 w 2743"/>
                <a:gd name="T31" fmla="*/ 973 h 1246"/>
                <a:gd name="T32" fmla="*/ 1246 w 2743"/>
                <a:gd name="T33" fmla="*/ 985 h 1246"/>
                <a:gd name="T34" fmla="*/ 1209 w 2743"/>
                <a:gd name="T35" fmla="*/ 991 h 1246"/>
                <a:gd name="T36" fmla="*/ 135 w 2743"/>
                <a:gd name="T37" fmla="*/ 992 h 1246"/>
                <a:gd name="T38" fmla="*/ 90 w 2743"/>
                <a:gd name="T39" fmla="*/ 997 h 1246"/>
                <a:gd name="T40" fmla="*/ 53 w 2743"/>
                <a:gd name="T41" fmla="*/ 1011 h 1246"/>
                <a:gd name="T42" fmla="*/ 26 w 2743"/>
                <a:gd name="T43" fmla="*/ 1033 h 1246"/>
                <a:gd name="T44" fmla="*/ 9 w 2743"/>
                <a:gd name="T45" fmla="*/ 1065 h 1246"/>
                <a:gd name="T46" fmla="*/ 0 w 2743"/>
                <a:gd name="T47" fmla="*/ 1104 h 1246"/>
                <a:gd name="T48" fmla="*/ 2 w 2743"/>
                <a:gd name="T49" fmla="*/ 1148 h 1246"/>
                <a:gd name="T50" fmla="*/ 13 w 2743"/>
                <a:gd name="T51" fmla="*/ 1186 h 1246"/>
                <a:gd name="T52" fmla="*/ 33 w 2743"/>
                <a:gd name="T53" fmla="*/ 1215 h 1246"/>
                <a:gd name="T54" fmla="*/ 62 w 2743"/>
                <a:gd name="T55" fmla="*/ 1234 h 1246"/>
                <a:gd name="T56" fmla="*/ 99 w 2743"/>
                <a:gd name="T57" fmla="*/ 1244 h 1246"/>
                <a:gd name="T58" fmla="*/ 1147 w 2743"/>
                <a:gd name="T59" fmla="*/ 1246 h 1246"/>
                <a:gd name="T60" fmla="*/ 1245 w 2743"/>
                <a:gd name="T61" fmla="*/ 1243 h 1246"/>
                <a:gd name="T62" fmla="*/ 1325 w 2743"/>
                <a:gd name="T63" fmla="*/ 1235 h 1246"/>
                <a:gd name="T64" fmla="*/ 1387 w 2743"/>
                <a:gd name="T65" fmla="*/ 1220 h 1246"/>
                <a:gd name="T66" fmla="*/ 1443 w 2743"/>
                <a:gd name="T67" fmla="*/ 1195 h 1246"/>
                <a:gd name="T68" fmla="*/ 1489 w 2743"/>
                <a:gd name="T69" fmla="*/ 1160 h 1246"/>
                <a:gd name="T70" fmla="*/ 1525 w 2743"/>
                <a:gd name="T71" fmla="*/ 1119 h 1246"/>
                <a:gd name="T72" fmla="*/ 1554 w 2743"/>
                <a:gd name="T73" fmla="*/ 1073 h 1246"/>
                <a:gd name="T74" fmla="*/ 1577 w 2743"/>
                <a:gd name="T75" fmla="*/ 1022 h 1246"/>
                <a:gd name="T76" fmla="*/ 1591 w 2743"/>
                <a:gd name="T77" fmla="*/ 965 h 1246"/>
                <a:gd name="T78" fmla="*/ 1599 w 2743"/>
                <a:gd name="T79" fmla="*/ 903 h 1246"/>
                <a:gd name="T80" fmla="*/ 1601 w 2743"/>
                <a:gd name="T81" fmla="*/ 429 h 1246"/>
                <a:gd name="T82" fmla="*/ 1603 w 2743"/>
                <a:gd name="T83" fmla="*/ 347 h 1246"/>
                <a:gd name="T84" fmla="*/ 1612 w 2743"/>
                <a:gd name="T85" fmla="*/ 315 h 1246"/>
                <a:gd name="T86" fmla="*/ 1628 w 2743"/>
                <a:gd name="T87" fmla="*/ 291 h 1246"/>
                <a:gd name="T88" fmla="*/ 1651 w 2743"/>
                <a:gd name="T89" fmla="*/ 274 h 1246"/>
                <a:gd name="T90" fmla="*/ 1681 w 2743"/>
                <a:gd name="T91" fmla="*/ 261 h 1246"/>
                <a:gd name="T92" fmla="*/ 1720 w 2743"/>
                <a:gd name="T93" fmla="*/ 255 h 1246"/>
                <a:gd name="T94" fmla="*/ 2604 w 2743"/>
                <a:gd name="T95" fmla="*/ 254 h 1246"/>
                <a:gd name="T96" fmla="*/ 2659 w 2743"/>
                <a:gd name="T97" fmla="*/ 247 h 1246"/>
                <a:gd name="T98" fmla="*/ 2698 w 2743"/>
                <a:gd name="T99" fmla="*/ 229 h 1246"/>
                <a:gd name="T100" fmla="*/ 2723 w 2743"/>
                <a:gd name="T101" fmla="*/ 202 h 1246"/>
                <a:gd name="T102" fmla="*/ 2737 w 2743"/>
                <a:gd name="T103" fmla="*/ 171 h 1246"/>
                <a:gd name="T104" fmla="*/ 2743 w 2743"/>
                <a:gd name="T105" fmla="*/ 137 h 1246"/>
                <a:gd name="T106" fmla="*/ 2741 w 2743"/>
                <a:gd name="T107" fmla="*/ 98 h 1246"/>
                <a:gd name="T108" fmla="*/ 2730 w 2743"/>
                <a:gd name="T109" fmla="*/ 64 h 1246"/>
                <a:gd name="T110" fmla="*/ 2711 w 2743"/>
                <a:gd name="T111" fmla="*/ 36 h 1246"/>
                <a:gd name="T112" fmla="*/ 2684 w 2743"/>
                <a:gd name="T113" fmla="*/ 16 h 1246"/>
                <a:gd name="T114" fmla="*/ 2648 w 2743"/>
                <a:gd name="T115" fmla="*/ 4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3" h="1246">
                  <a:moveTo>
                    <a:pt x="2620" y="0"/>
                  </a:moveTo>
                  <a:lnTo>
                    <a:pt x="2613" y="0"/>
                  </a:lnTo>
                  <a:lnTo>
                    <a:pt x="1783" y="0"/>
                  </a:lnTo>
                  <a:lnTo>
                    <a:pt x="1751" y="0"/>
                  </a:lnTo>
                  <a:lnTo>
                    <a:pt x="1720" y="2"/>
                  </a:lnTo>
                  <a:lnTo>
                    <a:pt x="1691" y="3"/>
                  </a:lnTo>
                  <a:lnTo>
                    <a:pt x="1663" y="6"/>
                  </a:lnTo>
                  <a:lnTo>
                    <a:pt x="1636" y="9"/>
                  </a:lnTo>
                  <a:lnTo>
                    <a:pt x="1611" y="14"/>
                  </a:lnTo>
                  <a:lnTo>
                    <a:pt x="1587" y="19"/>
                  </a:lnTo>
                  <a:lnTo>
                    <a:pt x="1564" y="25"/>
                  </a:lnTo>
                  <a:lnTo>
                    <a:pt x="1543" y="32"/>
                  </a:lnTo>
                  <a:lnTo>
                    <a:pt x="1523" y="39"/>
                  </a:lnTo>
                  <a:lnTo>
                    <a:pt x="1505" y="47"/>
                  </a:lnTo>
                  <a:lnTo>
                    <a:pt x="1486" y="56"/>
                  </a:lnTo>
                  <a:lnTo>
                    <a:pt x="1471" y="66"/>
                  </a:lnTo>
                  <a:lnTo>
                    <a:pt x="1455" y="77"/>
                  </a:lnTo>
                  <a:lnTo>
                    <a:pt x="1442" y="88"/>
                  </a:lnTo>
                  <a:lnTo>
                    <a:pt x="1430" y="100"/>
                  </a:lnTo>
                  <a:lnTo>
                    <a:pt x="1417" y="114"/>
                  </a:lnTo>
                  <a:lnTo>
                    <a:pt x="1406" y="128"/>
                  </a:lnTo>
                  <a:lnTo>
                    <a:pt x="1396" y="142"/>
                  </a:lnTo>
                  <a:lnTo>
                    <a:pt x="1386" y="158"/>
                  </a:lnTo>
                  <a:lnTo>
                    <a:pt x="1377" y="173"/>
                  </a:lnTo>
                  <a:lnTo>
                    <a:pt x="1369" y="190"/>
                  </a:lnTo>
                  <a:lnTo>
                    <a:pt x="1362" y="207"/>
                  </a:lnTo>
                  <a:lnTo>
                    <a:pt x="1356" y="225"/>
                  </a:lnTo>
                  <a:lnTo>
                    <a:pt x="1349" y="244"/>
                  </a:lnTo>
                  <a:lnTo>
                    <a:pt x="1344" y="262"/>
                  </a:lnTo>
                  <a:lnTo>
                    <a:pt x="1340" y="282"/>
                  </a:lnTo>
                  <a:lnTo>
                    <a:pt x="1337" y="302"/>
                  </a:lnTo>
                  <a:lnTo>
                    <a:pt x="1334" y="324"/>
                  </a:lnTo>
                  <a:lnTo>
                    <a:pt x="1332" y="345"/>
                  </a:lnTo>
                  <a:lnTo>
                    <a:pt x="1331" y="367"/>
                  </a:lnTo>
                  <a:lnTo>
                    <a:pt x="1330" y="389"/>
                  </a:lnTo>
                  <a:lnTo>
                    <a:pt x="1330" y="815"/>
                  </a:lnTo>
                  <a:lnTo>
                    <a:pt x="1330" y="845"/>
                  </a:lnTo>
                  <a:lnTo>
                    <a:pt x="1329" y="871"/>
                  </a:lnTo>
                  <a:lnTo>
                    <a:pt x="1327" y="895"/>
                  </a:lnTo>
                  <a:lnTo>
                    <a:pt x="1324" y="914"/>
                  </a:lnTo>
                  <a:lnTo>
                    <a:pt x="1321" y="923"/>
                  </a:lnTo>
                  <a:lnTo>
                    <a:pt x="1317" y="933"/>
                  </a:lnTo>
                  <a:lnTo>
                    <a:pt x="1311" y="941"/>
                  </a:lnTo>
                  <a:lnTo>
                    <a:pt x="1306" y="948"/>
                  </a:lnTo>
                  <a:lnTo>
                    <a:pt x="1300" y="955"/>
                  </a:lnTo>
                  <a:lnTo>
                    <a:pt x="1293" y="962"/>
                  </a:lnTo>
                  <a:lnTo>
                    <a:pt x="1285" y="968"/>
                  </a:lnTo>
                  <a:lnTo>
                    <a:pt x="1277" y="973"/>
                  </a:lnTo>
                  <a:lnTo>
                    <a:pt x="1267" y="978"/>
                  </a:lnTo>
                  <a:lnTo>
                    <a:pt x="1257" y="982"/>
                  </a:lnTo>
                  <a:lnTo>
                    <a:pt x="1246" y="985"/>
                  </a:lnTo>
                  <a:lnTo>
                    <a:pt x="1234" y="988"/>
                  </a:lnTo>
                  <a:lnTo>
                    <a:pt x="1222" y="990"/>
                  </a:lnTo>
                  <a:lnTo>
                    <a:pt x="1209" y="991"/>
                  </a:lnTo>
                  <a:lnTo>
                    <a:pt x="1194" y="992"/>
                  </a:lnTo>
                  <a:lnTo>
                    <a:pt x="1180" y="992"/>
                  </a:lnTo>
                  <a:lnTo>
                    <a:pt x="135" y="992"/>
                  </a:lnTo>
                  <a:lnTo>
                    <a:pt x="119" y="993"/>
                  </a:lnTo>
                  <a:lnTo>
                    <a:pt x="103" y="994"/>
                  </a:lnTo>
                  <a:lnTo>
                    <a:pt x="90" y="997"/>
                  </a:lnTo>
                  <a:lnTo>
                    <a:pt x="76" y="1000"/>
                  </a:lnTo>
                  <a:lnTo>
                    <a:pt x="64" y="1005"/>
                  </a:lnTo>
                  <a:lnTo>
                    <a:pt x="53" y="1011"/>
                  </a:lnTo>
                  <a:lnTo>
                    <a:pt x="44" y="1018"/>
                  </a:lnTo>
                  <a:lnTo>
                    <a:pt x="34" y="1025"/>
                  </a:lnTo>
                  <a:lnTo>
                    <a:pt x="26" y="1033"/>
                  </a:lnTo>
                  <a:lnTo>
                    <a:pt x="19" y="1043"/>
                  </a:lnTo>
                  <a:lnTo>
                    <a:pt x="14" y="1054"/>
                  </a:lnTo>
                  <a:lnTo>
                    <a:pt x="9" y="1065"/>
                  </a:lnTo>
                  <a:lnTo>
                    <a:pt x="5" y="1077"/>
                  </a:lnTo>
                  <a:lnTo>
                    <a:pt x="2" y="1091"/>
                  </a:lnTo>
                  <a:lnTo>
                    <a:pt x="0" y="1104"/>
                  </a:lnTo>
                  <a:lnTo>
                    <a:pt x="0" y="1119"/>
                  </a:lnTo>
                  <a:lnTo>
                    <a:pt x="0" y="1134"/>
                  </a:lnTo>
                  <a:lnTo>
                    <a:pt x="2" y="1148"/>
                  </a:lnTo>
                  <a:lnTo>
                    <a:pt x="5" y="1161"/>
                  </a:lnTo>
                  <a:lnTo>
                    <a:pt x="9" y="1174"/>
                  </a:lnTo>
                  <a:lnTo>
                    <a:pt x="13" y="1186"/>
                  </a:lnTo>
                  <a:lnTo>
                    <a:pt x="19" y="1196"/>
                  </a:lnTo>
                  <a:lnTo>
                    <a:pt x="25" y="1205"/>
                  </a:lnTo>
                  <a:lnTo>
                    <a:pt x="33" y="1215"/>
                  </a:lnTo>
                  <a:lnTo>
                    <a:pt x="42" y="1222"/>
                  </a:lnTo>
                  <a:lnTo>
                    <a:pt x="51" y="1228"/>
                  </a:lnTo>
                  <a:lnTo>
                    <a:pt x="62" y="1234"/>
                  </a:lnTo>
                  <a:lnTo>
                    <a:pt x="73" y="1238"/>
                  </a:lnTo>
                  <a:lnTo>
                    <a:pt x="86" y="1242"/>
                  </a:lnTo>
                  <a:lnTo>
                    <a:pt x="99" y="1244"/>
                  </a:lnTo>
                  <a:lnTo>
                    <a:pt x="113" y="1246"/>
                  </a:lnTo>
                  <a:lnTo>
                    <a:pt x="129" y="1246"/>
                  </a:lnTo>
                  <a:lnTo>
                    <a:pt x="1147" y="1246"/>
                  </a:lnTo>
                  <a:lnTo>
                    <a:pt x="1182" y="1246"/>
                  </a:lnTo>
                  <a:lnTo>
                    <a:pt x="1214" y="1245"/>
                  </a:lnTo>
                  <a:lnTo>
                    <a:pt x="1245" y="1243"/>
                  </a:lnTo>
                  <a:lnTo>
                    <a:pt x="1273" y="1241"/>
                  </a:lnTo>
                  <a:lnTo>
                    <a:pt x="1300" y="1238"/>
                  </a:lnTo>
                  <a:lnTo>
                    <a:pt x="1325" y="1235"/>
                  </a:lnTo>
                  <a:lnTo>
                    <a:pt x="1347" y="1230"/>
                  </a:lnTo>
                  <a:lnTo>
                    <a:pt x="1368" y="1226"/>
                  </a:lnTo>
                  <a:lnTo>
                    <a:pt x="1387" y="1220"/>
                  </a:lnTo>
                  <a:lnTo>
                    <a:pt x="1407" y="1212"/>
                  </a:lnTo>
                  <a:lnTo>
                    <a:pt x="1425" y="1204"/>
                  </a:lnTo>
                  <a:lnTo>
                    <a:pt x="1443" y="1195"/>
                  </a:lnTo>
                  <a:lnTo>
                    <a:pt x="1459" y="1184"/>
                  </a:lnTo>
                  <a:lnTo>
                    <a:pt x="1475" y="1172"/>
                  </a:lnTo>
                  <a:lnTo>
                    <a:pt x="1489" y="1160"/>
                  </a:lnTo>
                  <a:lnTo>
                    <a:pt x="1503" y="1146"/>
                  </a:lnTo>
                  <a:lnTo>
                    <a:pt x="1515" y="1133"/>
                  </a:lnTo>
                  <a:lnTo>
                    <a:pt x="1525" y="1119"/>
                  </a:lnTo>
                  <a:lnTo>
                    <a:pt x="1535" y="1104"/>
                  </a:lnTo>
                  <a:lnTo>
                    <a:pt x="1546" y="1089"/>
                  </a:lnTo>
                  <a:lnTo>
                    <a:pt x="1554" y="1073"/>
                  </a:lnTo>
                  <a:lnTo>
                    <a:pt x="1562" y="1057"/>
                  </a:lnTo>
                  <a:lnTo>
                    <a:pt x="1569" y="1039"/>
                  </a:lnTo>
                  <a:lnTo>
                    <a:pt x="1577" y="1022"/>
                  </a:lnTo>
                  <a:lnTo>
                    <a:pt x="1582" y="1003"/>
                  </a:lnTo>
                  <a:lnTo>
                    <a:pt x="1587" y="985"/>
                  </a:lnTo>
                  <a:lnTo>
                    <a:pt x="1591" y="965"/>
                  </a:lnTo>
                  <a:lnTo>
                    <a:pt x="1595" y="945"/>
                  </a:lnTo>
                  <a:lnTo>
                    <a:pt x="1597" y="924"/>
                  </a:lnTo>
                  <a:lnTo>
                    <a:pt x="1599" y="903"/>
                  </a:lnTo>
                  <a:lnTo>
                    <a:pt x="1600" y="881"/>
                  </a:lnTo>
                  <a:lnTo>
                    <a:pt x="1601" y="859"/>
                  </a:lnTo>
                  <a:lnTo>
                    <a:pt x="1601" y="429"/>
                  </a:lnTo>
                  <a:lnTo>
                    <a:pt x="1601" y="396"/>
                  </a:lnTo>
                  <a:lnTo>
                    <a:pt x="1602" y="368"/>
                  </a:lnTo>
                  <a:lnTo>
                    <a:pt x="1603" y="347"/>
                  </a:lnTo>
                  <a:lnTo>
                    <a:pt x="1606" y="333"/>
                  </a:lnTo>
                  <a:lnTo>
                    <a:pt x="1608" y="323"/>
                  </a:lnTo>
                  <a:lnTo>
                    <a:pt x="1612" y="315"/>
                  </a:lnTo>
                  <a:lnTo>
                    <a:pt x="1617" y="305"/>
                  </a:lnTo>
                  <a:lnTo>
                    <a:pt x="1622" y="298"/>
                  </a:lnTo>
                  <a:lnTo>
                    <a:pt x="1628" y="291"/>
                  </a:lnTo>
                  <a:lnTo>
                    <a:pt x="1634" y="285"/>
                  </a:lnTo>
                  <a:lnTo>
                    <a:pt x="1642" y="279"/>
                  </a:lnTo>
                  <a:lnTo>
                    <a:pt x="1651" y="274"/>
                  </a:lnTo>
                  <a:lnTo>
                    <a:pt x="1660" y="269"/>
                  </a:lnTo>
                  <a:lnTo>
                    <a:pt x="1670" y="265"/>
                  </a:lnTo>
                  <a:lnTo>
                    <a:pt x="1681" y="261"/>
                  </a:lnTo>
                  <a:lnTo>
                    <a:pt x="1694" y="259"/>
                  </a:lnTo>
                  <a:lnTo>
                    <a:pt x="1706" y="257"/>
                  </a:lnTo>
                  <a:lnTo>
                    <a:pt x="1720" y="255"/>
                  </a:lnTo>
                  <a:lnTo>
                    <a:pt x="1735" y="254"/>
                  </a:lnTo>
                  <a:lnTo>
                    <a:pt x="1750" y="254"/>
                  </a:lnTo>
                  <a:lnTo>
                    <a:pt x="2604" y="254"/>
                  </a:lnTo>
                  <a:lnTo>
                    <a:pt x="2625" y="253"/>
                  </a:lnTo>
                  <a:lnTo>
                    <a:pt x="2643" y="251"/>
                  </a:lnTo>
                  <a:lnTo>
                    <a:pt x="2659" y="247"/>
                  </a:lnTo>
                  <a:lnTo>
                    <a:pt x="2674" y="242"/>
                  </a:lnTo>
                  <a:lnTo>
                    <a:pt x="2687" y="236"/>
                  </a:lnTo>
                  <a:lnTo>
                    <a:pt x="2698" y="229"/>
                  </a:lnTo>
                  <a:lnTo>
                    <a:pt x="2708" y="221"/>
                  </a:lnTo>
                  <a:lnTo>
                    <a:pt x="2716" y="212"/>
                  </a:lnTo>
                  <a:lnTo>
                    <a:pt x="2723" y="202"/>
                  </a:lnTo>
                  <a:lnTo>
                    <a:pt x="2729" y="193"/>
                  </a:lnTo>
                  <a:lnTo>
                    <a:pt x="2733" y="181"/>
                  </a:lnTo>
                  <a:lnTo>
                    <a:pt x="2737" y="171"/>
                  </a:lnTo>
                  <a:lnTo>
                    <a:pt x="2740" y="160"/>
                  </a:lnTo>
                  <a:lnTo>
                    <a:pt x="2742" y="149"/>
                  </a:lnTo>
                  <a:lnTo>
                    <a:pt x="2743" y="137"/>
                  </a:lnTo>
                  <a:lnTo>
                    <a:pt x="2743" y="126"/>
                  </a:lnTo>
                  <a:lnTo>
                    <a:pt x="2742" y="112"/>
                  </a:lnTo>
                  <a:lnTo>
                    <a:pt x="2741" y="98"/>
                  </a:lnTo>
                  <a:lnTo>
                    <a:pt x="2739" y="86"/>
                  </a:lnTo>
                  <a:lnTo>
                    <a:pt x="2734" y="75"/>
                  </a:lnTo>
                  <a:lnTo>
                    <a:pt x="2730" y="64"/>
                  </a:lnTo>
                  <a:lnTo>
                    <a:pt x="2725" y="54"/>
                  </a:lnTo>
                  <a:lnTo>
                    <a:pt x="2719" y="45"/>
                  </a:lnTo>
                  <a:lnTo>
                    <a:pt x="2711" y="36"/>
                  </a:lnTo>
                  <a:lnTo>
                    <a:pt x="2703" y="29"/>
                  </a:lnTo>
                  <a:lnTo>
                    <a:pt x="2694" y="22"/>
                  </a:lnTo>
                  <a:lnTo>
                    <a:pt x="2684" y="16"/>
                  </a:lnTo>
                  <a:lnTo>
                    <a:pt x="2673" y="11"/>
                  </a:lnTo>
                  <a:lnTo>
                    <a:pt x="2662" y="7"/>
                  </a:lnTo>
                  <a:lnTo>
                    <a:pt x="2648" y="4"/>
                  </a:lnTo>
                  <a:lnTo>
                    <a:pt x="2635" y="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8007350" y="293688"/>
              <a:ext cx="255587" cy="115887"/>
            </a:xfrm>
            <a:custGeom>
              <a:avLst/>
              <a:gdLst>
                <a:gd name="T0" fmla="*/ 1155 w 2744"/>
                <a:gd name="T1" fmla="*/ 501 h 1246"/>
                <a:gd name="T2" fmla="*/ 1102 w 2744"/>
                <a:gd name="T3" fmla="*/ 529 h 1246"/>
                <a:gd name="T4" fmla="*/ 1073 w 2744"/>
                <a:gd name="T5" fmla="*/ 580 h 1246"/>
                <a:gd name="T6" fmla="*/ 1070 w 2744"/>
                <a:gd name="T7" fmla="*/ 651 h 1246"/>
                <a:gd name="T8" fmla="*/ 1092 w 2744"/>
                <a:gd name="T9" fmla="*/ 706 h 1246"/>
                <a:gd name="T10" fmla="*/ 1139 w 2744"/>
                <a:gd name="T11" fmla="*/ 740 h 1246"/>
                <a:gd name="T12" fmla="*/ 2346 w 2744"/>
                <a:gd name="T13" fmla="*/ 750 h 1246"/>
                <a:gd name="T14" fmla="*/ 2456 w 2744"/>
                <a:gd name="T15" fmla="*/ 740 h 1246"/>
                <a:gd name="T16" fmla="*/ 2548 w 2744"/>
                <a:gd name="T17" fmla="*/ 711 h 1246"/>
                <a:gd name="T18" fmla="*/ 2624 w 2744"/>
                <a:gd name="T19" fmla="*/ 662 h 1246"/>
                <a:gd name="T20" fmla="*/ 2681 w 2744"/>
                <a:gd name="T21" fmla="*/ 600 h 1246"/>
                <a:gd name="T22" fmla="*/ 2720 w 2744"/>
                <a:gd name="T23" fmla="*/ 531 h 1246"/>
                <a:gd name="T24" fmla="*/ 2740 w 2744"/>
                <a:gd name="T25" fmla="*/ 457 h 1246"/>
                <a:gd name="T26" fmla="*/ 2744 w 2744"/>
                <a:gd name="T27" fmla="*/ 337 h 1246"/>
                <a:gd name="T28" fmla="*/ 2736 w 2744"/>
                <a:gd name="T29" fmla="*/ 249 h 1246"/>
                <a:gd name="T30" fmla="*/ 2704 w 2744"/>
                <a:gd name="T31" fmla="*/ 169 h 1246"/>
                <a:gd name="T32" fmla="*/ 2648 w 2744"/>
                <a:gd name="T33" fmla="*/ 102 h 1246"/>
                <a:gd name="T34" fmla="*/ 2574 w 2744"/>
                <a:gd name="T35" fmla="*/ 52 h 1246"/>
                <a:gd name="T36" fmla="*/ 2492 w 2744"/>
                <a:gd name="T37" fmla="*/ 19 h 1246"/>
                <a:gd name="T38" fmla="*/ 2400 w 2744"/>
                <a:gd name="T39" fmla="*/ 3 h 1246"/>
                <a:gd name="T40" fmla="*/ 527 w 2744"/>
                <a:gd name="T41" fmla="*/ 1 h 1246"/>
                <a:gd name="T42" fmla="*/ 366 w 2744"/>
                <a:gd name="T43" fmla="*/ 20 h 1246"/>
                <a:gd name="T44" fmla="*/ 237 w 2744"/>
                <a:gd name="T45" fmla="*/ 70 h 1246"/>
                <a:gd name="T46" fmla="*/ 138 w 2744"/>
                <a:gd name="T47" fmla="*/ 147 h 1246"/>
                <a:gd name="T48" fmla="*/ 68 w 2744"/>
                <a:gd name="T49" fmla="*/ 246 h 1246"/>
                <a:gd name="T50" fmla="*/ 22 w 2744"/>
                <a:gd name="T51" fmla="*/ 360 h 1246"/>
                <a:gd name="T52" fmla="*/ 1 w 2744"/>
                <a:gd name="T53" fmla="*/ 487 h 1246"/>
                <a:gd name="T54" fmla="*/ 0 w 2744"/>
                <a:gd name="T55" fmla="*/ 618 h 1246"/>
                <a:gd name="T56" fmla="*/ 1 w 2744"/>
                <a:gd name="T57" fmla="*/ 755 h 1246"/>
                <a:gd name="T58" fmla="*/ 24 w 2744"/>
                <a:gd name="T59" fmla="*/ 911 h 1246"/>
                <a:gd name="T60" fmla="*/ 79 w 2744"/>
                <a:gd name="T61" fmla="*/ 1040 h 1246"/>
                <a:gd name="T62" fmla="*/ 167 w 2744"/>
                <a:gd name="T63" fmla="*/ 1141 h 1246"/>
                <a:gd name="T64" fmla="*/ 258 w 2744"/>
                <a:gd name="T65" fmla="*/ 1197 h 1246"/>
                <a:gd name="T66" fmla="*/ 378 w 2744"/>
                <a:gd name="T67" fmla="*/ 1232 h 1246"/>
                <a:gd name="T68" fmla="*/ 528 w 2744"/>
                <a:gd name="T69" fmla="*/ 1246 h 1246"/>
                <a:gd name="T70" fmla="*/ 2645 w 2744"/>
                <a:gd name="T71" fmla="*/ 1240 h 1246"/>
                <a:gd name="T72" fmla="*/ 2712 w 2744"/>
                <a:gd name="T73" fmla="*/ 1204 h 1246"/>
                <a:gd name="T74" fmla="*/ 2739 w 2744"/>
                <a:gd name="T75" fmla="*/ 1152 h 1246"/>
                <a:gd name="T76" fmla="*/ 2741 w 2744"/>
                <a:gd name="T77" fmla="*/ 1092 h 1246"/>
                <a:gd name="T78" fmla="*/ 2718 w 2744"/>
                <a:gd name="T79" fmla="*/ 1036 h 1246"/>
                <a:gd name="T80" fmla="*/ 2662 w 2744"/>
                <a:gd name="T81" fmla="*/ 1001 h 1246"/>
                <a:gd name="T82" fmla="*/ 557 w 2744"/>
                <a:gd name="T83" fmla="*/ 992 h 1246"/>
                <a:gd name="T84" fmla="*/ 476 w 2744"/>
                <a:gd name="T85" fmla="*/ 986 h 1246"/>
                <a:gd name="T86" fmla="*/ 408 w 2744"/>
                <a:gd name="T87" fmla="*/ 966 h 1246"/>
                <a:gd name="T88" fmla="*/ 355 w 2744"/>
                <a:gd name="T89" fmla="*/ 933 h 1246"/>
                <a:gd name="T90" fmla="*/ 316 w 2744"/>
                <a:gd name="T91" fmla="*/ 886 h 1246"/>
                <a:gd name="T92" fmla="*/ 290 w 2744"/>
                <a:gd name="T93" fmla="*/ 826 h 1246"/>
                <a:gd name="T94" fmla="*/ 278 w 2744"/>
                <a:gd name="T95" fmla="*/ 751 h 1246"/>
                <a:gd name="T96" fmla="*/ 279 w 2744"/>
                <a:gd name="T97" fmla="*/ 479 h 1246"/>
                <a:gd name="T98" fmla="*/ 297 w 2744"/>
                <a:gd name="T99" fmla="*/ 401 h 1246"/>
                <a:gd name="T100" fmla="*/ 332 w 2744"/>
                <a:gd name="T101" fmla="*/ 339 h 1246"/>
                <a:gd name="T102" fmla="*/ 381 w 2744"/>
                <a:gd name="T103" fmla="*/ 296 h 1246"/>
                <a:gd name="T104" fmla="*/ 436 w 2744"/>
                <a:gd name="T105" fmla="*/ 273 h 1246"/>
                <a:gd name="T106" fmla="*/ 557 w 2744"/>
                <a:gd name="T107" fmla="*/ 255 h 1246"/>
                <a:gd name="T108" fmla="*/ 2423 w 2744"/>
                <a:gd name="T109" fmla="*/ 256 h 1246"/>
                <a:gd name="T110" fmla="*/ 2453 w 2744"/>
                <a:gd name="T111" fmla="*/ 271 h 1246"/>
                <a:gd name="T112" fmla="*/ 2469 w 2744"/>
                <a:gd name="T113" fmla="*/ 299 h 1246"/>
                <a:gd name="T114" fmla="*/ 2473 w 2744"/>
                <a:gd name="T115" fmla="*/ 376 h 1246"/>
                <a:gd name="T116" fmla="*/ 2469 w 2744"/>
                <a:gd name="T117" fmla="*/ 455 h 1246"/>
                <a:gd name="T118" fmla="*/ 2451 w 2744"/>
                <a:gd name="T119" fmla="*/ 479 h 1246"/>
                <a:gd name="T120" fmla="*/ 2410 w 2744"/>
                <a:gd name="T121" fmla="*/ 495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44" h="1246">
                  <a:moveTo>
                    <a:pt x="2398" y="496"/>
                  </a:moveTo>
                  <a:lnTo>
                    <a:pt x="1199" y="496"/>
                  </a:lnTo>
                  <a:lnTo>
                    <a:pt x="1184" y="497"/>
                  </a:lnTo>
                  <a:lnTo>
                    <a:pt x="1169" y="498"/>
                  </a:lnTo>
                  <a:lnTo>
                    <a:pt x="1155" y="501"/>
                  </a:lnTo>
                  <a:lnTo>
                    <a:pt x="1143" y="504"/>
                  </a:lnTo>
                  <a:lnTo>
                    <a:pt x="1131" y="509"/>
                  </a:lnTo>
                  <a:lnTo>
                    <a:pt x="1120" y="515"/>
                  </a:lnTo>
                  <a:lnTo>
                    <a:pt x="1111" y="522"/>
                  </a:lnTo>
                  <a:lnTo>
                    <a:pt x="1102" y="529"/>
                  </a:lnTo>
                  <a:lnTo>
                    <a:pt x="1093" y="537"/>
                  </a:lnTo>
                  <a:lnTo>
                    <a:pt x="1087" y="546"/>
                  </a:lnTo>
                  <a:lnTo>
                    <a:pt x="1081" y="558"/>
                  </a:lnTo>
                  <a:lnTo>
                    <a:pt x="1076" y="569"/>
                  </a:lnTo>
                  <a:lnTo>
                    <a:pt x="1073" y="580"/>
                  </a:lnTo>
                  <a:lnTo>
                    <a:pt x="1070" y="593"/>
                  </a:lnTo>
                  <a:lnTo>
                    <a:pt x="1068" y="608"/>
                  </a:lnTo>
                  <a:lnTo>
                    <a:pt x="1068" y="622"/>
                  </a:lnTo>
                  <a:lnTo>
                    <a:pt x="1068" y="636"/>
                  </a:lnTo>
                  <a:lnTo>
                    <a:pt x="1070" y="651"/>
                  </a:lnTo>
                  <a:lnTo>
                    <a:pt x="1072" y="663"/>
                  </a:lnTo>
                  <a:lnTo>
                    <a:pt x="1076" y="675"/>
                  </a:lnTo>
                  <a:lnTo>
                    <a:pt x="1080" y="687"/>
                  </a:lnTo>
                  <a:lnTo>
                    <a:pt x="1085" y="697"/>
                  </a:lnTo>
                  <a:lnTo>
                    <a:pt x="1092" y="706"/>
                  </a:lnTo>
                  <a:lnTo>
                    <a:pt x="1100" y="714"/>
                  </a:lnTo>
                  <a:lnTo>
                    <a:pt x="1108" y="723"/>
                  </a:lnTo>
                  <a:lnTo>
                    <a:pt x="1117" y="729"/>
                  </a:lnTo>
                  <a:lnTo>
                    <a:pt x="1127" y="735"/>
                  </a:lnTo>
                  <a:lnTo>
                    <a:pt x="1139" y="740"/>
                  </a:lnTo>
                  <a:lnTo>
                    <a:pt x="1151" y="744"/>
                  </a:lnTo>
                  <a:lnTo>
                    <a:pt x="1164" y="747"/>
                  </a:lnTo>
                  <a:lnTo>
                    <a:pt x="1178" y="749"/>
                  </a:lnTo>
                  <a:lnTo>
                    <a:pt x="1193" y="750"/>
                  </a:lnTo>
                  <a:lnTo>
                    <a:pt x="2346" y="750"/>
                  </a:lnTo>
                  <a:lnTo>
                    <a:pt x="2369" y="750"/>
                  </a:lnTo>
                  <a:lnTo>
                    <a:pt x="2391" y="748"/>
                  </a:lnTo>
                  <a:lnTo>
                    <a:pt x="2414" y="747"/>
                  </a:lnTo>
                  <a:lnTo>
                    <a:pt x="2435" y="744"/>
                  </a:lnTo>
                  <a:lnTo>
                    <a:pt x="2456" y="740"/>
                  </a:lnTo>
                  <a:lnTo>
                    <a:pt x="2475" y="736"/>
                  </a:lnTo>
                  <a:lnTo>
                    <a:pt x="2495" y="731"/>
                  </a:lnTo>
                  <a:lnTo>
                    <a:pt x="2513" y="726"/>
                  </a:lnTo>
                  <a:lnTo>
                    <a:pt x="2531" y="718"/>
                  </a:lnTo>
                  <a:lnTo>
                    <a:pt x="2548" y="711"/>
                  </a:lnTo>
                  <a:lnTo>
                    <a:pt x="2565" y="703"/>
                  </a:lnTo>
                  <a:lnTo>
                    <a:pt x="2580" y="694"/>
                  </a:lnTo>
                  <a:lnTo>
                    <a:pt x="2596" y="684"/>
                  </a:lnTo>
                  <a:lnTo>
                    <a:pt x="2610" y="673"/>
                  </a:lnTo>
                  <a:lnTo>
                    <a:pt x="2624" y="662"/>
                  </a:lnTo>
                  <a:lnTo>
                    <a:pt x="2637" y="650"/>
                  </a:lnTo>
                  <a:lnTo>
                    <a:pt x="2649" y="637"/>
                  </a:lnTo>
                  <a:lnTo>
                    <a:pt x="2660" y="625"/>
                  </a:lnTo>
                  <a:lnTo>
                    <a:pt x="2671" y="612"/>
                  </a:lnTo>
                  <a:lnTo>
                    <a:pt x="2681" y="600"/>
                  </a:lnTo>
                  <a:lnTo>
                    <a:pt x="2690" y="586"/>
                  </a:lnTo>
                  <a:lnTo>
                    <a:pt x="2698" y="572"/>
                  </a:lnTo>
                  <a:lnTo>
                    <a:pt x="2707" y="559"/>
                  </a:lnTo>
                  <a:lnTo>
                    <a:pt x="2714" y="544"/>
                  </a:lnTo>
                  <a:lnTo>
                    <a:pt x="2720" y="531"/>
                  </a:lnTo>
                  <a:lnTo>
                    <a:pt x="2725" y="517"/>
                  </a:lnTo>
                  <a:lnTo>
                    <a:pt x="2730" y="502"/>
                  </a:lnTo>
                  <a:lnTo>
                    <a:pt x="2734" y="487"/>
                  </a:lnTo>
                  <a:lnTo>
                    <a:pt x="2737" y="472"/>
                  </a:lnTo>
                  <a:lnTo>
                    <a:pt x="2740" y="457"/>
                  </a:lnTo>
                  <a:lnTo>
                    <a:pt x="2742" y="442"/>
                  </a:lnTo>
                  <a:lnTo>
                    <a:pt x="2744" y="426"/>
                  </a:lnTo>
                  <a:lnTo>
                    <a:pt x="2744" y="410"/>
                  </a:lnTo>
                  <a:lnTo>
                    <a:pt x="2744" y="374"/>
                  </a:lnTo>
                  <a:lnTo>
                    <a:pt x="2744" y="337"/>
                  </a:lnTo>
                  <a:lnTo>
                    <a:pt x="2744" y="321"/>
                  </a:lnTo>
                  <a:lnTo>
                    <a:pt x="2742" y="302"/>
                  </a:lnTo>
                  <a:lnTo>
                    <a:pt x="2741" y="284"/>
                  </a:lnTo>
                  <a:lnTo>
                    <a:pt x="2739" y="266"/>
                  </a:lnTo>
                  <a:lnTo>
                    <a:pt x="2736" y="249"/>
                  </a:lnTo>
                  <a:lnTo>
                    <a:pt x="2731" y="232"/>
                  </a:lnTo>
                  <a:lnTo>
                    <a:pt x="2726" y="215"/>
                  </a:lnTo>
                  <a:lnTo>
                    <a:pt x="2720" y="200"/>
                  </a:lnTo>
                  <a:lnTo>
                    <a:pt x="2713" y="184"/>
                  </a:lnTo>
                  <a:lnTo>
                    <a:pt x="2704" y="169"/>
                  </a:lnTo>
                  <a:lnTo>
                    <a:pt x="2695" y="155"/>
                  </a:lnTo>
                  <a:lnTo>
                    <a:pt x="2685" y="140"/>
                  </a:lnTo>
                  <a:lnTo>
                    <a:pt x="2674" y="127"/>
                  </a:lnTo>
                  <a:lnTo>
                    <a:pt x="2661" y="115"/>
                  </a:lnTo>
                  <a:lnTo>
                    <a:pt x="2648" y="102"/>
                  </a:lnTo>
                  <a:lnTo>
                    <a:pt x="2634" y="90"/>
                  </a:lnTo>
                  <a:lnTo>
                    <a:pt x="2618" y="79"/>
                  </a:lnTo>
                  <a:lnTo>
                    <a:pt x="2604" y="70"/>
                  </a:lnTo>
                  <a:lnTo>
                    <a:pt x="2589" y="60"/>
                  </a:lnTo>
                  <a:lnTo>
                    <a:pt x="2574" y="52"/>
                  </a:lnTo>
                  <a:lnTo>
                    <a:pt x="2559" y="45"/>
                  </a:lnTo>
                  <a:lnTo>
                    <a:pt x="2542" y="38"/>
                  </a:lnTo>
                  <a:lnTo>
                    <a:pt x="2526" y="31"/>
                  </a:lnTo>
                  <a:lnTo>
                    <a:pt x="2509" y="26"/>
                  </a:lnTo>
                  <a:lnTo>
                    <a:pt x="2492" y="19"/>
                  </a:lnTo>
                  <a:lnTo>
                    <a:pt x="2474" y="15"/>
                  </a:lnTo>
                  <a:lnTo>
                    <a:pt x="2457" y="11"/>
                  </a:lnTo>
                  <a:lnTo>
                    <a:pt x="2438" y="8"/>
                  </a:lnTo>
                  <a:lnTo>
                    <a:pt x="2420" y="5"/>
                  </a:lnTo>
                  <a:lnTo>
                    <a:pt x="2400" y="3"/>
                  </a:lnTo>
                  <a:lnTo>
                    <a:pt x="2381" y="1"/>
                  </a:lnTo>
                  <a:lnTo>
                    <a:pt x="2361" y="0"/>
                  </a:lnTo>
                  <a:lnTo>
                    <a:pt x="2341" y="0"/>
                  </a:lnTo>
                  <a:lnTo>
                    <a:pt x="562" y="0"/>
                  </a:lnTo>
                  <a:lnTo>
                    <a:pt x="527" y="1"/>
                  </a:lnTo>
                  <a:lnTo>
                    <a:pt x="492" y="2"/>
                  </a:lnTo>
                  <a:lnTo>
                    <a:pt x="459" y="5"/>
                  </a:lnTo>
                  <a:lnTo>
                    <a:pt x="427" y="9"/>
                  </a:lnTo>
                  <a:lnTo>
                    <a:pt x="396" y="14"/>
                  </a:lnTo>
                  <a:lnTo>
                    <a:pt x="366" y="20"/>
                  </a:lnTo>
                  <a:lnTo>
                    <a:pt x="337" y="28"/>
                  </a:lnTo>
                  <a:lnTo>
                    <a:pt x="311" y="37"/>
                  </a:lnTo>
                  <a:lnTo>
                    <a:pt x="284" y="46"/>
                  </a:lnTo>
                  <a:lnTo>
                    <a:pt x="259" y="57"/>
                  </a:lnTo>
                  <a:lnTo>
                    <a:pt x="237" y="70"/>
                  </a:lnTo>
                  <a:lnTo>
                    <a:pt x="214" y="82"/>
                  </a:lnTo>
                  <a:lnTo>
                    <a:pt x="193" y="96"/>
                  </a:lnTo>
                  <a:lnTo>
                    <a:pt x="174" y="112"/>
                  </a:lnTo>
                  <a:lnTo>
                    <a:pt x="155" y="128"/>
                  </a:lnTo>
                  <a:lnTo>
                    <a:pt x="138" y="147"/>
                  </a:lnTo>
                  <a:lnTo>
                    <a:pt x="123" y="165"/>
                  </a:lnTo>
                  <a:lnTo>
                    <a:pt x="107" y="184"/>
                  </a:lnTo>
                  <a:lnTo>
                    <a:pt x="93" y="204"/>
                  </a:lnTo>
                  <a:lnTo>
                    <a:pt x="79" y="224"/>
                  </a:lnTo>
                  <a:lnTo>
                    <a:pt x="68" y="246"/>
                  </a:lnTo>
                  <a:lnTo>
                    <a:pt x="57" y="268"/>
                  </a:lnTo>
                  <a:lnTo>
                    <a:pt x="47" y="289"/>
                  </a:lnTo>
                  <a:lnTo>
                    <a:pt x="37" y="313"/>
                  </a:lnTo>
                  <a:lnTo>
                    <a:pt x="29" y="335"/>
                  </a:lnTo>
                  <a:lnTo>
                    <a:pt x="22" y="360"/>
                  </a:lnTo>
                  <a:lnTo>
                    <a:pt x="16" y="383"/>
                  </a:lnTo>
                  <a:lnTo>
                    <a:pt x="11" y="409"/>
                  </a:lnTo>
                  <a:lnTo>
                    <a:pt x="6" y="434"/>
                  </a:lnTo>
                  <a:lnTo>
                    <a:pt x="3" y="460"/>
                  </a:lnTo>
                  <a:lnTo>
                    <a:pt x="1" y="487"/>
                  </a:lnTo>
                  <a:lnTo>
                    <a:pt x="0" y="513"/>
                  </a:lnTo>
                  <a:lnTo>
                    <a:pt x="0" y="523"/>
                  </a:lnTo>
                  <a:lnTo>
                    <a:pt x="0" y="546"/>
                  </a:lnTo>
                  <a:lnTo>
                    <a:pt x="0" y="579"/>
                  </a:lnTo>
                  <a:lnTo>
                    <a:pt x="0" y="618"/>
                  </a:lnTo>
                  <a:lnTo>
                    <a:pt x="0" y="656"/>
                  </a:lnTo>
                  <a:lnTo>
                    <a:pt x="0" y="689"/>
                  </a:lnTo>
                  <a:lnTo>
                    <a:pt x="0" y="712"/>
                  </a:lnTo>
                  <a:lnTo>
                    <a:pt x="0" y="722"/>
                  </a:lnTo>
                  <a:lnTo>
                    <a:pt x="1" y="755"/>
                  </a:lnTo>
                  <a:lnTo>
                    <a:pt x="2" y="789"/>
                  </a:lnTo>
                  <a:lnTo>
                    <a:pt x="6" y="821"/>
                  </a:lnTo>
                  <a:lnTo>
                    <a:pt x="11" y="853"/>
                  </a:lnTo>
                  <a:lnTo>
                    <a:pt x="17" y="882"/>
                  </a:lnTo>
                  <a:lnTo>
                    <a:pt x="24" y="911"/>
                  </a:lnTo>
                  <a:lnTo>
                    <a:pt x="32" y="939"/>
                  </a:lnTo>
                  <a:lnTo>
                    <a:pt x="42" y="966"/>
                  </a:lnTo>
                  <a:lnTo>
                    <a:pt x="53" y="992"/>
                  </a:lnTo>
                  <a:lnTo>
                    <a:pt x="65" y="1017"/>
                  </a:lnTo>
                  <a:lnTo>
                    <a:pt x="79" y="1040"/>
                  </a:lnTo>
                  <a:lnTo>
                    <a:pt x="94" y="1063"/>
                  </a:lnTo>
                  <a:lnTo>
                    <a:pt x="110" y="1083"/>
                  </a:lnTo>
                  <a:lnTo>
                    <a:pt x="128" y="1104"/>
                  </a:lnTo>
                  <a:lnTo>
                    <a:pt x="147" y="1123"/>
                  </a:lnTo>
                  <a:lnTo>
                    <a:pt x="167" y="1141"/>
                  </a:lnTo>
                  <a:lnTo>
                    <a:pt x="183" y="1154"/>
                  </a:lnTo>
                  <a:lnTo>
                    <a:pt x="201" y="1166"/>
                  </a:lnTo>
                  <a:lnTo>
                    <a:pt x="218" y="1178"/>
                  </a:lnTo>
                  <a:lnTo>
                    <a:pt x="238" y="1188"/>
                  </a:lnTo>
                  <a:lnTo>
                    <a:pt x="258" y="1197"/>
                  </a:lnTo>
                  <a:lnTo>
                    <a:pt x="281" y="1205"/>
                  </a:lnTo>
                  <a:lnTo>
                    <a:pt x="303" y="1213"/>
                  </a:lnTo>
                  <a:lnTo>
                    <a:pt x="327" y="1221"/>
                  </a:lnTo>
                  <a:lnTo>
                    <a:pt x="353" y="1227"/>
                  </a:lnTo>
                  <a:lnTo>
                    <a:pt x="378" y="1232"/>
                  </a:lnTo>
                  <a:lnTo>
                    <a:pt x="406" y="1236"/>
                  </a:lnTo>
                  <a:lnTo>
                    <a:pt x="435" y="1240"/>
                  </a:lnTo>
                  <a:lnTo>
                    <a:pt x="465" y="1243"/>
                  </a:lnTo>
                  <a:lnTo>
                    <a:pt x="497" y="1245"/>
                  </a:lnTo>
                  <a:lnTo>
                    <a:pt x="528" y="1246"/>
                  </a:lnTo>
                  <a:lnTo>
                    <a:pt x="562" y="1246"/>
                  </a:lnTo>
                  <a:lnTo>
                    <a:pt x="2579" y="1246"/>
                  </a:lnTo>
                  <a:lnTo>
                    <a:pt x="2604" y="1245"/>
                  </a:lnTo>
                  <a:lnTo>
                    <a:pt x="2625" y="1243"/>
                  </a:lnTo>
                  <a:lnTo>
                    <a:pt x="2645" y="1240"/>
                  </a:lnTo>
                  <a:lnTo>
                    <a:pt x="2662" y="1235"/>
                  </a:lnTo>
                  <a:lnTo>
                    <a:pt x="2678" y="1229"/>
                  </a:lnTo>
                  <a:lnTo>
                    <a:pt x="2691" y="1222"/>
                  </a:lnTo>
                  <a:lnTo>
                    <a:pt x="2702" y="1213"/>
                  </a:lnTo>
                  <a:lnTo>
                    <a:pt x="2712" y="1204"/>
                  </a:lnTo>
                  <a:lnTo>
                    <a:pt x="2720" y="1195"/>
                  </a:lnTo>
                  <a:lnTo>
                    <a:pt x="2727" y="1185"/>
                  </a:lnTo>
                  <a:lnTo>
                    <a:pt x="2732" y="1175"/>
                  </a:lnTo>
                  <a:lnTo>
                    <a:pt x="2736" y="1163"/>
                  </a:lnTo>
                  <a:lnTo>
                    <a:pt x="2739" y="1152"/>
                  </a:lnTo>
                  <a:lnTo>
                    <a:pt x="2741" y="1141"/>
                  </a:lnTo>
                  <a:lnTo>
                    <a:pt x="2742" y="1129"/>
                  </a:lnTo>
                  <a:lnTo>
                    <a:pt x="2744" y="1119"/>
                  </a:lnTo>
                  <a:lnTo>
                    <a:pt x="2742" y="1105"/>
                  </a:lnTo>
                  <a:lnTo>
                    <a:pt x="2741" y="1092"/>
                  </a:lnTo>
                  <a:lnTo>
                    <a:pt x="2738" y="1079"/>
                  </a:lnTo>
                  <a:lnTo>
                    <a:pt x="2734" y="1067"/>
                  </a:lnTo>
                  <a:lnTo>
                    <a:pt x="2730" y="1056"/>
                  </a:lnTo>
                  <a:lnTo>
                    <a:pt x="2724" y="1045"/>
                  </a:lnTo>
                  <a:lnTo>
                    <a:pt x="2718" y="1036"/>
                  </a:lnTo>
                  <a:lnTo>
                    <a:pt x="2710" y="1028"/>
                  </a:lnTo>
                  <a:lnTo>
                    <a:pt x="2700" y="1020"/>
                  </a:lnTo>
                  <a:lnTo>
                    <a:pt x="2689" y="1013"/>
                  </a:lnTo>
                  <a:lnTo>
                    <a:pt x="2676" y="1006"/>
                  </a:lnTo>
                  <a:lnTo>
                    <a:pt x="2662" y="1001"/>
                  </a:lnTo>
                  <a:lnTo>
                    <a:pt x="2648" y="997"/>
                  </a:lnTo>
                  <a:lnTo>
                    <a:pt x="2632" y="994"/>
                  </a:lnTo>
                  <a:lnTo>
                    <a:pt x="2614" y="993"/>
                  </a:lnTo>
                  <a:lnTo>
                    <a:pt x="2596" y="992"/>
                  </a:lnTo>
                  <a:lnTo>
                    <a:pt x="557" y="992"/>
                  </a:lnTo>
                  <a:lnTo>
                    <a:pt x="540" y="992"/>
                  </a:lnTo>
                  <a:lnTo>
                    <a:pt x="522" y="991"/>
                  </a:lnTo>
                  <a:lnTo>
                    <a:pt x="507" y="990"/>
                  </a:lnTo>
                  <a:lnTo>
                    <a:pt x="490" y="988"/>
                  </a:lnTo>
                  <a:lnTo>
                    <a:pt x="476" y="986"/>
                  </a:lnTo>
                  <a:lnTo>
                    <a:pt x="461" y="983"/>
                  </a:lnTo>
                  <a:lnTo>
                    <a:pt x="447" y="980"/>
                  </a:lnTo>
                  <a:lnTo>
                    <a:pt x="434" y="976"/>
                  </a:lnTo>
                  <a:lnTo>
                    <a:pt x="420" y="971"/>
                  </a:lnTo>
                  <a:lnTo>
                    <a:pt x="408" y="966"/>
                  </a:lnTo>
                  <a:lnTo>
                    <a:pt x="397" y="960"/>
                  </a:lnTo>
                  <a:lnTo>
                    <a:pt x="386" y="954"/>
                  </a:lnTo>
                  <a:lnTo>
                    <a:pt x="374" y="948"/>
                  </a:lnTo>
                  <a:lnTo>
                    <a:pt x="365" y="941"/>
                  </a:lnTo>
                  <a:lnTo>
                    <a:pt x="355" y="933"/>
                  </a:lnTo>
                  <a:lnTo>
                    <a:pt x="345" y="924"/>
                  </a:lnTo>
                  <a:lnTo>
                    <a:pt x="337" y="915"/>
                  </a:lnTo>
                  <a:lnTo>
                    <a:pt x="330" y="906"/>
                  </a:lnTo>
                  <a:lnTo>
                    <a:pt x="322" y="897"/>
                  </a:lnTo>
                  <a:lnTo>
                    <a:pt x="316" y="886"/>
                  </a:lnTo>
                  <a:lnTo>
                    <a:pt x="310" y="875"/>
                  </a:lnTo>
                  <a:lnTo>
                    <a:pt x="303" y="864"/>
                  </a:lnTo>
                  <a:lnTo>
                    <a:pt x="298" y="852"/>
                  </a:lnTo>
                  <a:lnTo>
                    <a:pt x="294" y="838"/>
                  </a:lnTo>
                  <a:lnTo>
                    <a:pt x="290" y="826"/>
                  </a:lnTo>
                  <a:lnTo>
                    <a:pt x="286" y="812"/>
                  </a:lnTo>
                  <a:lnTo>
                    <a:pt x="283" y="797"/>
                  </a:lnTo>
                  <a:lnTo>
                    <a:pt x="281" y="783"/>
                  </a:lnTo>
                  <a:lnTo>
                    <a:pt x="279" y="768"/>
                  </a:lnTo>
                  <a:lnTo>
                    <a:pt x="278" y="751"/>
                  </a:lnTo>
                  <a:lnTo>
                    <a:pt x="277" y="735"/>
                  </a:lnTo>
                  <a:lnTo>
                    <a:pt x="277" y="718"/>
                  </a:lnTo>
                  <a:lnTo>
                    <a:pt x="277" y="515"/>
                  </a:lnTo>
                  <a:lnTo>
                    <a:pt x="278" y="496"/>
                  </a:lnTo>
                  <a:lnTo>
                    <a:pt x="279" y="479"/>
                  </a:lnTo>
                  <a:lnTo>
                    <a:pt x="281" y="462"/>
                  </a:lnTo>
                  <a:lnTo>
                    <a:pt x="284" y="446"/>
                  </a:lnTo>
                  <a:lnTo>
                    <a:pt x="288" y="430"/>
                  </a:lnTo>
                  <a:lnTo>
                    <a:pt x="292" y="415"/>
                  </a:lnTo>
                  <a:lnTo>
                    <a:pt x="297" y="401"/>
                  </a:lnTo>
                  <a:lnTo>
                    <a:pt x="302" y="387"/>
                  </a:lnTo>
                  <a:lnTo>
                    <a:pt x="308" y="374"/>
                  </a:lnTo>
                  <a:lnTo>
                    <a:pt x="316" y="362"/>
                  </a:lnTo>
                  <a:lnTo>
                    <a:pt x="324" y="351"/>
                  </a:lnTo>
                  <a:lnTo>
                    <a:pt x="332" y="339"/>
                  </a:lnTo>
                  <a:lnTo>
                    <a:pt x="341" y="329"/>
                  </a:lnTo>
                  <a:lnTo>
                    <a:pt x="351" y="320"/>
                  </a:lnTo>
                  <a:lnTo>
                    <a:pt x="362" y="311"/>
                  </a:lnTo>
                  <a:lnTo>
                    <a:pt x="372" y="302"/>
                  </a:lnTo>
                  <a:lnTo>
                    <a:pt x="381" y="296"/>
                  </a:lnTo>
                  <a:lnTo>
                    <a:pt x="391" y="291"/>
                  </a:lnTo>
                  <a:lnTo>
                    <a:pt x="401" y="286"/>
                  </a:lnTo>
                  <a:lnTo>
                    <a:pt x="412" y="281"/>
                  </a:lnTo>
                  <a:lnTo>
                    <a:pt x="424" y="277"/>
                  </a:lnTo>
                  <a:lnTo>
                    <a:pt x="436" y="273"/>
                  </a:lnTo>
                  <a:lnTo>
                    <a:pt x="449" y="270"/>
                  </a:lnTo>
                  <a:lnTo>
                    <a:pt x="463" y="266"/>
                  </a:lnTo>
                  <a:lnTo>
                    <a:pt x="491" y="260"/>
                  </a:lnTo>
                  <a:lnTo>
                    <a:pt x="523" y="257"/>
                  </a:lnTo>
                  <a:lnTo>
                    <a:pt x="557" y="255"/>
                  </a:lnTo>
                  <a:lnTo>
                    <a:pt x="594" y="254"/>
                  </a:lnTo>
                  <a:lnTo>
                    <a:pt x="2399" y="254"/>
                  </a:lnTo>
                  <a:lnTo>
                    <a:pt x="2408" y="254"/>
                  </a:lnTo>
                  <a:lnTo>
                    <a:pt x="2416" y="255"/>
                  </a:lnTo>
                  <a:lnTo>
                    <a:pt x="2423" y="256"/>
                  </a:lnTo>
                  <a:lnTo>
                    <a:pt x="2430" y="258"/>
                  </a:lnTo>
                  <a:lnTo>
                    <a:pt x="2436" y="260"/>
                  </a:lnTo>
                  <a:lnTo>
                    <a:pt x="2442" y="263"/>
                  </a:lnTo>
                  <a:lnTo>
                    <a:pt x="2448" y="266"/>
                  </a:lnTo>
                  <a:lnTo>
                    <a:pt x="2453" y="271"/>
                  </a:lnTo>
                  <a:lnTo>
                    <a:pt x="2457" y="276"/>
                  </a:lnTo>
                  <a:lnTo>
                    <a:pt x="2461" y="281"/>
                  </a:lnTo>
                  <a:lnTo>
                    <a:pt x="2464" y="286"/>
                  </a:lnTo>
                  <a:lnTo>
                    <a:pt x="2467" y="293"/>
                  </a:lnTo>
                  <a:lnTo>
                    <a:pt x="2469" y="299"/>
                  </a:lnTo>
                  <a:lnTo>
                    <a:pt x="2471" y="307"/>
                  </a:lnTo>
                  <a:lnTo>
                    <a:pt x="2472" y="316"/>
                  </a:lnTo>
                  <a:lnTo>
                    <a:pt x="2473" y="324"/>
                  </a:lnTo>
                  <a:lnTo>
                    <a:pt x="2473" y="340"/>
                  </a:lnTo>
                  <a:lnTo>
                    <a:pt x="2473" y="376"/>
                  </a:lnTo>
                  <a:lnTo>
                    <a:pt x="2473" y="412"/>
                  </a:lnTo>
                  <a:lnTo>
                    <a:pt x="2473" y="428"/>
                  </a:lnTo>
                  <a:lnTo>
                    <a:pt x="2472" y="440"/>
                  </a:lnTo>
                  <a:lnTo>
                    <a:pt x="2471" y="450"/>
                  </a:lnTo>
                  <a:lnTo>
                    <a:pt x="2469" y="455"/>
                  </a:lnTo>
                  <a:lnTo>
                    <a:pt x="2467" y="460"/>
                  </a:lnTo>
                  <a:lnTo>
                    <a:pt x="2464" y="465"/>
                  </a:lnTo>
                  <a:lnTo>
                    <a:pt x="2460" y="470"/>
                  </a:lnTo>
                  <a:lnTo>
                    <a:pt x="2456" y="475"/>
                  </a:lnTo>
                  <a:lnTo>
                    <a:pt x="2451" y="479"/>
                  </a:lnTo>
                  <a:lnTo>
                    <a:pt x="2445" y="483"/>
                  </a:lnTo>
                  <a:lnTo>
                    <a:pt x="2437" y="487"/>
                  </a:lnTo>
                  <a:lnTo>
                    <a:pt x="2429" y="490"/>
                  </a:lnTo>
                  <a:lnTo>
                    <a:pt x="2420" y="493"/>
                  </a:lnTo>
                  <a:lnTo>
                    <a:pt x="2410" y="495"/>
                  </a:lnTo>
                  <a:lnTo>
                    <a:pt x="2398" y="4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8285163" y="293688"/>
              <a:ext cx="255587" cy="115887"/>
            </a:xfrm>
            <a:custGeom>
              <a:avLst/>
              <a:gdLst>
                <a:gd name="T0" fmla="*/ 522 w 2742"/>
                <a:gd name="T1" fmla="*/ 991 h 1246"/>
                <a:gd name="T2" fmla="*/ 460 w 2742"/>
                <a:gd name="T3" fmla="*/ 983 h 1246"/>
                <a:gd name="T4" fmla="*/ 408 w 2742"/>
                <a:gd name="T5" fmla="*/ 966 h 1246"/>
                <a:gd name="T6" fmla="*/ 363 w 2742"/>
                <a:gd name="T7" fmla="*/ 941 h 1246"/>
                <a:gd name="T8" fmla="*/ 329 w 2742"/>
                <a:gd name="T9" fmla="*/ 906 h 1246"/>
                <a:gd name="T10" fmla="*/ 303 w 2742"/>
                <a:gd name="T11" fmla="*/ 864 h 1246"/>
                <a:gd name="T12" fmla="*/ 285 w 2742"/>
                <a:gd name="T13" fmla="*/ 812 h 1246"/>
                <a:gd name="T14" fmla="*/ 277 w 2742"/>
                <a:gd name="T15" fmla="*/ 751 h 1246"/>
                <a:gd name="T16" fmla="*/ 277 w 2742"/>
                <a:gd name="T17" fmla="*/ 496 h 1246"/>
                <a:gd name="T18" fmla="*/ 286 w 2742"/>
                <a:gd name="T19" fmla="*/ 429 h 1246"/>
                <a:gd name="T20" fmla="*/ 308 w 2742"/>
                <a:gd name="T21" fmla="*/ 374 h 1246"/>
                <a:gd name="T22" fmla="*/ 340 w 2742"/>
                <a:gd name="T23" fmla="*/ 329 h 1246"/>
                <a:gd name="T24" fmla="*/ 381 w 2742"/>
                <a:gd name="T25" fmla="*/ 296 h 1246"/>
                <a:gd name="T26" fmla="*/ 423 w 2742"/>
                <a:gd name="T27" fmla="*/ 277 h 1246"/>
                <a:gd name="T28" fmla="*/ 491 w 2742"/>
                <a:gd name="T29" fmla="*/ 260 h 1246"/>
                <a:gd name="T30" fmla="*/ 1890 w 2742"/>
                <a:gd name="T31" fmla="*/ 254 h 1246"/>
                <a:gd name="T32" fmla="*/ 1947 w 2742"/>
                <a:gd name="T33" fmla="*/ 246 h 1246"/>
                <a:gd name="T34" fmla="*/ 1988 w 2742"/>
                <a:gd name="T35" fmla="*/ 221 h 1246"/>
                <a:gd name="T36" fmla="*/ 2013 w 2742"/>
                <a:gd name="T37" fmla="*/ 181 h 1246"/>
                <a:gd name="T38" fmla="*/ 2022 w 2742"/>
                <a:gd name="T39" fmla="*/ 128 h 1246"/>
                <a:gd name="T40" fmla="*/ 2014 w 2742"/>
                <a:gd name="T41" fmla="*/ 74 h 1246"/>
                <a:gd name="T42" fmla="*/ 1990 w 2742"/>
                <a:gd name="T43" fmla="*/ 35 h 1246"/>
                <a:gd name="T44" fmla="*/ 1951 w 2742"/>
                <a:gd name="T45" fmla="*/ 10 h 1246"/>
                <a:gd name="T46" fmla="*/ 1896 w 2742"/>
                <a:gd name="T47" fmla="*/ 0 h 1246"/>
                <a:gd name="T48" fmla="*/ 458 w 2742"/>
                <a:gd name="T49" fmla="*/ 5 h 1246"/>
                <a:gd name="T50" fmla="*/ 337 w 2742"/>
                <a:gd name="T51" fmla="*/ 28 h 1246"/>
                <a:gd name="T52" fmla="*/ 235 w 2742"/>
                <a:gd name="T53" fmla="*/ 70 h 1246"/>
                <a:gd name="T54" fmla="*/ 154 w 2742"/>
                <a:gd name="T55" fmla="*/ 128 h 1246"/>
                <a:gd name="T56" fmla="*/ 92 w 2742"/>
                <a:gd name="T57" fmla="*/ 204 h 1246"/>
                <a:gd name="T58" fmla="*/ 46 w 2742"/>
                <a:gd name="T59" fmla="*/ 289 h 1246"/>
                <a:gd name="T60" fmla="*/ 15 w 2742"/>
                <a:gd name="T61" fmla="*/ 383 h 1246"/>
                <a:gd name="T62" fmla="*/ 1 w 2742"/>
                <a:gd name="T63" fmla="*/ 487 h 1246"/>
                <a:gd name="T64" fmla="*/ 2 w 2742"/>
                <a:gd name="T65" fmla="*/ 789 h 1246"/>
                <a:gd name="T66" fmla="*/ 23 w 2742"/>
                <a:gd name="T67" fmla="*/ 911 h 1246"/>
                <a:gd name="T68" fmla="*/ 64 w 2742"/>
                <a:gd name="T69" fmla="*/ 1017 h 1246"/>
                <a:gd name="T70" fmla="*/ 127 w 2742"/>
                <a:gd name="T71" fmla="*/ 1104 h 1246"/>
                <a:gd name="T72" fmla="*/ 200 w 2742"/>
                <a:gd name="T73" fmla="*/ 1166 h 1246"/>
                <a:gd name="T74" fmla="*/ 279 w 2742"/>
                <a:gd name="T75" fmla="*/ 1205 h 1246"/>
                <a:gd name="T76" fmla="*/ 378 w 2742"/>
                <a:gd name="T77" fmla="*/ 1232 h 1246"/>
                <a:gd name="T78" fmla="*/ 496 w 2742"/>
                <a:gd name="T79" fmla="*/ 1245 h 1246"/>
                <a:gd name="T80" fmla="*/ 2602 w 2742"/>
                <a:gd name="T81" fmla="*/ 1245 h 1246"/>
                <a:gd name="T82" fmla="*/ 2676 w 2742"/>
                <a:gd name="T83" fmla="*/ 1229 h 1246"/>
                <a:gd name="T84" fmla="*/ 2719 w 2742"/>
                <a:gd name="T85" fmla="*/ 1195 h 1246"/>
                <a:gd name="T86" fmla="*/ 2739 w 2742"/>
                <a:gd name="T87" fmla="*/ 1152 h 1246"/>
                <a:gd name="T88" fmla="*/ 2741 w 2742"/>
                <a:gd name="T89" fmla="*/ 1105 h 1246"/>
                <a:gd name="T90" fmla="*/ 2729 w 2742"/>
                <a:gd name="T91" fmla="*/ 1056 h 1246"/>
                <a:gd name="T92" fmla="*/ 2699 w 2742"/>
                <a:gd name="T93" fmla="*/ 1020 h 1246"/>
                <a:gd name="T94" fmla="*/ 2646 w 2742"/>
                <a:gd name="T95" fmla="*/ 997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2" h="1246">
                  <a:moveTo>
                    <a:pt x="2594" y="992"/>
                  </a:moveTo>
                  <a:lnTo>
                    <a:pt x="557" y="992"/>
                  </a:lnTo>
                  <a:lnTo>
                    <a:pt x="539" y="992"/>
                  </a:lnTo>
                  <a:lnTo>
                    <a:pt x="522" y="991"/>
                  </a:lnTo>
                  <a:lnTo>
                    <a:pt x="506" y="990"/>
                  </a:lnTo>
                  <a:lnTo>
                    <a:pt x="490" y="988"/>
                  </a:lnTo>
                  <a:lnTo>
                    <a:pt x="474" y="986"/>
                  </a:lnTo>
                  <a:lnTo>
                    <a:pt x="460" y="983"/>
                  </a:lnTo>
                  <a:lnTo>
                    <a:pt x="447" y="980"/>
                  </a:lnTo>
                  <a:lnTo>
                    <a:pt x="433" y="976"/>
                  </a:lnTo>
                  <a:lnTo>
                    <a:pt x="420" y="971"/>
                  </a:lnTo>
                  <a:lnTo>
                    <a:pt x="408" y="966"/>
                  </a:lnTo>
                  <a:lnTo>
                    <a:pt x="396" y="960"/>
                  </a:lnTo>
                  <a:lnTo>
                    <a:pt x="385" y="954"/>
                  </a:lnTo>
                  <a:lnTo>
                    <a:pt x="374" y="948"/>
                  </a:lnTo>
                  <a:lnTo>
                    <a:pt x="363" y="941"/>
                  </a:lnTo>
                  <a:lnTo>
                    <a:pt x="354" y="933"/>
                  </a:lnTo>
                  <a:lnTo>
                    <a:pt x="345" y="924"/>
                  </a:lnTo>
                  <a:lnTo>
                    <a:pt x="337" y="915"/>
                  </a:lnTo>
                  <a:lnTo>
                    <a:pt x="329" y="906"/>
                  </a:lnTo>
                  <a:lnTo>
                    <a:pt x="321" y="897"/>
                  </a:lnTo>
                  <a:lnTo>
                    <a:pt x="315" y="886"/>
                  </a:lnTo>
                  <a:lnTo>
                    <a:pt x="309" y="875"/>
                  </a:lnTo>
                  <a:lnTo>
                    <a:pt x="303" y="864"/>
                  </a:lnTo>
                  <a:lnTo>
                    <a:pt x="298" y="852"/>
                  </a:lnTo>
                  <a:lnTo>
                    <a:pt x="294" y="838"/>
                  </a:lnTo>
                  <a:lnTo>
                    <a:pt x="289" y="826"/>
                  </a:lnTo>
                  <a:lnTo>
                    <a:pt x="285" y="812"/>
                  </a:lnTo>
                  <a:lnTo>
                    <a:pt x="282" y="797"/>
                  </a:lnTo>
                  <a:lnTo>
                    <a:pt x="280" y="783"/>
                  </a:lnTo>
                  <a:lnTo>
                    <a:pt x="278" y="768"/>
                  </a:lnTo>
                  <a:lnTo>
                    <a:pt x="277" y="751"/>
                  </a:lnTo>
                  <a:lnTo>
                    <a:pt x="276" y="735"/>
                  </a:lnTo>
                  <a:lnTo>
                    <a:pt x="276" y="718"/>
                  </a:lnTo>
                  <a:lnTo>
                    <a:pt x="276" y="513"/>
                  </a:lnTo>
                  <a:lnTo>
                    <a:pt x="277" y="496"/>
                  </a:lnTo>
                  <a:lnTo>
                    <a:pt x="278" y="479"/>
                  </a:lnTo>
                  <a:lnTo>
                    <a:pt x="280" y="461"/>
                  </a:lnTo>
                  <a:lnTo>
                    <a:pt x="283" y="445"/>
                  </a:lnTo>
                  <a:lnTo>
                    <a:pt x="286" y="429"/>
                  </a:lnTo>
                  <a:lnTo>
                    <a:pt x="291" y="415"/>
                  </a:lnTo>
                  <a:lnTo>
                    <a:pt x="296" y="401"/>
                  </a:lnTo>
                  <a:lnTo>
                    <a:pt x="302" y="387"/>
                  </a:lnTo>
                  <a:lnTo>
                    <a:pt x="308" y="374"/>
                  </a:lnTo>
                  <a:lnTo>
                    <a:pt x="315" y="362"/>
                  </a:lnTo>
                  <a:lnTo>
                    <a:pt x="322" y="351"/>
                  </a:lnTo>
                  <a:lnTo>
                    <a:pt x="331" y="339"/>
                  </a:lnTo>
                  <a:lnTo>
                    <a:pt x="340" y="329"/>
                  </a:lnTo>
                  <a:lnTo>
                    <a:pt x="350" y="320"/>
                  </a:lnTo>
                  <a:lnTo>
                    <a:pt x="360" y="311"/>
                  </a:lnTo>
                  <a:lnTo>
                    <a:pt x="372" y="302"/>
                  </a:lnTo>
                  <a:lnTo>
                    <a:pt x="381" y="296"/>
                  </a:lnTo>
                  <a:lnTo>
                    <a:pt x="390" y="291"/>
                  </a:lnTo>
                  <a:lnTo>
                    <a:pt x="400" y="286"/>
                  </a:lnTo>
                  <a:lnTo>
                    <a:pt x="412" y="281"/>
                  </a:lnTo>
                  <a:lnTo>
                    <a:pt x="423" y="277"/>
                  </a:lnTo>
                  <a:lnTo>
                    <a:pt x="435" y="273"/>
                  </a:lnTo>
                  <a:lnTo>
                    <a:pt x="448" y="270"/>
                  </a:lnTo>
                  <a:lnTo>
                    <a:pt x="461" y="266"/>
                  </a:lnTo>
                  <a:lnTo>
                    <a:pt x="491" y="260"/>
                  </a:lnTo>
                  <a:lnTo>
                    <a:pt x="522" y="257"/>
                  </a:lnTo>
                  <a:lnTo>
                    <a:pt x="556" y="255"/>
                  </a:lnTo>
                  <a:lnTo>
                    <a:pt x="593" y="254"/>
                  </a:lnTo>
                  <a:lnTo>
                    <a:pt x="1890" y="254"/>
                  </a:lnTo>
                  <a:lnTo>
                    <a:pt x="1906" y="253"/>
                  </a:lnTo>
                  <a:lnTo>
                    <a:pt x="1920" y="252"/>
                  </a:lnTo>
                  <a:lnTo>
                    <a:pt x="1934" y="249"/>
                  </a:lnTo>
                  <a:lnTo>
                    <a:pt x="1947" y="246"/>
                  </a:lnTo>
                  <a:lnTo>
                    <a:pt x="1958" y="241"/>
                  </a:lnTo>
                  <a:lnTo>
                    <a:pt x="1969" y="236"/>
                  </a:lnTo>
                  <a:lnTo>
                    <a:pt x="1979" y="229"/>
                  </a:lnTo>
                  <a:lnTo>
                    <a:pt x="1988" y="221"/>
                  </a:lnTo>
                  <a:lnTo>
                    <a:pt x="1996" y="213"/>
                  </a:lnTo>
                  <a:lnTo>
                    <a:pt x="2002" y="204"/>
                  </a:lnTo>
                  <a:lnTo>
                    <a:pt x="2008" y="193"/>
                  </a:lnTo>
                  <a:lnTo>
                    <a:pt x="2013" y="181"/>
                  </a:lnTo>
                  <a:lnTo>
                    <a:pt x="2017" y="170"/>
                  </a:lnTo>
                  <a:lnTo>
                    <a:pt x="2020" y="157"/>
                  </a:lnTo>
                  <a:lnTo>
                    <a:pt x="2021" y="142"/>
                  </a:lnTo>
                  <a:lnTo>
                    <a:pt x="2022" y="128"/>
                  </a:lnTo>
                  <a:lnTo>
                    <a:pt x="2021" y="113"/>
                  </a:lnTo>
                  <a:lnTo>
                    <a:pt x="2020" y="99"/>
                  </a:lnTo>
                  <a:lnTo>
                    <a:pt x="2017" y="86"/>
                  </a:lnTo>
                  <a:lnTo>
                    <a:pt x="2014" y="74"/>
                  </a:lnTo>
                  <a:lnTo>
                    <a:pt x="2009" y="63"/>
                  </a:lnTo>
                  <a:lnTo>
                    <a:pt x="2003" y="52"/>
                  </a:lnTo>
                  <a:lnTo>
                    <a:pt x="1997" y="43"/>
                  </a:lnTo>
                  <a:lnTo>
                    <a:pt x="1990" y="35"/>
                  </a:lnTo>
                  <a:lnTo>
                    <a:pt x="1982" y="27"/>
                  </a:lnTo>
                  <a:lnTo>
                    <a:pt x="1972" y="20"/>
                  </a:lnTo>
                  <a:lnTo>
                    <a:pt x="1962" y="14"/>
                  </a:lnTo>
                  <a:lnTo>
                    <a:pt x="1951" y="10"/>
                  </a:lnTo>
                  <a:lnTo>
                    <a:pt x="1939" y="6"/>
                  </a:lnTo>
                  <a:lnTo>
                    <a:pt x="1925" y="3"/>
                  </a:lnTo>
                  <a:lnTo>
                    <a:pt x="1912" y="1"/>
                  </a:lnTo>
                  <a:lnTo>
                    <a:pt x="1896" y="0"/>
                  </a:lnTo>
                  <a:lnTo>
                    <a:pt x="562" y="0"/>
                  </a:lnTo>
                  <a:lnTo>
                    <a:pt x="526" y="1"/>
                  </a:lnTo>
                  <a:lnTo>
                    <a:pt x="491" y="2"/>
                  </a:lnTo>
                  <a:lnTo>
                    <a:pt x="458" y="5"/>
                  </a:lnTo>
                  <a:lnTo>
                    <a:pt x="426" y="9"/>
                  </a:lnTo>
                  <a:lnTo>
                    <a:pt x="394" y="14"/>
                  </a:lnTo>
                  <a:lnTo>
                    <a:pt x="364" y="20"/>
                  </a:lnTo>
                  <a:lnTo>
                    <a:pt x="337" y="28"/>
                  </a:lnTo>
                  <a:lnTo>
                    <a:pt x="309" y="37"/>
                  </a:lnTo>
                  <a:lnTo>
                    <a:pt x="283" y="46"/>
                  </a:lnTo>
                  <a:lnTo>
                    <a:pt x="259" y="57"/>
                  </a:lnTo>
                  <a:lnTo>
                    <a:pt x="235" y="70"/>
                  </a:lnTo>
                  <a:lnTo>
                    <a:pt x="213" y="82"/>
                  </a:lnTo>
                  <a:lnTo>
                    <a:pt x="192" y="96"/>
                  </a:lnTo>
                  <a:lnTo>
                    <a:pt x="172" y="112"/>
                  </a:lnTo>
                  <a:lnTo>
                    <a:pt x="154" y="128"/>
                  </a:lnTo>
                  <a:lnTo>
                    <a:pt x="137" y="147"/>
                  </a:lnTo>
                  <a:lnTo>
                    <a:pt x="121" y="165"/>
                  </a:lnTo>
                  <a:lnTo>
                    <a:pt x="107" y="184"/>
                  </a:lnTo>
                  <a:lnTo>
                    <a:pt x="92" y="204"/>
                  </a:lnTo>
                  <a:lnTo>
                    <a:pt x="79" y="224"/>
                  </a:lnTo>
                  <a:lnTo>
                    <a:pt x="67" y="246"/>
                  </a:lnTo>
                  <a:lnTo>
                    <a:pt x="56" y="268"/>
                  </a:lnTo>
                  <a:lnTo>
                    <a:pt x="46" y="289"/>
                  </a:lnTo>
                  <a:lnTo>
                    <a:pt x="37" y="313"/>
                  </a:lnTo>
                  <a:lnTo>
                    <a:pt x="29" y="335"/>
                  </a:lnTo>
                  <a:lnTo>
                    <a:pt x="21" y="359"/>
                  </a:lnTo>
                  <a:lnTo>
                    <a:pt x="15" y="383"/>
                  </a:lnTo>
                  <a:lnTo>
                    <a:pt x="10" y="409"/>
                  </a:lnTo>
                  <a:lnTo>
                    <a:pt x="6" y="434"/>
                  </a:lnTo>
                  <a:lnTo>
                    <a:pt x="3" y="460"/>
                  </a:lnTo>
                  <a:lnTo>
                    <a:pt x="1" y="487"/>
                  </a:lnTo>
                  <a:lnTo>
                    <a:pt x="0" y="513"/>
                  </a:lnTo>
                  <a:lnTo>
                    <a:pt x="0" y="722"/>
                  </a:lnTo>
                  <a:lnTo>
                    <a:pt x="0" y="755"/>
                  </a:lnTo>
                  <a:lnTo>
                    <a:pt x="2" y="789"/>
                  </a:lnTo>
                  <a:lnTo>
                    <a:pt x="5" y="821"/>
                  </a:lnTo>
                  <a:lnTo>
                    <a:pt x="10" y="853"/>
                  </a:lnTo>
                  <a:lnTo>
                    <a:pt x="16" y="882"/>
                  </a:lnTo>
                  <a:lnTo>
                    <a:pt x="23" y="911"/>
                  </a:lnTo>
                  <a:lnTo>
                    <a:pt x="32" y="940"/>
                  </a:lnTo>
                  <a:lnTo>
                    <a:pt x="42" y="966"/>
                  </a:lnTo>
                  <a:lnTo>
                    <a:pt x="52" y="992"/>
                  </a:lnTo>
                  <a:lnTo>
                    <a:pt x="64" y="1017"/>
                  </a:lnTo>
                  <a:lnTo>
                    <a:pt x="79" y="1040"/>
                  </a:lnTo>
                  <a:lnTo>
                    <a:pt x="93" y="1063"/>
                  </a:lnTo>
                  <a:lnTo>
                    <a:pt x="110" y="1084"/>
                  </a:lnTo>
                  <a:lnTo>
                    <a:pt x="127" y="1104"/>
                  </a:lnTo>
                  <a:lnTo>
                    <a:pt x="147" y="1123"/>
                  </a:lnTo>
                  <a:lnTo>
                    <a:pt x="166" y="1141"/>
                  </a:lnTo>
                  <a:lnTo>
                    <a:pt x="183" y="1154"/>
                  </a:lnTo>
                  <a:lnTo>
                    <a:pt x="200" y="1166"/>
                  </a:lnTo>
                  <a:lnTo>
                    <a:pt x="218" y="1178"/>
                  </a:lnTo>
                  <a:lnTo>
                    <a:pt x="237" y="1188"/>
                  </a:lnTo>
                  <a:lnTo>
                    <a:pt x="258" y="1197"/>
                  </a:lnTo>
                  <a:lnTo>
                    <a:pt x="279" y="1205"/>
                  </a:lnTo>
                  <a:lnTo>
                    <a:pt x="303" y="1213"/>
                  </a:lnTo>
                  <a:lnTo>
                    <a:pt x="326" y="1221"/>
                  </a:lnTo>
                  <a:lnTo>
                    <a:pt x="352" y="1227"/>
                  </a:lnTo>
                  <a:lnTo>
                    <a:pt x="378" y="1232"/>
                  </a:lnTo>
                  <a:lnTo>
                    <a:pt x="406" y="1236"/>
                  </a:lnTo>
                  <a:lnTo>
                    <a:pt x="434" y="1240"/>
                  </a:lnTo>
                  <a:lnTo>
                    <a:pt x="464" y="1243"/>
                  </a:lnTo>
                  <a:lnTo>
                    <a:pt x="496" y="1245"/>
                  </a:lnTo>
                  <a:lnTo>
                    <a:pt x="528" y="1246"/>
                  </a:lnTo>
                  <a:lnTo>
                    <a:pt x="562" y="1246"/>
                  </a:lnTo>
                  <a:lnTo>
                    <a:pt x="2579" y="1246"/>
                  </a:lnTo>
                  <a:lnTo>
                    <a:pt x="2602" y="1245"/>
                  </a:lnTo>
                  <a:lnTo>
                    <a:pt x="2624" y="1243"/>
                  </a:lnTo>
                  <a:lnTo>
                    <a:pt x="2643" y="1240"/>
                  </a:lnTo>
                  <a:lnTo>
                    <a:pt x="2661" y="1235"/>
                  </a:lnTo>
                  <a:lnTo>
                    <a:pt x="2676" y="1229"/>
                  </a:lnTo>
                  <a:lnTo>
                    <a:pt x="2690" y="1222"/>
                  </a:lnTo>
                  <a:lnTo>
                    <a:pt x="2701" y="1213"/>
                  </a:lnTo>
                  <a:lnTo>
                    <a:pt x="2711" y="1204"/>
                  </a:lnTo>
                  <a:lnTo>
                    <a:pt x="2719" y="1195"/>
                  </a:lnTo>
                  <a:lnTo>
                    <a:pt x="2726" y="1185"/>
                  </a:lnTo>
                  <a:lnTo>
                    <a:pt x="2732" y="1175"/>
                  </a:lnTo>
                  <a:lnTo>
                    <a:pt x="2736" y="1163"/>
                  </a:lnTo>
                  <a:lnTo>
                    <a:pt x="2739" y="1152"/>
                  </a:lnTo>
                  <a:lnTo>
                    <a:pt x="2741" y="1141"/>
                  </a:lnTo>
                  <a:lnTo>
                    <a:pt x="2742" y="1129"/>
                  </a:lnTo>
                  <a:lnTo>
                    <a:pt x="2742" y="1119"/>
                  </a:lnTo>
                  <a:lnTo>
                    <a:pt x="2741" y="1105"/>
                  </a:lnTo>
                  <a:lnTo>
                    <a:pt x="2740" y="1092"/>
                  </a:lnTo>
                  <a:lnTo>
                    <a:pt x="2737" y="1078"/>
                  </a:lnTo>
                  <a:lnTo>
                    <a:pt x="2734" y="1067"/>
                  </a:lnTo>
                  <a:lnTo>
                    <a:pt x="2729" y="1056"/>
                  </a:lnTo>
                  <a:lnTo>
                    <a:pt x="2723" y="1045"/>
                  </a:lnTo>
                  <a:lnTo>
                    <a:pt x="2716" y="1036"/>
                  </a:lnTo>
                  <a:lnTo>
                    <a:pt x="2709" y="1028"/>
                  </a:lnTo>
                  <a:lnTo>
                    <a:pt x="2699" y="1020"/>
                  </a:lnTo>
                  <a:lnTo>
                    <a:pt x="2688" y="1013"/>
                  </a:lnTo>
                  <a:lnTo>
                    <a:pt x="2675" y="1006"/>
                  </a:lnTo>
                  <a:lnTo>
                    <a:pt x="2661" y="1001"/>
                  </a:lnTo>
                  <a:lnTo>
                    <a:pt x="2646" y="997"/>
                  </a:lnTo>
                  <a:lnTo>
                    <a:pt x="2630" y="994"/>
                  </a:lnTo>
                  <a:lnTo>
                    <a:pt x="2613" y="993"/>
                  </a:lnTo>
                  <a:lnTo>
                    <a:pt x="2594" y="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8553450" y="293688"/>
              <a:ext cx="257175" cy="115887"/>
            </a:xfrm>
            <a:custGeom>
              <a:avLst/>
              <a:gdLst>
                <a:gd name="T0" fmla="*/ 2511 w 2749"/>
                <a:gd name="T1" fmla="*/ 58 h 1246"/>
                <a:gd name="T2" fmla="*/ 2395 w 2749"/>
                <a:gd name="T3" fmla="*/ 19 h 1246"/>
                <a:gd name="T4" fmla="*/ 2250 w 2749"/>
                <a:gd name="T5" fmla="*/ 2 h 1246"/>
                <a:gd name="T6" fmla="*/ 495 w 2749"/>
                <a:gd name="T7" fmla="*/ 1 h 1246"/>
                <a:gd name="T8" fmla="*/ 351 w 2749"/>
                <a:gd name="T9" fmla="*/ 18 h 1246"/>
                <a:gd name="T10" fmla="*/ 252 w 2749"/>
                <a:gd name="T11" fmla="*/ 49 h 1246"/>
                <a:gd name="T12" fmla="*/ 171 w 2749"/>
                <a:gd name="T13" fmla="*/ 95 h 1246"/>
                <a:gd name="T14" fmla="*/ 106 w 2749"/>
                <a:gd name="T15" fmla="*/ 158 h 1246"/>
                <a:gd name="T16" fmla="*/ 56 w 2749"/>
                <a:gd name="T17" fmla="*/ 236 h 1246"/>
                <a:gd name="T18" fmla="*/ 22 w 2749"/>
                <a:gd name="T19" fmla="*/ 330 h 1246"/>
                <a:gd name="T20" fmla="*/ 4 w 2749"/>
                <a:gd name="T21" fmla="*/ 439 h 1246"/>
                <a:gd name="T22" fmla="*/ 0 w 2749"/>
                <a:gd name="T23" fmla="*/ 516 h 1246"/>
                <a:gd name="T24" fmla="*/ 0 w 2749"/>
                <a:gd name="T25" fmla="*/ 650 h 1246"/>
                <a:gd name="T26" fmla="*/ 8 w 2749"/>
                <a:gd name="T27" fmla="*/ 826 h 1246"/>
                <a:gd name="T28" fmla="*/ 44 w 2749"/>
                <a:gd name="T29" fmla="*/ 950 h 1246"/>
                <a:gd name="T30" fmla="*/ 105 w 2749"/>
                <a:gd name="T31" fmla="*/ 1059 h 1246"/>
                <a:gd name="T32" fmla="*/ 194 w 2749"/>
                <a:gd name="T33" fmla="*/ 1149 h 1246"/>
                <a:gd name="T34" fmla="*/ 311 w 2749"/>
                <a:gd name="T35" fmla="*/ 1209 h 1246"/>
                <a:gd name="T36" fmla="*/ 459 w 2749"/>
                <a:gd name="T37" fmla="*/ 1241 h 1246"/>
                <a:gd name="T38" fmla="*/ 2220 w 2749"/>
                <a:gd name="T39" fmla="*/ 1246 h 1246"/>
                <a:gd name="T40" fmla="*/ 2381 w 2749"/>
                <a:gd name="T41" fmla="*/ 1226 h 1246"/>
                <a:gd name="T42" fmla="*/ 2512 w 2749"/>
                <a:gd name="T43" fmla="*/ 1176 h 1246"/>
                <a:gd name="T44" fmla="*/ 2612 w 2749"/>
                <a:gd name="T45" fmla="*/ 1097 h 1246"/>
                <a:gd name="T46" fmla="*/ 2684 w 2749"/>
                <a:gd name="T47" fmla="*/ 996 h 1246"/>
                <a:gd name="T48" fmla="*/ 2729 w 2749"/>
                <a:gd name="T49" fmla="*/ 878 h 1246"/>
                <a:gd name="T50" fmla="*/ 2748 w 2749"/>
                <a:gd name="T51" fmla="*/ 745 h 1246"/>
                <a:gd name="T52" fmla="*/ 2742 w 2749"/>
                <a:gd name="T53" fmla="*/ 418 h 1246"/>
                <a:gd name="T54" fmla="*/ 2706 w 2749"/>
                <a:gd name="T55" fmla="*/ 276 h 1246"/>
                <a:gd name="T56" fmla="*/ 2638 w 2749"/>
                <a:gd name="T57" fmla="*/ 160 h 1246"/>
                <a:gd name="T58" fmla="*/ 2466 w 2749"/>
                <a:gd name="T59" fmla="*/ 739 h 1246"/>
                <a:gd name="T60" fmla="*/ 2453 w 2749"/>
                <a:gd name="T61" fmla="*/ 824 h 1246"/>
                <a:gd name="T62" fmla="*/ 2422 w 2749"/>
                <a:gd name="T63" fmla="*/ 892 h 1246"/>
                <a:gd name="T64" fmla="*/ 2372 w 2749"/>
                <a:gd name="T65" fmla="*/ 943 h 1246"/>
                <a:gd name="T66" fmla="*/ 2321 w 2749"/>
                <a:gd name="T67" fmla="*/ 969 h 1246"/>
                <a:gd name="T68" fmla="*/ 2222 w 2749"/>
                <a:gd name="T69" fmla="*/ 989 h 1246"/>
                <a:gd name="T70" fmla="*/ 523 w 2749"/>
                <a:gd name="T71" fmla="*/ 989 h 1246"/>
                <a:gd name="T72" fmla="*/ 424 w 2749"/>
                <a:gd name="T73" fmla="*/ 969 h 1246"/>
                <a:gd name="T74" fmla="*/ 373 w 2749"/>
                <a:gd name="T75" fmla="*/ 943 h 1246"/>
                <a:gd name="T76" fmla="*/ 321 w 2749"/>
                <a:gd name="T77" fmla="*/ 892 h 1246"/>
                <a:gd name="T78" fmla="*/ 289 w 2749"/>
                <a:gd name="T79" fmla="*/ 824 h 1246"/>
                <a:gd name="T80" fmla="*/ 276 w 2749"/>
                <a:gd name="T81" fmla="*/ 739 h 1246"/>
                <a:gd name="T82" fmla="*/ 284 w 2749"/>
                <a:gd name="T83" fmla="*/ 436 h 1246"/>
                <a:gd name="T84" fmla="*/ 303 w 2749"/>
                <a:gd name="T85" fmla="*/ 372 h 1246"/>
                <a:gd name="T86" fmla="*/ 332 w 2749"/>
                <a:gd name="T87" fmla="*/ 324 h 1246"/>
                <a:gd name="T88" fmla="*/ 378 w 2749"/>
                <a:gd name="T89" fmla="*/ 289 h 1246"/>
                <a:gd name="T90" fmla="*/ 440 w 2749"/>
                <a:gd name="T91" fmla="*/ 266 h 1246"/>
                <a:gd name="T92" fmla="*/ 520 w 2749"/>
                <a:gd name="T93" fmla="*/ 255 h 1246"/>
                <a:gd name="T94" fmla="*/ 2222 w 2749"/>
                <a:gd name="T95" fmla="*/ 255 h 1246"/>
                <a:gd name="T96" fmla="*/ 2302 w 2749"/>
                <a:gd name="T97" fmla="*/ 266 h 1246"/>
                <a:gd name="T98" fmla="*/ 2365 w 2749"/>
                <a:gd name="T99" fmla="*/ 289 h 1246"/>
                <a:gd name="T100" fmla="*/ 2410 w 2749"/>
                <a:gd name="T101" fmla="*/ 324 h 1246"/>
                <a:gd name="T102" fmla="*/ 2440 w 2749"/>
                <a:gd name="T103" fmla="*/ 372 h 1246"/>
                <a:gd name="T104" fmla="*/ 2459 w 2749"/>
                <a:gd name="T105" fmla="*/ 437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49" h="1246">
                  <a:moveTo>
                    <a:pt x="2582" y="104"/>
                  </a:moveTo>
                  <a:lnTo>
                    <a:pt x="2566" y="91"/>
                  </a:lnTo>
                  <a:lnTo>
                    <a:pt x="2549" y="80"/>
                  </a:lnTo>
                  <a:lnTo>
                    <a:pt x="2530" y="69"/>
                  </a:lnTo>
                  <a:lnTo>
                    <a:pt x="2511" y="58"/>
                  </a:lnTo>
                  <a:lnTo>
                    <a:pt x="2490" y="49"/>
                  </a:lnTo>
                  <a:lnTo>
                    <a:pt x="2467" y="41"/>
                  </a:lnTo>
                  <a:lnTo>
                    <a:pt x="2445" y="33"/>
                  </a:lnTo>
                  <a:lnTo>
                    <a:pt x="2420" y="26"/>
                  </a:lnTo>
                  <a:lnTo>
                    <a:pt x="2395" y="19"/>
                  </a:lnTo>
                  <a:lnTo>
                    <a:pt x="2368" y="14"/>
                  </a:lnTo>
                  <a:lnTo>
                    <a:pt x="2340" y="10"/>
                  </a:lnTo>
                  <a:lnTo>
                    <a:pt x="2311" y="6"/>
                  </a:lnTo>
                  <a:lnTo>
                    <a:pt x="2282" y="4"/>
                  </a:lnTo>
                  <a:lnTo>
                    <a:pt x="2250" y="2"/>
                  </a:lnTo>
                  <a:lnTo>
                    <a:pt x="2218" y="0"/>
                  </a:lnTo>
                  <a:lnTo>
                    <a:pt x="2184" y="0"/>
                  </a:lnTo>
                  <a:lnTo>
                    <a:pt x="563" y="0"/>
                  </a:lnTo>
                  <a:lnTo>
                    <a:pt x="528" y="0"/>
                  </a:lnTo>
                  <a:lnTo>
                    <a:pt x="495" y="1"/>
                  </a:lnTo>
                  <a:lnTo>
                    <a:pt x="463" y="3"/>
                  </a:lnTo>
                  <a:lnTo>
                    <a:pt x="432" y="6"/>
                  </a:lnTo>
                  <a:lnTo>
                    <a:pt x="403" y="9"/>
                  </a:lnTo>
                  <a:lnTo>
                    <a:pt x="377" y="13"/>
                  </a:lnTo>
                  <a:lnTo>
                    <a:pt x="351" y="18"/>
                  </a:lnTo>
                  <a:lnTo>
                    <a:pt x="327" y="24"/>
                  </a:lnTo>
                  <a:lnTo>
                    <a:pt x="308" y="29"/>
                  </a:lnTo>
                  <a:lnTo>
                    <a:pt x="288" y="35"/>
                  </a:lnTo>
                  <a:lnTo>
                    <a:pt x="270" y="42"/>
                  </a:lnTo>
                  <a:lnTo>
                    <a:pt x="252" y="49"/>
                  </a:lnTo>
                  <a:lnTo>
                    <a:pt x="235" y="57"/>
                  </a:lnTo>
                  <a:lnTo>
                    <a:pt x="217" y="66"/>
                  </a:lnTo>
                  <a:lnTo>
                    <a:pt x="202" y="75"/>
                  </a:lnTo>
                  <a:lnTo>
                    <a:pt x="187" y="85"/>
                  </a:lnTo>
                  <a:lnTo>
                    <a:pt x="171" y="95"/>
                  </a:lnTo>
                  <a:lnTo>
                    <a:pt x="157" y="107"/>
                  </a:lnTo>
                  <a:lnTo>
                    <a:pt x="143" y="119"/>
                  </a:lnTo>
                  <a:lnTo>
                    <a:pt x="130" y="131"/>
                  </a:lnTo>
                  <a:lnTo>
                    <a:pt x="118" y="145"/>
                  </a:lnTo>
                  <a:lnTo>
                    <a:pt x="106" y="158"/>
                  </a:lnTo>
                  <a:lnTo>
                    <a:pt x="95" y="172"/>
                  </a:lnTo>
                  <a:lnTo>
                    <a:pt x="85" y="188"/>
                  </a:lnTo>
                  <a:lnTo>
                    <a:pt x="75" y="203"/>
                  </a:lnTo>
                  <a:lnTo>
                    <a:pt x="65" y="219"/>
                  </a:lnTo>
                  <a:lnTo>
                    <a:pt x="56" y="236"/>
                  </a:lnTo>
                  <a:lnTo>
                    <a:pt x="49" y="253"/>
                  </a:lnTo>
                  <a:lnTo>
                    <a:pt x="41" y="272"/>
                  </a:lnTo>
                  <a:lnTo>
                    <a:pt x="35" y="290"/>
                  </a:lnTo>
                  <a:lnTo>
                    <a:pt x="28" y="310"/>
                  </a:lnTo>
                  <a:lnTo>
                    <a:pt x="22" y="330"/>
                  </a:lnTo>
                  <a:lnTo>
                    <a:pt x="17" y="351"/>
                  </a:lnTo>
                  <a:lnTo>
                    <a:pt x="13" y="372"/>
                  </a:lnTo>
                  <a:lnTo>
                    <a:pt x="9" y="394"/>
                  </a:lnTo>
                  <a:lnTo>
                    <a:pt x="6" y="416"/>
                  </a:lnTo>
                  <a:lnTo>
                    <a:pt x="4" y="439"/>
                  </a:lnTo>
                  <a:lnTo>
                    <a:pt x="2" y="463"/>
                  </a:lnTo>
                  <a:lnTo>
                    <a:pt x="1" y="487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0" y="516"/>
                  </a:lnTo>
                  <a:lnTo>
                    <a:pt x="0" y="524"/>
                  </a:lnTo>
                  <a:lnTo>
                    <a:pt x="0" y="539"/>
                  </a:lnTo>
                  <a:lnTo>
                    <a:pt x="0" y="564"/>
                  </a:lnTo>
                  <a:lnTo>
                    <a:pt x="0" y="600"/>
                  </a:lnTo>
                  <a:lnTo>
                    <a:pt x="0" y="650"/>
                  </a:lnTo>
                  <a:lnTo>
                    <a:pt x="0" y="716"/>
                  </a:lnTo>
                  <a:lnTo>
                    <a:pt x="1" y="744"/>
                  </a:lnTo>
                  <a:lnTo>
                    <a:pt x="2" y="772"/>
                  </a:lnTo>
                  <a:lnTo>
                    <a:pt x="5" y="799"/>
                  </a:lnTo>
                  <a:lnTo>
                    <a:pt x="8" y="826"/>
                  </a:lnTo>
                  <a:lnTo>
                    <a:pt x="13" y="852"/>
                  </a:lnTo>
                  <a:lnTo>
                    <a:pt x="19" y="877"/>
                  </a:lnTo>
                  <a:lnTo>
                    <a:pt x="26" y="902"/>
                  </a:lnTo>
                  <a:lnTo>
                    <a:pt x="35" y="925"/>
                  </a:lnTo>
                  <a:lnTo>
                    <a:pt x="44" y="950"/>
                  </a:lnTo>
                  <a:lnTo>
                    <a:pt x="54" y="973"/>
                  </a:lnTo>
                  <a:lnTo>
                    <a:pt x="65" y="995"/>
                  </a:lnTo>
                  <a:lnTo>
                    <a:pt x="78" y="1017"/>
                  </a:lnTo>
                  <a:lnTo>
                    <a:pt x="91" y="1038"/>
                  </a:lnTo>
                  <a:lnTo>
                    <a:pt x="105" y="1059"/>
                  </a:lnTo>
                  <a:lnTo>
                    <a:pt x="121" y="1079"/>
                  </a:lnTo>
                  <a:lnTo>
                    <a:pt x="138" y="1099"/>
                  </a:lnTo>
                  <a:lnTo>
                    <a:pt x="155" y="1116"/>
                  </a:lnTo>
                  <a:lnTo>
                    <a:pt x="173" y="1134"/>
                  </a:lnTo>
                  <a:lnTo>
                    <a:pt x="194" y="1149"/>
                  </a:lnTo>
                  <a:lnTo>
                    <a:pt x="214" y="1163"/>
                  </a:lnTo>
                  <a:lnTo>
                    <a:pt x="237" y="1177"/>
                  </a:lnTo>
                  <a:lnTo>
                    <a:pt x="260" y="1189"/>
                  </a:lnTo>
                  <a:lnTo>
                    <a:pt x="285" y="1199"/>
                  </a:lnTo>
                  <a:lnTo>
                    <a:pt x="311" y="1209"/>
                  </a:lnTo>
                  <a:lnTo>
                    <a:pt x="338" y="1218"/>
                  </a:lnTo>
                  <a:lnTo>
                    <a:pt x="366" y="1226"/>
                  </a:lnTo>
                  <a:lnTo>
                    <a:pt x="396" y="1232"/>
                  </a:lnTo>
                  <a:lnTo>
                    <a:pt x="427" y="1237"/>
                  </a:lnTo>
                  <a:lnTo>
                    <a:pt x="459" y="1241"/>
                  </a:lnTo>
                  <a:lnTo>
                    <a:pt x="492" y="1244"/>
                  </a:lnTo>
                  <a:lnTo>
                    <a:pt x="527" y="1246"/>
                  </a:lnTo>
                  <a:lnTo>
                    <a:pt x="563" y="1246"/>
                  </a:lnTo>
                  <a:lnTo>
                    <a:pt x="2184" y="1246"/>
                  </a:lnTo>
                  <a:lnTo>
                    <a:pt x="2220" y="1246"/>
                  </a:lnTo>
                  <a:lnTo>
                    <a:pt x="2255" y="1244"/>
                  </a:lnTo>
                  <a:lnTo>
                    <a:pt x="2288" y="1241"/>
                  </a:lnTo>
                  <a:lnTo>
                    <a:pt x="2320" y="1237"/>
                  </a:lnTo>
                  <a:lnTo>
                    <a:pt x="2351" y="1232"/>
                  </a:lnTo>
                  <a:lnTo>
                    <a:pt x="2381" y="1226"/>
                  </a:lnTo>
                  <a:lnTo>
                    <a:pt x="2409" y="1218"/>
                  </a:lnTo>
                  <a:lnTo>
                    <a:pt x="2437" y="1209"/>
                  </a:lnTo>
                  <a:lnTo>
                    <a:pt x="2463" y="1199"/>
                  </a:lnTo>
                  <a:lnTo>
                    <a:pt x="2488" y="1188"/>
                  </a:lnTo>
                  <a:lnTo>
                    <a:pt x="2512" y="1176"/>
                  </a:lnTo>
                  <a:lnTo>
                    <a:pt x="2534" y="1162"/>
                  </a:lnTo>
                  <a:lnTo>
                    <a:pt x="2556" y="1148"/>
                  </a:lnTo>
                  <a:lnTo>
                    <a:pt x="2576" y="1132"/>
                  </a:lnTo>
                  <a:lnTo>
                    <a:pt x="2595" y="1115"/>
                  </a:lnTo>
                  <a:lnTo>
                    <a:pt x="2612" y="1097"/>
                  </a:lnTo>
                  <a:lnTo>
                    <a:pt x="2629" y="1078"/>
                  </a:lnTo>
                  <a:lnTo>
                    <a:pt x="2644" y="1059"/>
                  </a:lnTo>
                  <a:lnTo>
                    <a:pt x="2659" y="1038"/>
                  </a:lnTo>
                  <a:lnTo>
                    <a:pt x="2672" y="1018"/>
                  </a:lnTo>
                  <a:lnTo>
                    <a:pt x="2684" y="996"/>
                  </a:lnTo>
                  <a:lnTo>
                    <a:pt x="2696" y="974"/>
                  </a:lnTo>
                  <a:lnTo>
                    <a:pt x="2706" y="951"/>
                  </a:lnTo>
                  <a:lnTo>
                    <a:pt x="2715" y="928"/>
                  </a:lnTo>
                  <a:lnTo>
                    <a:pt x="2722" y="903"/>
                  </a:lnTo>
                  <a:lnTo>
                    <a:pt x="2729" y="878"/>
                  </a:lnTo>
                  <a:lnTo>
                    <a:pt x="2736" y="853"/>
                  </a:lnTo>
                  <a:lnTo>
                    <a:pt x="2741" y="827"/>
                  </a:lnTo>
                  <a:lnTo>
                    <a:pt x="2744" y="800"/>
                  </a:lnTo>
                  <a:lnTo>
                    <a:pt x="2747" y="773"/>
                  </a:lnTo>
                  <a:lnTo>
                    <a:pt x="2748" y="745"/>
                  </a:lnTo>
                  <a:lnTo>
                    <a:pt x="2749" y="716"/>
                  </a:lnTo>
                  <a:lnTo>
                    <a:pt x="2749" y="516"/>
                  </a:lnTo>
                  <a:lnTo>
                    <a:pt x="2748" y="482"/>
                  </a:lnTo>
                  <a:lnTo>
                    <a:pt x="2746" y="449"/>
                  </a:lnTo>
                  <a:lnTo>
                    <a:pt x="2742" y="418"/>
                  </a:lnTo>
                  <a:lnTo>
                    <a:pt x="2738" y="387"/>
                  </a:lnTo>
                  <a:lnTo>
                    <a:pt x="2732" y="358"/>
                  </a:lnTo>
                  <a:lnTo>
                    <a:pt x="2724" y="329"/>
                  </a:lnTo>
                  <a:lnTo>
                    <a:pt x="2715" y="302"/>
                  </a:lnTo>
                  <a:lnTo>
                    <a:pt x="2706" y="276"/>
                  </a:lnTo>
                  <a:lnTo>
                    <a:pt x="2695" y="250"/>
                  </a:lnTo>
                  <a:lnTo>
                    <a:pt x="2682" y="227"/>
                  </a:lnTo>
                  <a:lnTo>
                    <a:pt x="2669" y="203"/>
                  </a:lnTo>
                  <a:lnTo>
                    <a:pt x="2653" y="181"/>
                  </a:lnTo>
                  <a:lnTo>
                    <a:pt x="2638" y="160"/>
                  </a:lnTo>
                  <a:lnTo>
                    <a:pt x="2621" y="140"/>
                  </a:lnTo>
                  <a:lnTo>
                    <a:pt x="2602" y="121"/>
                  </a:lnTo>
                  <a:lnTo>
                    <a:pt x="2582" y="104"/>
                  </a:lnTo>
                  <a:close/>
                  <a:moveTo>
                    <a:pt x="2466" y="719"/>
                  </a:moveTo>
                  <a:lnTo>
                    <a:pt x="2466" y="739"/>
                  </a:lnTo>
                  <a:lnTo>
                    <a:pt x="2464" y="757"/>
                  </a:lnTo>
                  <a:lnTo>
                    <a:pt x="2463" y="776"/>
                  </a:lnTo>
                  <a:lnTo>
                    <a:pt x="2460" y="792"/>
                  </a:lnTo>
                  <a:lnTo>
                    <a:pt x="2457" y="809"/>
                  </a:lnTo>
                  <a:lnTo>
                    <a:pt x="2453" y="824"/>
                  </a:lnTo>
                  <a:lnTo>
                    <a:pt x="2449" y="839"/>
                  </a:lnTo>
                  <a:lnTo>
                    <a:pt x="2443" y="854"/>
                  </a:lnTo>
                  <a:lnTo>
                    <a:pt x="2437" y="867"/>
                  </a:lnTo>
                  <a:lnTo>
                    <a:pt x="2429" y="880"/>
                  </a:lnTo>
                  <a:lnTo>
                    <a:pt x="2422" y="892"/>
                  </a:lnTo>
                  <a:lnTo>
                    <a:pt x="2414" y="904"/>
                  </a:lnTo>
                  <a:lnTo>
                    <a:pt x="2405" y="914"/>
                  </a:lnTo>
                  <a:lnTo>
                    <a:pt x="2395" y="924"/>
                  </a:lnTo>
                  <a:lnTo>
                    <a:pt x="2383" y="934"/>
                  </a:lnTo>
                  <a:lnTo>
                    <a:pt x="2372" y="943"/>
                  </a:lnTo>
                  <a:lnTo>
                    <a:pt x="2363" y="949"/>
                  </a:lnTo>
                  <a:lnTo>
                    <a:pt x="2353" y="954"/>
                  </a:lnTo>
                  <a:lnTo>
                    <a:pt x="2343" y="959"/>
                  </a:lnTo>
                  <a:lnTo>
                    <a:pt x="2332" y="964"/>
                  </a:lnTo>
                  <a:lnTo>
                    <a:pt x="2321" y="969"/>
                  </a:lnTo>
                  <a:lnTo>
                    <a:pt x="2308" y="973"/>
                  </a:lnTo>
                  <a:lnTo>
                    <a:pt x="2295" y="977"/>
                  </a:lnTo>
                  <a:lnTo>
                    <a:pt x="2282" y="980"/>
                  </a:lnTo>
                  <a:lnTo>
                    <a:pt x="2253" y="986"/>
                  </a:lnTo>
                  <a:lnTo>
                    <a:pt x="2222" y="989"/>
                  </a:lnTo>
                  <a:lnTo>
                    <a:pt x="2188" y="992"/>
                  </a:lnTo>
                  <a:lnTo>
                    <a:pt x="2152" y="992"/>
                  </a:lnTo>
                  <a:lnTo>
                    <a:pt x="592" y="992"/>
                  </a:lnTo>
                  <a:lnTo>
                    <a:pt x="556" y="992"/>
                  </a:lnTo>
                  <a:lnTo>
                    <a:pt x="523" y="989"/>
                  </a:lnTo>
                  <a:lnTo>
                    <a:pt x="492" y="986"/>
                  </a:lnTo>
                  <a:lnTo>
                    <a:pt x="463" y="980"/>
                  </a:lnTo>
                  <a:lnTo>
                    <a:pt x="449" y="977"/>
                  </a:lnTo>
                  <a:lnTo>
                    <a:pt x="436" y="973"/>
                  </a:lnTo>
                  <a:lnTo>
                    <a:pt x="424" y="969"/>
                  </a:lnTo>
                  <a:lnTo>
                    <a:pt x="413" y="964"/>
                  </a:lnTo>
                  <a:lnTo>
                    <a:pt x="401" y="959"/>
                  </a:lnTo>
                  <a:lnTo>
                    <a:pt x="391" y="954"/>
                  </a:lnTo>
                  <a:lnTo>
                    <a:pt x="382" y="949"/>
                  </a:lnTo>
                  <a:lnTo>
                    <a:pt x="373" y="943"/>
                  </a:lnTo>
                  <a:lnTo>
                    <a:pt x="360" y="934"/>
                  </a:lnTo>
                  <a:lnTo>
                    <a:pt x="350" y="924"/>
                  </a:lnTo>
                  <a:lnTo>
                    <a:pt x="340" y="914"/>
                  </a:lnTo>
                  <a:lnTo>
                    <a:pt x="330" y="904"/>
                  </a:lnTo>
                  <a:lnTo>
                    <a:pt x="321" y="892"/>
                  </a:lnTo>
                  <a:lnTo>
                    <a:pt x="313" y="880"/>
                  </a:lnTo>
                  <a:lnTo>
                    <a:pt x="306" y="867"/>
                  </a:lnTo>
                  <a:lnTo>
                    <a:pt x="300" y="854"/>
                  </a:lnTo>
                  <a:lnTo>
                    <a:pt x="294" y="839"/>
                  </a:lnTo>
                  <a:lnTo>
                    <a:pt x="289" y="824"/>
                  </a:lnTo>
                  <a:lnTo>
                    <a:pt x="285" y="809"/>
                  </a:lnTo>
                  <a:lnTo>
                    <a:pt x="282" y="792"/>
                  </a:lnTo>
                  <a:lnTo>
                    <a:pt x="279" y="776"/>
                  </a:lnTo>
                  <a:lnTo>
                    <a:pt x="278" y="757"/>
                  </a:lnTo>
                  <a:lnTo>
                    <a:pt x="276" y="739"/>
                  </a:lnTo>
                  <a:lnTo>
                    <a:pt x="276" y="719"/>
                  </a:lnTo>
                  <a:lnTo>
                    <a:pt x="276" y="515"/>
                  </a:lnTo>
                  <a:lnTo>
                    <a:pt x="278" y="481"/>
                  </a:lnTo>
                  <a:lnTo>
                    <a:pt x="281" y="450"/>
                  </a:lnTo>
                  <a:lnTo>
                    <a:pt x="284" y="436"/>
                  </a:lnTo>
                  <a:lnTo>
                    <a:pt x="286" y="421"/>
                  </a:lnTo>
                  <a:lnTo>
                    <a:pt x="290" y="408"/>
                  </a:lnTo>
                  <a:lnTo>
                    <a:pt x="293" y="396"/>
                  </a:lnTo>
                  <a:lnTo>
                    <a:pt x="298" y="383"/>
                  </a:lnTo>
                  <a:lnTo>
                    <a:pt x="303" y="372"/>
                  </a:lnTo>
                  <a:lnTo>
                    <a:pt x="308" y="361"/>
                  </a:lnTo>
                  <a:lnTo>
                    <a:pt x="313" y="351"/>
                  </a:lnTo>
                  <a:lnTo>
                    <a:pt x="319" y="341"/>
                  </a:lnTo>
                  <a:lnTo>
                    <a:pt x="326" y="332"/>
                  </a:lnTo>
                  <a:lnTo>
                    <a:pt x="332" y="324"/>
                  </a:lnTo>
                  <a:lnTo>
                    <a:pt x="341" y="317"/>
                  </a:lnTo>
                  <a:lnTo>
                    <a:pt x="349" y="308"/>
                  </a:lnTo>
                  <a:lnTo>
                    <a:pt x="357" y="301"/>
                  </a:lnTo>
                  <a:lnTo>
                    <a:pt x="367" y="295"/>
                  </a:lnTo>
                  <a:lnTo>
                    <a:pt x="378" y="289"/>
                  </a:lnTo>
                  <a:lnTo>
                    <a:pt x="389" y="284"/>
                  </a:lnTo>
                  <a:lnTo>
                    <a:pt x="400" y="279"/>
                  </a:lnTo>
                  <a:lnTo>
                    <a:pt x="414" y="274"/>
                  </a:lnTo>
                  <a:lnTo>
                    <a:pt x="426" y="270"/>
                  </a:lnTo>
                  <a:lnTo>
                    <a:pt x="440" y="266"/>
                  </a:lnTo>
                  <a:lnTo>
                    <a:pt x="455" y="262"/>
                  </a:lnTo>
                  <a:lnTo>
                    <a:pt x="470" y="260"/>
                  </a:lnTo>
                  <a:lnTo>
                    <a:pt x="487" y="258"/>
                  </a:lnTo>
                  <a:lnTo>
                    <a:pt x="503" y="256"/>
                  </a:lnTo>
                  <a:lnTo>
                    <a:pt x="520" y="255"/>
                  </a:lnTo>
                  <a:lnTo>
                    <a:pt x="538" y="254"/>
                  </a:lnTo>
                  <a:lnTo>
                    <a:pt x="556" y="254"/>
                  </a:lnTo>
                  <a:lnTo>
                    <a:pt x="2186" y="254"/>
                  </a:lnTo>
                  <a:lnTo>
                    <a:pt x="2204" y="254"/>
                  </a:lnTo>
                  <a:lnTo>
                    <a:pt x="2222" y="255"/>
                  </a:lnTo>
                  <a:lnTo>
                    <a:pt x="2239" y="256"/>
                  </a:lnTo>
                  <a:lnTo>
                    <a:pt x="2256" y="258"/>
                  </a:lnTo>
                  <a:lnTo>
                    <a:pt x="2272" y="260"/>
                  </a:lnTo>
                  <a:lnTo>
                    <a:pt x="2288" y="262"/>
                  </a:lnTo>
                  <a:lnTo>
                    <a:pt x="2302" y="266"/>
                  </a:lnTo>
                  <a:lnTo>
                    <a:pt x="2315" y="270"/>
                  </a:lnTo>
                  <a:lnTo>
                    <a:pt x="2329" y="274"/>
                  </a:lnTo>
                  <a:lnTo>
                    <a:pt x="2341" y="279"/>
                  </a:lnTo>
                  <a:lnTo>
                    <a:pt x="2353" y="284"/>
                  </a:lnTo>
                  <a:lnTo>
                    <a:pt x="2365" y="289"/>
                  </a:lnTo>
                  <a:lnTo>
                    <a:pt x="2375" y="295"/>
                  </a:lnTo>
                  <a:lnTo>
                    <a:pt x="2384" y="301"/>
                  </a:lnTo>
                  <a:lnTo>
                    <a:pt x="2394" y="308"/>
                  </a:lnTo>
                  <a:lnTo>
                    <a:pt x="2402" y="317"/>
                  </a:lnTo>
                  <a:lnTo>
                    <a:pt x="2410" y="324"/>
                  </a:lnTo>
                  <a:lnTo>
                    <a:pt x="2416" y="332"/>
                  </a:lnTo>
                  <a:lnTo>
                    <a:pt x="2423" y="341"/>
                  </a:lnTo>
                  <a:lnTo>
                    <a:pt x="2429" y="351"/>
                  </a:lnTo>
                  <a:lnTo>
                    <a:pt x="2435" y="361"/>
                  </a:lnTo>
                  <a:lnTo>
                    <a:pt x="2440" y="372"/>
                  </a:lnTo>
                  <a:lnTo>
                    <a:pt x="2445" y="383"/>
                  </a:lnTo>
                  <a:lnTo>
                    <a:pt x="2449" y="396"/>
                  </a:lnTo>
                  <a:lnTo>
                    <a:pt x="2453" y="409"/>
                  </a:lnTo>
                  <a:lnTo>
                    <a:pt x="2456" y="422"/>
                  </a:lnTo>
                  <a:lnTo>
                    <a:pt x="2459" y="437"/>
                  </a:lnTo>
                  <a:lnTo>
                    <a:pt x="2461" y="451"/>
                  </a:lnTo>
                  <a:lnTo>
                    <a:pt x="2464" y="482"/>
                  </a:lnTo>
                  <a:lnTo>
                    <a:pt x="2466" y="516"/>
                  </a:lnTo>
                  <a:lnTo>
                    <a:pt x="2466" y="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7275513" y="293688"/>
              <a:ext cx="257175" cy="115887"/>
            </a:xfrm>
            <a:custGeom>
              <a:avLst/>
              <a:gdLst>
                <a:gd name="T0" fmla="*/ 462 w 2749"/>
                <a:gd name="T1" fmla="*/ 3 h 1246"/>
                <a:gd name="T2" fmla="*/ 328 w 2749"/>
                <a:gd name="T3" fmla="*/ 24 h 1246"/>
                <a:gd name="T4" fmla="*/ 235 w 2749"/>
                <a:gd name="T5" fmla="*/ 57 h 1246"/>
                <a:gd name="T6" fmla="*/ 157 w 2749"/>
                <a:gd name="T7" fmla="*/ 107 h 1246"/>
                <a:gd name="T8" fmla="*/ 96 w 2749"/>
                <a:gd name="T9" fmla="*/ 172 h 1246"/>
                <a:gd name="T10" fmla="*/ 48 w 2749"/>
                <a:gd name="T11" fmla="*/ 254 h 1246"/>
                <a:gd name="T12" fmla="*/ 17 w 2749"/>
                <a:gd name="T13" fmla="*/ 352 h 1246"/>
                <a:gd name="T14" fmla="*/ 2 w 2749"/>
                <a:gd name="T15" fmla="*/ 464 h 1246"/>
                <a:gd name="T16" fmla="*/ 2 w 2749"/>
                <a:gd name="T17" fmla="*/ 772 h 1246"/>
                <a:gd name="T18" fmla="*/ 27 w 2749"/>
                <a:gd name="T19" fmla="*/ 902 h 1246"/>
                <a:gd name="T20" fmla="*/ 78 w 2749"/>
                <a:gd name="T21" fmla="*/ 1017 h 1246"/>
                <a:gd name="T22" fmla="*/ 155 w 2749"/>
                <a:gd name="T23" fmla="*/ 1116 h 1246"/>
                <a:gd name="T24" fmla="*/ 260 w 2749"/>
                <a:gd name="T25" fmla="*/ 1189 h 1246"/>
                <a:gd name="T26" fmla="*/ 396 w 2749"/>
                <a:gd name="T27" fmla="*/ 1232 h 1246"/>
                <a:gd name="T28" fmla="*/ 562 w 2749"/>
                <a:gd name="T29" fmla="*/ 1246 h 1246"/>
                <a:gd name="T30" fmla="*/ 1951 w 2749"/>
                <a:gd name="T31" fmla="*/ 1236 h 1246"/>
                <a:gd name="T32" fmla="*/ 1997 w 2749"/>
                <a:gd name="T33" fmla="*/ 1202 h 1246"/>
                <a:gd name="T34" fmla="*/ 2020 w 2749"/>
                <a:gd name="T35" fmla="*/ 1147 h 1246"/>
                <a:gd name="T36" fmla="*/ 2019 w 2749"/>
                <a:gd name="T37" fmla="*/ 734 h 1246"/>
                <a:gd name="T38" fmla="*/ 1994 w 2749"/>
                <a:gd name="T39" fmla="*/ 678 h 1246"/>
                <a:gd name="T40" fmla="*/ 1946 w 2749"/>
                <a:gd name="T41" fmla="*/ 647 h 1246"/>
                <a:gd name="T42" fmla="*/ 1877 w 2749"/>
                <a:gd name="T43" fmla="*/ 640 h 1246"/>
                <a:gd name="T44" fmla="*/ 1814 w 2749"/>
                <a:gd name="T45" fmla="*/ 658 h 1246"/>
                <a:gd name="T46" fmla="*/ 1777 w 2749"/>
                <a:gd name="T47" fmla="*/ 701 h 1246"/>
                <a:gd name="T48" fmla="*/ 1764 w 2749"/>
                <a:gd name="T49" fmla="*/ 769 h 1246"/>
                <a:gd name="T50" fmla="*/ 1764 w 2749"/>
                <a:gd name="T51" fmla="*/ 907 h 1246"/>
                <a:gd name="T52" fmla="*/ 1702 w 2749"/>
                <a:gd name="T53" fmla="*/ 992 h 1246"/>
                <a:gd name="T54" fmla="*/ 1272 w 2749"/>
                <a:gd name="T55" fmla="*/ 992 h 1246"/>
                <a:gd name="T56" fmla="*/ 771 w 2749"/>
                <a:gd name="T57" fmla="*/ 992 h 1246"/>
                <a:gd name="T58" fmla="*/ 557 w 2749"/>
                <a:gd name="T59" fmla="*/ 992 h 1246"/>
                <a:gd name="T60" fmla="*/ 437 w 2749"/>
                <a:gd name="T61" fmla="*/ 973 h 1246"/>
                <a:gd name="T62" fmla="*/ 381 w 2749"/>
                <a:gd name="T63" fmla="*/ 949 h 1246"/>
                <a:gd name="T64" fmla="*/ 330 w 2749"/>
                <a:gd name="T65" fmla="*/ 904 h 1246"/>
                <a:gd name="T66" fmla="*/ 295 w 2749"/>
                <a:gd name="T67" fmla="*/ 839 h 1246"/>
                <a:gd name="T68" fmla="*/ 278 w 2749"/>
                <a:gd name="T69" fmla="*/ 757 h 1246"/>
                <a:gd name="T70" fmla="*/ 282 w 2749"/>
                <a:gd name="T71" fmla="*/ 450 h 1246"/>
                <a:gd name="T72" fmla="*/ 299 w 2749"/>
                <a:gd name="T73" fmla="*/ 383 h 1246"/>
                <a:gd name="T74" fmla="*/ 327 w 2749"/>
                <a:gd name="T75" fmla="*/ 332 h 1246"/>
                <a:gd name="T76" fmla="*/ 368 w 2749"/>
                <a:gd name="T77" fmla="*/ 295 h 1246"/>
                <a:gd name="T78" fmla="*/ 427 w 2749"/>
                <a:gd name="T79" fmla="*/ 270 h 1246"/>
                <a:gd name="T80" fmla="*/ 503 w 2749"/>
                <a:gd name="T81" fmla="*/ 256 h 1246"/>
                <a:gd name="T82" fmla="*/ 2345 w 2749"/>
                <a:gd name="T83" fmla="*/ 254 h 1246"/>
                <a:gd name="T84" fmla="*/ 2406 w 2749"/>
                <a:gd name="T85" fmla="*/ 265 h 1246"/>
                <a:gd name="T86" fmla="*/ 2449 w 2749"/>
                <a:gd name="T87" fmla="*/ 291 h 1246"/>
                <a:gd name="T88" fmla="*/ 2472 w 2749"/>
                <a:gd name="T89" fmla="*/ 333 h 1246"/>
                <a:gd name="T90" fmla="*/ 2479 w 2749"/>
                <a:gd name="T91" fmla="*/ 1246 h 1246"/>
                <a:gd name="T92" fmla="*/ 2745 w 2749"/>
                <a:gd name="T93" fmla="*/ 323 h 1246"/>
                <a:gd name="T94" fmla="*/ 2725 w 2749"/>
                <a:gd name="T95" fmla="*/ 224 h 1246"/>
                <a:gd name="T96" fmla="*/ 2684 w 2749"/>
                <a:gd name="T97" fmla="*/ 141 h 1246"/>
                <a:gd name="T98" fmla="*/ 2624 w 2749"/>
                <a:gd name="T99" fmla="*/ 77 h 1246"/>
                <a:gd name="T100" fmla="*/ 2537 w 2749"/>
                <a:gd name="T101" fmla="*/ 32 h 1246"/>
                <a:gd name="T102" fmla="*/ 2417 w 2749"/>
                <a:gd name="T103" fmla="*/ 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49" h="1246">
                  <a:moveTo>
                    <a:pt x="2296" y="0"/>
                  </a:moveTo>
                  <a:lnTo>
                    <a:pt x="562" y="0"/>
                  </a:lnTo>
                  <a:lnTo>
                    <a:pt x="528" y="0"/>
                  </a:lnTo>
                  <a:lnTo>
                    <a:pt x="494" y="1"/>
                  </a:lnTo>
                  <a:lnTo>
                    <a:pt x="462" y="3"/>
                  </a:lnTo>
                  <a:lnTo>
                    <a:pt x="433" y="6"/>
                  </a:lnTo>
                  <a:lnTo>
                    <a:pt x="404" y="9"/>
                  </a:lnTo>
                  <a:lnTo>
                    <a:pt x="377" y="13"/>
                  </a:lnTo>
                  <a:lnTo>
                    <a:pt x="351" y="18"/>
                  </a:lnTo>
                  <a:lnTo>
                    <a:pt x="328" y="24"/>
                  </a:lnTo>
                  <a:lnTo>
                    <a:pt x="308" y="29"/>
                  </a:lnTo>
                  <a:lnTo>
                    <a:pt x="289" y="35"/>
                  </a:lnTo>
                  <a:lnTo>
                    <a:pt x="270" y="42"/>
                  </a:lnTo>
                  <a:lnTo>
                    <a:pt x="252" y="49"/>
                  </a:lnTo>
                  <a:lnTo>
                    <a:pt x="235" y="57"/>
                  </a:lnTo>
                  <a:lnTo>
                    <a:pt x="218" y="66"/>
                  </a:lnTo>
                  <a:lnTo>
                    <a:pt x="202" y="75"/>
                  </a:lnTo>
                  <a:lnTo>
                    <a:pt x="186" y="85"/>
                  </a:lnTo>
                  <a:lnTo>
                    <a:pt x="172" y="95"/>
                  </a:lnTo>
                  <a:lnTo>
                    <a:pt x="157" y="107"/>
                  </a:lnTo>
                  <a:lnTo>
                    <a:pt x="144" y="119"/>
                  </a:lnTo>
                  <a:lnTo>
                    <a:pt x="130" y="131"/>
                  </a:lnTo>
                  <a:lnTo>
                    <a:pt x="118" y="145"/>
                  </a:lnTo>
                  <a:lnTo>
                    <a:pt x="106" y="158"/>
                  </a:lnTo>
                  <a:lnTo>
                    <a:pt x="96" y="172"/>
                  </a:lnTo>
                  <a:lnTo>
                    <a:pt x="84" y="188"/>
                  </a:lnTo>
                  <a:lnTo>
                    <a:pt x="75" y="203"/>
                  </a:lnTo>
                  <a:lnTo>
                    <a:pt x="66" y="219"/>
                  </a:lnTo>
                  <a:lnTo>
                    <a:pt x="57" y="237"/>
                  </a:lnTo>
                  <a:lnTo>
                    <a:pt x="48" y="254"/>
                  </a:lnTo>
                  <a:lnTo>
                    <a:pt x="41" y="273"/>
                  </a:lnTo>
                  <a:lnTo>
                    <a:pt x="34" y="291"/>
                  </a:lnTo>
                  <a:lnTo>
                    <a:pt x="28" y="311"/>
                  </a:lnTo>
                  <a:lnTo>
                    <a:pt x="23" y="331"/>
                  </a:lnTo>
                  <a:lnTo>
                    <a:pt x="17" y="352"/>
                  </a:lnTo>
                  <a:lnTo>
                    <a:pt x="13" y="373"/>
                  </a:lnTo>
                  <a:lnTo>
                    <a:pt x="9" y="395"/>
                  </a:lnTo>
                  <a:lnTo>
                    <a:pt x="6" y="417"/>
                  </a:lnTo>
                  <a:lnTo>
                    <a:pt x="4" y="441"/>
                  </a:lnTo>
                  <a:lnTo>
                    <a:pt x="2" y="464"/>
                  </a:lnTo>
                  <a:lnTo>
                    <a:pt x="1" y="489"/>
                  </a:lnTo>
                  <a:lnTo>
                    <a:pt x="0" y="513"/>
                  </a:lnTo>
                  <a:lnTo>
                    <a:pt x="0" y="716"/>
                  </a:lnTo>
                  <a:lnTo>
                    <a:pt x="1" y="744"/>
                  </a:lnTo>
                  <a:lnTo>
                    <a:pt x="2" y="772"/>
                  </a:lnTo>
                  <a:lnTo>
                    <a:pt x="5" y="799"/>
                  </a:lnTo>
                  <a:lnTo>
                    <a:pt x="8" y="826"/>
                  </a:lnTo>
                  <a:lnTo>
                    <a:pt x="13" y="852"/>
                  </a:lnTo>
                  <a:lnTo>
                    <a:pt x="20" y="877"/>
                  </a:lnTo>
                  <a:lnTo>
                    <a:pt x="27" y="902"/>
                  </a:lnTo>
                  <a:lnTo>
                    <a:pt x="35" y="927"/>
                  </a:lnTo>
                  <a:lnTo>
                    <a:pt x="44" y="950"/>
                  </a:lnTo>
                  <a:lnTo>
                    <a:pt x="54" y="973"/>
                  </a:lnTo>
                  <a:lnTo>
                    <a:pt x="66" y="995"/>
                  </a:lnTo>
                  <a:lnTo>
                    <a:pt x="78" y="1017"/>
                  </a:lnTo>
                  <a:lnTo>
                    <a:pt x="91" y="1038"/>
                  </a:lnTo>
                  <a:lnTo>
                    <a:pt x="106" y="1059"/>
                  </a:lnTo>
                  <a:lnTo>
                    <a:pt x="121" y="1079"/>
                  </a:lnTo>
                  <a:lnTo>
                    <a:pt x="138" y="1099"/>
                  </a:lnTo>
                  <a:lnTo>
                    <a:pt x="155" y="1116"/>
                  </a:lnTo>
                  <a:lnTo>
                    <a:pt x="174" y="1134"/>
                  </a:lnTo>
                  <a:lnTo>
                    <a:pt x="193" y="1149"/>
                  </a:lnTo>
                  <a:lnTo>
                    <a:pt x="215" y="1163"/>
                  </a:lnTo>
                  <a:lnTo>
                    <a:pt x="236" y="1177"/>
                  </a:lnTo>
                  <a:lnTo>
                    <a:pt x="260" y="1189"/>
                  </a:lnTo>
                  <a:lnTo>
                    <a:pt x="285" y="1199"/>
                  </a:lnTo>
                  <a:lnTo>
                    <a:pt x="310" y="1209"/>
                  </a:lnTo>
                  <a:lnTo>
                    <a:pt x="338" y="1218"/>
                  </a:lnTo>
                  <a:lnTo>
                    <a:pt x="367" y="1226"/>
                  </a:lnTo>
                  <a:lnTo>
                    <a:pt x="396" y="1232"/>
                  </a:lnTo>
                  <a:lnTo>
                    <a:pt x="426" y="1237"/>
                  </a:lnTo>
                  <a:lnTo>
                    <a:pt x="459" y="1241"/>
                  </a:lnTo>
                  <a:lnTo>
                    <a:pt x="492" y="1244"/>
                  </a:lnTo>
                  <a:lnTo>
                    <a:pt x="527" y="1246"/>
                  </a:lnTo>
                  <a:lnTo>
                    <a:pt x="562" y="1246"/>
                  </a:lnTo>
                  <a:lnTo>
                    <a:pt x="1897" y="1246"/>
                  </a:lnTo>
                  <a:lnTo>
                    <a:pt x="1911" y="1245"/>
                  </a:lnTo>
                  <a:lnTo>
                    <a:pt x="1925" y="1243"/>
                  </a:lnTo>
                  <a:lnTo>
                    <a:pt x="1939" y="1240"/>
                  </a:lnTo>
                  <a:lnTo>
                    <a:pt x="1951" y="1236"/>
                  </a:lnTo>
                  <a:lnTo>
                    <a:pt x="1962" y="1231"/>
                  </a:lnTo>
                  <a:lnTo>
                    <a:pt x="1973" y="1226"/>
                  </a:lnTo>
                  <a:lnTo>
                    <a:pt x="1982" y="1219"/>
                  </a:lnTo>
                  <a:lnTo>
                    <a:pt x="1990" y="1211"/>
                  </a:lnTo>
                  <a:lnTo>
                    <a:pt x="1997" y="1202"/>
                  </a:lnTo>
                  <a:lnTo>
                    <a:pt x="2005" y="1193"/>
                  </a:lnTo>
                  <a:lnTo>
                    <a:pt x="2010" y="1183"/>
                  </a:lnTo>
                  <a:lnTo>
                    <a:pt x="2014" y="1171"/>
                  </a:lnTo>
                  <a:lnTo>
                    <a:pt x="2018" y="1160"/>
                  </a:lnTo>
                  <a:lnTo>
                    <a:pt x="2020" y="1147"/>
                  </a:lnTo>
                  <a:lnTo>
                    <a:pt x="2022" y="1134"/>
                  </a:lnTo>
                  <a:lnTo>
                    <a:pt x="2022" y="1119"/>
                  </a:lnTo>
                  <a:lnTo>
                    <a:pt x="2022" y="763"/>
                  </a:lnTo>
                  <a:lnTo>
                    <a:pt x="2021" y="748"/>
                  </a:lnTo>
                  <a:lnTo>
                    <a:pt x="2019" y="734"/>
                  </a:lnTo>
                  <a:lnTo>
                    <a:pt x="2016" y="722"/>
                  </a:lnTo>
                  <a:lnTo>
                    <a:pt x="2012" y="709"/>
                  </a:lnTo>
                  <a:lnTo>
                    <a:pt x="2007" y="698"/>
                  </a:lnTo>
                  <a:lnTo>
                    <a:pt x="2000" y="688"/>
                  </a:lnTo>
                  <a:lnTo>
                    <a:pt x="1994" y="678"/>
                  </a:lnTo>
                  <a:lnTo>
                    <a:pt x="1986" y="670"/>
                  </a:lnTo>
                  <a:lnTo>
                    <a:pt x="1978" y="663"/>
                  </a:lnTo>
                  <a:lnTo>
                    <a:pt x="1968" y="657"/>
                  </a:lnTo>
                  <a:lnTo>
                    <a:pt x="1957" y="652"/>
                  </a:lnTo>
                  <a:lnTo>
                    <a:pt x="1946" y="647"/>
                  </a:lnTo>
                  <a:lnTo>
                    <a:pt x="1934" y="644"/>
                  </a:lnTo>
                  <a:lnTo>
                    <a:pt x="1921" y="642"/>
                  </a:lnTo>
                  <a:lnTo>
                    <a:pt x="1907" y="640"/>
                  </a:lnTo>
                  <a:lnTo>
                    <a:pt x="1893" y="640"/>
                  </a:lnTo>
                  <a:lnTo>
                    <a:pt x="1877" y="640"/>
                  </a:lnTo>
                  <a:lnTo>
                    <a:pt x="1863" y="642"/>
                  </a:lnTo>
                  <a:lnTo>
                    <a:pt x="1849" y="644"/>
                  </a:lnTo>
                  <a:lnTo>
                    <a:pt x="1837" y="648"/>
                  </a:lnTo>
                  <a:lnTo>
                    <a:pt x="1826" y="652"/>
                  </a:lnTo>
                  <a:lnTo>
                    <a:pt x="1814" y="658"/>
                  </a:lnTo>
                  <a:lnTo>
                    <a:pt x="1805" y="664"/>
                  </a:lnTo>
                  <a:lnTo>
                    <a:pt x="1797" y="672"/>
                  </a:lnTo>
                  <a:lnTo>
                    <a:pt x="1789" y="681"/>
                  </a:lnTo>
                  <a:lnTo>
                    <a:pt x="1783" y="690"/>
                  </a:lnTo>
                  <a:lnTo>
                    <a:pt x="1777" y="701"/>
                  </a:lnTo>
                  <a:lnTo>
                    <a:pt x="1772" y="712"/>
                  </a:lnTo>
                  <a:lnTo>
                    <a:pt x="1769" y="725"/>
                  </a:lnTo>
                  <a:lnTo>
                    <a:pt x="1766" y="738"/>
                  </a:lnTo>
                  <a:lnTo>
                    <a:pt x="1765" y="753"/>
                  </a:lnTo>
                  <a:lnTo>
                    <a:pt x="1764" y="769"/>
                  </a:lnTo>
                  <a:lnTo>
                    <a:pt x="1764" y="777"/>
                  </a:lnTo>
                  <a:lnTo>
                    <a:pt x="1764" y="798"/>
                  </a:lnTo>
                  <a:lnTo>
                    <a:pt x="1764" y="830"/>
                  </a:lnTo>
                  <a:lnTo>
                    <a:pt x="1764" y="868"/>
                  </a:lnTo>
                  <a:lnTo>
                    <a:pt x="1764" y="907"/>
                  </a:lnTo>
                  <a:lnTo>
                    <a:pt x="1764" y="944"/>
                  </a:lnTo>
                  <a:lnTo>
                    <a:pt x="1764" y="974"/>
                  </a:lnTo>
                  <a:lnTo>
                    <a:pt x="1764" y="992"/>
                  </a:lnTo>
                  <a:lnTo>
                    <a:pt x="1745" y="992"/>
                  </a:lnTo>
                  <a:lnTo>
                    <a:pt x="1702" y="992"/>
                  </a:lnTo>
                  <a:lnTo>
                    <a:pt x="1642" y="992"/>
                  </a:lnTo>
                  <a:lnTo>
                    <a:pt x="1565" y="992"/>
                  </a:lnTo>
                  <a:lnTo>
                    <a:pt x="1475" y="992"/>
                  </a:lnTo>
                  <a:lnTo>
                    <a:pt x="1377" y="992"/>
                  </a:lnTo>
                  <a:lnTo>
                    <a:pt x="1272" y="992"/>
                  </a:lnTo>
                  <a:lnTo>
                    <a:pt x="1164" y="992"/>
                  </a:lnTo>
                  <a:lnTo>
                    <a:pt x="1057" y="992"/>
                  </a:lnTo>
                  <a:lnTo>
                    <a:pt x="953" y="992"/>
                  </a:lnTo>
                  <a:lnTo>
                    <a:pt x="857" y="992"/>
                  </a:lnTo>
                  <a:lnTo>
                    <a:pt x="771" y="992"/>
                  </a:lnTo>
                  <a:lnTo>
                    <a:pt x="698" y="992"/>
                  </a:lnTo>
                  <a:lnTo>
                    <a:pt x="642" y="992"/>
                  </a:lnTo>
                  <a:lnTo>
                    <a:pt x="605" y="992"/>
                  </a:lnTo>
                  <a:lnTo>
                    <a:pt x="593" y="992"/>
                  </a:lnTo>
                  <a:lnTo>
                    <a:pt x="557" y="992"/>
                  </a:lnTo>
                  <a:lnTo>
                    <a:pt x="523" y="989"/>
                  </a:lnTo>
                  <a:lnTo>
                    <a:pt x="492" y="986"/>
                  </a:lnTo>
                  <a:lnTo>
                    <a:pt x="462" y="980"/>
                  </a:lnTo>
                  <a:lnTo>
                    <a:pt x="449" y="977"/>
                  </a:lnTo>
                  <a:lnTo>
                    <a:pt x="437" y="973"/>
                  </a:lnTo>
                  <a:lnTo>
                    <a:pt x="424" y="969"/>
                  </a:lnTo>
                  <a:lnTo>
                    <a:pt x="413" y="964"/>
                  </a:lnTo>
                  <a:lnTo>
                    <a:pt x="402" y="959"/>
                  </a:lnTo>
                  <a:lnTo>
                    <a:pt x="391" y="954"/>
                  </a:lnTo>
                  <a:lnTo>
                    <a:pt x="381" y="949"/>
                  </a:lnTo>
                  <a:lnTo>
                    <a:pt x="373" y="943"/>
                  </a:lnTo>
                  <a:lnTo>
                    <a:pt x="361" y="934"/>
                  </a:lnTo>
                  <a:lnTo>
                    <a:pt x="349" y="924"/>
                  </a:lnTo>
                  <a:lnTo>
                    <a:pt x="340" y="914"/>
                  </a:lnTo>
                  <a:lnTo>
                    <a:pt x="330" y="904"/>
                  </a:lnTo>
                  <a:lnTo>
                    <a:pt x="322" y="892"/>
                  </a:lnTo>
                  <a:lnTo>
                    <a:pt x="313" y="880"/>
                  </a:lnTo>
                  <a:lnTo>
                    <a:pt x="306" y="867"/>
                  </a:lnTo>
                  <a:lnTo>
                    <a:pt x="300" y="854"/>
                  </a:lnTo>
                  <a:lnTo>
                    <a:pt x="295" y="839"/>
                  </a:lnTo>
                  <a:lnTo>
                    <a:pt x="290" y="824"/>
                  </a:lnTo>
                  <a:lnTo>
                    <a:pt x="286" y="809"/>
                  </a:lnTo>
                  <a:lnTo>
                    <a:pt x="283" y="792"/>
                  </a:lnTo>
                  <a:lnTo>
                    <a:pt x="279" y="776"/>
                  </a:lnTo>
                  <a:lnTo>
                    <a:pt x="278" y="757"/>
                  </a:lnTo>
                  <a:lnTo>
                    <a:pt x="277" y="739"/>
                  </a:lnTo>
                  <a:lnTo>
                    <a:pt x="276" y="719"/>
                  </a:lnTo>
                  <a:lnTo>
                    <a:pt x="276" y="515"/>
                  </a:lnTo>
                  <a:lnTo>
                    <a:pt x="278" y="481"/>
                  </a:lnTo>
                  <a:lnTo>
                    <a:pt x="282" y="450"/>
                  </a:lnTo>
                  <a:lnTo>
                    <a:pt x="285" y="436"/>
                  </a:lnTo>
                  <a:lnTo>
                    <a:pt x="287" y="421"/>
                  </a:lnTo>
                  <a:lnTo>
                    <a:pt x="291" y="408"/>
                  </a:lnTo>
                  <a:lnTo>
                    <a:pt x="294" y="396"/>
                  </a:lnTo>
                  <a:lnTo>
                    <a:pt x="299" y="383"/>
                  </a:lnTo>
                  <a:lnTo>
                    <a:pt x="303" y="372"/>
                  </a:lnTo>
                  <a:lnTo>
                    <a:pt x="308" y="361"/>
                  </a:lnTo>
                  <a:lnTo>
                    <a:pt x="314" y="351"/>
                  </a:lnTo>
                  <a:lnTo>
                    <a:pt x="320" y="341"/>
                  </a:lnTo>
                  <a:lnTo>
                    <a:pt x="327" y="332"/>
                  </a:lnTo>
                  <a:lnTo>
                    <a:pt x="333" y="324"/>
                  </a:lnTo>
                  <a:lnTo>
                    <a:pt x="341" y="317"/>
                  </a:lnTo>
                  <a:lnTo>
                    <a:pt x="349" y="308"/>
                  </a:lnTo>
                  <a:lnTo>
                    <a:pt x="359" y="301"/>
                  </a:lnTo>
                  <a:lnTo>
                    <a:pt x="368" y="295"/>
                  </a:lnTo>
                  <a:lnTo>
                    <a:pt x="378" y="289"/>
                  </a:lnTo>
                  <a:lnTo>
                    <a:pt x="389" y="284"/>
                  </a:lnTo>
                  <a:lnTo>
                    <a:pt x="402" y="279"/>
                  </a:lnTo>
                  <a:lnTo>
                    <a:pt x="414" y="274"/>
                  </a:lnTo>
                  <a:lnTo>
                    <a:pt x="427" y="270"/>
                  </a:lnTo>
                  <a:lnTo>
                    <a:pt x="441" y="266"/>
                  </a:lnTo>
                  <a:lnTo>
                    <a:pt x="456" y="262"/>
                  </a:lnTo>
                  <a:lnTo>
                    <a:pt x="471" y="260"/>
                  </a:lnTo>
                  <a:lnTo>
                    <a:pt x="487" y="258"/>
                  </a:lnTo>
                  <a:lnTo>
                    <a:pt x="503" y="256"/>
                  </a:lnTo>
                  <a:lnTo>
                    <a:pt x="521" y="255"/>
                  </a:lnTo>
                  <a:lnTo>
                    <a:pt x="538" y="254"/>
                  </a:lnTo>
                  <a:lnTo>
                    <a:pt x="558" y="254"/>
                  </a:lnTo>
                  <a:lnTo>
                    <a:pt x="2329" y="254"/>
                  </a:lnTo>
                  <a:lnTo>
                    <a:pt x="2345" y="254"/>
                  </a:lnTo>
                  <a:lnTo>
                    <a:pt x="2358" y="255"/>
                  </a:lnTo>
                  <a:lnTo>
                    <a:pt x="2371" y="257"/>
                  </a:lnTo>
                  <a:lnTo>
                    <a:pt x="2384" y="259"/>
                  </a:lnTo>
                  <a:lnTo>
                    <a:pt x="2396" y="261"/>
                  </a:lnTo>
                  <a:lnTo>
                    <a:pt x="2406" y="265"/>
                  </a:lnTo>
                  <a:lnTo>
                    <a:pt x="2417" y="270"/>
                  </a:lnTo>
                  <a:lnTo>
                    <a:pt x="2426" y="274"/>
                  </a:lnTo>
                  <a:lnTo>
                    <a:pt x="2435" y="279"/>
                  </a:lnTo>
                  <a:lnTo>
                    <a:pt x="2442" y="285"/>
                  </a:lnTo>
                  <a:lnTo>
                    <a:pt x="2449" y="291"/>
                  </a:lnTo>
                  <a:lnTo>
                    <a:pt x="2456" y="298"/>
                  </a:lnTo>
                  <a:lnTo>
                    <a:pt x="2461" y="306"/>
                  </a:lnTo>
                  <a:lnTo>
                    <a:pt x="2465" y="315"/>
                  </a:lnTo>
                  <a:lnTo>
                    <a:pt x="2469" y="324"/>
                  </a:lnTo>
                  <a:lnTo>
                    <a:pt x="2472" y="333"/>
                  </a:lnTo>
                  <a:lnTo>
                    <a:pt x="2474" y="345"/>
                  </a:lnTo>
                  <a:lnTo>
                    <a:pt x="2477" y="364"/>
                  </a:lnTo>
                  <a:lnTo>
                    <a:pt x="2478" y="392"/>
                  </a:lnTo>
                  <a:lnTo>
                    <a:pt x="2479" y="429"/>
                  </a:lnTo>
                  <a:lnTo>
                    <a:pt x="2479" y="1246"/>
                  </a:lnTo>
                  <a:lnTo>
                    <a:pt x="2749" y="1246"/>
                  </a:lnTo>
                  <a:lnTo>
                    <a:pt x="2749" y="388"/>
                  </a:lnTo>
                  <a:lnTo>
                    <a:pt x="2748" y="366"/>
                  </a:lnTo>
                  <a:lnTo>
                    <a:pt x="2747" y="344"/>
                  </a:lnTo>
                  <a:lnTo>
                    <a:pt x="2745" y="323"/>
                  </a:lnTo>
                  <a:lnTo>
                    <a:pt x="2743" y="301"/>
                  </a:lnTo>
                  <a:lnTo>
                    <a:pt x="2739" y="282"/>
                  </a:lnTo>
                  <a:lnTo>
                    <a:pt x="2735" y="262"/>
                  </a:lnTo>
                  <a:lnTo>
                    <a:pt x="2730" y="243"/>
                  </a:lnTo>
                  <a:lnTo>
                    <a:pt x="2725" y="224"/>
                  </a:lnTo>
                  <a:lnTo>
                    <a:pt x="2718" y="207"/>
                  </a:lnTo>
                  <a:lnTo>
                    <a:pt x="2710" y="190"/>
                  </a:lnTo>
                  <a:lnTo>
                    <a:pt x="2702" y="173"/>
                  </a:lnTo>
                  <a:lnTo>
                    <a:pt x="2694" y="157"/>
                  </a:lnTo>
                  <a:lnTo>
                    <a:pt x="2684" y="141"/>
                  </a:lnTo>
                  <a:lnTo>
                    <a:pt x="2673" y="127"/>
                  </a:lnTo>
                  <a:lnTo>
                    <a:pt x="2662" y="114"/>
                  </a:lnTo>
                  <a:lnTo>
                    <a:pt x="2651" y="100"/>
                  </a:lnTo>
                  <a:lnTo>
                    <a:pt x="2638" y="88"/>
                  </a:lnTo>
                  <a:lnTo>
                    <a:pt x="2624" y="77"/>
                  </a:lnTo>
                  <a:lnTo>
                    <a:pt x="2610" y="66"/>
                  </a:lnTo>
                  <a:lnTo>
                    <a:pt x="2593" y="56"/>
                  </a:lnTo>
                  <a:lnTo>
                    <a:pt x="2576" y="47"/>
                  </a:lnTo>
                  <a:lnTo>
                    <a:pt x="2556" y="39"/>
                  </a:lnTo>
                  <a:lnTo>
                    <a:pt x="2537" y="32"/>
                  </a:lnTo>
                  <a:lnTo>
                    <a:pt x="2515" y="25"/>
                  </a:lnTo>
                  <a:lnTo>
                    <a:pt x="2493" y="18"/>
                  </a:lnTo>
                  <a:lnTo>
                    <a:pt x="2469" y="14"/>
                  </a:lnTo>
                  <a:lnTo>
                    <a:pt x="2443" y="9"/>
                  </a:lnTo>
                  <a:lnTo>
                    <a:pt x="2417" y="6"/>
                  </a:lnTo>
                  <a:lnTo>
                    <a:pt x="2389" y="3"/>
                  </a:lnTo>
                  <a:lnTo>
                    <a:pt x="2359" y="2"/>
                  </a:lnTo>
                  <a:lnTo>
                    <a:pt x="2328" y="0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88263" y="484188"/>
              <a:ext cx="47625" cy="73025"/>
            </a:xfrm>
            <a:custGeom>
              <a:avLst/>
              <a:gdLst>
                <a:gd name="T0" fmla="*/ 209 w 501"/>
                <a:gd name="T1" fmla="*/ 98 h 782"/>
                <a:gd name="T2" fmla="*/ 235 w 501"/>
                <a:gd name="T3" fmla="*/ 100 h 782"/>
                <a:gd name="T4" fmla="*/ 265 w 501"/>
                <a:gd name="T5" fmla="*/ 105 h 782"/>
                <a:gd name="T6" fmla="*/ 294 w 501"/>
                <a:gd name="T7" fmla="*/ 114 h 782"/>
                <a:gd name="T8" fmla="*/ 321 w 501"/>
                <a:gd name="T9" fmla="*/ 129 h 782"/>
                <a:gd name="T10" fmla="*/ 345 w 501"/>
                <a:gd name="T11" fmla="*/ 147 h 782"/>
                <a:gd name="T12" fmla="*/ 364 w 501"/>
                <a:gd name="T13" fmla="*/ 170 h 782"/>
                <a:gd name="T14" fmla="*/ 371 w 501"/>
                <a:gd name="T15" fmla="*/ 184 h 782"/>
                <a:gd name="T16" fmla="*/ 376 w 501"/>
                <a:gd name="T17" fmla="*/ 199 h 782"/>
                <a:gd name="T18" fmla="*/ 380 w 501"/>
                <a:gd name="T19" fmla="*/ 215 h 782"/>
                <a:gd name="T20" fmla="*/ 381 w 501"/>
                <a:gd name="T21" fmla="*/ 232 h 782"/>
                <a:gd name="T22" fmla="*/ 380 w 501"/>
                <a:gd name="T23" fmla="*/ 251 h 782"/>
                <a:gd name="T24" fmla="*/ 377 w 501"/>
                <a:gd name="T25" fmla="*/ 268 h 782"/>
                <a:gd name="T26" fmla="*/ 367 w 501"/>
                <a:gd name="T27" fmla="*/ 298 h 782"/>
                <a:gd name="T28" fmla="*/ 350 w 501"/>
                <a:gd name="T29" fmla="*/ 321 h 782"/>
                <a:gd name="T30" fmla="*/ 329 w 501"/>
                <a:gd name="T31" fmla="*/ 340 h 782"/>
                <a:gd name="T32" fmla="*/ 304 w 501"/>
                <a:gd name="T33" fmla="*/ 354 h 782"/>
                <a:gd name="T34" fmla="*/ 278 w 501"/>
                <a:gd name="T35" fmla="*/ 364 h 782"/>
                <a:gd name="T36" fmla="*/ 251 w 501"/>
                <a:gd name="T37" fmla="*/ 369 h 782"/>
                <a:gd name="T38" fmla="*/ 224 w 501"/>
                <a:gd name="T39" fmla="*/ 371 h 782"/>
                <a:gd name="T40" fmla="*/ 113 w 501"/>
                <a:gd name="T41" fmla="*/ 98 h 782"/>
                <a:gd name="T42" fmla="*/ 113 w 501"/>
                <a:gd name="T43" fmla="*/ 782 h 782"/>
                <a:gd name="T44" fmla="*/ 223 w 501"/>
                <a:gd name="T45" fmla="*/ 469 h 782"/>
                <a:gd name="T46" fmla="*/ 276 w 501"/>
                <a:gd name="T47" fmla="*/ 466 h 782"/>
                <a:gd name="T48" fmla="*/ 326 w 501"/>
                <a:gd name="T49" fmla="*/ 457 h 782"/>
                <a:gd name="T50" fmla="*/ 350 w 501"/>
                <a:gd name="T51" fmla="*/ 450 h 782"/>
                <a:gd name="T52" fmla="*/ 373 w 501"/>
                <a:gd name="T53" fmla="*/ 440 h 782"/>
                <a:gd name="T54" fmla="*/ 395 w 501"/>
                <a:gd name="T55" fmla="*/ 429 h 782"/>
                <a:gd name="T56" fmla="*/ 414 w 501"/>
                <a:gd name="T57" fmla="*/ 417 h 782"/>
                <a:gd name="T58" fmla="*/ 433 w 501"/>
                <a:gd name="T59" fmla="*/ 401 h 782"/>
                <a:gd name="T60" fmla="*/ 450 w 501"/>
                <a:gd name="T61" fmla="*/ 385 h 782"/>
                <a:gd name="T62" fmla="*/ 465 w 501"/>
                <a:gd name="T63" fmla="*/ 366 h 782"/>
                <a:gd name="T64" fmla="*/ 477 w 501"/>
                <a:gd name="T65" fmla="*/ 344 h 782"/>
                <a:gd name="T66" fmla="*/ 487 w 501"/>
                <a:gd name="T67" fmla="*/ 320 h 782"/>
                <a:gd name="T68" fmla="*/ 494 w 501"/>
                <a:gd name="T69" fmla="*/ 294 h 782"/>
                <a:gd name="T70" fmla="*/ 499 w 501"/>
                <a:gd name="T71" fmla="*/ 265 h 782"/>
                <a:gd name="T72" fmla="*/ 501 w 501"/>
                <a:gd name="T73" fmla="*/ 234 h 782"/>
                <a:gd name="T74" fmla="*/ 499 w 501"/>
                <a:gd name="T75" fmla="*/ 202 h 782"/>
                <a:gd name="T76" fmla="*/ 494 w 501"/>
                <a:gd name="T77" fmla="*/ 173 h 782"/>
                <a:gd name="T78" fmla="*/ 487 w 501"/>
                <a:gd name="T79" fmla="*/ 146 h 782"/>
                <a:gd name="T80" fmla="*/ 477 w 501"/>
                <a:gd name="T81" fmla="*/ 123 h 782"/>
                <a:gd name="T82" fmla="*/ 465 w 501"/>
                <a:gd name="T83" fmla="*/ 101 h 782"/>
                <a:gd name="T84" fmla="*/ 449 w 501"/>
                <a:gd name="T85" fmla="*/ 82 h 782"/>
                <a:gd name="T86" fmla="*/ 433 w 501"/>
                <a:gd name="T87" fmla="*/ 64 h 782"/>
                <a:gd name="T88" fmla="*/ 413 w 501"/>
                <a:gd name="T89" fmla="*/ 50 h 782"/>
                <a:gd name="T90" fmla="*/ 393 w 501"/>
                <a:gd name="T91" fmla="*/ 38 h 782"/>
                <a:gd name="T92" fmla="*/ 370 w 501"/>
                <a:gd name="T93" fmla="*/ 27 h 782"/>
                <a:gd name="T94" fmla="*/ 345 w 501"/>
                <a:gd name="T95" fmla="*/ 18 h 782"/>
                <a:gd name="T96" fmla="*/ 320 w 501"/>
                <a:gd name="T97" fmla="*/ 11 h 782"/>
                <a:gd name="T98" fmla="*/ 265 w 501"/>
                <a:gd name="T99" fmla="*/ 3 h 782"/>
                <a:gd name="T100" fmla="*/ 206 w 501"/>
                <a:gd name="T101" fmla="*/ 0 h 782"/>
                <a:gd name="T102" fmla="*/ 0 w 501"/>
                <a:gd name="T103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1" h="782">
                  <a:moveTo>
                    <a:pt x="113" y="98"/>
                  </a:moveTo>
                  <a:lnTo>
                    <a:pt x="209" y="98"/>
                  </a:lnTo>
                  <a:lnTo>
                    <a:pt x="222" y="99"/>
                  </a:lnTo>
                  <a:lnTo>
                    <a:pt x="235" y="100"/>
                  </a:lnTo>
                  <a:lnTo>
                    <a:pt x="250" y="102"/>
                  </a:lnTo>
                  <a:lnTo>
                    <a:pt x="265" y="105"/>
                  </a:lnTo>
                  <a:lnTo>
                    <a:pt x="280" y="109"/>
                  </a:lnTo>
                  <a:lnTo>
                    <a:pt x="294" y="114"/>
                  </a:lnTo>
                  <a:lnTo>
                    <a:pt x="307" y="122"/>
                  </a:lnTo>
                  <a:lnTo>
                    <a:pt x="321" y="129"/>
                  </a:lnTo>
                  <a:lnTo>
                    <a:pt x="333" y="137"/>
                  </a:lnTo>
                  <a:lnTo>
                    <a:pt x="345" y="147"/>
                  </a:lnTo>
                  <a:lnTo>
                    <a:pt x="356" y="158"/>
                  </a:lnTo>
                  <a:lnTo>
                    <a:pt x="364" y="170"/>
                  </a:lnTo>
                  <a:lnTo>
                    <a:pt x="368" y="177"/>
                  </a:lnTo>
                  <a:lnTo>
                    <a:pt x="371" y="184"/>
                  </a:lnTo>
                  <a:lnTo>
                    <a:pt x="374" y="191"/>
                  </a:lnTo>
                  <a:lnTo>
                    <a:pt x="376" y="199"/>
                  </a:lnTo>
                  <a:lnTo>
                    <a:pt x="378" y="207"/>
                  </a:lnTo>
                  <a:lnTo>
                    <a:pt x="380" y="215"/>
                  </a:lnTo>
                  <a:lnTo>
                    <a:pt x="381" y="224"/>
                  </a:lnTo>
                  <a:lnTo>
                    <a:pt x="381" y="232"/>
                  </a:lnTo>
                  <a:lnTo>
                    <a:pt x="381" y="243"/>
                  </a:lnTo>
                  <a:lnTo>
                    <a:pt x="380" y="251"/>
                  </a:lnTo>
                  <a:lnTo>
                    <a:pt x="379" y="260"/>
                  </a:lnTo>
                  <a:lnTo>
                    <a:pt x="377" y="268"/>
                  </a:lnTo>
                  <a:lnTo>
                    <a:pt x="373" y="284"/>
                  </a:lnTo>
                  <a:lnTo>
                    <a:pt x="367" y="298"/>
                  </a:lnTo>
                  <a:lnTo>
                    <a:pt x="359" y="310"/>
                  </a:lnTo>
                  <a:lnTo>
                    <a:pt x="350" y="321"/>
                  </a:lnTo>
                  <a:lnTo>
                    <a:pt x="340" y="332"/>
                  </a:lnTo>
                  <a:lnTo>
                    <a:pt x="329" y="340"/>
                  </a:lnTo>
                  <a:lnTo>
                    <a:pt x="317" y="348"/>
                  </a:lnTo>
                  <a:lnTo>
                    <a:pt x="304" y="354"/>
                  </a:lnTo>
                  <a:lnTo>
                    <a:pt x="291" y="359"/>
                  </a:lnTo>
                  <a:lnTo>
                    <a:pt x="278" y="364"/>
                  </a:lnTo>
                  <a:lnTo>
                    <a:pt x="264" y="367"/>
                  </a:lnTo>
                  <a:lnTo>
                    <a:pt x="251" y="369"/>
                  </a:lnTo>
                  <a:lnTo>
                    <a:pt x="238" y="370"/>
                  </a:lnTo>
                  <a:lnTo>
                    <a:pt x="224" y="371"/>
                  </a:lnTo>
                  <a:lnTo>
                    <a:pt x="113" y="371"/>
                  </a:lnTo>
                  <a:lnTo>
                    <a:pt x="113" y="98"/>
                  </a:lnTo>
                  <a:close/>
                  <a:moveTo>
                    <a:pt x="0" y="782"/>
                  </a:moveTo>
                  <a:lnTo>
                    <a:pt x="113" y="782"/>
                  </a:lnTo>
                  <a:lnTo>
                    <a:pt x="113" y="469"/>
                  </a:lnTo>
                  <a:lnTo>
                    <a:pt x="223" y="469"/>
                  </a:lnTo>
                  <a:lnTo>
                    <a:pt x="250" y="468"/>
                  </a:lnTo>
                  <a:lnTo>
                    <a:pt x="276" y="466"/>
                  </a:lnTo>
                  <a:lnTo>
                    <a:pt x="301" y="462"/>
                  </a:lnTo>
                  <a:lnTo>
                    <a:pt x="326" y="457"/>
                  </a:lnTo>
                  <a:lnTo>
                    <a:pt x="338" y="454"/>
                  </a:lnTo>
                  <a:lnTo>
                    <a:pt x="350" y="450"/>
                  </a:lnTo>
                  <a:lnTo>
                    <a:pt x="362" y="446"/>
                  </a:lnTo>
                  <a:lnTo>
                    <a:pt x="373" y="440"/>
                  </a:lnTo>
                  <a:lnTo>
                    <a:pt x="383" y="435"/>
                  </a:lnTo>
                  <a:lnTo>
                    <a:pt x="395" y="429"/>
                  </a:lnTo>
                  <a:lnTo>
                    <a:pt x="405" y="423"/>
                  </a:lnTo>
                  <a:lnTo>
                    <a:pt x="414" y="417"/>
                  </a:lnTo>
                  <a:lnTo>
                    <a:pt x="425" y="410"/>
                  </a:lnTo>
                  <a:lnTo>
                    <a:pt x="433" y="401"/>
                  </a:lnTo>
                  <a:lnTo>
                    <a:pt x="442" y="393"/>
                  </a:lnTo>
                  <a:lnTo>
                    <a:pt x="450" y="385"/>
                  </a:lnTo>
                  <a:lnTo>
                    <a:pt x="457" y="375"/>
                  </a:lnTo>
                  <a:lnTo>
                    <a:pt x="465" y="366"/>
                  </a:lnTo>
                  <a:lnTo>
                    <a:pt x="471" y="355"/>
                  </a:lnTo>
                  <a:lnTo>
                    <a:pt x="477" y="344"/>
                  </a:lnTo>
                  <a:lnTo>
                    <a:pt x="482" y="333"/>
                  </a:lnTo>
                  <a:lnTo>
                    <a:pt x="487" y="320"/>
                  </a:lnTo>
                  <a:lnTo>
                    <a:pt x="491" y="307"/>
                  </a:lnTo>
                  <a:lnTo>
                    <a:pt x="494" y="294"/>
                  </a:lnTo>
                  <a:lnTo>
                    <a:pt x="496" y="279"/>
                  </a:lnTo>
                  <a:lnTo>
                    <a:pt x="499" y="265"/>
                  </a:lnTo>
                  <a:lnTo>
                    <a:pt x="500" y="250"/>
                  </a:lnTo>
                  <a:lnTo>
                    <a:pt x="501" y="234"/>
                  </a:lnTo>
                  <a:lnTo>
                    <a:pt x="500" y="218"/>
                  </a:lnTo>
                  <a:lnTo>
                    <a:pt x="499" y="202"/>
                  </a:lnTo>
                  <a:lnTo>
                    <a:pt x="496" y="187"/>
                  </a:lnTo>
                  <a:lnTo>
                    <a:pt x="494" y="173"/>
                  </a:lnTo>
                  <a:lnTo>
                    <a:pt x="491" y="160"/>
                  </a:lnTo>
                  <a:lnTo>
                    <a:pt x="487" y="146"/>
                  </a:lnTo>
                  <a:lnTo>
                    <a:pt x="482" y="134"/>
                  </a:lnTo>
                  <a:lnTo>
                    <a:pt x="477" y="123"/>
                  </a:lnTo>
                  <a:lnTo>
                    <a:pt x="471" y="111"/>
                  </a:lnTo>
                  <a:lnTo>
                    <a:pt x="465" y="101"/>
                  </a:lnTo>
                  <a:lnTo>
                    <a:pt x="457" y="91"/>
                  </a:lnTo>
                  <a:lnTo>
                    <a:pt x="449" y="82"/>
                  </a:lnTo>
                  <a:lnTo>
                    <a:pt x="441" y="72"/>
                  </a:lnTo>
                  <a:lnTo>
                    <a:pt x="433" y="64"/>
                  </a:lnTo>
                  <a:lnTo>
                    <a:pt x="424" y="57"/>
                  </a:lnTo>
                  <a:lnTo>
                    <a:pt x="413" y="50"/>
                  </a:lnTo>
                  <a:lnTo>
                    <a:pt x="403" y="44"/>
                  </a:lnTo>
                  <a:lnTo>
                    <a:pt x="393" y="38"/>
                  </a:lnTo>
                  <a:lnTo>
                    <a:pt x="381" y="31"/>
                  </a:lnTo>
                  <a:lnTo>
                    <a:pt x="370" y="27"/>
                  </a:lnTo>
                  <a:lnTo>
                    <a:pt x="358" y="22"/>
                  </a:lnTo>
                  <a:lnTo>
                    <a:pt x="345" y="18"/>
                  </a:lnTo>
                  <a:lnTo>
                    <a:pt x="333" y="14"/>
                  </a:lnTo>
                  <a:lnTo>
                    <a:pt x="320" y="11"/>
                  </a:lnTo>
                  <a:lnTo>
                    <a:pt x="293" y="6"/>
                  </a:lnTo>
                  <a:lnTo>
                    <a:pt x="265" y="3"/>
                  </a:lnTo>
                  <a:lnTo>
                    <a:pt x="235" y="1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" name="Freeform 12"/>
            <p:cNvSpPr>
              <a:spLocks noEditPoints="1"/>
            </p:cNvSpPr>
            <p:nvPr userDrawn="1"/>
          </p:nvSpPr>
          <p:spPr bwMode="auto">
            <a:xfrm>
              <a:off x="7804150" y="482600"/>
              <a:ext cx="71437" cy="76200"/>
            </a:xfrm>
            <a:custGeom>
              <a:avLst/>
              <a:gdLst>
                <a:gd name="T0" fmla="*/ 126 w 755"/>
                <a:gd name="T1" fmla="*/ 331 h 809"/>
                <a:gd name="T2" fmla="*/ 140 w 755"/>
                <a:gd name="T3" fmla="*/ 276 h 809"/>
                <a:gd name="T4" fmla="*/ 162 w 755"/>
                <a:gd name="T5" fmla="*/ 226 h 809"/>
                <a:gd name="T6" fmla="*/ 193 w 755"/>
                <a:gd name="T7" fmla="*/ 182 h 809"/>
                <a:gd name="T8" fmla="*/ 231 w 755"/>
                <a:gd name="T9" fmla="*/ 145 h 809"/>
                <a:gd name="T10" fmla="*/ 277 w 755"/>
                <a:gd name="T11" fmla="*/ 118 h 809"/>
                <a:gd name="T12" fmla="*/ 331 w 755"/>
                <a:gd name="T13" fmla="*/ 103 h 809"/>
                <a:gd name="T14" fmla="*/ 394 w 755"/>
                <a:gd name="T15" fmla="*/ 99 h 809"/>
                <a:gd name="T16" fmla="*/ 452 w 755"/>
                <a:gd name="T17" fmla="*/ 109 h 809"/>
                <a:gd name="T18" fmla="*/ 503 w 755"/>
                <a:gd name="T19" fmla="*/ 131 h 809"/>
                <a:gd name="T20" fmla="*/ 545 w 755"/>
                <a:gd name="T21" fmla="*/ 162 h 809"/>
                <a:gd name="T22" fmla="*/ 580 w 755"/>
                <a:gd name="T23" fmla="*/ 202 h 809"/>
                <a:gd name="T24" fmla="*/ 606 w 755"/>
                <a:gd name="T25" fmla="*/ 250 h 809"/>
                <a:gd name="T26" fmla="*/ 624 w 755"/>
                <a:gd name="T27" fmla="*/ 304 h 809"/>
                <a:gd name="T28" fmla="*/ 635 w 755"/>
                <a:gd name="T29" fmla="*/ 375 h 809"/>
                <a:gd name="T30" fmla="*/ 628 w 755"/>
                <a:gd name="T31" fmla="*/ 490 h 809"/>
                <a:gd name="T32" fmla="*/ 608 w 755"/>
                <a:gd name="T33" fmla="*/ 558 h 809"/>
                <a:gd name="T34" fmla="*/ 582 w 755"/>
                <a:gd name="T35" fmla="*/ 605 h 809"/>
                <a:gd name="T36" fmla="*/ 549 w 755"/>
                <a:gd name="T37" fmla="*/ 646 h 809"/>
                <a:gd name="T38" fmla="*/ 506 w 755"/>
                <a:gd name="T39" fmla="*/ 678 h 809"/>
                <a:gd name="T40" fmla="*/ 456 w 755"/>
                <a:gd name="T41" fmla="*/ 700 h 809"/>
                <a:gd name="T42" fmla="*/ 395 w 755"/>
                <a:gd name="T43" fmla="*/ 710 h 809"/>
                <a:gd name="T44" fmla="*/ 329 w 755"/>
                <a:gd name="T45" fmla="*/ 707 h 809"/>
                <a:gd name="T46" fmla="*/ 274 w 755"/>
                <a:gd name="T47" fmla="*/ 690 h 809"/>
                <a:gd name="T48" fmla="*/ 226 w 755"/>
                <a:gd name="T49" fmla="*/ 663 h 809"/>
                <a:gd name="T50" fmla="*/ 189 w 755"/>
                <a:gd name="T51" fmla="*/ 627 h 809"/>
                <a:gd name="T52" fmla="*/ 160 w 755"/>
                <a:gd name="T53" fmla="*/ 581 h 809"/>
                <a:gd name="T54" fmla="*/ 138 w 755"/>
                <a:gd name="T55" fmla="*/ 531 h 809"/>
                <a:gd name="T56" fmla="*/ 126 w 755"/>
                <a:gd name="T57" fmla="*/ 477 h 809"/>
                <a:gd name="T58" fmla="*/ 0 w 755"/>
                <a:gd name="T59" fmla="*/ 404 h 809"/>
                <a:gd name="T60" fmla="*/ 7 w 755"/>
                <a:gd name="T61" fmla="*/ 490 h 809"/>
                <a:gd name="T62" fmla="*/ 26 w 755"/>
                <a:gd name="T63" fmla="*/ 568 h 809"/>
                <a:gd name="T64" fmla="*/ 57 w 755"/>
                <a:gd name="T65" fmla="*/ 637 h 809"/>
                <a:gd name="T66" fmla="*/ 99 w 755"/>
                <a:gd name="T67" fmla="*/ 696 h 809"/>
                <a:gd name="T68" fmla="*/ 153 w 755"/>
                <a:gd name="T69" fmla="*/ 743 h 809"/>
                <a:gd name="T70" fmla="*/ 218 w 755"/>
                <a:gd name="T71" fmla="*/ 779 h 809"/>
                <a:gd name="T72" fmla="*/ 293 w 755"/>
                <a:gd name="T73" fmla="*/ 802 h 809"/>
                <a:gd name="T74" fmla="*/ 377 w 755"/>
                <a:gd name="T75" fmla="*/ 809 h 809"/>
                <a:gd name="T76" fmla="*/ 463 w 755"/>
                <a:gd name="T77" fmla="*/ 802 h 809"/>
                <a:gd name="T78" fmla="*/ 538 w 755"/>
                <a:gd name="T79" fmla="*/ 779 h 809"/>
                <a:gd name="T80" fmla="*/ 602 w 755"/>
                <a:gd name="T81" fmla="*/ 743 h 809"/>
                <a:gd name="T82" fmla="*/ 656 w 755"/>
                <a:gd name="T83" fmla="*/ 696 h 809"/>
                <a:gd name="T84" fmla="*/ 699 w 755"/>
                <a:gd name="T85" fmla="*/ 637 h 809"/>
                <a:gd name="T86" fmla="*/ 730 w 755"/>
                <a:gd name="T87" fmla="*/ 568 h 809"/>
                <a:gd name="T88" fmla="*/ 748 w 755"/>
                <a:gd name="T89" fmla="*/ 490 h 809"/>
                <a:gd name="T90" fmla="*/ 755 w 755"/>
                <a:gd name="T91" fmla="*/ 404 h 809"/>
                <a:gd name="T92" fmla="*/ 748 w 755"/>
                <a:gd name="T93" fmla="*/ 321 h 809"/>
                <a:gd name="T94" fmla="*/ 730 w 755"/>
                <a:gd name="T95" fmla="*/ 243 h 809"/>
                <a:gd name="T96" fmla="*/ 698 w 755"/>
                <a:gd name="T97" fmla="*/ 175 h 809"/>
                <a:gd name="T98" fmla="*/ 656 w 755"/>
                <a:gd name="T99" fmla="*/ 115 h 809"/>
                <a:gd name="T100" fmla="*/ 601 w 755"/>
                <a:gd name="T101" fmla="*/ 67 h 809"/>
                <a:gd name="T102" fmla="*/ 537 w 755"/>
                <a:gd name="T103" fmla="*/ 31 h 809"/>
                <a:gd name="T104" fmla="*/ 463 w 755"/>
                <a:gd name="T105" fmla="*/ 9 h 809"/>
                <a:gd name="T106" fmla="*/ 377 w 755"/>
                <a:gd name="T107" fmla="*/ 0 h 809"/>
                <a:gd name="T108" fmla="*/ 293 w 755"/>
                <a:gd name="T109" fmla="*/ 9 h 809"/>
                <a:gd name="T110" fmla="*/ 218 w 755"/>
                <a:gd name="T111" fmla="*/ 31 h 809"/>
                <a:gd name="T112" fmla="*/ 153 w 755"/>
                <a:gd name="T113" fmla="*/ 67 h 809"/>
                <a:gd name="T114" fmla="*/ 100 w 755"/>
                <a:gd name="T115" fmla="*/ 115 h 809"/>
                <a:gd name="T116" fmla="*/ 57 w 755"/>
                <a:gd name="T117" fmla="*/ 175 h 809"/>
                <a:gd name="T118" fmla="*/ 26 w 755"/>
                <a:gd name="T119" fmla="*/ 243 h 809"/>
                <a:gd name="T120" fmla="*/ 7 w 755"/>
                <a:gd name="T121" fmla="*/ 321 h 809"/>
                <a:gd name="T122" fmla="*/ 0 w 755"/>
                <a:gd name="T123" fmla="*/ 40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5" h="809">
                  <a:moveTo>
                    <a:pt x="120" y="404"/>
                  </a:moveTo>
                  <a:lnTo>
                    <a:pt x="121" y="375"/>
                  </a:lnTo>
                  <a:lnTo>
                    <a:pt x="124" y="346"/>
                  </a:lnTo>
                  <a:lnTo>
                    <a:pt x="126" y="331"/>
                  </a:lnTo>
                  <a:lnTo>
                    <a:pt x="129" y="317"/>
                  </a:lnTo>
                  <a:lnTo>
                    <a:pt x="132" y="304"/>
                  </a:lnTo>
                  <a:lnTo>
                    <a:pt x="136" y="289"/>
                  </a:lnTo>
                  <a:lnTo>
                    <a:pt x="140" y="276"/>
                  </a:lnTo>
                  <a:lnTo>
                    <a:pt x="144" y="263"/>
                  </a:lnTo>
                  <a:lnTo>
                    <a:pt x="149" y="250"/>
                  </a:lnTo>
                  <a:lnTo>
                    <a:pt x="156" y="238"/>
                  </a:lnTo>
                  <a:lnTo>
                    <a:pt x="162" y="226"/>
                  </a:lnTo>
                  <a:lnTo>
                    <a:pt x="169" y="214"/>
                  </a:lnTo>
                  <a:lnTo>
                    <a:pt x="176" y="202"/>
                  </a:lnTo>
                  <a:lnTo>
                    <a:pt x="184" y="192"/>
                  </a:lnTo>
                  <a:lnTo>
                    <a:pt x="193" y="182"/>
                  </a:lnTo>
                  <a:lnTo>
                    <a:pt x="201" y="172"/>
                  </a:lnTo>
                  <a:lnTo>
                    <a:pt x="210" y="162"/>
                  </a:lnTo>
                  <a:lnTo>
                    <a:pt x="220" y="153"/>
                  </a:lnTo>
                  <a:lnTo>
                    <a:pt x="231" y="145"/>
                  </a:lnTo>
                  <a:lnTo>
                    <a:pt x="241" y="138"/>
                  </a:lnTo>
                  <a:lnTo>
                    <a:pt x="252" y="131"/>
                  </a:lnTo>
                  <a:lnTo>
                    <a:pt x="264" y="123"/>
                  </a:lnTo>
                  <a:lnTo>
                    <a:pt x="277" y="118"/>
                  </a:lnTo>
                  <a:lnTo>
                    <a:pt x="290" y="113"/>
                  </a:lnTo>
                  <a:lnTo>
                    <a:pt x="303" y="109"/>
                  </a:lnTo>
                  <a:lnTo>
                    <a:pt x="317" y="105"/>
                  </a:lnTo>
                  <a:lnTo>
                    <a:pt x="331" y="103"/>
                  </a:lnTo>
                  <a:lnTo>
                    <a:pt x="347" y="101"/>
                  </a:lnTo>
                  <a:lnTo>
                    <a:pt x="362" y="99"/>
                  </a:lnTo>
                  <a:lnTo>
                    <a:pt x="377" y="99"/>
                  </a:lnTo>
                  <a:lnTo>
                    <a:pt x="394" y="99"/>
                  </a:lnTo>
                  <a:lnTo>
                    <a:pt x="409" y="101"/>
                  </a:lnTo>
                  <a:lnTo>
                    <a:pt x="424" y="103"/>
                  </a:lnTo>
                  <a:lnTo>
                    <a:pt x="438" y="105"/>
                  </a:lnTo>
                  <a:lnTo>
                    <a:pt x="452" y="109"/>
                  </a:lnTo>
                  <a:lnTo>
                    <a:pt x="466" y="113"/>
                  </a:lnTo>
                  <a:lnTo>
                    <a:pt x="479" y="118"/>
                  </a:lnTo>
                  <a:lnTo>
                    <a:pt x="491" y="123"/>
                  </a:lnTo>
                  <a:lnTo>
                    <a:pt x="503" y="131"/>
                  </a:lnTo>
                  <a:lnTo>
                    <a:pt x="514" y="138"/>
                  </a:lnTo>
                  <a:lnTo>
                    <a:pt x="525" y="145"/>
                  </a:lnTo>
                  <a:lnTo>
                    <a:pt x="536" y="153"/>
                  </a:lnTo>
                  <a:lnTo>
                    <a:pt x="545" y="162"/>
                  </a:lnTo>
                  <a:lnTo>
                    <a:pt x="554" y="172"/>
                  </a:lnTo>
                  <a:lnTo>
                    <a:pt x="563" y="182"/>
                  </a:lnTo>
                  <a:lnTo>
                    <a:pt x="572" y="192"/>
                  </a:lnTo>
                  <a:lnTo>
                    <a:pt x="580" y="202"/>
                  </a:lnTo>
                  <a:lnTo>
                    <a:pt x="587" y="214"/>
                  </a:lnTo>
                  <a:lnTo>
                    <a:pt x="593" y="226"/>
                  </a:lnTo>
                  <a:lnTo>
                    <a:pt x="599" y="238"/>
                  </a:lnTo>
                  <a:lnTo>
                    <a:pt x="606" y="250"/>
                  </a:lnTo>
                  <a:lnTo>
                    <a:pt x="611" y="263"/>
                  </a:lnTo>
                  <a:lnTo>
                    <a:pt x="616" y="276"/>
                  </a:lnTo>
                  <a:lnTo>
                    <a:pt x="620" y="289"/>
                  </a:lnTo>
                  <a:lnTo>
                    <a:pt x="624" y="304"/>
                  </a:lnTo>
                  <a:lnTo>
                    <a:pt x="627" y="317"/>
                  </a:lnTo>
                  <a:lnTo>
                    <a:pt x="630" y="331"/>
                  </a:lnTo>
                  <a:lnTo>
                    <a:pt x="632" y="346"/>
                  </a:lnTo>
                  <a:lnTo>
                    <a:pt x="635" y="375"/>
                  </a:lnTo>
                  <a:lnTo>
                    <a:pt x="636" y="404"/>
                  </a:lnTo>
                  <a:lnTo>
                    <a:pt x="635" y="434"/>
                  </a:lnTo>
                  <a:lnTo>
                    <a:pt x="632" y="463"/>
                  </a:lnTo>
                  <a:lnTo>
                    <a:pt x="628" y="490"/>
                  </a:lnTo>
                  <a:lnTo>
                    <a:pt x="621" y="518"/>
                  </a:lnTo>
                  <a:lnTo>
                    <a:pt x="617" y="531"/>
                  </a:lnTo>
                  <a:lnTo>
                    <a:pt x="613" y="545"/>
                  </a:lnTo>
                  <a:lnTo>
                    <a:pt x="608" y="558"/>
                  </a:lnTo>
                  <a:lnTo>
                    <a:pt x="602" y="570"/>
                  </a:lnTo>
                  <a:lnTo>
                    <a:pt x="596" y="581"/>
                  </a:lnTo>
                  <a:lnTo>
                    <a:pt x="589" y="594"/>
                  </a:lnTo>
                  <a:lnTo>
                    <a:pt x="582" y="605"/>
                  </a:lnTo>
                  <a:lnTo>
                    <a:pt x="575" y="616"/>
                  </a:lnTo>
                  <a:lnTo>
                    <a:pt x="566" y="627"/>
                  </a:lnTo>
                  <a:lnTo>
                    <a:pt x="558" y="637"/>
                  </a:lnTo>
                  <a:lnTo>
                    <a:pt x="549" y="646"/>
                  </a:lnTo>
                  <a:lnTo>
                    <a:pt x="539" y="654"/>
                  </a:lnTo>
                  <a:lnTo>
                    <a:pt x="528" y="663"/>
                  </a:lnTo>
                  <a:lnTo>
                    <a:pt x="518" y="671"/>
                  </a:lnTo>
                  <a:lnTo>
                    <a:pt x="506" y="678"/>
                  </a:lnTo>
                  <a:lnTo>
                    <a:pt x="495" y="685"/>
                  </a:lnTo>
                  <a:lnTo>
                    <a:pt x="482" y="690"/>
                  </a:lnTo>
                  <a:lnTo>
                    <a:pt x="469" y="695"/>
                  </a:lnTo>
                  <a:lnTo>
                    <a:pt x="456" y="700"/>
                  </a:lnTo>
                  <a:lnTo>
                    <a:pt x="441" y="703"/>
                  </a:lnTo>
                  <a:lnTo>
                    <a:pt x="426" y="707"/>
                  </a:lnTo>
                  <a:lnTo>
                    <a:pt x="410" y="709"/>
                  </a:lnTo>
                  <a:lnTo>
                    <a:pt x="395" y="710"/>
                  </a:lnTo>
                  <a:lnTo>
                    <a:pt x="377" y="711"/>
                  </a:lnTo>
                  <a:lnTo>
                    <a:pt x="361" y="710"/>
                  </a:lnTo>
                  <a:lnTo>
                    <a:pt x="346" y="709"/>
                  </a:lnTo>
                  <a:lnTo>
                    <a:pt x="329" y="707"/>
                  </a:lnTo>
                  <a:lnTo>
                    <a:pt x="315" y="703"/>
                  </a:lnTo>
                  <a:lnTo>
                    <a:pt x="300" y="700"/>
                  </a:lnTo>
                  <a:lnTo>
                    <a:pt x="287" y="695"/>
                  </a:lnTo>
                  <a:lnTo>
                    <a:pt x="274" y="690"/>
                  </a:lnTo>
                  <a:lnTo>
                    <a:pt x="261" y="685"/>
                  </a:lnTo>
                  <a:lnTo>
                    <a:pt x="249" y="678"/>
                  </a:lnTo>
                  <a:lnTo>
                    <a:pt x="238" y="671"/>
                  </a:lnTo>
                  <a:lnTo>
                    <a:pt x="226" y="663"/>
                  </a:lnTo>
                  <a:lnTo>
                    <a:pt x="216" y="654"/>
                  </a:lnTo>
                  <a:lnTo>
                    <a:pt x="207" y="646"/>
                  </a:lnTo>
                  <a:lnTo>
                    <a:pt x="198" y="637"/>
                  </a:lnTo>
                  <a:lnTo>
                    <a:pt x="189" y="627"/>
                  </a:lnTo>
                  <a:lnTo>
                    <a:pt x="181" y="616"/>
                  </a:lnTo>
                  <a:lnTo>
                    <a:pt x="173" y="605"/>
                  </a:lnTo>
                  <a:lnTo>
                    <a:pt x="166" y="594"/>
                  </a:lnTo>
                  <a:lnTo>
                    <a:pt x="160" y="581"/>
                  </a:lnTo>
                  <a:lnTo>
                    <a:pt x="153" y="570"/>
                  </a:lnTo>
                  <a:lnTo>
                    <a:pt x="148" y="558"/>
                  </a:lnTo>
                  <a:lnTo>
                    <a:pt x="143" y="545"/>
                  </a:lnTo>
                  <a:lnTo>
                    <a:pt x="138" y="531"/>
                  </a:lnTo>
                  <a:lnTo>
                    <a:pt x="134" y="518"/>
                  </a:lnTo>
                  <a:lnTo>
                    <a:pt x="131" y="505"/>
                  </a:lnTo>
                  <a:lnTo>
                    <a:pt x="128" y="490"/>
                  </a:lnTo>
                  <a:lnTo>
                    <a:pt x="126" y="477"/>
                  </a:lnTo>
                  <a:lnTo>
                    <a:pt x="124" y="463"/>
                  </a:lnTo>
                  <a:lnTo>
                    <a:pt x="121" y="434"/>
                  </a:lnTo>
                  <a:lnTo>
                    <a:pt x="120" y="404"/>
                  </a:lnTo>
                  <a:close/>
                  <a:moveTo>
                    <a:pt x="0" y="404"/>
                  </a:moveTo>
                  <a:lnTo>
                    <a:pt x="1" y="427"/>
                  </a:lnTo>
                  <a:lnTo>
                    <a:pt x="2" y="448"/>
                  </a:lnTo>
                  <a:lnTo>
                    <a:pt x="4" y="470"/>
                  </a:lnTo>
                  <a:lnTo>
                    <a:pt x="7" y="490"/>
                  </a:lnTo>
                  <a:lnTo>
                    <a:pt x="11" y="511"/>
                  </a:lnTo>
                  <a:lnTo>
                    <a:pt x="15" y="530"/>
                  </a:lnTo>
                  <a:lnTo>
                    <a:pt x="20" y="550"/>
                  </a:lnTo>
                  <a:lnTo>
                    <a:pt x="26" y="568"/>
                  </a:lnTo>
                  <a:lnTo>
                    <a:pt x="32" y="587"/>
                  </a:lnTo>
                  <a:lnTo>
                    <a:pt x="39" y="604"/>
                  </a:lnTo>
                  <a:lnTo>
                    <a:pt x="48" y="620"/>
                  </a:lnTo>
                  <a:lnTo>
                    <a:pt x="57" y="637"/>
                  </a:lnTo>
                  <a:lnTo>
                    <a:pt x="66" y="653"/>
                  </a:lnTo>
                  <a:lnTo>
                    <a:pt x="76" y="668"/>
                  </a:lnTo>
                  <a:lnTo>
                    <a:pt x="88" y="682"/>
                  </a:lnTo>
                  <a:lnTo>
                    <a:pt x="99" y="696"/>
                  </a:lnTo>
                  <a:lnTo>
                    <a:pt x="112" y="709"/>
                  </a:lnTo>
                  <a:lnTo>
                    <a:pt x="125" y="721"/>
                  </a:lnTo>
                  <a:lnTo>
                    <a:pt x="139" y="733"/>
                  </a:lnTo>
                  <a:lnTo>
                    <a:pt x="153" y="743"/>
                  </a:lnTo>
                  <a:lnTo>
                    <a:pt x="169" y="754"/>
                  </a:lnTo>
                  <a:lnTo>
                    <a:pt x="184" y="763"/>
                  </a:lnTo>
                  <a:lnTo>
                    <a:pt x="201" y="771"/>
                  </a:lnTo>
                  <a:lnTo>
                    <a:pt x="218" y="779"/>
                  </a:lnTo>
                  <a:lnTo>
                    <a:pt x="236" y="786"/>
                  </a:lnTo>
                  <a:lnTo>
                    <a:pt x="254" y="792"/>
                  </a:lnTo>
                  <a:lnTo>
                    <a:pt x="274" y="797"/>
                  </a:lnTo>
                  <a:lnTo>
                    <a:pt x="293" y="802"/>
                  </a:lnTo>
                  <a:lnTo>
                    <a:pt x="313" y="805"/>
                  </a:lnTo>
                  <a:lnTo>
                    <a:pt x="334" y="807"/>
                  </a:lnTo>
                  <a:lnTo>
                    <a:pt x="356" y="809"/>
                  </a:lnTo>
                  <a:lnTo>
                    <a:pt x="377" y="809"/>
                  </a:lnTo>
                  <a:lnTo>
                    <a:pt x="400" y="809"/>
                  </a:lnTo>
                  <a:lnTo>
                    <a:pt x="422" y="807"/>
                  </a:lnTo>
                  <a:lnTo>
                    <a:pt x="442" y="805"/>
                  </a:lnTo>
                  <a:lnTo>
                    <a:pt x="463" y="802"/>
                  </a:lnTo>
                  <a:lnTo>
                    <a:pt x="482" y="797"/>
                  </a:lnTo>
                  <a:lnTo>
                    <a:pt x="502" y="792"/>
                  </a:lnTo>
                  <a:lnTo>
                    <a:pt x="520" y="786"/>
                  </a:lnTo>
                  <a:lnTo>
                    <a:pt x="538" y="779"/>
                  </a:lnTo>
                  <a:lnTo>
                    <a:pt x="555" y="771"/>
                  </a:lnTo>
                  <a:lnTo>
                    <a:pt x="572" y="763"/>
                  </a:lnTo>
                  <a:lnTo>
                    <a:pt x="587" y="754"/>
                  </a:lnTo>
                  <a:lnTo>
                    <a:pt x="602" y="743"/>
                  </a:lnTo>
                  <a:lnTo>
                    <a:pt x="617" y="733"/>
                  </a:lnTo>
                  <a:lnTo>
                    <a:pt x="630" y="721"/>
                  </a:lnTo>
                  <a:lnTo>
                    <a:pt x="644" y="709"/>
                  </a:lnTo>
                  <a:lnTo>
                    <a:pt x="656" y="696"/>
                  </a:lnTo>
                  <a:lnTo>
                    <a:pt x="668" y="682"/>
                  </a:lnTo>
                  <a:lnTo>
                    <a:pt x="678" y="668"/>
                  </a:lnTo>
                  <a:lnTo>
                    <a:pt x="689" y="653"/>
                  </a:lnTo>
                  <a:lnTo>
                    <a:pt x="699" y="637"/>
                  </a:lnTo>
                  <a:lnTo>
                    <a:pt x="707" y="620"/>
                  </a:lnTo>
                  <a:lnTo>
                    <a:pt x="715" y="604"/>
                  </a:lnTo>
                  <a:lnTo>
                    <a:pt x="723" y="587"/>
                  </a:lnTo>
                  <a:lnTo>
                    <a:pt x="730" y="568"/>
                  </a:lnTo>
                  <a:lnTo>
                    <a:pt x="736" y="550"/>
                  </a:lnTo>
                  <a:lnTo>
                    <a:pt x="741" y="530"/>
                  </a:lnTo>
                  <a:lnTo>
                    <a:pt x="745" y="511"/>
                  </a:lnTo>
                  <a:lnTo>
                    <a:pt x="748" y="490"/>
                  </a:lnTo>
                  <a:lnTo>
                    <a:pt x="751" y="470"/>
                  </a:lnTo>
                  <a:lnTo>
                    <a:pt x="753" y="448"/>
                  </a:lnTo>
                  <a:lnTo>
                    <a:pt x="755" y="427"/>
                  </a:lnTo>
                  <a:lnTo>
                    <a:pt x="755" y="404"/>
                  </a:lnTo>
                  <a:lnTo>
                    <a:pt x="755" y="383"/>
                  </a:lnTo>
                  <a:lnTo>
                    <a:pt x="753" y="362"/>
                  </a:lnTo>
                  <a:lnTo>
                    <a:pt x="751" y="342"/>
                  </a:lnTo>
                  <a:lnTo>
                    <a:pt x="748" y="321"/>
                  </a:lnTo>
                  <a:lnTo>
                    <a:pt x="745" y="301"/>
                  </a:lnTo>
                  <a:lnTo>
                    <a:pt x="740" y="281"/>
                  </a:lnTo>
                  <a:lnTo>
                    <a:pt x="735" y="263"/>
                  </a:lnTo>
                  <a:lnTo>
                    <a:pt x="730" y="243"/>
                  </a:lnTo>
                  <a:lnTo>
                    <a:pt x="723" y="226"/>
                  </a:lnTo>
                  <a:lnTo>
                    <a:pt x="715" y="208"/>
                  </a:lnTo>
                  <a:lnTo>
                    <a:pt x="707" y="191"/>
                  </a:lnTo>
                  <a:lnTo>
                    <a:pt x="698" y="175"/>
                  </a:lnTo>
                  <a:lnTo>
                    <a:pt x="689" y="159"/>
                  </a:lnTo>
                  <a:lnTo>
                    <a:pt x="678" y="144"/>
                  </a:lnTo>
                  <a:lnTo>
                    <a:pt x="667" y="129"/>
                  </a:lnTo>
                  <a:lnTo>
                    <a:pt x="656" y="115"/>
                  </a:lnTo>
                  <a:lnTo>
                    <a:pt x="644" y="103"/>
                  </a:lnTo>
                  <a:lnTo>
                    <a:pt x="630" y="90"/>
                  </a:lnTo>
                  <a:lnTo>
                    <a:pt x="616" y="78"/>
                  </a:lnTo>
                  <a:lnTo>
                    <a:pt x="601" y="67"/>
                  </a:lnTo>
                  <a:lnTo>
                    <a:pt x="587" y="57"/>
                  </a:lnTo>
                  <a:lnTo>
                    <a:pt x="571" y="47"/>
                  </a:lnTo>
                  <a:lnTo>
                    <a:pt x="554" y="38"/>
                  </a:lnTo>
                  <a:lnTo>
                    <a:pt x="537" y="31"/>
                  </a:lnTo>
                  <a:lnTo>
                    <a:pt x="519" y="24"/>
                  </a:lnTo>
                  <a:lnTo>
                    <a:pt x="501" y="18"/>
                  </a:lnTo>
                  <a:lnTo>
                    <a:pt x="482" y="13"/>
                  </a:lnTo>
                  <a:lnTo>
                    <a:pt x="463" y="9"/>
                  </a:lnTo>
                  <a:lnTo>
                    <a:pt x="442" y="4"/>
                  </a:lnTo>
                  <a:lnTo>
                    <a:pt x="422" y="2"/>
                  </a:lnTo>
                  <a:lnTo>
                    <a:pt x="400" y="0"/>
                  </a:lnTo>
                  <a:lnTo>
                    <a:pt x="377" y="0"/>
                  </a:lnTo>
                  <a:lnTo>
                    <a:pt x="356" y="0"/>
                  </a:lnTo>
                  <a:lnTo>
                    <a:pt x="334" y="2"/>
                  </a:lnTo>
                  <a:lnTo>
                    <a:pt x="314" y="4"/>
                  </a:lnTo>
                  <a:lnTo>
                    <a:pt x="293" y="9"/>
                  </a:lnTo>
                  <a:lnTo>
                    <a:pt x="274" y="13"/>
                  </a:lnTo>
                  <a:lnTo>
                    <a:pt x="254" y="18"/>
                  </a:lnTo>
                  <a:lnTo>
                    <a:pt x="236" y="24"/>
                  </a:lnTo>
                  <a:lnTo>
                    <a:pt x="218" y="31"/>
                  </a:lnTo>
                  <a:lnTo>
                    <a:pt x="202" y="38"/>
                  </a:lnTo>
                  <a:lnTo>
                    <a:pt x="184" y="47"/>
                  </a:lnTo>
                  <a:lnTo>
                    <a:pt x="169" y="57"/>
                  </a:lnTo>
                  <a:lnTo>
                    <a:pt x="153" y="67"/>
                  </a:lnTo>
                  <a:lnTo>
                    <a:pt x="139" y="78"/>
                  </a:lnTo>
                  <a:lnTo>
                    <a:pt x="126" y="90"/>
                  </a:lnTo>
                  <a:lnTo>
                    <a:pt x="112" y="103"/>
                  </a:lnTo>
                  <a:lnTo>
                    <a:pt x="100" y="115"/>
                  </a:lnTo>
                  <a:lnTo>
                    <a:pt x="88" y="129"/>
                  </a:lnTo>
                  <a:lnTo>
                    <a:pt x="77" y="144"/>
                  </a:lnTo>
                  <a:lnTo>
                    <a:pt x="67" y="159"/>
                  </a:lnTo>
                  <a:lnTo>
                    <a:pt x="57" y="175"/>
                  </a:lnTo>
                  <a:lnTo>
                    <a:pt x="49" y="191"/>
                  </a:lnTo>
                  <a:lnTo>
                    <a:pt x="40" y="208"/>
                  </a:lnTo>
                  <a:lnTo>
                    <a:pt x="32" y="226"/>
                  </a:lnTo>
                  <a:lnTo>
                    <a:pt x="26" y="243"/>
                  </a:lnTo>
                  <a:lnTo>
                    <a:pt x="20" y="263"/>
                  </a:lnTo>
                  <a:lnTo>
                    <a:pt x="15" y="281"/>
                  </a:lnTo>
                  <a:lnTo>
                    <a:pt x="11" y="301"/>
                  </a:lnTo>
                  <a:lnTo>
                    <a:pt x="7" y="321"/>
                  </a:lnTo>
                  <a:lnTo>
                    <a:pt x="4" y="342"/>
                  </a:lnTo>
                  <a:lnTo>
                    <a:pt x="2" y="362"/>
                  </a:lnTo>
                  <a:lnTo>
                    <a:pt x="1" y="383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7950200" y="484188"/>
              <a:ext cx="41275" cy="73025"/>
            </a:xfrm>
            <a:custGeom>
              <a:avLst/>
              <a:gdLst>
                <a:gd name="T0" fmla="*/ 0 w 441"/>
                <a:gd name="T1" fmla="*/ 0 h 782"/>
                <a:gd name="T2" fmla="*/ 113 w 441"/>
                <a:gd name="T3" fmla="*/ 0 h 782"/>
                <a:gd name="T4" fmla="*/ 113 w 441"/>
                <a:gd name="T5" fmla="*/ 683 h 782"/>
                <a:gd name="T6" fmla="*/ 441 w 441"/>
                <a:gd name="T7" fmla="*/ 683 h 782"/>
                <a:gd name="T8" fmla="*/ 441 w 441"/>
                <a:gd name="T9" fmla="*/ 782 h 782"/>
                <a:gd name="T10" fmla="*/ 0 w 441"/>
                <a:gd name="T11" fmla="*/ 782 h 782"/>
                <a:gd name="T12" fmla="*/ 0 w 441"/>
                <a:gd name="T13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782">
                  <a:moveTo>
                    <a:pt x="0" y="0"/>
                  </a:moveTo>
                  <a:lnTo>
                    <a:pt x="113" y="0"/>
                  </a:lnTo>
                  <a:lnTo>
                    <a:pt x="113" y="683"/>
                  </a:lnTo>
                  <a:lnTo>
                    <a:pt x="441" y="683"/>
                  </a:lnTo>
                  <a:lnTo>
                    <a:pt x="441" y="782"/>
                  </a:lnTo>
                  <a:lnTo>
                    <a:pt x="0" y="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3" name="Freeform 14"/>
            <p:cNvSpPr>
              <a:spLocks noEditPoints="1"/>
            </p:cNvSpPr>
            <p:nvPr userDrawn="1"/>
          </p:nvSpPr>
          <p:spPr bwMode="auto">
            <a:xfrm>
              <a:off x="8056563" y="484188"/>
              <a:ext cx="73025" cy="73025"/>
            </a:xfrm>
            <a:custGeom>
              <a:avLst/>
              <a:gdLst>
                <a:gd name="T0" fmla="*/ 546 w 783"/>
                <a:gd name="T1" fmla="*/ 493 h 782"/>
                <a:gd name="T2" fmla="*/ 233 w 783"/>
                <a:gd name="T3" fmla="*/ 493 h 782"/>
                <a:gd name="T4" fmla="*/ 390 w 783"/>
                <a:gd name="T5" fmla="*/ 105 h 782"/>
                <a:gd name="T6" fmla="*/ 546 w 783"/>
                <a:gd name="T7" fmla="*/ 493 h 782"/>
                <a:gd name="T8" fmla="*/ 0 w 783"/>
                <a:gd name="T9" fmla="*/ 782 h 782"/>
                <a:gd name="T10" fmla="*/ 117 w 783"/>
                <a:gd name="T11" fmla="*/ 782 h 782"/>
                <a:gd name="T12" fmla="*/ 198 w 783"/>
                <a:gd name="T13" fmla="*/ 585 h 782"/>
                <a:gd name="T14" fmla="*/ 582 w 783"/>
                <a:gd name="T15" fmla="*/ 585 h 782"/>
                <a:gd name="T16" fmla="*/ 661 w 783"/>
                <a:gd name="T17" fmla="*/ 782 h 782"/>
                <a:gd name="T18" fmla="*/ 783 w 783"/>
                <a:gd name="T19" fmla="*/ 782 h 782"/>
                <a:gd name="T20" fmla="*/ 452 w 783"/>
                <a:gd name="T21" fmla="*/ 0 h 782"/>
                <a:gd name="T22" fmla="*/ 334 w 783"/>
                <a:gd name="T23" fmla="*/ 0 h 782"/>
                <a:gd name="T24" fmla="*/ 0 w 783"/>
                <a:gd name="T25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3" h="782">
                  <a:moveTo>
                    <a:pt x="546" y="493"/>
                  </a:moveTo>
                  <a:lnTo>
                    <a:pt x="233" y="493"/>
                  </a:lnTo>
                  <a:lnTo>
                    <a:pt x="390" y="105"/>
                  </a:lnTo>
                  <a:lnTo>
                    <a:pt x="546" y="493"/>
                  </a:lnTo>
                  <a:close/>
                  <a:moveTo>
                    <a:pt x="0" y="782"/>
                  </a:moveTo>
                  <a:lnTo>
                    <a:pt x="117" y="782"/>
                  </a:lnTo>
                  <a:lnTo>
                    <a:pt x="198" y="585"/>
                  </a:lnTo>
                  <a:lnTo>
                    <a:pt x="582" y="585"/>
                  </a:lnTo>
                  <a:lnTo>
                    <a:pt x="661" y="782"/>
                  </a:lnTo>
                  <a:lnTo>
                    <a:pt x="783" y="782"/>
                  </a:lnTo>
                  <a:lnTo>
                    <a:pt x="452" y="0"/>
                  </a:lnTo>
                  <a:lnTo>
                    <a:pt x="334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8201025" y="484188"/>
              <a:ext cx="57150" cy="73025"/>
            </a:xfrm>
            <a:custGeom>
              <a:avLst/>
              <a:gdLst>
                <a:gd name="T0" fmla="*/ 0 w 613"/>
                <a:gd name="T1" fmla="*/ 0 h 782"/>
                <a:gd name="T2" fmla="*/ 153 w 613"/>
                <a:gd name="T3" fmla="*/ 0 h 782"/>
                <a:gd name="T4" fmla="*/ 499 w 613"/>
                <a:gd name="T5" fmla="*/ 629 h 782"/>
                <a:gd name="T6" fmla="*/ 501 w 613"/>
                <a:gd name="T7" fmla="*/ 629 h 782"/>
                <a:gd name="T8" fmla="*/ 501 w 613"/>
                <a:gd name="T9" fmla="*/ 0 h 782"/>
                <a:gd name="T10" fmla="*/ 613 w 613"/>
                <a:gd name="T11" fmla="*/ 0 h 782"/>
                <a:gd name="T12" fmla="*/ 613 w 613"/>
                <a:gd name="T13" fmla="*/ 782 h 782"/>
                <a:gd name="T14" fmla="*/ 469 w 613"/>
                <a:gd name="T15" fmla="*/ 782 h 782"/>
                <a:gd name="T16" fmla="*/ 115 w 613"/>
                <a:gd name="T17" fmla="*/ 139 h 782"/>
                <a:gd name="T18" fmla="*/ 113 w 613"/>
                <a:gd name="T19" fmla="*/ 139 h 782"/>
                <a:gd name="T20" fmla="*/ 113 w 613"/>
                <a:gd name="T21" fmla="*/ 782 h 782"/>
                <a:gd name="T22" fmla="*/ 0 w 613"/>
                <a:gd name="T23" fmla="*/ 782 h 782"/>
                <a:gd name="T24" fmla="*/ 0 w 613"/>
                <a:gd name="T25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3" h="782">
                  <a:moveTo>
                    <a:pt x="0" y="0"/>
                  </a:moveTo>
                  <a:lnTo>
                    <a:pt x="153" y="0"/>
                  </a:lnTo>
                  <a:lnTo>
                    <a:pt x="499" y="629"/>
                  </a:lnTo>
                  <a:lnTo>
                    <a:pt x="501" y="629"/>
                  </a:lnTo>
                  <a:lnTo>
                    <a:pt x="501" y="0"/>
                  </a:lnTo>
                  <a:lnTo>
                    <a:pt x="613" y="0"/>
                  </a:lnTo>
                  <a:lnTo>
                    <a:pt x="613" y="782"/>
                  </a:lnTo>
                  <a:lnTo>
                    <a:pt x="469" y="782"/>
                  </a:lnTo>
                  <a:lnTo>
                    <a:pt x="115" y="139"/>
                  </a:lnTo>
                  <a:lnTo>
                    <a:pt x="113" y="139"/>
                  </a:lnTo>
                  <a:lnTo>
                    <a:pt x="113" y="782"/>
                  </a:lnTo>
                  <a:lnTo>
                    <a:pt x="0" y="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5" name="Freeform 16"/>
            <p:cNvSpPr>
              <a:spLocks noEditPoints="1"/>
            </p:cNvSpPr>
            <p:nvPr userDrawn="1"/>
          </p:nvSpPr>
          <p:spPr bwMode="auto">
            <a:xfrm>
              <a:off x="8335963" y="484188"/>
              <a:ext cx="61912" cy="73025"/>
            </a:xfrm>
            <a:custGeom>
              <a:avLst/>
              <a:gdLst>
                <a:gd name="T0" fmla="*/ 259 w 650"/>
                <a:gd name="T1" fmla="*/ 99 h 782"/>
                <a:gd name="T2" fmla="*/ 303 w 650"/>
                <a:gd name="T3" fmla="*/ 103 h 782"/>
                <a:gd name="T4" fmla="*/ 344 w 650"/>
                <a:gd name="T5" fmla="*/ 113 h 782"/>
                <a:gd name="T6" fmla="*/ 382 w 650"/>
                <a:gd name="T7" fmla="*/ 129 h 782"/>
                <a:gd name="T8" fmla="*/ 417 w 650"/>
                <a:gd name="T9" fmla="*/ 149 h 782"/>
                <a:gd name="T10" fmla="*/ 447 w 650"/>
                <a:gd name="T11" fmla="*/ 175 h 782"/>
                <a:gd name="T12" fmla="*/ 474 w 650"/>
                <a:gd name="T13" fmla="*/ 206 h 782"/>
                <a:gd name="T14" fmla="*/ 497 w 650"/>
                <a:gd name="T15" fmla="*/ 241 h 782"/>
                <a:gd name="T16" fmla="*/ 513 w 650"/>
                <a:gd name="T17" fmla="*/ 279 h 782"/>
                <a:gd name="T18" fmla="*/ 524 w 650"/>
                <a:gd name="T19" fmla="*/ 324 h 782"/>
                <a:gd name="T20" fmla="*/ 530 w 650"/>
                <a:gd name="T21" fmla="*/ 372 h 782"/>
                <a:gd name="T22" fmla="*/ 529 w 650"/>
                <a:gd name="T23" fmla="*/ 425 h 782"/>
                <a:gd name="T24" fmla="*/ 522 w 650"/>
                <a:gd name="T25" fmla="*/ 475 h 782"/>
                <a:gd name="T26" fmla="*/ 511 w 650"/>
                <a:gd name="T27" fmla="*/ 519 h 782"/>
                <a:gd name="T28" fmla="*/ 494 w 650"/>
                <a:gd name="T29" fmla="*/ 558 h 782"/>
                <a:gd name="T30" fmla="*/ 471 w 650"/>
                <a:gd name="T31" fmla="*/ 592 h 782"/>
                <a:gd name="T32" fmla="*/ 443 w 650"/>
                <a:gd name="T33" fmla="*/ 620 h 782"/>
                <a:gd name="T34" fmla="*/ 410 w 650"/>
                <a:gd name="T35" fmla="*/ 643 h 782"/>
                <a:gd name="T36" fmla="*/ 372 w 650"/>
                <a:gd name="T37" fmla="*/ 661 h 782"/>
                <a:gd name="T38" fmla="*/ 330 w 650"/>
                <a:gd name="T39" fmla="*/ 673 h 782"/>
                <a:gd name="T40" fmla="*/ 283 w 650"/>
                <a:gd name="T41" fmla="*/ 680 h 782"/>
                <a:gd name="T42" fmla="*/ 231 w 650"/>
                <a:gd name="T43" fmla="*/ 683 h 782"/>
                <a:gd name="T44" fmla="*/ 0 w 650"/>
                <a:gd name="T45" fmla="*/ 782 h 782"/>
                <a:gd name="T46" fmla="*/ 279 w 650"/>
                <a:gd name="T47" fmla="*/ 780 h 782"/>
                <a:gd name="T48" fmla="*/ 346 w 650"/>
                <a:gd name="T49" fmla="*/ 771 h 782"/>
                <a:gd name="T50" fmla="*/ 406 w 650"/>
                <a:gd name="T51" fmla="*/ 756 h 782"/>
                <a:gd name="T52" fmla="*/ 461 w 650"/>
                <a:gd name="T53" fmla="*/ 734 h 782"/>
                <a:gd name="T54" fmla="*/ 509 w 650"/>
                <a:gd name="T55" fmla="*/ 705 h 782"/>
                <a:gd name="T56" fmla="*/ 550 w 650"/>
                <a:gd name="T57" fmla="*/ 668 h 782"/>
                <a:gd name="T58" fmla="*/ 585 w 650"/>
                <a:gd name="T59" fmla="*/ 625 h 782"/>
                <a:gd name="T60" fmla="*/ 613 w 650"/>
                <a:gd name="T61" fmla="*/ 575 h 782"/>
                <a:gd name="T62" fmla="*/ 633 w 650"/>
                <a:gd name="T63" fmla="*/ 518 h 782"/>
                <a:gd name="T64" fmla="*/ 646 w 650"/>
                <a:gd name="T65" fmla="*/ 455 h 782"/>
                <a:gd name="T66" fmla="*/ 650 w 650"/>
                <a:gd name="T67" fmla="*/ 384 h 782"/>
                <a:gd name="T68" fmla="*/ 645 w 650"/>
                <a:gd name="T69" fmla="*/ 318 h 782"/>
                <a:gd name="T70" fmla="*/ 630 w 650"/>
                <a:gd name="T71" fmla="*/ 259 h 782"/>
                <a:gd name="T72" fmla="*/ 609 w 650"/>
                <a:gd name="T73" fmla="*/ 205 h 782"/>
                <a:gd name="T74" fmla="*/ 579 w 650"/>
                <a:gd name="T75" fmla="*/ 156 h 782"/>
                <a:gd name="T76" fmla="*/ 542 w 650"/>
                <a:gd name="T77" fmla="*/ 114 h 782"/>
                <a:gd name="T78" fmla="*/ 498 w 650"/>
                <a:gd name="T79" fmla="*/ 79 h 782"/>
                <a:gd name="T80" fmla="*/ 449 w 650"/>
                <a:gd name="T81" fmla="*/ 49 h 782"/>
                <a:gd name="T82" fmla="*/ 395 w 650"/>
                <a:gd name="T83" fmla="*/ 26 h 782"/>
                <a:gd name="T84" fmla="*/ 336 w 650"/>
                <a:gd name="T85" fmla="*/ 10 h 782"/>
                <a:gd name="T86" fmla="*/ 275 w 650"/>
                <a:gd name="T87" fmla="*/ 2 h 782"/>
                <a:gd name="T88" fmla="*/ 0 w 650"/>
                <a:gd name="T8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0" h="782">
                  <a:moveTo>
                    <a:pt x="112" y="98"/>
                  </a:moveTo>
                  <a:lnTo>
                    <a:pt x="244" y="98"/>
                  </a:lnTo>
                  <a:lnTo>
                    <a:pt x="259" y="99"/>
                  </a:lnTo>
                  <a:lnTo>
                    <a:pt x="274" y="100"/>
                  </a:lnTo>
                  <a:lnTo>
                    <a:pt x="288" y="101"/>
                  </a:lnTo>
                  <a:lnTo>
                    <a:pt x="303" y="103"/>
                  </a:lnTo>
                  <a:lnTo>
                    <a:pt x="317" y="106"/>
                  </a:lnTo>
                  <a:lnTo>
                    <a:pt x="330" y="109"/>
                  </a:lnTo>
                  <a:lnTo>
                    <a:pt x="344" y="113"/>
                  </a:lnTo>
                  <a:lnTo>
                    <a:pt x="357" y="118"/>
                  </a:lnTo>
                  <a:lnTo>
                    <a:pt x="369" y="124"/>
                  </a:lnTo>
                  <a:lnTo>
                    <a:pt x="382" y="129"/>
                  </a:lnTo>
                  <a:lnTo>
                    <a:pt x="394" y="135"/>
                  </a:lnTo>
                  <a:lnTo>
                    <a:pt x="405" y="142"/>
                  </a:lnTo>
                  <a:lnTo>
                    <a:pt x="417" y="149"/>
                  </a:lnTo>
                  <a:lnTo>
                    <a:pt x="428" y="158"/>
                  </a:lnTo>
                  <a:lnTo>
                    <a:pt x="438" y="166"/>
                  </a:lnTo>
                  <a:lnTo>
                    <a:pt x="447" y="175"/>
                  </a:lnTo>
                  <a:lnTo>
                    <a:pt x="457" y="184"/>
                  </a:lnTo>
                  <a:lnTo>
                    <a:pt x="466" y="194"/>
                  </a:lnTo>
                  <a:lnTo>
                    <a:pt x="474" y="206"/>
                  </a:lnTo>
                  <a:lnTo>
                    <a:pt x="482" y="216"/>
                  </a:lnTo>
                  <a:lnTo>
                    <a:pt x="490" y="228"/>
                  </a:lnTo>
                  <a:lnTo>
                    <a:pt x="497" y="241"/>
                  </a:lnTo>
                  <a:lnTo>
                    <a:pt x="503" y="253"/>
                  </a:lnTo>
                  <a:lnTo>
                    <a:pt x="508" y="266"/>
                  </a:lnTo>
                  <a:lnTo>
                    <a:pt x="513" y="279"/>
                  </a:lnTo>
                  <a:lnTo>
                    <a:pt x="517" y="294"/>
                  </a:lnTo>
                  <a:lnTo>
                    <a:pt x="521" y="308"/>
                  </a:lnTo>
                  <a:lnTo>
                    <a:pt x="524" y="324"/>
                  </a:lnTo>
                  <a:lnTo>
                    <a:pt x="528" y="339"/>
                  </a:lnTo>
                  <a:lnTo>
                    <a:pt x="529" y="355"/>
                  </a:lnTo>
                  <a:lnTo>
                    <a:pt x="530" y="372"/>
                  </a:lnTo>
                  <a:lnTo>
                    <a:pt x="531" y="388"/>
                  </a:lnTo>
                  <a:lnTo>
                    <a:pt x="530" y="407"/>
                  </a:lnTo>
                  <a:lnTo>
                    <a:pt x="529" y="425"/>
                  </a:lnTo>
                  <a:lnTo>
                    <a:pt x="528" y="442"/>
                  </a:lnTo>
                  <a:lnTo>
                    <a:pt x="525" y="459"/>
                  </a:lnTo>
                  <a:lnTo>
                    <a:pt x="522" y="475"/>
                  </a:lnTo>
                  <a:lnTo>
                    <a:pt x="519" y="491"/>
                  </a:lnTo>
                  <a:lnTo>
                    <a:pt x="515" y="505"/>
                  </a:lnTo>
                  <a:lnTo>
                    <a:pt x="511" y="519"/>
                  </a:lnTo>
                  <a:lnTo>
                    <a:pt x="505" y="533"/>
                  </a:lnTo>
                  <a:lnTo>
                    <a:pt x="500" y="546"/>
                  </a:lnTo>
                  <a:lnTo>
                    <a:pt x="494" y="558"/>
                  </a:lnTo>
                  <a:lnTo>
                    <a:pt x="486" y="571"/>
                  </a:lnTo>
                  <a:lnTo>
                    <a:pt x="479" y="582"/>
                  </a:lnTo>
                  <a:lnTo>
                    <a:pt x="471" y="592"/>
                  </a:lnTo>
                  <a:lnTo>
                    <a:pt x="462" y="602"/>
                  </a:lnTo>
                  <a:lnTo>
                    <a:pt x="453" y="612"/>
                  </a:lnTo>
                  <a:lnTo>
                    <a:pt x="443" y="620"/>
                  </a:lnTo>
                  <a:lnTo>
                    <a:pt x="433" y="628"/>
                  </a:lnTo>
                  <a:lnTo>
                    <a:pt x="422" y="636"/>
                  </a:lnTo>
                  <a:lnTo>
                    <a:pt x="410" y="643"/>
                  </a:lnTo>
                  <a:lnTo>
                    <a:pt x="398" y="649"/>
                  </a:lnTo>
                  <a:lnTo>
                    <a:pt x="386" y="656"/>
                  </a:lnTo>
                  <a:lnTo>
                    <a:pt x="372" y="661"/>
                  </a:lnTo>
                  <a:lnTo>
                    <a:pt x="359" y="665"/>
                  </a:lnTo>
                  <a:lnTo>
                    <a:pt x="345" y="670"/>
                  </a:lnTo>
                  <a:lnTo>
                    <a:pt x="330" y="673"/>
                  </a:lnTo>
                  <a:lnTo>
                    <a:pt x="315" y="676"/>
                  </a:lnTo>
                  <a:lnTo>
                    <a:pt x="298" y="678"/>
                  </a:lnTo>
                  <a:lnTo>
                    <a:pt x="283" y="680"/>
                  </a:lnTo>
                  <a:lnTo>
                    <a:pt x="266" y="682"/>
                  </a:lnTo>
                  <a:lnTo>
                    <a:pt x="248" y="682"/>
                  </a:lnTo>
                  <a:lnTo>
                    <a:pt x="231" y="683"/>
                  </a:lnTo>
                  <a:lnTo>
                    <a:pt x="112" y="683"/>
                  </a:lnTo>
                  <a:lnTo>
                    <a:pt x="112" y="98"/>
                  </a:lnTo>
                  <a:close/>
                  <a:moveTo>
                    <a:pt x="0" y="782"/>
                  </a:moveTo>
                  <a:lnTo>
                    <a:pt x="232" y="782"/>
                  </a:lnTo>
                  <a:lnTo>
                    <a:pt x="255" y="782"/>
                  </a:lnTo>
                  <a:lnTo>
                    <a:pt x="279" y="780"/>
                  </a:lnTo>
                  <a:lnTo>
                    <a:pt x="301" y="778"/>
                  </a:lnTo>
                  <a:lnTo>
                    <a:pt x="324" y="776"/>
                  </a:lnTo>
                  <a:lnTo>
                    <a:pt x="346" y="771"/>
                  </a:lnTo>
                  <a:lnTo>
                    <a:pt x="366" y="767"/>
                  </a:lnTo>
                  <a:lnTo>
                    <a:pt x="387" y="762"/>
                  </a:lnTo>
                  <a:lnTo>
                    <a:pt x="406" y="756"/>
                  </a:lnTo>
                  <a:lnTo>
                    <a:pt x="425" y="750"/>
                  </a:lnTo>
                  <a:lnTo>
                    <a:pt x="443" y="742"/>
                  </a:lnTo>
                  <a:lnTo>
                    <a:pt x="461" y="734"/>
                  </a:lnTo>
                  <a:lnTo>
                    <a:pt x="477" y="725"/>
                  </a:lnTo>
                  <a:lnTo>
                    <a:pt x="494" y="715"/>
                  </a:lnTo>
                  <a:lnTo>
                    <a:pt x="509" y="705"/>
                  </a:lnTo>
                  <a:lnTo>
                    <a:pt x="523" y="694"/>
                  </a:lnTo>
                  <a:lnTo>
                    <a:pt x="538" y="681"/>
                  </a:lnTo>
                  <a:lnTo>
                    <a:pt x="550" y="668"/>
                  </a:lnTo>
                  <a:lnTo>
                    <a:pt x="562" y="655"/>
                  </a:lnTo>
                  <a:lnTo>
                    <a:pt x="575" y="640"/>
                  </a:lnTo>
                  <a:lnTo>
                    <a:pt x="585" y="625"/>
                  </a:lnTo>
                  <a:lnTo>
                    <a:pt x="595" y="609"/>
                  </a:lnTo>
                  <a:lnTo>
                    <a:pt x="605" y="592"/>
                  </a:lnTo>
                  <a:lnTo>
                    <a:pt x="613" y="575"/>
                  </a:lnTo>
                  <a:lnTo>
                    <a:pt x="620" y="556"/>
                  </a:lnTo>
                  <a:lnTo>
                    <a:pt x="627" y="538"/>
                  </a:lnTo>
                  <a:lnTo>
                    <a:pt x="633" y="518"/>
                  </a:lnTo>
                  <a:lnTo>
                    <a:pt x="637" y="498"/>
                  </a:lnTo>
                  <a:lnTo>
                    <a:pt x="642" y="476"/>
                  </a:lnTo>
                  <a:lnTo>
                    <a:pt x="646" y="455"/>
                  </a:lnTo>
                  <a:lnTo>
                    <a:pt x="648" y="431"/>
                  </a:lnTo>
                  <a:lnTo>
                    <a:pt x="649" y="409"/>
                  </a:lnTo>
                  <a:lnTo>
                    <a:pt x="650" y="384"/>
                  </a:lnTo>
                  <a:lnTo>
                    <a:pt x="649" y="361"/>
                  </a:lnTo>
                  <a:lnTo>
                    <a:pt x="647" y="340"/>
                  </a:lnTo>
                  <a:lnTo>
                    <a:pt x="645" y="318"/>
                  </a:lnTo>
                  <a:lnTo>
                    <a:pt x="641" y="298"/>
                  </a:lnTo>
                  <a:lnTo>
                    <a:pt x="636" y="278"/>
                  </a:lnTo>
                  <a:lnTo>
                    <a:pt x="630" y="259"/>
                  </a:lnTo>
                  <a:lnTo>
                    <a:pt x="624" y="241"/>
                  </a:lnTo>
                  <a:lnTo>
                    <a:pt x="617" y="222"/>
                  </a:lnTo>
                  <a:lnTo>
                    <a:pt x="609" y="205"/>
                  </a:lnTo>
                  <a:lnTo>
                    <a:pt x="599" y="188"/>
                  </a:lnTo>
                  <a:lnTo>
                    <a:pt x="589" y="172"/>
                  </a:lnTo>
                  <a:lnTo>
                    <a:pt x="579" y="156"/>
                  </a:lnTo>
                  <a:lnTo>
                    <a:pt x="567" y="142"/>
                  </a:lnTo>
                  <a:lnTo>
                    <a:pt x="554" y="128"/>
                  </a:lnTo>
                  <a:lnTo>
                    <a:pt x="542" y="114"/>
                  </a:lnTo>
                  <a:lnTo>
                    <a:pt x="528" y="101"/>
                  </a:lnTo>
                  <a:lnTo>
                    <a:pt x="513" y="90"/>
                  </a:lnTo>
                  <a:lnTo>
                    <a:pt x="498" y="79"/>
                  </a:lnTo>
                  <a:lnTo>
                    <a:pt x="482" y="67"/>
                  </a:lnTo>
                  <a:lnTo>
                    <a:pt x="466" y="58"/>
                  </a:lnTo>
                  <a:lnTo>
                    <a:pt x="449" y="49"/>
                  </a:lnTo>
                  <a:lnTo>
                    <a:pt x="432" y="41"/>
                  </a:lnTo>
                  <a:lnTo>
                    <a:pt x="413" y="32"/>
                  </a:lnTo>
                  <a:lnTo>
                    <a:pt x="395" y="26"/>
                  </a:lnTo>
                  <a:lnTo>
                    <a:pt x="375" y="20"/>
                  </a:lnTo>
                  <a:lnTo>
                    <a:pt x="357" y="15"/>
                  </a:lnTo>
                  <a:lnTo>
                    <a:pt x="336" y="10"/>
                  </a:lnTo>
                  <a:lnTo>
                    <a:pt x="316" y="7"/>
                  </a:lnTo>
                  <a:lnTo>
                    <a:pt x="295" y="4"/>
                  </a:lnTo>
                  <a:lnTo>
                    <a:pt x="275" y="2"/>
                  </a:lnTo>
                  <a:lnTo>
                    <a:pt x="253" y="0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8291" y="2854196"/>
            <a:ext cx="6226029" cy="817780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dirty="0"/>
              <a:t>Kliknij, aby wpisać tytuł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solutions</a:t>
            </a:r>
            <a:r>
              <a:rPr lang="en-GB" sz="600" noProof="0" dirty="0">
                <a:solidFill>
                  <a:schemeClr val="bg1"/>
                </a:solidFill>
              </a:rPr>
              <a:t>  </a:t>
            </a:r>
            <a:r>
              <a:rPr lang="en-GB" sz="1000" noProof="0" dirty="0">
                <a:solidFill>
                  <a:schemeClr val="bg1"/>
                </a:solidFill>
              </a:rPr>
              <a:t>for demanding business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416865" y="6356350"/>
            <a:ext cx="6230119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Miasto, dnia</a:t>
            </a:r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42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is tematów">
    <p:bg>
      <p:bgPr>
        <a:solidFill>
          <a:srgbClr val="629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/>
          <p:cNvGrpSpPr/>
          <p:nvPr userDrawn="1"/>
        </p:nvGrpSpPr>
        <p:grpSpPr>
          <a:xfrm>
            <a:off x="7275513" y="293688"/>
            <a:ext cx="1535112" cy="265112"/>
            <a:chOff x="7275513" y="293688"/>
            <a:chExt cx="1535112" cy="265112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7553325" y="293688"/>
              <a:ext cx="257175" cy="115887"/>
            </a:xfrm>
            <a:custGeom>
              <a:avLst/>
              <a:gdLst>
                <a:gd name="T0" fmla="*/ 2741 w 2743"/>
                <a:gd name="T1" fmla="*/ 98 h 1246"/>
                <a:gd name="T2" fmla="*/ 2730 w 2743"/>
                <a:gd name="T3" fmla="*/ 64 h 1246"/>
                <a:gd name="T4" fmla="*/ 2711 w 2743"/>
                <a:gd name="T5" fmla="*/ 36 h 1246"/>
                <a:gd name="T6" fmla="*/ 2683 w 2743"/>
                <a:gd name="T7" fmla="*/ 16 h 1246"/>
                <a:gd name="T8" fmla="*/ 2648 w 2743"/>
                <a:gd name="T9" fmla="*/ 4 h 1246"/>
                <a:gd name="T10" fmla="*/ 2613 w 2743"/>
                <a:gd name="T11" fmla="*/ 0 h 1246"/>
                <a:gd name="T12" fmla="*/ 1721 w 2743"/>
                <a:gd name="T13" fmla="*/ 2 h 1246"/>
                <a:gd name="T14" fmla="*/ 1636 w 2743"/>
                <a:gd name="T15" fmla="*/ 9 h 1246"/>
                <a:gd name="T16" fmla="*/ 1564 w 2743"/>
                <a:gd name="T17" fmla="*/ 25 h 1246"/>
                <a:gd name="T18" fmla="*/ 1504 w 2743"/>
                <a:gd name="T19" fmla="*/ 47 h 1246"/>
                <a:gd name="T20" fmla="*/ 1455 w 2743"/>
                <a:gd name="T21" fmla="*/ 77 h 1246"/>
                <a:gd name="T22" fmla="*/ 1417 w 2743"/>
                <a:gd name="T23" fmla="*/ 114 h 1246"/>
                <a:gd name="T24" fmla="*/ 1387 w 2743"/>
                <a:gd name="T25" fmla="*/ 158 h 1246"/>
                <a:gd name="T26" fmla="*/ 1362 w 2743"/>
                <a:gd name="T27" fmla="*/ 207 h 1246"/>
                <a:gd name="T28" fmla="*/ 1344 w 2743"/>
                <a:gd name="T29" fmla="*/ 262 h 1246"/>
                <a:gd name="T30" fmla="*/ 1334 w 2743"/>
                <a:gd name="T31" fmla="*/ 324 h 1246"/>
                <a:gd name="T32" fmla="*/ 1330 w 2743"/>
                <a:gd name="T33" fmla="*/ 389 h 1246"/>
                <a:gd name="T34" fmla="*/ 1329 w 2743"/>
                <a:gd name="T35" fmla="*/ 870 h 1246"/>
                <a:gd name="T36" fmla="*/ 1321 w 2743"/>
                <a:gd name="T37" fmla="*/ 923 h 1246"/>
                <a:gd name="T38" fmla="*/ 1306 w 2743"/>
                <a:gd name="T39" fmla="*/ 948 h 1246"/>
                <a:gd name="T40" fmla="*/ 1285 w 2743"/>
                <a:gd name="T41" fmla="*/ 968 h 1246"/>
                <a:gd name="T42" fmla="*/ 1257 w 2743"/>
                <a:gd name="T43" fmla="*/ 982 h 1246"/>
                <a:gd name="T44" fmla="*/ 1222 w 2743"/>
                <a:gd name="T45" fmla="*/ 990 h 1246"/>
                <a:gd name="T46" fmla="*/ 1180 w 2743"/>
                <a:gd name="T47" fmla="*/ 992 h 1246"/>
                <a:gd name="T48" fmla="*/ 103 w 2743"/>
                <a:gd name="T49" fmla="*/ 994 h 1246"/>
                <a:gd name="T50" fmla="*/ 64 w 2743"/>
                <a:gd name="T51" fmla="*/ 1005 h 1246"/>
                <a:gd name="T52" fmla="*/ 35 w 2743"/>
                <a:gd name="T53" fmla="*/ 1025 h 1246"/>
                <a:gd name="T54" fmla="*/ 13 w 2743"/>
                <a:gd name="T55" fmla="*/ 1054 h 1246"/>
                <a:gd name="T56" fmla="*/ 2 w 2743"/>
                <a:gd name="T57" fmla="*/ 1091 h 1246"/>
                <a:gd name="T58" fmla="*/ 1 w 2743"/>
                <a:gd name="T59" fmla="*/ 1134 h 1246"/>
                <a:gd name="T60" fmla="*/ 8 w 2743"/>
                <a:gd name="T61" fmla="*/ 1174 h 1246"/>
                <a:gd name="T62" fmla="*/ 25 w 2743"/>
                <a:gd name="T63" fmla="*/ 1205 h 1246"/>
                <a:gd name="T64" fmla="*/ 51 w 2743"/>
                <a:gd name="T65" fmla="*/ 1228 h 1246"/>
                <a:gd name="T66" fmla="*/ 86 w 2743"/>
                <a:gd name="T67" fmla="*/ 1242 h 1246"/>
                <a:gd name="T68" fmla="*/ 129 w 2743"/>
                <a:gd name="T69" fmla="*/ 1246 h 1246"/>
                <a:gd name="T70" fmla="*/ 1214 w 2743"/>
                <a:gd name="T71" fmla="*/ 1245 h 1246"/>
                <a:gd name="T72" fmla="*/ 1299 w 2743"/>
                <a:gd name="T73" fmla="*/ 1238 h 1246"/>
                <a:gd name="T74" fmla="*/ 1368 w 2743"/>
                <a:gd name="T75" fmla="*/ 1226 h 1246"/>
                <a:gd name="T76" fmla="*/ 1426 w 2743"/>
                <a:gd name="T77" fmla="*/ 1204 h 1246"/>
                <a:gd name="T78" fmla="*/ 1475 w 2743"/>
                <a:gd name="T79" fmla="*/ 1172 h 1246"/>
                <a:gd name="T80" fmla="*/ 1514 w 2743"/>
                <a:gd name="T81" fmla="*/ 1133 h 1246"/>
                <a:gd name="T82" fmla="*/ 1546 w 2743"/>
                <a:gd name="T83" fmla="*/ 1088 h 1246"/>
                <a:gd name="T84" fmla="*/ 1569 w 2743"/>
                <a:gd name="T85" fmla="*/ 1039 h 1246"/>
                <a:gd name="T86" fmla="*/ 1587 w 2743"/>
                <a:gd name="T87" fmla="*/ 985 h 1246"/>
                <a:gd name="T88" fmla="*/ 1597 w 2743"/>
                <a:gd name="T89" fmla="*/ 924 h 1246"/>
                <a:gd name="T90" fmla="*/ 1600 w 2743"/>
                <a:gd name="T91" fmla="*/ 859 h 1246"/>
                <a:gd name="T92" fmla="*/ 1602 w 2743"/>
                <a:gd name="T93" fmla="*/ 363 h 1246"/>
                <a:gd name="T94" fmla="*/ 1609 w 2743"/>
                <a:gd name="T95" fmla="*/ 323 h 1246"/>
                <a:gd name="T96" fmla="*/ 1622 w 2743"/>
                <a:gd name="T97" fmla="*/ 298 h 1246"/>
                <a:gd name="T98" fmla="*/ 1642 w 2743"/>
                <a:gd name="T99" fmla="*/ 279 h 1246"/>
                <a:gd name="T100" fmla="*/ 1670 w 2743"/>
                <a:gd name="T101" fmla="*/ 265 h 1246"/>
                <a:gd name="T102" fmla="*/ 1706 w 2743"/>
                <a:gd name="T103" fmla="*/ 257 h 1246"/>
                <a:gd name="T104" fmla="*/ 1750 w 2743"/>
                <a:gd name="T105" fmla="*/ 254 h 1246"/>
                <a:gd name="T106" fmla="*/ 2636 w 2743"/>
                <a:gd name="T107" fmla="*/ 252 h 1246"/>
                <a:gd name="T108" fmla="*/ 2676 w 2743"/>
                <a:gd name="T109" fmla="*/ 241 h 1246"/>
                <a:gd name="T110" fmla="*/ 2707 w 2743"/>
                <a:gd name="T111" fmla="*/ 221 h 1246"/>
                <a:gd name="T112" fmla="*/ 2728 w 2743"/>
                <a:gd name="T113" fmla="*/ 193 h 1246"/>
                <a:gd name="T114" fmla="*/ 2740 w 2743"/>
                <a:gd name="T115" fmla="*/ 15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3" h="1246">
                  <a:moveTo>
                    <a:pt x="2743" y="126"/>
                  </a:moveTo>
                  <a:lnTo>
                    <a:pt x="2742" y="112"/>
                  </a:lnTo>
                  <a:lnTo>
                    <a:pt x="2741" y="98"/>
                  </a:lnTo>
                  <a:lnTo>
                    <a:pt x="2738" y="86"/>
                  </a:lnTo>
                  <a:lnTo>
                    <a:pt x="2735" y="75"/>
                  </a:lnTo>
                  <a:lnTo>
                    <a:pt x="2730" y="64"/>
                  </a:lnTo>
                  <a:lnTo>
                    <a:pt x="2724" y="54"/>
                  </a:lnTo>
                  <a:lnTo>
                    <a:pt x="2718" y="45"/>
                  </a:lnTo>
                  <a:lnTo>
                    <a:pt x="2711" y="36"/>
                  </a:lnTo>
                  <a:lnTo>
                    <a:pt x="2703" y="29"/>
                  </a:lnTo>
                  <a:lnTo>
                    <a:pt x="2694" y="22"/>
                  </a:lnTo>
                  <a:lnTo>
                    <a:pt x="2683" y="16"/>
                  </a:lnTo>
                  <a:lnTo>
                    <a:pt x="2673" y="11"/>
                  </a:lnTo>
                  <a:lnTo>
                    <a:pt x="2661" y="7"/>
                  </a:lnTo>
                  <a:lnTo>
                    <a:pt x="2648" y="4"/>
                  </a:lnTo>
                  <a:lnTo>
                    <a:pt x="2634" y="2"/>
                  </a:lnTo>
                  <a:lnTo>
                    <a:pt x="2620" y="0"/>
                  </a:lnTo>
                  <a:lnTo>
                    <a:pt x="2613" y="0"/>
                  </a:lnTo>
                  <a:lnTo>
                    <a:pt x="1783" y="0"/>
                  </a:lnTo>
                  <a:lnTo>
                    <a:pt x="1751" y="0"/>
                  </a:lnTo>
                  <a:lnTo>
                    <a:pt x="1721" y="2"/>
                  </a:lnTo>
                  <a:lnTo>
                    <a:pt x="1691" y="3"/>
                  </a:lnTo>
                  <a:lnTo>
                    <a:pt x="1663" y="6"/>
                  </a:lnTo>
                  <a:lnTo>
                    <a:pt x="1636" y="9"/>
                  </a:lnTo>
                  <a:lnTo>
                    <a:pt x="1611" y="14"/>
                  </a:lnTo>
                  <a:lnTo>
                    <a:pt x="1587" y="19"/>
                  </a:lnTo>
                  <a:lnTo>
                    <a:pt x="1564" y="25"/>
                  </a:lnTo>
                  <a:lnTo>
                    <a:pt x="1543" y="32"/>
                  </a:lnTo>
                  <a:lnTo>
                    <a:pt x="1523" y="39"/>
                  </a:lnTo>
                  <a:lnTo>
                    <a:pt x="1504" y="47"/>
                  </a:lnTo>
                  <a:lnTo>
                    <a:pt x="1486" y="56"/>
                  </a:lnTo>
                  <a:lnTo>
                    <a:pt x="1470" y="66"/>
                  </a:lnTo>
                  <a:lnTo>
                    <a:pt x="1455" y="77"/>
                  </a:lnTo>
                  <a:lnTo>
                    <a:pt x="1442" y="88"/>
                  </a:lnTo>
                  <a:lnTo>
                    <a:pt x="1429" y="100"/>
                  </a:lnTo>
                  <a:lnTo>
                    <a:pt x="1417" y="114"/>
                  </a:lnTo>
                  <a:lnTo>
                    <a:pt x="1406" y="127"/>
                  </a:lnTo>
                  <a:lnTo>
                    <a:pt x="1396" y="142"/>
                  </a:lnTo>
                  <a:lnTo>
                    <a:pt x="1387" y="158"/>
                  </a:lnTo>
                  <a:lnTo>
                    <a:pt x="1377" y="173"/>
                  </a:lnTo>
                  <a:lnTo>
                    <a:pt x="1369" y="190"/>
                  </a:lnTo>
                  <a:lnTo>
                    <a:pt x="1362" y="207"/>
                  </a:lnTo>
                  <a:lnTo>
                    <a:pt x="1356" y="225"/>
                  </a:lnTo>
                  <a:lnTo>
                    <a:pt x="1350" y="244"/>
                  </a:lnTo>
                  <a:lnTo>
                    <a:pt x="1344" y="262"/>
                  </a:lnTo>
                  <a:lnTo>
                    <a:pt x="1340" y="282"/>
                  </a:lnTo>
                  <a:lnTo>
                    <a:pt x="1336" y="302"/>
                  </a:lnTo>
                  <a:lnTo>
                    <a:pt x="1334" y="324"/>
                  </a:lnTo>
                  <a:lnTo>
                    <a:pt x="1332" y="345"/>
                  </a:lnTo>
                  <a:lnTo>
                    <a:pt x="1331" y="367"/>
                  </a:lnTo>
                  <a:lnTo>
                    <a:pt x="1330" y="389"/>
                  </a:lnTo>
                  <a:lnTo>
                    <a:pt x="1330" y="815"/>
                  </a:lnTo>
                  <a:lnTo>
                    <a:pt x="1330" y="845"/>
                  </a:lnTo>
                  <a:lnTo>
                    <a:pt x="1329" y="870"/>
                  </a:lnTo>
                  <a:lnTo>
                    <a:pt x="1327" y="894"/>
                  </a:lnTo>
                  <a:lnTo>
                    <a:pt x="1324" y="914"/>
                  </a:lnTo>
                  <a:lnTo>
                    <a:pt x="1321" y="923"/>
                  </a:lnTo>
                  <a:lnTo>
                    <a:pt x="1317" y="933"/>
                  </a:lnTo>
                  <a:lnTo>
                    <a:pt x="1312" y="941"/>
                  </a:lnTo>
                  <a:lnTo>
                    <a:pt x="1306" y="948"/>
                  </a:lnTo>
                  <a:lnTo>
                    <a:pt x="1300" y="955"/>
                  </a:lnTo>
                  <a:lnTo>
                    <a:pt x="1293" y="962"/>
                  </a:lnTo>
                  <a:lnTo>
                    <a:pt x="1285" y="968"/>
                  </a:lnTo>
                  <a:lnTo>
                    <a:pt x="1277" y="973"/>
                  </a:lnTo>
                  <a:lnTo>
                    <a:pt x="1267" y="978"/>
                  </a:lnTo>
                  <a:lnTo>
                    <a:pt x="1257" y="982"/>
                  </a:lnTo>
                  <a:lnTo>
                    <a:pt x="1246" y="985"/>
                  </a:lnTo>
                  <a:lnTo>
                    <a:pt x="1235" y="988"/>
                  </a:lnTo>
                  <a:lnTo>
                    <a:pt x="1222" y="990"/>
                  </a:lnTo>
                  <a:lnTo>
                    <a:pt x="1209" y="991"/>
                  </a:lnTo>
                  <a:lnTo>
                    <a:pt x="1194" y="992"/>
                  </a:lnTo>
                  <a:lnTo>
                    <a:pt x="1180" y="992"/>
                  </a:lnTo>
                  <a:lnTo>
                    <a:pt x="134" y="992"/>
                  </a:lnTo>
                  <a:lnTo>
                    <a:pt x="119" y="993"/>
                  </a:lnTo>
                  <a:lnTo>
                    <a:pt x="103" y="994"/>
                  </a:lnTo>
                  <a:lnTo>
                    <a:pt x="89" y="997"/>
                  </a:lnTo>
                  <a:lnTo>
                    <a:pt x="77" y="1000"/>
                  </a:lnTo>
                  <a:lnTo>
                    <a:pt x="64" y="1005"/>
                  </a:lnTo>
                  <a:lnTo>
                    <a:pt x="53" y="1011"/>
                  </a:lnTo>
                  <a:lnTo>
                    <a:pt x="43" y="1018"/>
                  </a:lnTo>
                  <a:lnTo>
                    <a:pt x="35" y="1025"/>
                  </a:lnTo>
                  <a:lnTo>
                    <a:pt x="26" y="1033"/>
                  </a:lnTo>
                  <a:lnTo>
                    <a:pt x="19" y="1043"/>
                  </a:lnTo>
                  <a:lnTo>
                    <a:pt x="13" y="1054"/>
                  </a:lnTo>
                  <a:lnTo>
                    <a:pt x="9" y="1065"/>
                  </a:lnTo>
                  <a:lnTo>
                    <a:pt x="5" y="1077"/>
                  </a:lnTo>
                  <a:lnTo>
                    <a:pt x="2" y="1091"/>
                  </a:lnTo>
                  <a:lnTo>
                    <a:pt x="1" y="1104"/>
                  </a:lnTo>
                  <a:lnTo>
                    <a:pt x="0" y="1119"/>
                  </a:lnTo>
                  <a:lnTo>
                    <a:pt x="1" y="1134"/>
                  </a:lnTo>
                  <a:lnTo>
                    <a:pt x="2" y="1148"/>
                  </a:lnTo>
                  <a:lnTo>
                    <a:pt x="5" y="1161"/>
                  </a:lnTo>
                  <a:lnTo>
                    <a:pt x="8" y="1174"/>
                  </a:lnTo>
                  <a:lnTo>
                    <a:pt x="13" y="1186"/>
                  </a:lnTo>
                  <a:lnTo>
                    <a:pt x="18" y="1196"/>
                  </a:lnTo>
                  <a:lnTo>
                    <a:pt x="25" y="1205"/>
                  </a:lnTo>
                  <a:lnTo>
                    <a:pt x="32" y="1215"/>
                  </a:lnTo>
                  <a:lnTo>
                    <a:pt x="42" y="1222"/>
                  </a:lnTo>
                  <a:lnTo>
                    <a:pt x="51" y="1228"/>
                  </a:lnTo>
                  <a:lnTo>
                    <a:pt x="61" y="1234"/>
                  </a:lnTo>
                  <a:lnTo>
                    <a:pt x="74" y="1238"/>
                  </a:lnTo>
                  <a:lnTo>
                    <a:pt x="86" y="1242"/>
                  </a:lnTo>
                  <a:lnTo>
                    <a:pt x="99" y="1244"/>
                  </a:lnTo>
                  <a:lnTo>
                    <a:pt x="114" y="1246"/>
                  </a:lnTo>
                  <a:lnTo>
                    <a:pt x="129" y="1246"/>
                  </a:lnTo>
                  <a:lnTo>
                    <a:pt x="1147" y="1246"/>
                  </a:lnTo>
                  <a:lnTo>
                    <a:pt x="1182" y="1246"/>
                  </a:lnTo>
                  <a:lnTo>
                    <a:pt x="1214" y="1245"/>
                  </a:lnTo>
                  <a:lnTo>
                    <a:pt x="1245" y="1243"/>
                  </a:lnTo>
                  <a:lnTo>
                    <a:pt x="1274" y="1241"/>
                  </a:lnTo>
                  <a:lnTo>
                    <a:pt x="1299" y="1238"/>
                  </a:lnTo>
                  <a:lnTo>
                    <a:pt x="1324" y="1235"/>
                  </a:lnTo>
                  <a:lnTo>
                    <a:pt x="1347" y="1231"/>
                  </a:lnTo>
                  <a:lnTo>
                    <a:pt x="1368" y="1226"/>
                  </a:lnTo>
                  <a:lnTo>
                    <a:pt x="1388" y="1220"/>
                  </a:lnTo>
                  <a:lnTo>
                    <a:pt x="1407" y="1212"/>
                  </a:lnTo>
                  <a:lnTo>
                    <a:pt x="1426" y="1204"/>
                  </a:lnTo>
                  <a:lnTo>
                    <a:pt x="1442" y="1195"/>
                  </a:lnTo>
                  <a:lnTo>
                    <a:pt x="1459" y="1185"/>
                  </a:lnTo>
                  <a:lnTo>
                    <a:pt x="1475" y="1172"/>
                  </a:lnTo>
                  <a:lnTo>
                    <a:pt x="1489" y="1160"/>
                  </a:lnTo>
                  <a:lnTo>
                    <a:pt x="1503" y="1146"/>
                  </a:lnTo>
                  <a:lnTo>
                    <a:pt x="1514" y="1133"/>
                  </a:lnTo>
                  <a:lnTo>
                    <a:pt x="1525" y="1119"/>
                  </a:lnTo>
                  <a:lnTo>
                    <a:pt x="1536" y="1104"/>
                  </a:lnTo>
                  <a:lnTo>
                    <a:pt x="1546" y="1088"/>
                  </a:lnTo>
                  <a:lnTo>
                    <a:pt x="1554" y="1073"/>
                  </a:lnTo>
                  <a:lnTo>
                    <a:pt x="1562" y="1057"/>
                  </a:lnTo>
                  <a:lnTo>
                    <a:pt x="1569" y="1039"/>
                  </a:lnTo>
                  <a:lnTo>
                    <a:pt x="1576" y="1022"/>
                  </a:lnTo>
                  <a:lnTo>
                    <a:pt x="1582" y="1003"/>
                  </a:lnTo>
                  <a:lnTo>
                    <a:pt x="1587" y="985"/>
                  </a:lnTo>
                  <a:lnTo>
                    <a:pt x="1591" y="965"/>
                  </a:lnTo>
                  <a:lnTo>
                    <a:pt x="1594" y="945"/>
                  </a:lnTo>
                  <a:lnTo>
                    <a:pt x="1597" y="924"/>
                  </a:lnTo>
                  <a:lnTo>
                    <a:pt x="1599" y="903"/>
                  </a:lnTo>
                  <a:lnTo>
                    <a:pt x="1600" y="881"/>
                  </a:lnTo>
                  <a:lnTo>
                    <a:pt x="1600" y="859"/>
                  </a:lnTo>
                  <a:lnTo>
                    <a:pt x="1600" y="429"/>
                  </a:lnTo>
                  <a:lnTo>
                    <a:pt x="1601" y="390"/>
                  </a:lnTo>
                  <a:lnTo>
                    <a:pt x="1602" y="363"/>
                  </a:lnTo>
                  <a:lnTo>
                    <a:pt x="1604" y="343"/>
                  </a:lnTo>
                  <a:lnTo>
                    <a:pt x="1605" y="332"/>
                  </a:lnTo>
                  <a:lnTo>
                    <a:pt x="1609" y="323"/>
                  </a:lnTo>
                  <a:lnTo>
                    <a:pt x="1612" y="314"/>
                  </a:lnTo>
                  <a:lnTo>
                    <a:pt x="1617" y="305"/>
                  </a:lnTo>
                  <a:lnTo>
                    <a:pt x="1622" y="298"/>
                  </a:lnTo>
                  <a:lnTo>
                    <a:pt x="1628" y="291"/>
                  </a:lnTo>
                  <a:lnTo>
                    <a:pt x="1634" y="285"/>
                  </a:lnTo>
                  <a:lnTo>
                    <a:pt x="1642" y="279"/>
                  </a:lnTo>
                  <a:lnTo>
                    <a:pt x="1651" y="274"/>
                  </a:lnTo>
                  <a:lnTo>
                    <a:pt x="1660" y="269"/>
                  </a:lnTo>
                  <a:lnTo>
                    <a:pt x="1670" y="265"/>
                  </a:lnTo>
                  <a:lnTo>
                    <a:pt x="1681" y="261"/>
                  </a:lnTo>
                  <a:lnTo>
                    <a:pt x="1694" y="259"/>
                  </a:lnTo>
                  <a:lnTo>
                    <a:pt x="1706" y="257"/>
                  </a:lnTo>
                  <a:lnTo>
                    <a:pt x="1721" y="255"/>
                  </a:lnTo>
                  <a:lnTo>
                    <a:pt x="1735" y="254"/>
                  </a:lnTo>
                  <a:lnTo>
                    <a:pt x="1750" y="254"/>
                  </a:lnTo>
                  <a:lnTo>
                    <a:pt x="2604" y="254"/>
                  </a:lnTo>
                  <a:lnTo>
                    <a:pt x="2621" y="253"/>
                  </a:lnTo>
                  <a:lnTo>
                    <a:pt x="2636" y="252"/>
                  </a:lnTo>
                  <a:lnTo>
                    <a:pt x="2649" y="249"/>
                  </a:lnTo>
                  <a:lnTo>
                    <a:pt x="2664" y="246"/>
                  </a:lnTo>
                  <a:lnTo>
                    <a:pt x="2676" y="241"/>
                  </a:lnTo>
                  <a:lnTo>
                    <a:pt x="2687" y="236"/>
                  </a:lnTo>
                  <a:lnTo>
                    <a:pt x="2698" y="229"/>
                  </a:lnTo>
                  <a:lnTo>
                    <a:pt x="2707" y="221"/>
                  </a:lnTo>
                  <a:lnTo>
                    <a:pt x="2715" y="212"/>
                  </a:lnTo>
                  <a:lnTo>
                    <a:pt x="2722" y="203"/>
                  </a:lnTo>
                  <a:lnTo>
                    <a:pt x="2728" y="193"/>
                  </a:lnTo>
                  <a:lnTo>
                    <a:pt x="2734" y="181"/>
                  </a:lnTo>
                  <a:lnTo>
                    <a:pt x="2738" y="168"/>
                  </a:lnTo>
                  <a:lnTo>
                    <a:pt x="2740" y="156"/>
                  </a:lnTo>
                  <a:lnTo>
                    <a:pt x="2742" y="141"/>
                  </a:lnTo>
                  <a:lnTo>
                    <a:pt x="2743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7739063" y="293688"/>
              <a:ext cx="255587" cy="115887"/>
            </a:xfrm>
            <a:custGeom>
              <a:avLst/>
              <a:gdLst>
                <a:gd name="T0" fmla="*/ 1783 w 2743"/>
                <a:gd name="T1" fmla="*/ 0 h 1246"/>
                <a:gd name="T2" fmla="*/ 1691 w 2743"/>
                <a:gd name="T3" fmla="*/ 3 h 1246"/>
                <a:gd name="T4" fmla="*/ 1611 w 2743"/>
                <a:gd name="T5" fmla="*/ 14 h 1246"/>
                <a:gd name="T6" fmla="*/ 1543 w 2743"/>
                <a:gd name="T7" fmla="*/ 32 h 1246"/>
                <a:gd name="T8" fmla="*/ 1486 w 2743"/>
                <a:gd name="T9" fmla="*/ 56 h 1246"/>
                <a:gd name="T10" fmla="*/ 1442 w 2743"/>
                <a:gd name="T11" fmla="*/ 88 h 1246"/>
                <a:gd name="T12" fmla="*/ 1406 w 2743"/>
                <a:gd name="T13" fmla="*/ 128 h 1246"/>
                <a:gd name="T14" fmla="*/ 1377 w 2743"/>
                <a:gd name="T15" fmla="*/ 173 h 1246"/>
                <a:gd name="T16" fmla="*/ 1356 w 2743"/>
                <a:gd name="T17" fmla="*/ 225 h 1246"/>
                <a:gd name="T18" fmla="*/ 1340 w 2743"/>
                <a:gd name="T19" fmla="*/ 282 h 1246"/>
                <a:gd name="T20" fmla="*/ 1332 w 2743"/>
                <a:gd name="T21" fmla="*/ 345 h 1246"/>
                <a:gd name="T22" fmla="*/ 1330 w 2743"/>
                <a:gd name="T23" fmla="*/ 815 h 1246"/>
                <a:gd name="T24" fmla="*/ 1327 w 2743"/>
                <a:gd name="T25" fmla="*/ 895 h 1246"/>
                <a:gd name="T26" fmla="*/ 1317 w 2743"/>
                <a:gd name="T27" fmla="*/ 933 h 1246"/>
                <a:gd name="T28" fmla="*/ 1300 w 2743"/>
                <a:gd name="T29" fmla="*/ 955 h 1246"/>
                <a:gd name="T30" fmla="*/ 1277 w 2743"/>
                <a:gd name="T31" fmla="*/ 973 h 1246"/>
                <a:gd name="T32" fmla="*/ 1246 w 2743"/>
                <a:gd name="T33" fmla="*/ 985 h 1246"/>
                <a:gd name="T34" fmla="*/ 1209 w 2743"/>
                <a:gd name="T35" fmla="*/ 991 h 1246"/>
                <a:gd name="T36" fmla="*/ 135 w 2743"/>
                <a:gd name="T37" fmla="*/ 992 h 1246"/>
                <a:gd name="T38" fmla="*/ 90 w 2743"/>
                <a:gd name="T39" fmla="*/ 997 h 1246"/>
                <a:gd name="T40" fmla="*/ 53 w 2743"/>
                <a:gd name="T41" fmla="*/ 1011 h 1246"/>
                <a:gd name="T42" fmla="*/ 26 w 2743"/>
                <a:gd name="T43" fmla="*/ 1033 h 1246"/>
                <a:gd name="T44" fmla="*/ 9 w 2743"/>
                <a:gd name="T45" fmla="*/ 1065 h 1246"/>
                <a:gd name="T46" fmla="*/ 0 w 2743"/>
                <a:gd name="T47" fmla="*/ 1104 h 1246"/>
                <a:gd name="T48" fmla="*/ 2 w 2743"/>
                <a:gd name="T49" fmla="*/ 1148 h 1246"/>
                <a:gd name="T50" fmla="*/ 13 w 2743"/>
                <a:gd name="T51" fmla="*/ 1186 h 1246"/>
                <a:gd name="T52" fmla="*/ 33 w 2743"/>
                <a:gd name="T53" fmla="*/ 1215 h 1246"/>
                <a:gd name="T54" fmla="*/ 62 w 2743"/>
                <a:gd name="T55" fmla="*/ 1234 h 1246"/>
                <a:gd name="T56" fmla="*/ 99 w 2743"/>
                <a:gd name="T57" fmla="*/ 1244 h 1246"/>
                <a:gd name="T58" fmla="*/ 1147 w 2743"/>
                <a:gd name="T59" fmla="*/ 1246 h 1246"/>
                <a:gd name="T60" fmla="*/ 1245 w 2743"/>
                <a:gd name="T61" fmla="*/ 1243 h 1246"/>
                <a:gd name="T62" fmla="*/ 1325 w 2743"/>
                <a:gd name="T63" fmla="*/ 1235 h 1246"/>
                <a:gd name="T64" fmla="*/ 1387 w 2743"/>
                <a:gd name="T65" fmla="*/ 1220 h 1246"/>
                <a:gd name="T66" fmla="*/ 1443 w 2743"/>
                <a:gd name="T67" fmla="*/ 1195 h 1246"/>
                <a:gd name="T68" fmla="*/ 1489 w 2743"/>
                <a:gd name="T69" fmla="*/ 1160 h 1246"/>
                <a:gd name="T70" fmla="*/ 1525 w 2743"/>
                <a:gd name="T71" fmla="*/ 1119 h 1246"/>
                <a:gd name="T72" fmla="*/ 1554 w 2743"/>
                <a:gd name="T73" fmla="*/ 1073 h 1246"/>
                <a:gd name="T74" fmla="*/ 1577 w 2743"/>
                <a:gd name="T75" fmla="*/ 1022 h 1246"/>
                <a:gd name="T76" fmla="*/ 1591 w 2743"/>
                <a:gd name="T77" fmla="*/ 965 h 1246"/>
                <a:gd name="T78" fmla="*/ 1599 w 2743"/>
                <a:gd name="T79" fmla="*/ 903 h 1246"/>
                <a:gd name="T80" fmla="*/ 1601 w 2743"/>
                <a:gd name="T81" fmla="*/ 429 h 1246"/>
                <a:gd name="T82" fmla="*/ 1603 w 2743"/>
                <a:gd name="T83" fmla="*/ 347 h 1246"/>
                <a:gd name="T84" fmla="*/ 1612 w 2743"/>
                <a:gd name="T85" fmla="*/ 315 h 1246"/>
                <a:gd name="T86" fmla="*/ 1628 w 2743"/>
                <a:gd name="T87" fmla="*/ 291 h 1246"/>
                <a:gd name="T88" fmla="*/ 1651 w 2743"/>
                <a:gd name="T89" fmla="*/ 274 h 1246"/>
                <a:gd name="T90" fmla="*/ 1681 w 2743"/>
                <a:gd name="T91" fmla="*/ 261 h 1246"/>
                <a:gd name="T92" fmla="*/ 1720 w 2743"/>
                <a:gd name="T93" fmla="*/ 255 h 1246"/>
                <a:gd name="T94" fmla="*/ 2604 w 2743"/>
                <a:gd name="T95" fmla="*/ 254 h 1246"/>
                <a:gd name="T96" fmla="*/ 2659 w 2743"/>
                <a:gd name="T97" fmla="*/ 247 h 1246"/>
                <a:gd name="T98" fmla="*/ 2698 w 2743"/>
                <a:gd name="T99" fmla="*/ 229 h 1246"/>
                <a:gd name="T100" fmla="*/ 2723 w 2743"/>
                <a:gd name="T101" fmla="*/ 202 h 1246"/>
                <a:gd name="T102" fmla="*/ 2737 w 2743"/>
                <a:gd name="T103" fmla="*/ 171 h 1246"/>
                <a:gd name="T104" fmla="*/ 2743 w 2743"/>
                <a:gd name="T105" fmla="*/ 137 h 1246"/>
                <a:gd name="T106" fmla="*/ 2741 w 2743"/>
                <a:gd name="T107" fmla="*/ 98 h 1246"/>
                <a:gd name="T108" fmla="*/ 2730 w 2743"/>
                <a:gd name="T109" fmla="*/ 64 h 1246"/>
                <a:gd name="T110" fmla="*/ 2711 w 2743"/>
                <a:gd name="T111" fmla="*/ 36 h 1246"/>
                <a:gd name="T112" fmla="*/ 2684 w 2743"/>
                <a:gd name="T113" fmla="*/ 16 h 1246"/>
                <a:gd name="T114" fmla="*/ 2648 w 2743"/>
                <a:gd name="T115" fmla="*/ 4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3" h="1246">
                  <a:moveTo>
                    <a:pt x="2620" y="0"/>
                  </a:moveTo>
                  <a:lnTo>
                    <a:pt x="2613" y="0"/>
                  </a:lnTo>
                  <a:lnTo>
                    <a:pt x="1783" y="0"/>
                  </a:lnTo>
                  <a:lnTo>
                    <a:pt x="1751" y="0"/>
                  </a:lnTo>
                  <a:lnTo>
                    <a:pt x="1720" y="2"/>
                  </a:lnTo>
                  <a:lnTo>
                    <a:pt x="1691" y="3"/>
                  </a:lnTo>
                  <a:lnTo>
                    <a:pt x="1663" y="6"/>
                  </a:lnTo>
                  <a:lnTo>
                    <a:pt x="1636" y="9"/>
                  </a:lnTo>
                  <a:lnTo>
                    <a:pt x="1611" y="14"/>
                  </a:lnTo>
                  <a:lnTo>
                    <a:pt x="1587" y="19"/>
                  </a:lnTo>
                  <a:lnTo>
                    <a:pt x="1564" y="25"/>
                  </a:lnTo>
                  <a:lnTo>
                    <a:pt x="1543" y="32"/>
                  </a:lnTo>
                  <a:lnTo>
                    <a:pt x="1523" y="39"/>
                  </a:lnTo>
                  <a:lnTo>
                    <a:pt x="1505" y="47"/>
                  </a:lnTo>
                  <a:lnTo>
                    <a:pt x="1486" y="56"/>
                  </a:lnTo>
                  <a:lnTo>
                    <a:pt x="1471" y="66"/>
                  </a:lnTo>
                  <a:lnTo>
                    <a:pt x="1455" y="77"/>
                  </a:lnTo>
                  <a:lnTo>
                    <a:pt x="1442" y="88"/>
                  </a:lnTo>
                  <a:lnTo>
                    <a:pt x="1430" y="100"/>
                  </a:lnTo>
                  <a:lnTo>
                    <a:pt x="1417" y="114"/>
                  </a:lnTo>
                  <a:lnTo>
                    <a:pt x="1406" y="128"/>
                  </a:lnTo>
                  <a:lnTo>
                    <a:pt x="1396" y="142"/>
                  </a:lnTo>
                  <a:lnTo>
                    <a:pt x="1386" y="158"/>
                  </a:lnTo>
                  <a:lnTo>
                    <a:pt x="1377" y="173"/>
                  </a:lnTo>
                  <a:lnTo>
                    <a:pt x="1369" y="190"/>
                  </a:lnTo>
                  <a:lnTo>
                    <a:pt x="1362" y="207"/>
                  </a:lnTo>
                  <a:lnTo>
                    <a:pt x="1356" y="225"/>
                  </a:lnTo>
                  <a:lnTo>
                    <a:pt x="1349" y="244"/>
                  </a:lnTo>
                  <a:lnTo>
                    <a:pt x="1344" y="262"/>
                  </a:lnTo>
                  <a:lnTo>
                    <a:pt x="1340" y="282"/>
                  </a:lnTo>
                  <a:lnTo>
                    <a:pt x="1337" y="302"/>
                  </a:lnTo>
                  <a:lnTo>
                    <a:pt x="1334" y="324"/>
                  </a:lnTo>
                  <a:lnTo>
                    <a:pt x="1332" y="345"/>
                  </a:lnTo>
                  <a:lnTo>
                    <a:pt x="1331" y="367"/>
                  </a:lnTo>
                  <a:lnTo>
                    <a:pt x="1330" y="389"/>
                  </a:lnTo>
                  <a:lnTo>
                    <a:pt x="1330" y="815"/>
                  </a:lnTo>
                  <a:lnTo>
                    <a:pt x="1330" y="845"/>
                  </a:lnTo>
                  <a:lnTo>
                    <a:pt x="1329" y="871"/>
                  </a:lnTo>
                  <a:lnTo>
                    <a:pt x="1327" y="895"/>
                  </a:lnTo>
                  <a:lnTo>
                    <a:pt x="1324" y="914"/>
                  </a:lnTo>
                  <a:lnTo>
                    <a:pt x="1321" y="923"/>
                  </a:lnTo>
                  <a:lnTo>
                    <a:pt x="1317" y="933"/>
                  </a:lnTo>
                  <a:lnTo>
                    <a:pt x="1311" y="941"/>
                  </a:lnTo>
                  <a:lnTo>
                    <a:pt x="1306" y="948"/>
                  </a:lnTo>
                  <a:lnTo>
                    <a:pt x="1300" y="955"/>
                  </a:lnTo>
                  <a:lnTo>
                    <a:pt x="1293" y="962"/>
                  </a:lnTo>
                  <a:lnTo>
                    <a:pt x="1285" y="968"/>
                  </a:lnTo>
                  <a:lnTo>
                    <a:pt x="1277" y="973"/>
                  </a:lnTo>
                  <a:lnTo>
                    <a:pt x="1267" y="978"/>
                  </a:lnTo>
                  <a:lnTo>
                    <a:pt x="1257" y="982"/>
                  </a:lnTo>
                  <a:lnTo>
                    <a:pt x="1246" y="985"/>
                  </a:lnTo>
                  <a:lnTo>
                    <a:pt x="1234" y="988"/>
                  </a:lnTo>
                  <a:lnTo>
                    <a:pt x="1222" y="990"/>
                  </a:lnTo>
                  <a:lnTo>
                    <a:pt x="1209" y="991"/>
                  </a:lnTo>
                  <a:lnTo>
                    <a:pt x="1194" y="992"/>
                  </a:lnTo>
                  <a:lnTo>
                    <a:pt x="1180" y="992"/>
                  </a:lnTo>
                  <a:lnTo>
                    <a:pt x="135" y="992"/>
                  </a:lnTo>
                  <a:lnTo>
                    <a:pt x="119" y="993"/>
                  </a:lnTo>
                  <a:lnTo>
                    <a:pt x="103" y="994"/>
                  </a:lnTo>
                  <a:lnTo>
                    <a:pt x="90" y="997"/>
                  </a:lnTo>
                  <a:lnTo>
                    <a:pt x="76" y="1000"/>
                  </a:lnTo>
                  <a:lnTo>
                    <a:pt x="64" y="1005"/>
                  </a:lnTo>
                  <a:lnTo>
                    <a:pt x="53" y="1011"/>
                  </a:lnTo>
                  <a:lnTo>
                    <a:pt x="44" y="1018"/>
                  </a:lnTo>
                  <a:lnTo>
                    <a:pt x="34" y="1025"/>
                  </a:lnTo>
                  <a:lnTo>
                    <a:pt x="26" y="1033"/>
                  </a:lnTo>
                  <a:lnTo>
                    <a:pt x="19" y="1043"/>
                  </a:lnTo>
                  <a:lnTo>
                    <a:pt x="14" y="1054"/>
                  </a:lnTo>
                  <a:lnTo>
                    <a:pt x="9" y="1065"/>
                  </a:lnTo>
                  <a:lnTo>
                    <a:pt x="5" y="1077"/>
                  </a:lnTo>
                  <a:lnTo>
                    <a:pt x="2" y="1091"/>
                  </a:lnTo>
                  <a:lnTo>
                    <a:pt x="0" y="1104"/>
                  </a:lnTo>
                  <a:lnTo>
                    <a:pt x="0" y="1119"/>
                  </a:lnTo>
                  <a:lnTo>
                    <a:pt x="0" y="1134"/>
                  </a:lnTo>
                  <a:lnTo>
                    <a:pt x="2" y="1148"/>
                  </a:lnTo>
                  <a:lnTo>
                    <a:pt x="5" y="1161"/>
                  </a:lnTo>
                  <a:lnTo>
                    <a:pt x="9" y="1174"/>
                  </a:lnTo>
                  <a:lnTo>
                    <a:pt x="13" y="1186"/>
                  </a:lnTo>
                  <a:lnTo>
                    <a:pt x="19" y="1196"/>
                  </a:lnTo>
                  <a:lnTo>
                    <a:pt x="25" y="1205"/>
                  </a:lnTo>
                  <a:lnTo>
                    <a:pt x="33" y="1215"/>
                  </a:lnTo>
                  <a:lnTo>
                    <a:pt x="42" y="1222"/>
                  </a:lnTo>
                  <a:lnTo>
                    <a:pt x="51" y="1228"/>
                  </a:lnTo>
                  <a:lnTo>
                    <a:pt x="62" y="1234"/>
                  </a:lnTo>
                  <a:lnTo>
                    <a:pt x="73" y="1238"/>
                  </a:lnTo>
                  <a:lnTo>
                    <a:pt x="86" y="1242"/>
                  </a:lnTo>
                  <a:lnTo>
                    <a:pt x="99" y="1244"/>
                  </a:lnTo>
                  <a:lnTo>
                    <a:pt x="113" y="1246"/>
                  </a:lnTo>
                  <a:lnTo>
                    <a:pt x="129" y="1246"/>
                  </a:lnTo>
                  <a:lnTo>
                    <a:pt x="1147" y="1246"/>
                  </a:lnTo>
                  <a:lnTo>
                    <a:pt x="1182" y="1246"/>
                  </a:lnTo>
                  <a:lnTo>
                    <a:pt x="1214" y="1245"/>
                  </a:lnTo>
                  <a:lnTo>
                    <a:pt x="1245" y="1243"/>
                  </a:lnTo>
                  <a:lnTo>
                    <a:pt x="1273" y="1241"/>
                  </a:lnTo>
                  <a:lnTo>
                    <a:pt x="1300" y="1238"/>
                  </a:lnTo>
                  <a:lnTo>
                    <a:pt x="1325" y="1235"/>
                  </a:lnTo>
                  <a:lnTo>
                    <a:pt x="1347" y="1230"/>
                  </a:lnTo>
                  <a:lnTo>
                    <a:pt x="1368" y="1226"/>
                  </a:lnTo>
                  <a:lnTo>
                    <a:pt x="1387" y="1220"/>
                  </a:lnTo>
                  <a:lnTo>
                    <a:pt x="1407" y="1212"/>
                  </a:lnTo>
                  <a:lnTo>
                    <a:pt x="1425" y="1204"/>
                  </a:lnTo>
                  <a:lnTo>
                    <a:pt x="1443" y="1195"/>
                  </a:lnTo>
                  <a:lnTo>
                    <a:pt x="1459" y="1184"/>
                  </a:lnTo>
                  <a:lnTo>
                    <a:pt x="1475" y="1172"/>
                  </a:lnTo>
                  <a:lnTo>
                    <a:pt x="1489" y="1160"/>
                  </a:lnTo>
                  <a:lnTo>
                    <a:pt x="1503" y="1146"/>
                  </a:lnTo>
                  <a:lnTo>
                    <a:pt x="1515" y="1133"/>
                  </a:lnTo>
                  <a:lnTo>
                    <a:pt x="1525" y="1119"/>
                  </a:lnTo>
                  <a:lnTo>
                    <a:pt x="1535" y="1104"/>
                  </a:lnTo>
                  <a:lnTo>
                    <a:pt x="1546" y="1089"/>
                  </a:lnTo>
                  <a:lnTo>
                    <a:pt x="1554" y="1073"/>
                  </a:lnTo>
                  <a:lnTo>
                    <a:pt x="1562" y="1057"/>
                  </a:lnTo>
                  <a:lnTo>
                    <a:pt x="1569" y="1039"/>
                  </a:lnTo>
                  <a:lnTo>
                    <a:pt x="1577" y="1022"/>
                  </a:lnTo>
                  <a:lnTo>
                    <a:pt x="1582" y="1003"/>
                  </a:lnTo>
                  <a:lnTo>
                    <a:pt x="1587" y="985"/>
                  </a:lnTo>
                  <a:lnTo>
                    <a:pt x="1591" y="965"/>
                  </a:lnTo>
                  <a:lnTo>
                    <a:pt x="1595" y="945"/>
                  </a:lnTo>
                  <a:lnTo>
                    <a:pt x="1597" y="924"/>
                  </a:lnTo>
                  <a:lnTo>
                    <a:pt x="1599" y="903"/>
                  </a:lnTo>
                  <a:lnTo>
                    <a:pt x="1600" y="881"/>
                  </a:lnTo>
                  <a:lnTo>
                    <a:pt x="1601" y="859"/>
                  </a:lnTo>
                  <a:lnTo>
                    <a:pt x="1601" y="429"/>
                  </a:lnTo>
                  <a:lnTo>
                    <a:pt x="1601" y="396"/>
                  </a:lnTo>
                  <a:lnTo>
                    <a:pt x="1602" y="368"/>
                  </a:lnTo>
                  <a:lnTo>
                    <a:pt x="1603" y="347"/>
                  </a:lnTo>
                  <a:lnTo>
                    <a:pt x="1606" y="333"/>
                  </a:lnTo>
                  <a:lnTo>
                    <a:pt x="1608" y="323"/>
                  </a:lnTo>
                  <a:lnTo>
                    <a:pt x="1612" y="315"/>
                  </a:lnTo>
                  <a:lnTo>
                    <a:pt x="1617" y="305"/>
                  </a:lnTo>
                  <a:lnTo>
                    <a:pt x="1622" y="298"/>
                  </a:lnTo>
                  <a:lnTo>
                    <a:pt x="1628" y="291"/>
                  </a:lnTo>
                  <a:lnTo>
                    <a:pt x="1634" y="285"/>
                  </a:lnTo>
                  <a:lnTo>
                    <a:pt x="1642" y="279"/>
                  </a:lnTo>
                  <a:lnTo>
                    <a:pt x="1651" y="274"/>
                  </a:lnTo>
                  <a:lnTo>
                    <a:pt x="1660" y="269"/>
                  </a:lnTo>
                  <a:lnTo>
                    <a:pt x="1670" y="265"/>
                  </a:lnTo>
                  <a:lnTo>
                    <a:pt x="1681" y="261"/>
                  </a:lnTo>
                  <a:lnTo>
                    <a:pt x="1694" y="259"/>
                  </a:lnTo>
                  <a:lnTo>
                    <a:pt x="1706" y="257"/>
                  </a:lnTo>
                  <a:lnTo>
                    <a:pt x="1720" y="255"/>
                  </a:lnTo>
                  <a:lnTo>
                    <a:pt x="1735" y="254"/>
                  </a:lnTo>
                  <a:lnTo>
                    <a:pt x="1750" y="254"/>
                  </a:lnTo>
                  <a:lnTo>
                    <a:pt x="2604" y="254"/>
                  </a:lnTo>
                  <a:lnTo>
                    <a:pt x="2625" y="253"/>
                  </a:lnTo>
                  <a:lnTo>
                    <a:pt x="2643" y="251"/>
                  </a:lnTo>
                  <a:lnTo>
                    <a:pt x="2659" y="247"/>
                  </a:lnTo>
                  <a:lnTo>
                    <a:pt x="2674" y="242"/>
                  </a:lnTo>
                  <a:lnTo>
                    <a:pt x="2687" y="236"/>
                  </a:lnTo>
                  <a:lnTo>
                    <a:pt x="2698" y="229"/>
                  </a:lnTo>
                  <a:lnTo>
                    <a:pt x="2708" y="221"/>
                  </a:lnTo>
                  <a:lnTo>
                    <a:pt x="2716" y="212"/>
                  </a:lnTo>
                  <a:lnTo>
                    <a:pt x="2723" y="202"/>
                  </a:lnTo>
                  <a:lnTo>
                    <a:pt x="2729" y="193"/>
                  </a:lnTo>
                  <a:lnTo>
                    <a:pt x="2733" y="181"/>
                  </a:lnTo>
                  <a:lnTo>
                    <a:pt x="2737" y="171"/>
                  </a:lnTo>
                  <a:lnTo>
                    <a:pt x="2740" y="160"/>
                  </a:lnTo>
                  <a:lnTo>
                    <a:pt x="2742" y="149"/>
                  </a:lnTo>
                  <a:lnTo>
                    <a:pt x="2743" y="137"/>
                  </a:lnTo>
                  <a:lnTo>
                    <a:pt x="2743" y="126"/>
                  </a:lnTo>
                  <a:lnTo>
                    <a:pt x="2742" y="112"/>
                  </a:lnTo>
                  <a:lnTo>
                    <a:pt x="2741" y="98"/>
                  </a:lnTo>
                  <a:lnTo>
                    <a:pt x="2739" y="86"/>
                  </a:lnTo>
                  <a:lnTo>
                    <a:pt x="2734" y="75"/>
                  </a:lnTo>
                  <a:lnTo>
                    <a:pt x="2730" y="64"/>
                  </a:lnTo>
                  <a:lnTo>
                    <a:pt x="2725" y="54"/>
                  </a:lnTo>
                  <a:lnTo>
                    <a:pt x="2719" y="45"/>
                  </a:lnTo>
                  <a:lnTo>
                    <a:pt x="2711" y="36"/>
                  </a:lnTo>
                  <a:lnTo>
                    <a:pt x="2703" y="29"/>
                  </a:lnTo>
                  <a:lnTo>
                    <a:pt x="2694" y="22"/>
                  </a:lnTo>
                  <a:lnTo>
                    <a:pt x="2684" y="16"/>
                  </a:lnTo>
                  <a:lnTo>
                    <a:pt x="2673" y="11"/>
                  </a:lnTo>
                  <a:lnTo>
                    <a:pt x="2662" y="7"/>
                  </a:lnTo>
                  <a:lnTo>
                    <a:pt x="2648" y="4"/>
                  </a:lnTo>
                  <a:lnTo>
                    <a:pt x="2635" y="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8007350" y="293688"/>
              <a:ext cx="255587" cy="115887"/>
            </a:xfrm>
            <a:custGeom>
              <a:avLst/>
              <a:gdLst>
                <a:gd name="T0" fmla="*/ 1155 w 2744"/>
                <a:gd name="T1" fmla="*/ 501 h 1246"/>
                <a:gd name="T2" fmla="*/ 1102 w 2744"/>
                <a:gd name="T3" fmla="*/ 529 h 1246"/>
                <a:gd name="T4" fmla="*/ 1073 w 2744"/>
                <a:gd name="T5" fmla="*/ 580 h 1246"/>
                <a:gd name="T6" fmla="*/ 1070 w 2744"/>
                <a:gd name="T7" fmla="*/ 651 h 1246"/>
                <a:gd name="T8" fmla="*/ 1092 w 2744"/>
                <a:gd name="T9" fmla="*/ 706 h 1246"/>
                <a:gd name="T10" fmla="*/ 1139 w 2744"/>
                <a:gd name="T11" fmla="*/ 740 h 1246"/>
                <a:gd name="T12" fmla="*/ 2346 w 2744"/>
                <a:gd name="T13" fmla="*/ 750 h 1246"/>
                <a:gd name="T14" fmla="*/ 2456 w 2744"/>
                <a:gd name="T15" fmla="*/ 740 h 1246"/>
                <a:gd name="T16" fmla="*/ 2548 w 2744"/>
                <a:gd name="T17" fmla="*/ 711 h 1246"/>
                <a:gd name="T18" fmla="*/ 2624 w 2744"/>
                <a:gd name="T19" fmla="*/ 662 h 1246"/>
                <a:gd name="T20" fmla="*/ 2681 w 2744"/>
                <a:gd name="T21" fmla="*/ 600 h 1246"/>
                <a:gd name="T22" fmla="*/ 2720 w 2744"/>
                <a:gd name="T23" fmla="*/ 531 h 1246"/>
                <a:gd name="T24" fmla="*/ 2740 w 2744"/>
                <a:gd name="T25" fmla="*/ 457 h 1246"/>
                <a:gd name="T26" fmla="*/ 2744 w 2744"/>
                <a:gd name="T27" fmla="*/ 337 h 1246"/>
                <a:gd name="T28" fmla="*/ 2736 w 2744"/>
                <a:gd name="T29" fmla="*/ 249 h 1246"/>
                <a:gd name="T30" fmla="*/ 2704 w 2744"/>
                <a:gd name="T31" fmla="*/ 169 h 1246"/>
                <a:gd name="T32" fmla="*/ 2648 w 2744"/>
                <a:gd name="T33" fmla="*/ 102 h 1246"/>
                <a:gd name="T34" fmla="*/ 2574 w 2744"/>
                <a:gd name="T35" fmla="*/ 52 h 1246"/>
                <a:gd name="T36" fmla="*/ 2492 w 2744"/>
                <a:gd name="T37" fmla="*/ 19 h 1246"/>
                <a:gd name="T38" fmla="*/ 2400 w 2744"/>
                <a:gd name="T39" fmla="*/ 3 h 1246"/>
                <a:gd name="T40" fmla="*/ 527 w 2744"/>
                <a:gd name="T41" fmla="*/ 1 h 1246"/>
                <a:gd name="T42" fmla="*/ 366 w 2744"/>
                <a:gd name="T43" fmla="*/ 20 h 1246"/>
                <a:gd name="T44" fmla="*/ 237 w 2744"/>
                <a:gd name="T45" fmla="*/ 70 h 1246"/>
                <a:gd name="T46" fmla="*/ 138 w 2744"/>
                <a:gd name="T47" fmla="*/ 147 h 1246"/>
                <a:gd name="T48" fmla="*/ 68 w 2744"/>
                <a:gd name="T49" fmla="*/ 246 h 1246"/>
                <a:gd name="T50" fmla="*/ 22 w 2744"/>
                <a:gd name="T51" fmla="*/ 360 h 1246"/>
                <a:gd name="T52" fmla="*/ 1 w 2744"/>
                <a:gd name="T53" fmla="*/ 487 h 1246"/>
                <a:gd name="T54" fmla="*/ 0 w 2744"/>
                <a:gd name="T55" fmla="*/ 618 h 1246"/>
                <a:gd name="T56" fmla="*/ 1 w 2744"/>
                <a:gd name="T57" fmla="*/ 755 h 1246"/>
                <a:gd name="T58" fmla="*/ 24 w 2744"/>
                <a:gd name="T59" fmla="*/ 911 h 1246"/>
                <a:gd name="T60" fmla="*/ 79 w 2744"/>
                <a:gd name="T61" fmla="*/ 1040 h 1246"/>
                <a:gd name="T62" fmla="*/ 167 w 2744"/>
                <a:gd name="T63" fmla="*/ 1141 h 1246"/>
                <a:gd name="T64" fmla="*/ 258 w 2744"/>
                <a:gd name="T65" fmla="*/ 1197 h 1246"/>
                <a:gd name="T66" fmla="*/ 378 w 2744"/>
                <a:gd name="T67" fmla="*/ 1232 h 1246"/>
                <a:gd name="T68" fmla="*/ 528 w 2744"/>
                <a:gd name="T69" fmla="*/ 1246 h 1246"/>
                <a:gd name="T70" fmla="*/ 2645 w 2744"/>
                <a:gd name="T71" fmla="*/ 1240 h 1246"/>
                <a:gd name="T72" fmla="*/ 2712 w 2744"/>
                <a:gd name="T73" fmla="*/ 1204 h 1246"/>
                <a:gd name="T74" fmla="*/ 2739 w 2744"/>
                <a:gd name="T75" fmla="*/ 1152 h 1246"/>
                <a:gd name="T76" fmla="*/ 2741 w 2744"/>
                <a:gd name="T77" fmla="*/ 1092 h 1246"/>
                <a:gd name="T78" fmla="*/ 2718 w 2744"/>
                <a:gd name="T79" fmla="*/ 1036 h 1246"/>
                <a:gd name="T80" fmla="*/ 2662 w 2744"/>
                <a:gd name="T81" fmla="*/ 1001 h 1246"/>
                <a:gd name="T82" fmla="*/ 557 w 2744"/>
                <a:gd name="T83" fmla="*/ 992 h 1246"/>
                <a:gd name="T84" fmla="*/ 476 w 2744"/>
                <a:gd name="T85" fmla="*/ 986 h 1246"/>
                <a:gd name="T86" fmla="*/ 408 w 2744"/>
                <a:gd name="T87" fmla="*/ 966 h 1246"/>
                <a:gd name="T88" fmla="*/ 355 w 2744"/>
                <a:gd name="T89" fmla="*/ 933 h 1246"/>
                <a:gd name="T90" fmla="*/ 316 w 2744"/>
                <a:gd name="T91" fmla="*/ 886 h 1246"/>
                <a:gd name="T92" fmla="*/ 290 w 2744"/>
                <a:gd name="T93" fmla="*/ 826 h 1246"/>
                <a:gd name="T94" fmla="*/ 278 w 2744"/>
                <a:gd name="T95" fmla="*/ 751 h 1246"/>
                <a:gd name="T96" fmla="*/ 279 w 2744"/>
                <a:gd name="T97" fmla="*/ 479 h 1246"/>
                <a:gd name="T98" fmla="*/ 297 w 2744"/>
                <a:gd name="T99" fmla="*/ 401 h 1246"/>
                <a:gd name="T100" fmla="*/ 332 w 2744"/>
                <a:gd name="T101" fmla="*/ 339 h 1246"/>
                <a:gd name="T102" fmla="*/ 381 w 2744"/>
                <a:gd name="T103" fmla="*/ 296 h 1246"/>
                <a:gd name="T104" fmla="*/ 436 w 2744"/>
                <a:gd name="T105" fmla="*/ 273 h 1246"/>
                <a:gd name="T106" fmla="*/ 557 w 2744"/>
                <a:gd name="T107" fmla="*/ 255 h 1246"/>
                <a:gd name="T108" fmla="*/ 2423 w 2744"/>
                <a:gd name="T109" fmla="*/ 256 h 1246"/>
                <a:gd name="T110" fmla="*/ 2453 w 2744"/>
                <a:gd name="T111" fmla="*/ 271 h 1246"/>
                <a:gd name="T112" fmla="*/ 2469 w 2744"/>
                <a:gd name="T113" fmla="*/ 299 h 1246"/>
                <a:gd name="T114" fmla="*/ 2473 w 2744"/>
                <a:gd name="T115" fmla="*/ 376 h 1246"/>
                <a:gd name="T116" fmla="*/ 2469 w 2744"/>
                <a:gd name="T117" fmla="*/ 455 h 1246"/>
                <a:gd name="T118" fmla="*/ 2451 w 2744"/>
                <a:gd name="T119" fmla="*/ 479 h 1246"/>
                <a:gd name="T120" fmla="*/ 2410 w 2744"/>
                <a:gd name="T121" fmla="*/ 495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44" h="1246">
                  <a:moveTo>
                    <a:pt x="2398" y="496"/>
                  </a:moveTo>
                  <a:lnTo>
                    <a:pt x="1199" y="496"/>
                  </a:lnTo>
                  <a:lnTo>
                    <a:pt x="1184" y="497"/>
                  </a:lnTo>
                  <a:lnTo>
                    <a:pt x="1169" y="498"/>
                  </a:lnTo>
                  <a:lnTo>
                    <a:pt x="1155" y="501"/>
                  </a:lnTo>
                  <a:lnTo>
                    <a:pt x="1143" y="504"/>
                  </a:lnTo>
                  <a:lnTo>
                    <a:pt x="1131" y="509"/>
                  </a:lnTo>
                  <a:lnTo>
                    <a:pt x="1120" y="515"/>
                  </a:lnTo>
                  <a:lnTo>
                    <a:pt x="1111" y="522"/>
                  </a:lnTo>
                  <a:lnTo>
                    <a:pt x="1102" y="529"/>
                  </a:lnTo>
                  <a:lnTo>
                    <a:pt x="1093" y="537"/>
                  </a:lnTo>
                  <a:lnTo>
                    <a:pt x="1087" y="546"/>
                  </a:lnTo>
                  <a:lnTo>
                    <a:pt x="1081" y="558"/>
                  </a:lnTo>
                  <a:lnTo>
                    <a:pt x="1076" y="569"/>
                  </a:lnTo>
                  <a:lnTo>
                    <a:pt x="1073" y="580"/>
                  </a:lnTo>
                  <a:lnTo>
                    <a:pt x="1070" y="593"/>
                  </a:lnTo>
                  <a:lnTo>
                    <a:pt x="1068" y="608"/>
                  </a:lnTo>
                  <a:lnTo>
                    <a:pt x="1068" y="622"/>
                  </a:lnTo>
                  <a:lnTo>
                    <a:pt x="1068" y="636"/>
                  </a:lnTo>
                  <a:lnTo>
                    <a:pt x="1070" y="651"/>
                  </a:lnTo>
                  <a:lnTo>
                    <a:pt x="1072" y="663"/>
                  </a:lnTo>
                  <a:lnTo>
                    <a:pt x="1076" y="675"/>
                  </a:lnTo>
                  <a:lnTo>
                    <a:pt x="1080" y="687"/>
                  </a:lnTo>
                  <a:lnTo>
                    <a:pt x="1085" y="697"/>
                  </a:lnTo>
                  <a:lnTo>
                    <a:pt x="1092" y="706"/>
                  </a:lnTo>
                  <a:lnTo>
                    <a:pt x="1100" y="714"/>
                  </a:lnTo>
                  <a:lnTo>
                    <a:pt x="1108" y="723"/>
                  </a:lnTo>
                  <a:lnTo>
                    <a:pt x="1117" y="729"/>
                  </a:lnTo>
                  <a:lnTo>
                    <a:pt x="1127" y="735"/>
                  </a:lnTo>
                  <a:lnTo>
                    <a:pt x="1139" y="740"/>
                  </a:lnTo>
                  <a:lnTo>
                    <a:pt x="1151" y="744"/>
                  </a:lnTo>
                  <a:lnTo>
                    <a:pt x="1164" y="747"/>
                  </a:lnTo>
                  <a:lnTo>
                    <a:pt x="1178" y="749"/>
                  </a:lnTo>
                  <a:lnTo>
                    <a:pt x="1193" y="750"/>
                  </a:lnTo>
                  <a:lnTo>
                    <a:pt x="2346" y="750"/>
                  </a:lnTo>
                  <a:lnTo>
                    <a:pt x="2369" y="750"/>
                  </a:lnTo>
                  <a:lnTo>
                    <a:pt x="2391" y="748"/>
                  </a:lnTo>
                  <a:lnTo>
                    <a:pt x="2414" y="747"/>
                  </a:lnTo>
                  <a:lnTo>
                    <a:pt x="2435" y="744"/>
                  </a:lnTo>
                  <a:lnTo>
                    <a:pt x="2456" y="740"/>
                  </a:lnTo>
                  <a:lnTo>
                    <a:pt x="2475" y="736"/>
                  </a:lnTo>
                  <a:lnTo>
                    <a:pt x="2495" y="731"/>
                  </a:lnTo>
                  <a:lnTo>
                    <a:pt x="2513" y="726"/>
                  </a:lnTo>
                  <a:lnTo>
                    <a:pt x="2531" y="718"/>
                  </a:lnTo>
                  <a:lnTo>
                    <a:pt x="2548" y="711"/>
                  </a:lnTo>
                  <a:lnTo>
                    <a:pt x="2565" y="703"/>
                  </a:lnTo>
                  <a:lnTo>
                    <a:pt x="2580" y="694"/>
                  </a:lnTo>
                  <a:lnTo>
                    <a:pt x="2596" y="684"/>
                  </a:lnTo>
                  <a:lnTo>
                    <a:pt x="2610" y="673"/>
                  </a:lnTo>
                  <a:lnTo>
                    <a:pt x="2624" y="662"/>
                  </a:lnTo>
                  <a:lnTo>
                    <a:pt x="2637" y="650"/>
                  </a:lnTo>
                  <a:lnTo>
                    <a:pt x="2649" y="637"/>
                  </a:lnTo>
                  <a:lnTo>
                    <a:pt x="2660" y="625"/>
                  </a:lnTo>
                  <a:lnTo>
                    <a:pt x="2671" y="612"/>
                  </a:lnTo>
                  <a:lnTo>
                    <a:pt x="2681" y="600"/>
                  </a:lnTo>
                  <a:lnTo>
                    <a:pt x="2690" y="586"/>
                  </a:lnTo>
                  <a:lnTo>
                    <a:pt x="2698" y="572"/>
                  </a:lnTo>
                  <a:lnTo>
                    <a:pt x="2707" y="559"/>
                  </a:lnTo>
                  <a:lnTo>
                    <a:pt x="2714" y="544"/>
                  </a:lnTo>
                  <a:lnTo>
                    <a:pt x="2720" y="531"/>
                  </a:lnTo>
                  <a:lnTo>
                    <a:pt x="2725" y="517"/>
                  </a:lnTo>
                  <a:lnTo>
                    <a:pt x="2730" y="502"/>
                  </a:lnTo>
                  <a:lnTo>
                    <a:pt x="2734" y="487"/>
                  </a:lnTo>
                  <a:lnTo>
                    <a:pt x="2737" y="472"/>
                  </a:lnTo>
                  <a:lnTo>
                    <a:pt x="2740" y="457"/>
                  </a:lnTo>
                  <a:lnTo>
                    <a:pt x="2742" y="442"/>
                  </a:lnTo>
                  <a:lnTo>
                    <a:pt x="2744" y="426"/>
                  </a:lnTo>
                  <a:lnTo>
                    <a:pt x="2744" y="410"/>
                  </a:lnTo>
                  <a:lnTo>
                    <a:pt x="2744" y="374"/>
                  </a:lnTo>
                  <a:lnTo>
                    <a:pt x="2744" y="337"/>
                  </a:lnTo>
                  <a:lnTo>
                    <a:pt x="2744" y="321"/>
                  </a:lnTo>
                  <a:lnTo>
                    <a:pt x="2742" y="302"/>
                  </a:lnTo>
                  <a:lnTo>
                    <a:pt x="2741" y="284"/>
                  </a:lnTo>
                  <a:lnTo>
                    <a:pt x="2739" y="266"/>
                  </a:lnTo>
                  <a:lnTo>
                    <a:pt x="2736" y="249"/>
                  </a:lnTo>
                  <a:lnTo>
                    <a:pt x="2731" y="232"/>
                  </a:lnTo>
                  <a:lnTo>
                    <a:pt x="2726" y="215"/>
                  </a:lnTo>
                  <a:lnTo>
                    <a:pt x="2720" y="200"/>
                  </a:lnTo>
                  <a:lnTo>
                    <a:pt x="2713" y="184"/>
                  </a:lnTo>
                  <a:lnTo>
                    <a:pt x="2704" y="169"/>
                  </a:lnTo>
                  <a:lnTo>
                    <a:pt x="2695" y="155"/>
                  </a:lnTo>
                  <a:lnTo>
                    <a:pt x="2685" y="140"/>
                  </a:lnTo>
                  <a:lnTo>
                    <a:pt x="2674" y="127"/>
                  </a:lnTo>
                  <a:lnTo>
                    <a:pt x="2661" y="115"/>
                  </a:lnTo>
                  <a:lnTo>
                    <a:pt x="2648" y="102"/>
                  </a:lnTo>
                  <a:lnTo>
                    <a:pt x="2634" y="90"/>
                  </a:lnTo>
                  <a:lnTo>
                    <a:pt x="2618" y="79"/>
                  </a:lnTo>
                  <a:lnTo>
                    <a:pt x="2604" y="70"/>
                  </a:lnTo>
                  <a:lnTo>
                    <a:pt x="2589" y="60"/>
                  </a:lnTo>
                  <a:lnTo>
                    <a:pt x="2574" y="52"/>
                  </a:lnTo>
                  <a:lnTo>
                    <a:pt x="2559" y="45"/>
                  </a:lnTo>
                  <a:lnTo>
                    <a:pt x="2542" y="38"/>
                  </a:lnTo>
                  <a:lnTo>
                    <a:pt x="2526" y="31"/>
                  </a:lnTo>
                  <a:lnTo>
                    <a:pt x="2509" y="26"/>
                  </a:lnTo>
                  <a:lnTo>
                    <a:pt x="2492" y="19"/>
                  </a:lnTo>
                  <a:lnTo>
                    <a:pt x="2474" y="15"/>
                  </a:lnTo>
                  <a:lnTo>
                    <a:pt x="2457" y="11"/>
                  </a:lnTo>
                  <a:lnTo>
                    <a:pt x="2438" y="8"/>
                  </a:lnTo>
                  <a:lnTo>
                    <a:pt x="2420" y="5"/>
                  </a:lnTo>
                  <a:lnTo>
                    <a:pt x="2400" y="3"/>
                  </a:lnTo>
                  <a:lnTo>
                    <a:pt x="2381" y="1"/>
                  </a:lnTo>
                  <a:lnTo>
                    <a:pt x="2361" y="0"/>
                  </a:lnTo>
                  <a:lnTo>
                    <a:pt x="2341" y="0"/>
                  </a:lnTo>
                  <a:lnTo>
                    <a:pt x="562" y="0"/>
                  </a:lnTo>
                  <a:lnTo>
                    <a:pt x="527" y="1"/>
                  </a:lnTo>
                  <a:lnTo>
                    <a:pt x="492" y="2"/>
                  </a:lnTo>
                  <a:lnTo>
                    <a:pt x="459" y="5"/>
                  </a:lnTo>
                  <a:lnTo>
                    <a:pt x="427" y="9"/>
                  </a:lnTo>
                  <a:lnTo>
                    <a:pt x="396" y="14"/>
                  </a:lnTo>
                  <a:lnTo>
                    <a:pt x="366" y="20"/>
                  </a:lnTo>
                  <a:lnTo>
                    <a:pt x="337" y="28"/>
                  </a:lnTo>
                  <a:lnTo>
                    <a:pt x="311" y="37"/>
                  </a:lnTo>
                  <a:lnTo>
                    <a:pt x="284" y="46"/>
                  </a:lnTo>
                  <a:lnTo>
                    <a:pt x="259" y="57"/>
                  </a:lnTo>
                  <a:lnTo>
                    <a:pt x="237" y="70"/>
                  </a:lnTo>
                  <a:lnTo>
                    <a:pt x="214" y="82"/>
                  </a:lnTo>
                  <a:lnTo>
                    <a:pt x="193" y="96"/>
                  </a:lnTo>
                  <a:lnTo>
                    <a:pt x="174" y="112"/>
                  </a:lnTo>
                  <a:lnTo>
                    <a:pt x="155" y="128"/>
                  </a:lnTo>
                  <a:lnTo>
                    <a:pt x="138" y="147"/>
                  </a:lnTo>
                  <a:lnTo>
                    <a:pt x="123" y="165"/>
                  </a:lnTo>
                  <a:lnTo>
                    <a:pt x="107" y="184"/>
                  </a:lnTo>
                  <a:lnTo>
                    <a:pt x="93" y="204"/>
                  </a:lnTo>
                  <a:lnTo>
                    <a:pt x="79" y="224"/>
                  </a:lnTo>
                  <a:lnTo>
                    <a:pt x="68" y="246"/>
                  </a:lnTo>
                  <a:lnTo>
                    <a:pt x="57" y="268"/>
                  </a:lnTo>
                  <a:lnTo>
                    <a:pt x="47" y="289"/>
                  </a:lnTo>
                  <a:lnTo>
                    <a:pt x="37" y="313"/>
                  </a:lnTo>
                  <a:lnTo>
                    <a:pt x="29" y="335"/>
                  </a:lnTo>
                  <a:lnTo>
                    <a:pt x="22" y="360"/>
                  </a:lnTo>
                  <a:lnTo>
                    <a:pt x="16" y="383"/>
                  </a:lnTo>
                  <a:lnTo>
                    <a:pt x="11" y="409"/>
                  </a:lnTo>
                  <a:lnTo>
                    <a:pt x="6" y="434"/>
                  </a:lnTo>
                  <a:lnTo>
                    <a:pt x="3" y="460"/>
                  </a:lnTo>
                  <a:lnTo>
                    <a:pt x="1" y="487"/>
                  </a:lnTo>
                  <a:lnTo>
                    <a:pt x="0" y="513"/>
                  </a:lnTo>
                  <a:lnTo>
                    <a:pt x="0" y="523"/>
                  </a:lnTo>
                  <a:lnTo>
                    <a:pt x="0" y="546"/>
                  </a:lnTo>
                  <a:lnTo>
                    <a:pt x="0" y="579"/>
                  </a:lnTo>
                  <a:lnTo>
                    <a:pt x="0" y="618"/>
                  </a:lnTo>
                  <a:lnTo>
                    <a:pt x="0" y="656"/>
                  </a:lnTo>
                  <a:lnTo>
                    <a:pt x="0" y="689"/>
                  </a:lnTo>
                  <a:lnTo>
                    <a:pt x="0" y="712"/>
                  </a:lnTo>
                  <a:lnTo>
                    <a:pt x="0" y="722"/>
                  </a:lnTo>
                  <a:lnTo>
                    <a:pt x="1" y="755"/>
                  </a:lnTo>
                  <a:lnTo>
                    <a:pt x="2" y="789"/>
                  </a:lnTo>
                  <a:lnTo>
                    <a:pt x="6" y="821"/>
                  </a:lnTo>
                  <a:lnTo>
                    <a:pt x="11" y="853"/>
                  </a:lnTo>
                  <a:lnTo>
                    <a:pt x="17" y="882"/>
                  </a:lnTo>
                  <a:lnTo>
                    <a:pt x="24" y="911"/>
                  </a:lnTo>
                  <a:lnTo>
                    <a:pt x="32" y="939"/>
                  </a:lnTo>
                  <a:lnTo>
                    <a:pt x="42" y="966"/>
                  </a:lnTo>
                  <a:lnTo>
                    <a:pt x="53" y="992"/>
                  </a:lnTo>
                  <a:lnTo>
                    <a:pt x="65" y="1017"/>
                  </a:lnTo>
                  <a:lnTo>
                    <a:pt x="79" y="1040"/>
                  </a:lnTo>
                  <a:lnTo>
                    <a:pt x="94" y="1063"/>
                  </a:lnTo>
                  <a:lnTo>
                    <a:pt x="110" y="1083"/>
                  </a:lnTo>
                  <a:lnTo>
                    <a:pt x="128" y="1104"/>
                  </a:lnTo>
                  <a:lnTo>
                    <a:pt x="147" y="1123"/>
                  </a:lnTo>
                  <a:lnTo>
                    <a:pt x="167" y="1141"/>
                  </a:lnTo>
                  <a:lnTo>
                    <a:pt x="183" y="1154"/>
                  </a:lnTo>
                  <a:lnTo>
                    <a:pt x="201" y="1166"/>
                  </a:lnTo>
                  <a:lnTo>
                    <a:pt x="218" y="1178"/>
                  </a:lnTo>
                  <a:lnTo>
                    <a:pt x="238" y="1188"/>
                  </a:lnTo>
                  <a:lnTo>
                    <a:pt x="258" y="1197"/>
                  </a:lnTo>
                  <a:lnTo>
                    <a:pt x="281" y="1205"/>
                  </a:lnTo>
                  <a:lnTo>
                    <a:pt x="303" y="1213"/>
                  </a:lnTo>
                  <a:lnTo>
                    <a:pt x="327" y="1221"/>
                  </a:lnTo>
                  <a:lnTo>
                    <a:pt x="353" y="1227"/>
                  </a:lnTo>
                  <a:lnTo>
                    <a:pt x="378" y="1232"/>
                  </a:lnTo>
                  <a:lnTo>
                    <a:pt x="406" y="1236"/>
                  </a:lnTo>
                  <a:lnTo>
                    <a:pt x="435" y="1240"/>
                  </a:lnTo>
                  <a:lnTo>
                    <a:pt x="465" y="1243"/>
                  </a:lnTo>
                  <a:lnTo>
                    <a:pt x="497" y="1245"/>
                  </a:lnTo>
                  <a:lnTo>
                    <a:pt x="528" y="1246"/>
                  </a:lnTo>
                  <a:lnTo>
                    <a:pt x="562" y="1246"/>
                  </a:lnTo>
                  <a:lnTo>
                    <a:pt x="2579" y="1246"/>
                  </a:lnTo>
                  <a:lnTo>
                    <a:pt x="2604" y="1245"/>
                  </a:lnTo>
                  <a:lnTo>
                    <a:pt x="2625" y="1243"/>
                  </a:lnTo>
                  <a:lnTo>
                    <a:pt x="2645" y="1240"/>
                  </a:lnTo>
                  <a:lnTo>
                    <a:pt x="2662" y="1235"/>
                  </a:lnTo>
                  <a:lnTo>
                    <a:pt x="2678" y="1229"/>
                  </a:lnTo>
                  <a:lnTo>
                    <a:pt x="2691" y="1222"/>
                  </a:lnTo>
                  <a:lnTo>
                    <a:pt x="2702" y="1213"/>
                  </a:lnTo>
                  <a:lnTo>
                    <a:pt x="2712" y="1204"/>
                  </a:lnTo>
                  <a:lnTo>
                    <a:pt x="2720" y="1195"/>
                  </a:lnTo>
                  <a:lnTo>
                    <a:pt x="2727" y="1185"/>
                  </a:lnTo>
                  <a:lnTo>
                    <a:pt x="2732" y="1175"/>
                  </a:lnTo>
                  <a:lnTo>
                    <a:pt x="2736" y="1163"/>
                  </a:lnTo>
                  <a:lnTo>
                    <a:pt x="2739" y="1152"/>
                  </a:lnTo>
                  <a:lnTo>
                    <a:pt x="2741" y="1141"/>
                  </a:lnTo>
                  <a:lnTo>
                    <a:pt x="2742" y="1129"/>
                  </a:lnTo>
                  <a:lnTo>
                    <a:pt x="2744" y="1119"/>
                  </a:lnTo>
                  <a:lnTo>
                    <a:pt x="2742" y="1105"/>
                  </a:lnTo>
                  <a:lnTo>
                    <a:pt x="2741" y="1092"/>
                  </a:lnTo>
                  <a:lnTo>
                    <a:pt x="2738" y="1079"/>
                  </a:lnTo>
                  <a:lnTo>
                    <a:pt x="2734" y="1067"/>
                  </a:lnTo>
                  <a:lnTo>
                    <a:pt x="2730" y="1056"/>
                  </a:lnTo>
                  <a:lnTo>
                    <a:pt x="2724" y="1045"/>
                  </a:lnTo>
                  <a:lnTo>
                    <a:pt x="2718" y="1036"/>
                  </a:lnTo>
                  <a:lnTo>
                    <a:pt x="2710" y="1028"/>
                  </a:lnTo>
                  <a:lnTo>
                    <a:pt x="2700" y="1020"/>
                  </a:lnTo>
                  <a:lnTo>
                    <a:pt x="2689" y="1013"/>
                  </a:lnTo>
                  <a:lnTo>
                    <a:pt x="2676" y="1006"/>
                  </a:lnTo>
                  <a:lnTo>
                    <a:pt x="2662" y="1001"/>
                  </a:lnTo>
                  <a:lnTo>
                    <a:pt x="2648" y="997"/>
                  </a:lnTo>
                  <a:lnTo>
                    <a:pt x="2632" y="994"/>
                  </a:lnTo>
                  <a:lnTo>
                    <a:pt x="2614" y="993"/>
                  </a:lnTo>
                  <a:lnTo>
                    <a:pt x="2596" y="992"/>
                  </a:lnTo>
                  <a:lnTo>
                    <a:pt x="557" y="992"/>
                  </a:lnTo>
                  <a:lnTo>
                    <a:pt x="540" y="992"/>
                  </a:lnTo>
                  <a:lnTo>
                    <a:pt x="522" y="991"/>
                  </a:lnTo>
                  <a:lnTo>
                    <a:pt x="507" y="990"/>
                  </a:lnTo>
                  <a:lnTo>
                    <a:pt x="490" y="988"/>
                  </a:lnTo>
                  <a:lnTo>
                    <a:pt x="476" y="986"/>
                  </a:lnTo>
                  <a:lnTo>
                    <a:pt x="461" y="983"/>
                  </a:lnTo>
                  <a:lnTo>
                    <a:pt x="447" y="980"/>
                  </a:lnTo>
                  <a:lnTo>
                    <a:pt x="434" y="976"/>
                  </a:lnTo>
                  <a:lnTo>
                    <a:pt x="420" y="971"/>
                  </a:lnTo>
                  <a:lnTo>
                    <a:pt x="408" y="966"/>
                  </a:lnTo>
                  <a:lnTo>
                    <a:pt x="397" y="960"/>
                  </a:lnTo>
                  <a:lnTo>
                    <a:pt x="386" y="954"/>
                  </a:lnTo>
                  <a:lnTo>
                    <a:pt x="374" y="948"/>
                  </a:lnTo>
                  <a:lnTo>
                    <a:pt x="365" y="941"/>
                  </a:lnTo>
                  <a:lnTo>
                    <a:pt x="355" y="933"/>
                  </a:lnTo>
                  <a:lnTo>
                    <a:pt x="345" y="924"/>
                  </a:lnTo>
                  <a:lnTo>
                    <a:pt x="337" y="915"/>
                  </a:lnTo>
                  <a:lnTo>
                    <a:pt x="330" y="906"/>
                  </a:lnTo>
                  <a:lnTo>
                    <a:pt x="322" y="897"/>
                  </a:lnTo>
                  <a:lnTo>
                    <a:pt x="316" y="886"/>
                  </a:lnTo>
                  <a:lnTo>
                    <a:pt x="310" y="875"/>
                  </a:lnTo>
                  <a:lnTo>
                    <a:pt x="303" y="864"/>
                  </a:lnTo>
                  <a:lnTo>
                    <a:pt x="298" y="852"/>
                  </a:lnTo>
                  <a:lnTo>
                    <a:pt x="294" y="838"/>
                  </a:lnTo>
                  <a:lnTo>
                    <a:pt x="290" y="826"/>
                  </a:lnTo>
                  <a:lnTo>
                    <a:pt x="286" y="812"/>
                  </a:lnTo>
                  <a:lnTo>
                    <a:pt x="283" y="797"/>
                  </a:lnTo>
                  <a:lnTo>
                    <a:pt x="281" y="783"/>
                  </a:lnTo>
                  <a:lnTo>
                    <a:pt x="279" y="768"/>
                  </a:lnTo>
                  <a:lnTo>
                    <a:pt x="278" y="751"/>
                  </a:lnTo>
                  <a:lnTo>
                    <a:pt x="277" y="735"/>
                  </a:lnTo>
                  <a:lnTo>
                    <a:pt x="277" y="718"/>
                  </a:lnTo>
                  <a:lnTo>
                    <a:pt x="277" y="515"/>
                  </a:lnTo>
                  <a:lnTo>
                    <a:pt x="278" y="496"/>
                  </a:lnTo>
                  <a:lnTo>
                    <a:pt x="279" y="479"/>
                  </a:lnTo>
                  <a:lnTo>
                    <a:pt x="281" y="462"/>
                  </a:lnTo>
                  <a:lnTo>
                    <a:pt x="284" y="446"/>
                  </a:lnTo>
                  <a:lnTo>
                    <a:pt x="288" y="430"/>
                  </a:lnTo>
                  <a:lnTo>
                    <a:pt x="292" y="415"/>
                  </a:lnTo>
                  <a:lnTo>
                    <a:pt x="297" y="401"/>
                  </a:lnTo>
                  <a:lnTo>
                    <a:pt x="302" y="387"/>
                  </a:lnTo>
                  <a:lnTo>
                    <a:pt x="308" y="374"/>
                  </a:lnTo>
                  <a:lnTo>
                    <a:pt x="316" y="362"/>
                  </a:lnTo>
                  <a:lnTo>
                    <a:pt x="324" y="351"/>
                  </a:lnTo>
                  <a:lnTo>
                    <a:pt x="332" y="339"/>
                  </a:lnTo>
                  <a:lnTo>
                    <a:pt x="341" y="329"/>
                  </a:lnTo>
                  <a:lnTo>
                    <a:pt x="351" y="320"/>
                  </a:lnTo>
                  <a:lnTo>
                    <a:pt x="362" y="311"/>
                  </a:lnTo>
                  <a:lnTo>
                    <a:pt x="372" y="302"/>
                  </a:lnTo>
                  <a:lnTo>
                    <a:pt x="381" y="296"/>
                  </a:lnTo>
                  <a:lnTo>
                    <a:pt x="391" y="291"/>
                  </a:lnTo>
                  <a:lnTo>
                    <a:pt x="401" y="286"/>
                  </a:lnTo>
                  <a:lnTo>
                    <a:pt x="412" y="281"/>
                  </a:lnTo>
                  <a:lnTo>
                    <a:pt x="424" y="277"/>
                  </a:lnTo>
                  <a:lnTo>
                    <a:pt x="436" y="273"/>
                  </a:lnTo>
                  <a:lnTo>
                    <a:pt x="449" y="270"/>
                  </a:lnTo>
                  <a:lnTo>
                    <a:pt x="463" y="266"/>
                  </a:lnTo>
                  <a:lnTo>
                    <a:pt x="491" y="260"/>
                  </a:lnTo>
                  <a:lnTo>
                    <a:pt x="523" y="257"/>
                  </a:lnTo>
                  <a:lnTo>
                    <a:pt x="557" y="255"/>
                  </a:lnTo>
                  <a:lnTo>
                    <a:pt x="594" y="254"/>
                  </a:lnTo>
                  <a:lnTo>
                    <a:pt x="2399" y="254"/>
                  </a:lnTo>
                  <a:lnTo>
                    <a:pt x="2408" y="254"/>
                  </a:lnTo>
                  <a:lnTo>
                    <a:pt x="2416" y="255"/>
                  </a:lnTo>
                  <a:lnTo>
                    <a:pt x="2423" y="256"/>
                  </a:lnTo>
                  <a:lnTo>
                    <a:pt x="2430" y="258"/>
                  </a:lnTo>
                  <a:lnTo>
                    <a:pt x="2436" y="260"/>
                  </a:lnTo>
                  <a:lnTo>
                    <a:pt x="2442" y="263"/>
                  </a:lnTo>
                  <a:lnTo>
                    <a:pt x="2448" y="266"/>
                  </a:lnTo>
                  <a:lnTo>
                    <a:pt x="2453" y="271"/>
                  </a:lnTo>
                  <a:lnTo>
                    <a:pt x="2457" y="276"/>
                  </a:lnTo>
                  <a:lnTo>
                    <a:pt x="2461" y="281"/>
                  </a:lnTo>
                  <a:lnTo>
                    <a:pt x="2464" y="286"/>
                  </a:lnTo>
                  <a:lnTo>
                    <a:pt x="2467" y="293"/>
                  </a:lnTo>
                  <a:lnTo>
                    <a:pt x="2469" y="299"/>
                  </a:lnTo>
                  <a:lnTo>
                    <a:pt x="2471" y="307"/>
                  </a:lnTo>
                  <a:lnTo>
                    <a:pt x="2472" y="316"/>
                  </a:lnTo>
                  <a:lnTo>
                    <a:pt x="2473" y="324"/>
                  </a:lnTo>
                  <a:lnTo>
                    <a:pt x="2473" y="340"/>
                  </a:lnTo>
                  <a:lnTo>
                    <a:pt x="2473" y="376"/>
                  </a:lnTo>
                  <a:lnTo>
                    <a:pt x="2473" y="412"/>
                  </a:lnTo>
                  <a:lnTo>
                    <a:pt x="2473" y="428"/>
                  </a:lnTo>
                  <a:lnTo>
                    <a:pt x="2472" y="440"/>
                  </a:lnTo>
                  <a:lnTo>
                    <a:pt x="2471" y="450"/>
                  </a:lnTo>
                  <a:lnTo>
                    <a:pt x="2469" y="455"/>
                  </a:lnTo>
                  <a:lnTo>
                    <a:pt x="2467" y="460"/>
                  </a:lnTo>
                  <a:lnTo>
                    <a:pt x="2464" y="465"/>
                  </a:lnTo>
                  <a:lnTo>
                    <a:pt x="2460" y="470"/>
                  </a:lnTo>
                  <a:lnTo>
                    <a:pt x="2456" y="475"/>
                  </a:lnTo>
                  <a:lnTo>
                    <a:pt x="2451" y="479"/>
                  </a:lnTo>
                  <a:lnTo>
                    <a:pt x="2445" y="483"/>
                  </a:lnTo>
                  <a:lnTo>
                    <a:pt x="2437" y="487"/>
                  </a:lnTo>
                  <a:lnTo>
                    <a:pt x="2429" y="490"/>
                  </a:lnTo>
                  <a:lnTo>
                    <a:pt x="2420" y="493"/>
                  </a:lnTo>
                  <a:lnTo>
                    <a:pt x="2410" y="495"/>
                  </a:lnTo>
                  <a:lnTo>
                    <a:pt x="2398" y="4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8285163" y="293688"/>
              <a:ext cx="255587" cy="115887"/>
            </a:xfrm>
            <a:custGeom>
              <a:avLst/>
              <a:gdLst>
                <a:gd name="T0" fmla="*/ 522 w 2742"/>
                <a:gd name="T1" fmla="*/ 991 h 1246"/>
                <a:gd name="T2" fmla="*/ 460 w 2742"/>
                <a:gd name="T3" fmla="*/ 983 h 1246"/>
                <a:gd name="T4" fmla="*/ 408 w 2742"/>
                <a:gd name="T5" fmla="*/ 966 h 1246"/>
                <a:gd name="T6" fmla="*/ 363 w 2742"/>
                <a:gd name="T7" fmla="*/ 941 h 1246"/>
                <a:gd name="T8" fmla="*/ 329 w 2742"/>
                <a:gd name="T9" fmla="*/ 906 h 1246"/>
                <a:gd name="T10" fmla="*/ 303 w 2742"/>
                <a:gd name="T11" fmla="*/ 864 h 1246"/>
                <a:gd name="T12" fmla="*/ 285 w 2742"/>
                <a:gd name="T13" fmla="*/ 812 h 1246"/>
                <a:gd name="T14" fmla="*/ 277 w 2742"/>
                <a:gd name="T15" fmla="*/ 751 h 1246"/>
                <a:gd name="T16" fmla="*/ 277 w 2742"/>
                <a:gd name="T17" fmla="*/ 496 h 1246"/>
                <a:gd name="T18" fmla="*/ 286 w 2742"/>
                <a:gd name="T19" fmla="*/ 429 h 1246"/>
                <a:gd name="T20" fmla="*/ 308 w 2742"/>
                <a:gd name="T21" fmla="*/ 374 h 1246"/>
                <a:gd name="T22" fmla="*/ 340 w 2742"/>
                <a:gd name="T23" fmla="*/ 329 h 1246"/>
                <a:gd name="T24" fmla="*/ 381 w 2742"/>
                <a:gd name="T25" fmla="*/ 296 h 1246"/>
                <a:gd name="T26" fmla="*/ 423 w 2742"/>
                <a:gd name="T27" fmla="*/ 277 h 1246"/>
                <a:gd name="T28" fmla="*/ 491 w 2742"/>
                <a:gd name="T29" fmla="*/ 260 h 1246"/>
                <a:gd name="T30" fmla="*/ 1890 w 2742"/>
                <a:gd name="T31" fmla="*/ 254 h 1246"/>
                <a:gd name="T32" fmla="*/ 1947 w 2742"/>
                <a:gd name="T33" fmla="*/ 246 h 1246"/>
                <a:gd name="T34" fmla="*/ 1988 w 2742"/>
                <a:gd name="T35" fmla="*/ 221 h 1246"/>
                <a:gd name="T36" fmla="*/ 2013 w 2742"/>
                <a:gd name="T37" fmla="*/ 181 h 1246"/>
                <a:gd name="T38" fmla="*/ 2022 w 2742"/>
                <a:gd name="T39" fmla="*/ 128 h 1246"/>
                <a:gd name="T40" fmla="*/ 2014 w 2742"/>
                <a:gd name="T41" fmla="*/ 74 h 1246"/>
                <a:gd name="T42" fmla="*/ 1990 w 2742"/>
                <a:gd name="T43" fmla="*/ 35 h 1246"/>
                <a:gd name="T44" fmla="*/ 1951 w 2742"/>
                <a:gd name="T45" fmla="*/ 10 h 1246"/>
                <a:gd name="T46" fmla="*/ 1896 w 2742"/>
                <a:gd name="T47" fmla="*/ 0 h 1246"/>
                <a:gd name="T48" fmla="*/ 458 w 2742"/>
                <a:gd name="T49" fmla="*/ 5 h 1246"/>
                <a:gd name="T50" fmla="*/ 337 w 2742"/>
                <a:gd name="T51" fmla="*/ 28 h 1246"/>
                <a:gd name="T52" fmla="*/ 235 w 2742"/>
                <a:gd name="T53" fmla="*/ 70 h 1246"/>
                <a:gd name="T54" fmla="*/ 154 w 2742"/>
                <a:gd name="T55" fmla="*/ 128 h 1246"/>
                <a:gd name="T56" fmla="*/ 92 w 2742"/>
                <a:gd name="T57" fmla="*/ 204 h 1246"/>
                <a:gd name="T58" fmla="*/ 46 w 2742"/>
                <a:gd name="T59" fmla="*/ 289 h 1246"/>
                <a:gd name="T60" fmla="*/ 15 w 2742"/>
                <a:gd name="T61" fmla="*/ 383 h 1246"/>
                <a:gd name="T62" fmla="*/ 1 w 2742"/>
                <a:gd name="T63" fmla="*/ 487 h 1246"/>
                <a:gd name="T64" fmla="*/ 2 w 2742"/>
                <a:gd name="T65" fmla="*/ 789 h 1246"/>
                <a:gd name="T66" fmla="*/ 23 w 2742"/>
                <a:gd name="T67" fmla="*/ 911 h 1246"/>
                <a:gd name="T68" fmla="*/ 64 w 2742"/>
                <a:gd name="T69" fmla="*/ 1017 h 1246"/>
                <a:gd name="T70" fmla="*/ 127 w 2742"/>
                <a:gd name="T71" fmla="*/ 1104 h 1246"/>
                <a:gd name="T72" fmla="*/ 200 w 2742"/>
                <a:gd name="T73" fmla="*/ 1166 h 1246"/>
                <a:gd name="T74" fmla="*/ 279 w 2742"/>
                <a:gd name="T75" fmla="*/ 1205 h 1246"/>
                <a:gd name="T76" fmla="*/ 378 w 2742"/>
                <a:gd name="T77" fmla="*/ 1232 h 1246"/>
                <a:gd name="T78" fmla="*/ 496 w 2742"/>
                <a:gd name="T79" fmla="*/ 1245 h 1246"/>
                <a:gd name="T80" fmla="*/ 2602 w 2742"/>
                <a:gd name="T81" fmla="*/ 1245 h 1246"/>
                <a:gd name="T82" fmla="*/ 2676 w 2742"/>
                <a:gd name="T83" fmla="*/ 1229 h 1246"/>
                <a:gd name="T84" fmla="*/ 2719 w 2742"/>
                <a:gd name="T85" fmla="*/ 1195 h 1246"/>
                <a:gd name="T86" fmla="*/ 2739 w 2742"/>
                <a:gd name="T87" fmla="*/ 1152 h 1246"/>
                <a:gd name="T88" fmla="*/ 2741 w 2742"/>
                <a:gd name="T89" fmla="*/ 1105 h 1246"/>
                <a:gd name="T90" fmla="*/ 2729 w 2742"/>
                <a:gd name="T91" fmla="*/ 1056 h 1246"/>
                <a:gd name="T92" fmla="*/ 2699 w 2742"/>
                <a:gd name="T93" fmla="*/ 1020 h 1246"/>
                <a:gd name="T94" fmla="*/ 2646 w 2742"/>
                <a:gd name="T95" fmla="*/ 997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2" h="1246">
                  <a:moveTo>
                    <a:pt x="2594" y="992"/>
                  </a:moveTo>
                  <a:lnTo>
                    <a:pt x="557" y="992"/>
                  </a:lnTo>
                  <a:lnTo>
                    <a:pt x="539" y="992"/>
                  </a:lnTo>
                  <a:lnTo>
                    <a:pt x="522" y="991"/>
                  </a:lnTo>
                  <a:lnTo>
                    <a:pt x="506" y="990"/>
                  </a:lnTo>
                  <a:lnTo>
                    <a:pt x="490" y="988"/>
                  </a:lnTo>
                  <a:lnTo>
                    <a:pt x="474" y="986"/>
                  </a:lnTo>
                  <a:lnTo>
                    <a:pt x="460" y="983"/>
                  </a:lnTo>
                  <a:lnTo>
                    <a:pt x="447" y="980"/>
                  </a:lnTo>
                  <a:lnTo>
                    <a:pt x="433" y="976"/>
                  </a:lnTo>
                  <a:lnTo>
                    <a:pt x="420" y="971"/>
                  </a:lnTo>
                  <a:lnTo>
                    <a:pt x="408" y="966"/>
                  </a:lnTo>
                  <a:lnTo>
                    <a:pt x="396" y="960"/>
                  </a:lnTo>
                  <a:lnTo>
                    <a:pt x="385" y="954"/>
                  </a:lnTo>
                  <a:lnTo>
                    <a:pt x="374" y="948"/>
                  </a:lnTo>
                  <a:lnTo>
                    <a:pt x="363" y="941"/>
                  </a:lnTo>
                  <a:lnTo>
                    <a:pt x="354" y="933"/>
                  </a:lnTo>
                  <a:lnTo>
                    <a:pt x="345" y="924"/>
                  </a:lnTo>
                  <a:lnTo>
                    <a:pt x="337" y="915"/>
                  </a:lnTo>
                  <a:lnTo>
                    <a:pt x="329" y="906"/>
                  </a:lnTo>
                  <a:lnTo>
                    <a:pt x="321" y="897"/>
                  </a:lnTo>
                  <a:lnTo>
                    <a:pt x="315" y="886"/>
                  </a:lnTo>
                  <a:lnTo>
                    <a:pt x="309" y="875"/>
                  </a:lnTo>
                  <a:lnTo>
                    <a:pt x="303" y="864"/>
                  </a:lnTo>
                  <a:lnTo>
                    <a:pt x="298" y="852"/>
                  </a:lnTo>
                  <a:lnTo>
                    <a:pt x="294" y="838"/>
                  </a:lnTo>
                  <a:lnTo>
                    <a:pt x="289" y="826"/>
                  </a:lnTo>
                  <a:lnTo>
                    <a:pt x="285" y="812"/>
                  </a:lnTo>
                  <a:lnTo>
                    <a:pt x="282" y="797"/>
                  </a:lnTo>
                  <a:lnTo>
                    <a:pt x="280" y="783"/>
                  </a:lnTo>
                  <a:lnTo>
                    <a:pt x="278" y="768"/>
                  </a:lnTo>
                  <a:lnTo>
                    <a:pt x="277" y="751"/>
                  </a:lnTo>
                  <a:lnTo>
                    <a:pt x="276" y="735"/>
                  </a:lnTo>
                  <a:lnTo>
                    <a:pt x="276" y="718"/>
                  </a:lnTo>
                  <a:lnTo>
                    <a:pt x="276" y="513"/>
                  </a:lnTo>
                  <a:lnTo>
                    <a:pt x="277" y="496"/>
                  </a:lnTo>
                  <a:lnTo>
                    <a:pt x="278" y="479"/>
                  </a:lnTo>
                  <a:lnTo>
                    <a:pt x="280" y="461"/>
                  </a:lnTo>
                  <a:lnTo>
                    <a:pt x="283" y="445"/>
                  </a:lnTo>
                  <a:lnTo>
                    <a:pt x="286" y="429"/>
                  </a:lnTo>
                  <a:lnTo>
                    <a:pt x="291" y="415"/>
                  </a:lnTo>
                  <a:lnTo>
                    <a:pt x="296" y="401"/>
                  </a:lnTo>
                  <a:lnTo>
                    <a:pt x="302" y="387"/>
                  </a:lnTo>
                  <a:lnTo>
                    <a:pt x="308" y="374"/>
                  </a:lnTo>
                  <a:lnTo>
                    <a:pt x="315" y="362"/>
                  </a:lnTo>
                  <a:lnTo>
                    <a:pt x="322" y="351"/>
                  </a:lnTo>
                  <a:lnTo>
                    <a:pt x="331" y="339"/>
                  </a:lnTo>
                  <a:lnTo>
                    <a:pt x="340" y="329"/>
                  </a:lnTo>
                  <a:lnTo>
                    <a:pt x="350" y="320"/>
                  </a:lnTo>
                  <a:lnTo>
                    <a:pt x="360" y="311"/>
                  </a:lnTo>
                  <a:lnTo>
                    <a:pt x="372" y="302"/>
                  </a:lnTo>
                  <a:lnTo>
                    <a:pt x="381" y="296"/>
                  </a:lnTo>
                  <a:lnTo>
                    <a:pt x="390" y="291"/>
                  </a:lnTo>
                  <a:lnTo>
                    <a:pt x="400" y="286"/>
                  </a:lnTo>
                  <a:lnTo>
                    <a:pt x="412" y="281"/>
                  </a:lnTo>
                  <a:lnTo>
                    <a:pt x="423" y="277"/>
                  </a:lnTo>
                  <a:lnTo>
                    <a:pt x="435" y="273"/>
                  </a:lnTo>
                  <a:lnTo>
                    <a:pt x="448" y="270"/>
                  </a:lnTo>
                  <a:lnTo>
                    <a:pt x="461" y="266"/>
                  </a:lnTo>
                  <a:lnTo>
                    <a:pt x="491" y="260"/>
                  </a:lnTo>
                  <a:lnTo>
                    <a:pt x="522" y="257"/>
                  </a:lnTo>
                  <a:lnTo>
                    <a:pt x="556" y="255"/>
                  </a:lnTo>
                  <a:lnTo>
                    <a:pt x="593" y="254"/>
                  </a:lnTo>
                  <a:lnTo>
                    <a:pt x="1890" y="254"/>
                  </a:lnTo>
                  <a:lnTo>
                    <a:pt x="1906" y="253"/>
                  </a:lnTo>
                  <a:lnTo>
                    <a:pt x="1920" y="252"/>
                  </a:lnTo>
                  <a:lnTo>
                    <a:pt x="1934" y="249"/>
                  </a:lnTo>
                  <a:lnTo>
                    <a:pt x="1947" y="246"/>
                  </a:lnTo>
                  <a:lnTo>
                    <a:pt x="1958" y="241"/>
                  </a:lnTo>
                  <a:lnTo>
                    <a:pt x="1969" y="236"/>
                  </a:lnTo>
                  <a:lnTo>
                    <a:pt x="1979" y="229"/>
                  </a:lnTo>
                  <a:lnTo>
                    <a:pt x="1988" y="221"/>
                  </a:lnTo>
                  <a:lnTo>
                    <a:pt x="1996" y="213"/>
                  </a:lnTo>
                  <a:lnTo>
                    <a:pt x="2002" y="204"/>
                  </a:lnTo>
                  <a:lnTo>
                    <a:pt x="2008" y="193"/>
                  </a:lnTo>
                  <a:lnTo>
                    <a:pt x="2013" y="181"/>
                  </a:lnTo>
                  <a:lnTo>
                    <a:pt x="2017" y="170"/>
                  </a:lnTo>
                  <a:lnTo>
                    <a:pt x="2020" y="157"/>
                  </a:lnTo>
                  <a:lnTo>
                    <a:pt x="2021" y="142"/>
                  </a:lnTo>
                  <a:lnTo>
                    <a:pt x="2022" y="128"/>
                  </a:lnTo>
                  <a:lnTo>
                    <a:pt x="2021" y="113"/>
                  </a:lnTo>
                  <a:lnTo>
                    <a:pt x="2020" y="99"/>
                  </a:lnTo>
                  <a:lnTo>
                    <a:pt x="2017" y="86"/>
                  </a:lnTo>
                  <a:lnTo>
                    <a:pt x="2014" y="74"/>
                  </a:lnTo>
                  <a:lnTo>
                    <a:pt x="2009" y="63"/>
                  </a:lnTo>
                  <a:lnTo>
                    <a:pt x="2003" y="52"/>
                  </a:lnTo>
                  <a:lnTo>
                    <a:pt x="1997" y="43"/>
                  </a:lnTo>
                  <a:lnTo>
                    <a:pt x="1990" y="35"/>
                  </a:lnTo>
                  <a:lnTo>
                    <a:pt x="1982" y="27"/>
                  </a:lnTo>
                  <a:lnTo>
                    <a:pt x="1972" y="20"/>
                  </a:lnTo>
                  <a:lnTo>
                    <a:pt x="1962" y="14"/>
                  </a:lnTo>
                  <a:lnTo>
                    <a:pt x="1951" y="10"/>
                  </a:lnTo>
                  <a:lnTo>
                    <a:pt x="1939" y="6"/>
                  </a:lnTo>
                  <a:lnTo>
                    <a:pt x="1925" y="3"/>
                  </a:lnTo>
                  <a:lnTo>
                    <a:pt x="1912" y="1"/>
                  </a:lnTo>
                  <a:lnTo>
                    <a:pt x="1896" y="0"/>
                  </a:lnTo>
                  <a:lnTo>
                    <a:pt x="562" y="0"/>
                  </a:lnTo>
                  <a:lnTo>
                    <a:pt x="526" y="1"/>
                  </a:lnTo>
                  <a:lnTo>
                    <a:pt x="491" y="2"/>
                  </a:lnTo>
                  <a:lnTo>
                    <a:pt x="458" y="5"/>
                  </a:lnTo>
                  <a:lnTo>
                    <a:pt x="426" y="9"/>
                  </a:lnTo>
                  <a:lnTo>
                    <a:pt x="394" y="14"/>
                  </a:lnTo>
                  <a:lnTo>
                    <a:pt x="364" y="20"/>
                  </a:lnTo>
                  <a:lnTo>
                    <a:pt x="337" y="28"/>
                  </a:lnTo>
                  <a:lnTo>
                    <a:pt x="309" y="37"/>
                  </a:lnTo>
                  <a:lnTo>
                    <a:pt x="283" y="46"/>
                  </a:lnTo>
                  <a:lnTo>
                    <a:pt x="259" y="57"/>
                  </a:lnTo>
                  <a:lnTo>
                    <a:pt x="235" y="70"/>
                  </a:lnTo>
                  <a:lnTo>
                    <a:pt x="213" y="82"/>
                  </a:lnTo>
                  <a:lnTo>
                    <a:pt x="192" y="96"/>
                  </a:lnTo>
                  <a:lnTo>
                    <a:pt x="172" y="112"/>
                  </a:lnTo>
                  <a:lnTo>
                    <a:pt x="154" y="128"/>
                  </a:lnTo>
                  <a:lnTo>
                    <a:pt x="137" y="147"/>
                  </a:lnTo>
                  <a:lnTo>
                    <a:pt x="121" y="165"/>
                  </a:lnTo>
                  <a:lnTo>
                    <a:pt x="107" y="184"/>
                  </a:lnTo>
                  <a:lnTo>
                    <a:pt x="92" y="204"/>
                  </a:lnTo>
                  <a:lnTo>
                    <a:pt x="79" y="224"/>
                  </a:lnTo>
                  <a:lnTo>
                    <a:pt x="67" y="246"/>
                  </a:lnTo>
                  <a:lnTo>
                    <a:pt x="56" y="268"/>
                  </a:lnTo>
                  <a:lnTo>
                    <a:pt x="46" y="289"/>
                  </a:lnTo>
                  <a:lnTo>
                    <a:pt x="37" y="313"/>
                  </a:lnTo>
                  <a:lnTo>
                    <a:pt x="29" y="335"/>
                  </a:lnTo>
                  <a:lnTo>
                    <a:pt x="21" y="359"/>
                  </a:lnTo>
                  <a:lnTo>
                    <a:pt x="15" y="383"/>
                  </a:lnTo>
                  <a:lnTo>
                    <a:pt x="10" y="409"/>
                  </a:lnTo>
                  <a:lnTo>
                    <a:pt x="6" y="434"/>
                  </a:lnTo>
                  <a:lnTo>
                    <a:pt x="3" y="460"/>
                  </a:lnTo>
                  <a:lnTo>
                    <a:pt x="1" y="487"/>
                  </a:lnTo>
                  <a:lnTo>
                    <a:pt x="0" y="513"/>
                  </a:lnTo>
                  <a:lnTo>
                    <a:pt x="0" y="722"/>
                  </a:lnTo>
                  <a:lnTo>
                    <a:pt x="0" y="755"/>
                  </a:lnTo>
                  <a:lnTo>
                    <a:pt x="2" y="789"/>
                  </a:lnTo>
                  <a:lnTo>
                    <a:pt x="5" y="821"/>
                  </a:lnTo>
                  <a:lnTo>
                    <a:pt x="10" y="853"/>
                  </a:lnTo>
                  <a:lnTo>
                    <a:pt x="16" y="882"/>
                  </a:lnTo>
                  <a:lnTo>
                    <a:pt x="23" y="911"/>
                  </a:lnTo>
                  <a:lnTo>
                    <a:pt x="32" y="940"/>
                  </a:lnTo>
                  <a:lnTo>
                    <a:pt x="42" y="966"/>
                  </a:lnTo>
                  <a:lnTo>
                    <a:pt x="52" y="992"/>
                  </a:lnTo>
                  <a:lnTo>
                    <a:pt x="64" y="1017"/>
                  </a:lnTo>
                  <a:lnTo>
                    <a:pt x="79" y="1040"/>
                  </a:lnTo>
                  <a:lnTo>
                    <a:pt x="93" y="1063"/>
                  </a:lnTo>
                  <a:lnTo>
                    <a:pt x="110" y="1084"/>
                  </a:lnTo>
                  <a:lnTo>
                    <a:pt x="127" y="1104"/>
                  </a:lnTo>
                  <a:lnTo>
                    <a:pt x="147" y="1123"/>
                  </a:lnTo>
                  <a:lnTo>
                    <a:pt x="166" y="1141"/>
                  </a:lnTo>
                  <a:lnTo>
                    <a:pt x="183" y="1154"/>
                  </a:lnTo>
                  <a:lnTo>
                    <a:pt x="200" y="1166"/>
                  </a:lnTo>
                  <a:lnTo>
                    <a:pt x="218" y="1178"/>
                  </a:lnTo>
                  <a:lnTo>
                    <a:pt x="237" y="1188"/>
                  </a:lnTo>
                  <a:lnTo>
                    <a:pt x="258" y="1197"/>
                  </a:lnTo>
                  <a:lnTo>
                    <a:pt x="279" y="1205"/>
                  </a:lnTo>
                  <a:lnTo>
                    <a:pt x="303" y="1213"/>
                  </a:lnTo>
                  <a:lnTo>
                    <a:pt x="326" y="1221"/>
                  </a:lnTo>
                  <a:lnTo>
                    <a:pt x="352" y="1227"/>
                  </a:lnTo>
                  <a:lnTo>
                    <a:pt x="378" y="1232"/>
                  </a:lnTo>
                  <a:lnTo>
                    <a:pt x="406" y="1236"/>
                  </a:lnTo>
                  <a:lnTo>
                    <a:pt x="434" y="1240"/>
                  </a:lnTo>
                  <a:lnTo>
                    <a:pt x="464" y="1243"/>
                  </a:lnTo>
                  <a:lnTo>
                    <a:pt x="496" y="1245"/>
                  </a:lnTo>
                  <a:lnTo>
                    <a:pt x="528" y="1246"/>
                  </a:lnTo>
                  <a:lnTo>
                    <a:pt x="562" y="1246"/>
                  </a:lnTo>
                  <a:lnTo>
                    <a:pt x="2579" y="1246"/>
                  </a:lnTo>
                  <a:lnTo>
                    <a:pt x="2602" y="1245"/>
                  </a:lnTo>
                  <a:lnTo>
                    <a:pt x="2624" y="1243"/>
                  </a:lnTo>
                  <a:lnTo>
                    <a:pt x="2643" y="1240"/>
                  </a:lnTo>
                  <a:lnTo>
                    <a:pt x="2661" y="1235"/>
                  </a:lnTo>
                  <a:lnTo>
                    <a:pt x="2676" y="1229"/>
                  </a:lnTo>
                  <a:lnTo>
                    <a:pt x="2690" y="1222"/>
                  </a:lnTo>
                  <a:lnTo>
                    <a:pt x="2701" y="1213"/>
                  </a:lnTo>
                  <a:lnTo>
                    <a:pt x="2711" y="1204"/>
                  </a:lnTo>
                  <a:lnTo>
                    <a:pt x="2719" y="1195"/>
                  </a:lnTo>
                  <a:lnTo>
                    <a:pt x="2726" y="1185"/>
                  </a:lnTo>
                  <a:lnTo>
                    <a:pt x="2732" y="1175"/>
                  </a:lnTo>
                  <a:lnTo>
                    <a:pt x="2736" y="1163"/>
                  </a:lnTo>
                  <a:lnTo>
                    <a:pt x="2739" y="1152"/>
                  </a:lnTo>
                  <a:lnTo>
                    <a:pt x="2741" y="1141"/>
                  </a:lnTo>
                  <a:lnTo>
                    <a:pt x="2742" y="1129"/>
                  </a:lnTo>
                  <a:lnTo>
                    <a:pt x="2742" y="1119"/>
                  </a:lnTo>
                  <a:lnTo>
                    <a:pt x="2741" y="1105"/>
                  </a:lnTo>
                  <a:lnTo>
                    <a:pt x="2740" y="1092"/>
                  </a:lnTo>
                  <a:lnTo>
                    <a:pt x="2737" y="1078"/>
                  </a:lnTo>
                  <a:lnTo>
                    <a:pt x="2734" y="1067"/>
                  </a:lnTo>
                  <a:lnTo>
                    <a:pt x="2729" y="1056"/>
                  </a:lnTo>
                  <a:lnTo>
                    <a:pt x="2723" y="1045"/>
                  </a:lnTo>
                  <a:lnTo>
                    <a:pt x="2716" y="1036"/>
                  </a:lnTo>
                  <a:lnTo>
                    <a:pt x="2709" y="1028"/>
                  </a:lnTo>
                  <a:lnTo>
                    <a:pt x="2699" y="1020"/>
                  </a:lnTo>
                  <a:lnTo>
                    <a:pt x="2688" y="1013"/>
                  </a:lnTo>
                  <a:lnTo>
                    <a:pt x="2675" y="1006"/>
                  </a:lnTo>
                  <a:lnTo>
                    <a:pt x="2661" y="1001"/>
                  </a:lnTo>
                  <a:lnTo>
                    <a:pt x="2646" y="997"/>
                  </a:lnTo>
                  <a:lnTo>
                    <a:pt x="2630" y="994"/>
                  </a:lnTo>
                  <a:lnTo>
                    <a:pt x="2613" y="993"/>
                  </a:lnTo>
                  <a:lnTo>
                    <a:pt x="2594" y="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8553450" y="293688"/>
              <a:ext cx="257175" cy="115887"/>
            </a:xfrm>
            <a:custGeom>
              <a:avLst/>
              <a:gdLst>
                <a:gd name="T0" fmla="*/ 2511 w 2749"/>
                <a:gd name="T1" fmla="*/ 58 h 1246"/>
                <a:gd name="T2" fmla="*/ 2395 w 2749"/>
                <a:gd name="T3" fmla="*/ 19 h 1246"/>
                <a:gd name="T4" fmla="*/ 2250 w 2749"/>
                <a:gd name="T5" fmla="*/ 2 h 1246"/>
                <a:gd name="T6" fmla="*/ 495 w 2749"/>
                <a:gd name="T7" fmla="*/ 1 h 1246"/>
                <a:gd name="T8" fmla="*/ 351 w 2749"/>
                <a:gd name="T9" fmla="*/ 18 h 1246"/>
                <a:gd name="T10" fmla="*/ 252 w 2749"/>
                <a:gd name="T11" fmla="*/ 49 h 1246"/>
                <a:gd name="T12" fmla="*/ 171 w 2749"/>
                <a:gd name="T13" fmla="*/ 95 h 1246"/>
                <a:gd name="T14" fmla="*/ 106 w 2749"/>
                <a:gd name="T15" fmla="*/ 158 h 1246"/>
                <a:gd name="T16" fmla="*/ 56 w 2749"/>
                <a:gd name="T17" fmla="*/ 236 h 1246"/>
                <a:gd name="T18" fmla="*/ 22 w 2749"/>
                <a:gd name="T19" fmla="*/ 330 h 1246"/>
                <a:gd name="T20" fmla="*/ 4 w 2749"/>
                <a:gd name="T21" fmla="*/ 439 h 1246"/>
                <a:gd name="T22" fmla="*/ 0 w 2749"/>
                <a:gd name="T23" fmla="*/ 516 h 1246"/>
                <a:gd name="T24" fmla="*/ 0 w 2749"/>
                <a:gd name="T25" fmla="*/ 650 h 1246"/>
                <a:gd name="T26" fmla="*/ 8 w 2749"/>
                <a:gd name="T27" fmla="*/ 826 h 1246"/>
                <a:gd name="T28" fmla="*/ 44 w 2749"/>
                <a:gd name="T29" fmla="*/ 950 h 1246"/>
                <a:gd name="T30" fmla="*/ 105 w 2749"/>
                <a:gd name="T31" fmla="*/ 1059 h 1246"/>
                <a:gd name="T32" fmla="*/ 194 w 2749"/>
                <a:gd name="T33" fmla="*/ 1149 h 1246"/>
                <a:gd name="T34" fmla="*/ 311 w 2749"/>
                <a:gd name="T35" fmla="*/ 1209 h 1246"/>
                <a:gd name="T36" fmla="*/ 459 w 2749"/>
                <a:gd name="T37" fmla="*/ 1241 h 1246"/>
                <a:gd name="T38" fmla="*/ 2220 w 2749"/>
                <a:gd name="T39" fmla="*/ 1246 h 1246"/>
                <a:gd name="T40" fmla="*/ 2381 w 2749"/>
                <a:gd name="T41" fmla="*/ 1226 h 1246"/>
                <a:gd name="T42" fmla="*/ 2512 w 2749"/>
                <a:gd name="T43" fmla="*/ 1176 h 1246"/>
                <a:gd name="T44" fmla="*/ 2612 w 2749"/>
                <a:gd name="T45" fmla="*/ 1097 h 1246"/>
                <a:gd name="T46" fmla="*/ 2684 w 2749"/>
                <a:gd name="T47" fmla="*/ 996 h 1246"/>
                <a:gd name="T48" fmla="*/ 2729 w 2749"/>
                <a:gd name="T49" fmla="*/ 878 h 1246"/>
                <a:gd name="T50" fmla="*/ 2748 w 2749"/>
                <a:gd name="T51" fmla="*/ 745 h 1246"/>
                <a:gd name="T52" fmla="*/ 2742 w 2749"/>
                <a:gd name="T53" fmla="*/ 418 h 1246"/>
                <a:gd name="T54" fmla="*/ 2706 w 2749"/>
                <a:gd name="T55" fmla="*/ 276 h 1246"/>
                <a:gd name="T56" fmla="*/ 2638 w 2749"/>
                <a:gd name="T57" fmla="*/ 160 h 1246"/>
                <a:gd name="T58" fmla="*/ 2466 w 2749"/>
                <a:gd name="T59" fmla="*/ 739 h 1246"/>
                <a:gd name="T60" fmla="*/ 2453 w 2749"/>
                <a:gd name="T61" fmla="*/ 824 h 1246"/>
                <a:gd name="T62" fmla="*/ 2422 w 2749"/>
                <a:gd name="T63" fmla="*/ 892 h 1246"/>
                <a:gd name="T64" fmla="*/ 2372 w 2749"/>
                <a:gd name="T65" fmla="*/ 943 h 1246"/>
                <a:gd name="T66" fmla="*/ 2321 w 2749"/>
                <a:gd name="T67" fmla="*/ 969 h 1246"/>
                <a:gd name="T68" fmla="*/ 2222 w 2749"/>
                <a:gd name="T69" fmla="*/ 989 h 1246"/>
                <a:gd name="T70" fmla="*/ 523 w 2749"/>
                <a:gd name="T71" fmla="*/ 989 h 1246"/>
                <a:gd name="T72" fmla="*/ 424 w 2749"/>
                <a:gd name="T73" fmla="*/ 969 h 1246"/>
                <a:gd name="T74" fmla="*/ 373 w 2749"/>
                <a:gd name="T75" fmla="*/ 943 h 1246"/>
                <a:gd name="T76" fmla="*/ 321 w 2749"/>
                <a:gd name="T77" fmla="*/ 892 h 1246"/>
                <a:gd name="T78" fmla="*/ 289 w 2749"/>
                <a:gd name="T79" fmla="*/ 824 h 1246"/>
                <a:gd name="T80" fmla="*/ 276 w 2749"/>
                <a:gd name="T81" fmla="*/ 739 h 1246"/>
                <a:gd name="T82" fmla="*/ 284 w 2749"/>
                <a:gd name="T83" fmla="*/ 436 h 1246"/>
                <a:gd name="T84" fmla="*/ 303 w 2749"/>
                <a:gd name="T85" fmla="*/ 372 h 1246"/>
                <a:gd name="T86" fmla="*/ 332 w 2749"/>
                <a:gd name="T87" fmla="*/ 324 h 1246"/>
                <a:gd name="T88" fmla="*/ 378 w 2749"/>
                <a:gd name="T89" fmla="*/ 289 h 1246"/>
                <a:gd name="T90" fmla="*/ 440 w 2749"/>
                <a:gd name="T91" fmla="*/ 266 h 1246"/>
                <a:gd name="T92" fmla="*/ 520 w 2749"/>
                <a:gd name="T93" fmla="*/ 255 h 1246"/>
                <a:gd name="T94" fmla="*/ 2222 w 2749"/>
                <a:gd name="T95" fmla="*/ 255 h 1246"/>
                <a:gd name="T96" fmla="*/ 2302 w 2749"/>
                <a:gd name="T97" fmla="*/ 266 h 1246"/>
                <a:gd name="T98" fmla="*/ 2365 w 2749"/>
                <a:gd name="T99" fmla="*/ 289 h 1246"/>
                <a:gd name="T100" fmla="*/ 2410 w 2749"/>
                <a:gd name="T101" fmla="*/ 324 h 1246"/>
                <a:gd name="T102" fmla="*/ 2440 w 2749"/>
                <a:gd name="T103" fmla="*/ 372 h 1246"/>
                <a:gd name="T104" fmla="*/ 2459 w 2749"/>
                <a:gd name="T105" fmla="*/ 437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49" h="1246">
                  <a:moveTo>
                    <a:pt x="2582" y="104"/>
                  </a:moveTo>
                  <a:lnTo>
                    <a:pt x="2566" y="91"/>
                  </a:lnTo>
                  <a:lnTo>
                    <a:pt x="2549" y="80"/>
                  </a:lnTo>
                  <a:lnTo>
                    <a:pt x="2530" y="69"/>
                  </a:lnTo>
                  <a:lnTo>
                    <a:pt x="2511" y="58"/>
                  </a:lnTo>
                  <a:lnTo>
                    <a:pt x="2490" y="49"/>
                  </a:lnTo>
                  <a:lnTo>
                    <a:pt x="2467" y="41"/>
                  </a:lnTo>
                  <a:lnTo>
                    <a:pt x="2445" y="33"/>
                  </a:lnTo>
                  <a:lnTo>
                    <a:pt x="2420" y="26"/>
                  </a:lnTo>
                  <a:lnTo>
                    <a:pt x="2395" y="19"/>
                  </a:lnTo>
                  <a:lnTo>
                    <a:pt x="2368" y="14"/>
                  </a:lnTo>
                  <a:lnTo>
                    <a:pt x="2340" y="10"/>
                  </a:lnTo>
                  <a:lnTo>
                    <a:pt x="2311" y="6"/>
                  </a:lnTo>
                  <a:lnTo>
                    <a:pt x="2282" y="4"/>
                  </a:lnTo>
                  <a:lnTo>
                    <a:pt x="2250" y="2"/>
                  </a:lnTo>
                  <a:lnTo>
                    <a:pt x="2218" y="0"/>
                  </a:lnTo>
                  <a:lnTo>
                    <a:pt x="2184" y="0"/>
                  </a:lnTo>
                  <a:lnTo>
                    <a:pt x="563" y="0"/>
                  </a:lnTo>
                  <a:lnTo>
                    <a:pt x="528" y="0"/>
                  </a:lnTo>
                  <a:lnTo>
                    <a:pt x="495" y="1"/>
                  </a:lnTo>
                  <a:lnTo>
                    <a:pt x="463" y="3"/>
                  </a:lnTo>
                  <a:lnTo>
                    <a:pt x="432" y="6"/>
                  </a:lnTo>
                  <a:lnTo>
                    <a:pt x="403" y="9"/>
                  </a:lnTo>
                  <a:lnTo>
                    <a:pt x="377" y="13"/>
                  </a:lnTo>
                  <a:lnTo>
                    <a:pt x="351" y="18"/>
                  </a:lnTo>
                  <a:lnTo>
                    <a:pt x="327" y="24"/>
                  </a:lnTo>
                  <a:lnTo>
                    <a:pt x="308" y="29"/>
                  </a:lnTo>
                  <a:lnTo>
                    <a:pt x="288" y="35"/>
                  </a:lnTo>
                  <a:lnTo>
                    <a:pt x="270" y="42"/>
                  </a:lnTo>
                  <a:lnTo>
                    <a:pt x="252" y="49"/>
                  </a:lnTo>
                  <a:lnTo>
                    <a:pt x="235" y="57"/>
                  </a:lnTo>
                  <a:lnTo>
                    <a:pt x="217" y="66"/>
                  </a:lnTo>
                  <a:lnTo>
                    <a:pt x="202" y="75"/>
                  </a:lnTo>
                  <a:lnTo>
                    <a:pt x="187" y="85"/>
                  </a:lnTo>
                  <a:lnTo>
                    <a:pt x="171" y="95"/>
                  </a:lnTo>
                  <a:lnTo>
                    <a:pt x="157" y="107"/>
                  </a:lnTo>
                  <a:lnTo>
                    <a:pt x="143" y="119"/>
                  </a:lnTo>
                  <a:lnTo>
                    <a:pt x="130" y="131"/>
                  </a:lnTo>
                  <a:lnTo>
                    <a:pt x="118" y="145"/>
                  </a:lnTo>
                  <a:lnTo>
                    <a:pt x="106" y="158"/>
                  </a:lnTo>
                  <a:lnTo>
                    <a:pt x="95" y="172"/>
                  </a:lnTo>
                  <a:lnTo>
                    <a:pt x="85" y="188"/>
                  </a:lnTo>
                  <a:lnTo>
                    <a:pt x="75" y="203"/>
                  </a:lnTo>
                  <a:lnTo>
                    <a:pt x="65" y="219"/>
                  </a:lnTo>
                  <a:lnTo>
                    <a:pt x="56" y="236"/>
                  </a:lnTo>
                  <a:lnTo>
                    <a:pt x="49" y="253"/>
                  </a:lnTo>
                  <a:lnTo>
                    <a:pt x="41" y="272"/>
                  </a:lnTo>
                  <a:lnTo>
                    <a:pt x="35" y="290"/>
                  </a:lnTo>
                  <a:lnTo>
                    <a:pt x="28" y="310"/>
                  </a:lnTo>
                  <a:lnTo>
                    <a:pt x="22" y="330"/>
                  </a:lnTo>
                  <a:lnTo>
                    <a:pt x="17" y="351"/>
                  </a:lnTo>
                  <a:lnTo>
                    <a:pt x="13" y="372"/>
                  </a:lnTo>
                  <a:lnTo>
                    <a:pt x="9" y="394"/>
                  </a:lnTo>
                  <a:lnTo>
                    <a:pt x="6" y="416"/>
                  </a:lnTo>
                  <a:lnTo>
                    <a:pt x="4" y="439"/>
                  </a:lnTo>
                  <a:lnTo>
                    <a:pt x="2" y="463"/>
                  </a:lnTo>
                  <a:lnTo>
                    <a:pt x="1" y="487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0" y="516"/>
                  </a:lnTo>
                  <a:lnTo>
                    <a:pt x="0" y="524"/>
                  </a:lnTo>
                  <a:lnTo>
                    <a:pt x="0" y="539"/>
                  </a:lnTo>
                  <a:lnTo>
                    <a:pt x="0" y="564"/>
                  </a:lnTo>
                  <a:lnTo>
                    <a:pt x="0" y="600"/>
                  </a:lnTo>
                  <a:lnTo>
                    <a:pt x="0" y="650"/>
                  </a:lnTo>
                  <a:lnTo>
                    <a:pt x="0" y="716"/>
                  </a:lnTo>
                  <a:lnTo>
                    <a:pt x="1" y="744"/>
                  </a:lnTo>
                  <a:lnTo>
                    <a:pt x="2" y="772"/>
                  </a:lnTo>
                  <a:lnTo>
                    <a:pt x="5" y="799"/>
                  </a:lnTo>
                  <a:lnTo>
                    <a:pt x="8" y="826"/>
                  </a:lnTo>
                  <a:lnTo>
                    <a:pt x="13" y="852"/>
                  </a:lnTo>
                  <a:lnTo>
                    <a:pt x="19" y="877"/>
                  </a:lnTo>
                  <a:lnTo>
                    <a:pt x="26" y="902"/>
                  </a:lnTo>
                  <a:lnTo>
                    <a:pt x="35" y="925"/>
                  </a:lnTo>
                  <a:lnTo>
                    <a:pt x="44" y="950"/>
                  </a:lnTo>
                  <a:lnTo>
                    <a:pt x="54" y="973"/>
                  </a:lnTo>
                  <a:lnTo>
                    <a:pt x="65" y="995"/>
                  </a:lnTo>
                  <a:lnTo>
                    <a:pt x="78" y="1017"/>
                  </a:lnTo>
                  <a:lnTo>
                    <a:pt x="91" y="1038"/>
                  </a:lnTo>
                  <a:lnTo>
                    <a:pt x="105" y="1059"/>
                  </a:lnTo>
                  <a:lnTo>
                    <a:pt x="121" y="1079"/>
                  </a:lnTo>
                  <a:lnTo>
                    <a:pt x="138" y="1099"/>
                  </a:lnTo>
                  <a:lnTo>
                    <a:pt x="155" y="1116"/>
                  </a:lnTo>
                  <a:lnTo>
                    <a:pt x="173" y="1134"/>
                  </a:lnTo>
                  <a:lnTo>
                    <a:pt x="194" y="1149"/>
                  </a:lnTo>
                  <a:lnTo>
                    <a:pt x="214" y="1163"/>
                  </a:lnTo>
                  <a:lnTo>
                    <a:pt x="237" y="1177"/>
                  </a:lnTo>
                  <a:lnTo>
                    <a:pt x="260" y="1189"/>
                  </a:lnTo>
                  <a:lnTo>
                    <a:pt x="285" y="1199"/>
                  </a:lnTo>
                  <a:lnTo>
                    <a:pt x="311" y="1209"/>
                  </a:lnTo>
                  <a:lnTo>
                    <a:pt x="338" y="1218"/>
                  </a:lnTo>
                  <a:lnTo>
                    <a:pt x="366" y="1226"/>
                  </a:lnTo>
                  <a:lnTo>
                    <a:pt x="396" y="1232"/>
                  </a:lnTo>
                  <a:lnTo>
                    <a:pt x="427" y="1237"/>
                  </a:lnTo>
                  <a:lnTo>
                    <a:pt x="459" y="1241"/>
                  </a:lnTo>
                  <a:lnTo>
                    <a:pt x="492" y="1244"/>
                  </a:lnTo>
                  <a:lnTo>
                    <a:pt x="527" y="1246"/>
                  </a:lnTo>
                  <a:lnTo>
                    <a:pt x="563" y="1246"/>
                  </a:lnTo>
                  <a:lnTo>
                    <a:pt x="2184" y="1246"/>
                  </a:lnTo>
                  <a:lnTo>
                    <a:pt x="2220" y="1246"/>
                  </a:lnTo>
                  <a:lnTo>
                    <a:pt x="2255" y="1244"/>
                  </a:lnTo>
                  <a:lnTo>
                    <a:pt x="2288" y="1241"/>
                  </a:lnTo>
                  <a:lnTo>
                    <a:pt x="2320" y="1237"/>
                  </a:lnTo>
                  <a:lnTo>
                    <a:pt x="2351" y="1232"/>
                  </a:lnTo>
                  <a:lnTo>
                    <a:pt x="2381" y="1226"/>
                  </a:lnTo>
                  <a:lnTo>
                    <a:pt x="2409" y="1218"/>
                  </a:lnTo>
                  <a:lnTo>
                    <a:pt x="2437" y="1209"/>
                  </a:lnTo>
                  <a:lnTo>
                    <a:pt x="2463" y="1199"/>
                  </a:lnTo>
                  <a:lnTo>
                    <a:pt x="2488" y="1188"/>
                  </a:lnTo>
                  <a:lnTo>
                    <a:pt x="2512" y="1176"/>
                  </a:lnTo>
                  <a:lnTo>
                    <a:pt x="2534" y="1162"/>
                  </a:lnTo>
                  <a:lnTo>
                    <a:pt x="2556" y="1148"/>
                  </a:lnTo>
                  <a:lnTo>
                    <a:pt x="2576" y="1132"/>
                  </a:lnTo>
                  <a:lnTo>
                    <a:pt x="2595" y="1115"/>
                  </a:lnTo>
                  <a:lnTo>
                    <a:pt x="2612" y="1097"/>
                  </a:lnTo>
                  <a:lnTo>
                    <a:pt x="2629" y="1078"/>
                  </a:lnTo>
                  <a:lnTo>
                    <a:pt x="2644" y="1059"/>
                  </a:lnTo>
                  <a:lnTo>
                    <a:pt x="2659" y="1038"/>
                  </a:lnTo>
                  <a:lnTo>
                    <a:pt x="2672" y="1018"/>
                  </a:lnTo>
                  <a:lnTo>
                    <a:pt x="2684" y="996"/>
                  </a:lnTo>
                  <a:lnTo>
                    <a:pt x="2696" y="974"/>
                  </a:lnTo>
                  <a:lnTo>
                    <a:pt x="2706" y="951"/>
                  </a:lnTo>
                  <a:lnTo>
                    <a:pt x="2715" y="928"/>
                  </a:lnTo>
                  <a:lnTo>
                    <a:pt x="2722" y="903"/>
                  </a:lnTo>
                  <a:lnTo>
                    <a:pt x="2729" y="878"/>
                  </a:lnTo>
                  <a:lnTo>
                    <a:pt x="2736" y="853"/>
                  </a:lnTo>
                  <a:lnTo>
                    <a:pt x="2741" y="827"/>
                  </a:lnTo>
                  <a:lnTo>
                    <a:pt x="2744" y="800"/>
                  </a:lnTo>
                  <a:lnTo>
                    <a:pt x="2747" y="773"/>
                  </a:lnTo>
                  <a:lnTo>
                    <a:pt x="2748" y="745"/>
                  </a:lnTo>
                  <a:lnTo>
                    <a:pt x="2749" y="716"/>
                  </a:lnTo>
                  <a:lnTo>
                    <a:pt x="2749" y="516"/>
                  </a:lnTo>
                  <a:lnTo>
                    <a:pt x="2748" y="482"/>
                  </a:lnTo>
                  <a:lnTo>
                    <a:pt x="2746" y="449"/>
                  </a:lnTo>
                  <a:lnTo>
                    <a:pt x="2742" y="418"/>
                  </a:lnTo>
                  <a:lnTo>
                    <a:pt x="2738" y="387"/>
                  </a:lnTo>
                  <a:lnTo>
                    <a:pt x="2732" y="358"/>
                  </a:lnTo>
                  <a:lnTo>
                    <a:pt x="2724" y="329"/>
                  </a:lnTo>
                  <a:lnTo>
                    <a:pt x="2715" y="302"/>
                  </a:lnTo>
                  <a:lnTo>
                    <a:pt x="2706" y="276"/>
                  </a:lnTo>
                  <a:lnTo>
                    <a:pt x="2695" y="250"/>
                  </a:lnTo>
                  <a:lnTo>
                    <a:pt x="2682" y="227"/>
                  </a:lnTo>
                  <a:lnTo>
                    <a:pt x="2669" y="203"/>
                  </a:lnTo>
                  <a:lnTo>
                    <a:pt x="2653" y="181"/>
                  </a:lnTo>
                  <a:lnTo>
                    <a:pt x="2638" y="160"/>
                  </a:lnTo>
                  <a:lnTo>
                    <a:pt x="2621" y="140"/>
                  </a:lnTo>
                  <a:lnTo>
                    <a:pt x="2602" y="121"/>
                  </a:lnTo>
                  <a:lnTo>
                    <a:pt x="2582" y="104"/>
                  </a:lnTo>
                  <a:close/>
                  <a:moveTo>
                    <a:pt x="2466" y="719"/>
                  </a:moveTo>
                  <a:lnTo>
                    <a:pt x="2466" y="739"/>
                  </a:lnTo>
                  <a:lnTo>
                    <a:pt x="2464" y="757"/>
                  </a:lnTo>
                  <a:lnTo>
                    <a:pt x="2463" y="776"/>
                  </a:lnTo>
                  <a:lnTo>
                    <a:pt x="2460" y="792"/>
                  </a:lnTo>
                  <a:lnTo>
                    <a:pt x="2457" y="809"/>
                  </a:lnTo>
                  <a:lnTo>
                    <a:pt x="2453" y="824"/>
                  </a:lnTo>
                  <a:lnTo>
                    <a:pt x="2449" y="839"/>
                  </a:lnTo>
                  <a:lnTo>
                    <a:pt x="2443" y="854"/>
                  </a:lnTo>
                  <a:lnTo>
                    <a:pt x="2437" y="867"/>
                  </a:lnTo>
                  <a:lnTo>
                    <a:pt x="2429" y="880"/>
                  </a:lnTo>
                  <a:lnTo>
                    <a:pt x="2422" y="892"/>
                  </a:lnTo>
                  <a:lnTo>
                    <a:pt x="2414" y="904"/>
                  </a:lnTo>
                  <a:lnTo>
                    <a:pt x="2405" y="914"/>
                  </a:lnTo>
                  <a:lnTo>
                    <a:pt x="2395" y="924"/>
                  </a:lnTo>
                  <a:lnTo>
                    <a:pt x="2383" y="934"/>
                  </a:lnTo>
                  <a:lnTo>
                    <a:pt x="2372" y="943"/>
                  </a:lnTo>
                  <a:lnTo>
                    <a:pt x="2363" y="949"/>
                  </a:lnTo>
                  <a:lnTo>
                    <a:pt x="2353" y="954"/>
                  </a:lnTo>
                  <a:lnTo>
                    <a:pt x="2343" y="959"/>
                  </a:lnTo>
                  <a:lnTo>
                    <a:pt x="2332" y="964"/>
                  </a:lnTo>
                  <a:lnTo>
                    <a:pt x="2321" y="969"/>
                  </a:lnTo>
                  <a:lnTo>
                    <a:pt x="2308" y="973"/>
                  </a:lnTo>
                  <a:lnTo>
                    <a:pt x="2295" y="977"/>
                  </a:lnTo>
                  <a:lnTo>
                    <a:pt x="2282" y="980"/>
                  </a:lnTo>
                  <a:lnTo>
                    <a:pt x="2253" y="986"/>
                  </a:lnTo>
                  <a:lnTo>
                    <a:pt x="2222" y="989"/>
                  </a:lnTo>
                  <a:lnTo>
                    <a:pt x="2188" y="992"/>
                  </a:lnTo>
                  <a:lnTo>
                    <a:pt x="2152" y="992"/>
                  </a:lnTo>
                  <a:lnTo>
                    <a:pt x="592" y="992"/>
                  </a:lnTo>
                  <a:lnTo>
                    <a:pt x="556" y="992"/>
                  </a:lnTo>
                  <a:lnTo>
                    <a:pt x="523" y="989"/>
                  </a:lnTo>
                  <a:lnTo>
                    <a:pt x="492" y="986"/>
                  </a:lnTo>
                  <a:lnTo>
                    <a:pt x="463" y="980"/>
                  </a:lnTo>
                  <a:lnTo>
                    <a:pt x="449" y="977"/>
                  </a:lnTo>
                  <a:lnTo>
                    <a:pt x="436" y="973"/>
                  </a:lnTo>
                  <a:lnTo>
                    <a:pt x="424" y="969"/>
                  </a:lnTo>
                  <a:lnTo>
                    <a:pt x="413" y="964"/>
                  </a:lnTo>
                  <a:lnTo>
                    <a:pt x="401" y="959"/>
                  </a:lnTo>
                  <a:lnTo>
                    <a:pt x="391" y="954"/>
                  </a:lnTo>
                  <a:lnTo>
                    <a:pt x="382" y="949"/>
                  </a:lnTo>
                  <a:lnTo>
                    <a:pt x="373" y="943"/>
                  </a:lnTo>
                  <a:lnTo>
                    <a:pt x="360" y="934"/>
                  </a:lnTo>
                  <a:lnTo>
                    <a:pt x="350" y="924"/>
                  </a:lnTo>
                  <a:lnTo>
                    <a:pt x="340" y="914"/>
                  </a:lnTo>
                  <a:lnTo>
                    <a:pt x="330" y="904"/>
                  </a:lnTo>
                  <a:lnTo>
                    <a:pt x="321" y="892"/>
                  </a:lnTo>
                  <a:lnTo>
                    <a:pt x="313" y="880"/>
                  </a:lnTo>
                  <a:lnTo>
                    <a:pt x="306" y="867"/>
                  </a:lnTo>
                  <a:lnTo>
                    <a:pt x="300" y="854"/>
                  </a:lnTo>
                  <a:lnTo>
                    <a:pt x="294" y="839"/>
                  </a:lnTo>
                  <a:lnTo>
                    <a:pt x="289" y="824"/>
                  </a:lnTo>
                  <a:lnTo>
                    <a:pt x="285" y="809"/>
                  </a:lnTo>
                  <a:lnTo>
                    <a:pt x="282" y="792"/>
                  </a:lnTo>
                  <a:lnTo>
                    <a:pt x="279" y="776"/>
                  </a:lnTo>
                  <a:lnTo>
                    <a:pt x="278" y="757"/>
                  </a:lnTo>
                  <a:lnTo>
                    <a:pt x="276" y="739"/>
                  </a:lnTo>
                  <a:lnTo>
                    <a:pt x="276" y="719"/>
                  </a:lnTo>
                  <a:lnTo>
                    <a:pt x="276" y="515"/>
                  </a:lnTo>
                  <a:lnTo>
                    <a:pt x="278" y="481"/>
                  </a:lnTo>
                  <a:lnTo>
                    <a:pt x="281" y="450"/>
                  </a:lnTo>
                  <a:lnTo>
                    <a:pt x="284" y="436"/>
                  </a:lnTo>
                  <a:lnTo>
                    <a:pt x="286" y="421"/>
                  </a:lnTo>
                  <a:lnTo>
                    <a:pt x="290" y="408"/>
                  </a:lnTo>
                  <a:lnTo>
                    <a:pt x="293" y="396"/>
                  </a:lnTo>
                  <a:lnTo>
                    <a:pt x="298" y="383"/>
                  </a:lnTo>
                  <a:lnTo>
                    <a:pt x="303" y="372"/>
                  </a:lnTo>
                  <a:lnTo>
                    <a:pt x="308" y="361"/>
                  </a:lnTo>
                  <a:lnTo>
                    <a:pt x="313" y="351"/>
                  </a:lnTo>
                  <a:lnTo>
                    <a:pt x="319" y="341"/>
                  </a:lnTo>
                  <a:lnTo>
                    <a:pt x="326" y="332"/>
                  </a:lnTo>
                  <a:lnTo>
                    <a:pt x="332" y="324"/>
                  </a:lnTo>
                  <a:lnTo>
                    <a:pt x="341" y="317"/>
                  </a:lnTo>
                  <a:lnTo>
                    <a:pt x="349" y="308"/>
                  </a:lnTo>
                  <a:lnTo>
                    <a:pt x="357" y="301"/>
                  </a:lnTo>
                  <a:lnTo>
                    <a:pt x="367" y="295"/>
                  </a:lnTo>
                  <a:lnTo>
                    <a:pt x="378" y="289"/>
                  </a:lnTo>
                  <a:lnTo>
                    <a:pt x="389" y="284"/>
                  </a:lnTo>
                  <a:lnTo>
                    <a:pt x="400" y="279"/>
                  </a:lnTo>
                  <a:lnTo>
                    <a:pt x="414" y="274"/>
                  </a:lnTo>
                  <a:lnTo>
                    <a:pt x="426" y="270"/>
                  </a:lnTo>
                  <a:lnTo>
                    <a:pt x="440" y="266"/>
                  </a:lnTo>
                  <a:lnTo>
                    <a:pt x="455" y="262"/>
                  </a:lnTo>
                  <a:lnTo>
                    <a:pt x="470" y="260"/>
                  </a:lnTo>
                  <a:lnTo>
                    <a:pt x="487" y="258"/>
                  </a:lnTo>
                  <a:lnTo>
                    <a:pt x="503" y="256"/>
                  </a:lnTo>
                  <a:lnTo>
                    <a:pt x="520" y="255"/>
                  </a:lnTo>
                  <a:lnTo>
                    <a:pt x="538" y="254"/>
                  </a:lnTo>
                  <a:lnTo>
                    <a:pt x="556" y="254"/>
                  </a:lnTo>
                  <a:lnTo>
                    <a:pt x="2186" y="254"/>
                  </a:lnTo>
                  <a:lnTo>
                    <a:pt x="2204" y="254"/>
                  </a:lnTo>
                  <a:lnTo>
                    <a:pt x="2222" y="255"/>
                  </a:lnTo>
                  <a:lnTo>
                    <a:pt x="2239" y="256"/>
                  </a:lnTo>
                  <a:lnTo>
                    <a:pt x="2256" y="258"/>
                  </a:lnTo>
                  <a:lnTo>
                    <a:pt x="2272" y="260"/>
                  </a:lnTo>
                  <a:lnTo>
                    <a:pt x="2288" y="262"/>
                  </a:lnTo>
                  <a:lnTo>
                    <a:pt x="2302" y="266"/>
                  </a:lnTo>
                  <a:lnTo>
                    <a:pt x="2315" y="270"/>
                  </a:lnTo>
                  <a:lnTo>
                    <a:pt x="2329" y="274"/>
                  </a:lnTo>
                  <a:lnTo>
                    <a:pt x="2341" y="279"/>
                  </a:lnTo>
                  <a:lnTo>
                    <a:pt x="2353" y="284"/>
                  </a:lnTo>
                  <a:lnTo>
                    <a:pt x="2365" y="289"/>
                  </a:lnTo>
                  <a:lnTo>
                    <a:pt x="2375" y="295"/>
                  </a:lnTo>
                  <a:lnTo>
                    <a:pt x="2384" y="301"/>
                  </a:lnTo>
                  <a:lnTo>
                    <a:pt x="2394" y="308"/>
                  </a:lnTo>
                  <a:lnTo>
                    <a:pt x="2402" y="317"/>
                  </a:lnTo>
                  <a:lnTo>
                    <a:pt x="2410" y="324"/>
                  </a:lnTo>
                  <a:lnTo>
                    <a:pt x="2416" y="332"/>
                  </a:lnTo>
                  <a:lnTo>
                    <a:pt x="2423" y="341"/>
                  </a:lnTo>
                  <a:lnTo>
                    <a:pt x="2429" y="351"/>
                  </a:lnTo>
                  <a:lnTo>
                    <a:pt x="2435" y="361"/>
                  </a:lnTo>
                  <a:lnTo>
                    <a:pt x="2440" y="372"/>
                  </a:lnTo>
                  <a:lnTo>
                    <a:pt x="2445" y="383"/>
                  </a:lnTo>
                  <a:lnTo>
                    <a:pt x="2449" y="396"/>
                  </a:lnTo>
                  <a:lnTo>
                    <a:pt x="2453" y="409"/>
                  </a:lnTo>
                  <a:lnTo>
                    <a:pt x="2456" y="422"/>
                  </a:lnTo>
                  <a:lnTo>
                    <a:pt x="2459" y="437"/>
                  </a:lnTo>
                  <a:lnTo>
                    <a:pt x="2461" y="451"/>
                  </a:lnTo>
                  <a:lnTo>
                    <a:pt x="2464" y="482"/>
                  </a:lnTo>
                  <a:lnTo>
                    <a:pt x="2466" y="516"/>
                  </a:lnTo>
                  <a:lnTo>
                    <a:pt x="2466" y="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7275513" y="293688"/>
              <a:ext cx="257175" cy="115887"/>
            </a:xfrm>
            <a:custGeom>
              <a:avLst/>
              <a:gdLst>
                <a:gd name="T0" fmla="*/ 462 w 2749"/>
                <a:gd name="T1" fmla="*/ 3 h 1246"/>
                <a:gd name="T2" fmla="*/ 328 w 2749"/>
                <a:gd name="T3" fmla="*/ 24 h 1246"/>
                <a:gd name="T4" fmla="*/ 235 w 2749"/>
                <a:gd name="T5" fmla="*/ 57 h 1246"/>
                <a:gd name="T6" fmla="*/ 157 w 2749"/>
                <a:gd name="T7" fmla="*/ 107 h 1246"/>
                <a:gd name="T8" fmla="*/ 96 w 2749"/>
                <a:gd name="T9" fmla="*/ 172 h 1246"/>
                <a:gd name="T10" fmla="*/ 48 w 2749"/>
                <a:gd name="T11" fmla="*/ 254 h 1246"/>
                <a:gd name="T12" fmla="*/ 17 w 2749"/>
                <a:gd name="T13" fmla="*/ 352 h 1246"/>
                <a:gd name="T14" fmla="*/ 2 w 2749"/>
                <a:gd name="T15" fmla="*/ 464 h 1246"/>
                <a:gd name="T16" fmla="*/ 2 w 2749"/>
                <a:gd name="T17" fmla="*/ 772 h 1246"/>
                <a:gd name="T18" fmla="*/ 27 w 2749"/>
                <a:gd name="T19" fmla="*/ 902 h 1246"/>
                <a:gd name="T20" fmla="*/ 78 w 2749"/>
                <a:gd name="T21" fmla="*/ 1017 h 1246"/>
                <a:gd name="T22" fmla="*/ 155 w 2749"/>
                <a:gd name="T23" fmla="*/ 1116 h 1246"/>
                <a:gd name="T24" fmla="*/ 260 w 2749"/>
                <a:gd name="T25" fmla="*/ 1189 h 1246"/>
                <a:gd name="T26" fmla="*/ 396 w 2749"/>
                <a:gd name="T27" fmla="*/ 1232 h 1246"/>
                <a:gd name="T28" fmla="*/ 562 w 2749"/>
                <a:gd name="T29" fmla="*/ 1246 h 1246"/>
                <a:gd name="T30" fmla="*/ 1951 w 2749"/>
                <a:gd name="T31" fmla="*/ 1236 h 1246"/>
                <a:gd name="T32" fmla="*/ 1997 w 2749"/>
                <a:gd name="T33" fmla="*/ 1202 h 1246"/>
                <a:gd name="T34" fmla="*/ 2020 w 2749"/>
                <a:gd name="T35" fmla="*/ 1147 h 1246"/>
                <a:gd name="T36" fmla="*/ 2019 w 2749"/>
                <a:gd name="T37" fmla="*/ 734 h 1246"/>
                <a:gd name="T38" fmla="*/ 1994 w 2749"/>
                <a:gd name="T39" fmla="*/ 678 h 1246"/>
                <a:gd name="T40" fmla="*/ 1946 w 2749"/>
                <a:gd name="T41" fmla="*/ 647 h 1246"/>
                <a:gd name="T42" fmla="*/ 1877 w 2749"/>
                <a:gd name="T43" fmla="*/ 640 h 1246"/>
                <a:gd name="T44" fmla="*/ 1814 w 2749"/>
                <a:gd name="T45" fmla="*/ 658 h 1246"/>
                <a:gd name="T46" fmla="*/ 1777 w 2749"/>
                <a:gd name="T47" fmla="*/ 701 h 1246"/>
                <a:gd name="T48" fmla="*/ 1764 w 2749"/>
                <a:gd name="T49" fmla="*/ 769 h 1246"/>
                <a:gd name="T50" fmla="*/ 1764 w 2749"/>
                <a:gd name="T51" fmla="*/ 907 h 1246"/>
                <a:gd name="T52" fmla="*/ 1702 w 2749"/>
                <a:gd name="T53" fmla="*/ 992 h 1246"/>
                <a:gd name="T54" fmla="*/ 1272 w 2749"/>
                <a:gd name="T55" fmla="*/ 992 h 1246"/>
                <a:gd name="T56" fmla="*/ 771 w 2749"/>
                <a:gd name="T57" fmla="*/ 992 h 1246"/>
                <a:gd name="T58" fmla="*/ 557 w 2749"/>
                <a:gd name="T59" fmla="*/ 992 h 1246"/>
                <a:gd name="T60" fmla="*/ 437 w 2749"/>
                <a:gd name="T61" fmla="*/ 973 h 1246"/>
                <a:gd name="T62" fmla="*/ 381 w 2749"/>
                <a:gd name="T63" fmla="*/ 949 h 1246"/>
                <a:gd name="T64" fmla="*/ 330 w 2749"/>
                <a:gd name="T65" fmla="*/ 904 h 1246"/>
                <a:gd name="T66" fmla="*/ 295 w 2749"/>
                <a:gd name="T67" fmla="*/ 839 h 1246"/>
                <a:gd name="T68" fmla="*/ 278 w 2749"/>
                <a:gd name="T69" fmla="*/ 757 h 1246"/>
                <a:gd name="T70" fmla="*/ 282 w 2749"/>
                <a:gd name="T71" fmla="*/ 450 h 1246"/>
                <a:gd name="T72" fmla="*/ 299 w 2749"/>
                <a:gd name="T73" fmla="*/ 383 h 1246"/>
                <a:gd name="T74" fmla="*/ 327 w 2749"/>
                <a:gd name="T75" fmla="*/ 332 h 1246"/>
                <a:gd name="T76" fmla="*/ 368 w 2749"/>
                <a:gd name="T77" fmla="*/ 295 h 1246"/>
                <a:gd name="T78" fmla="*/ 427 w 2749"/>
                <a:gd name="T79" fmla="*/ 270 h 1246"/>
                <a:gd name="T80" fmla="*/ 503 w 2749"/>
                <a:gd name="T81" fmla="*/ 256 h 1246"/>
                <a:gd name="T82" fmla="*/ 2345 w 2749"/>
                <a:gd name="T83" fmla="*/ 254 h 1246"/>
                <a:gd name="T84" fmla="*/ 2406 w 2749"/>
                <a:gd name="T85" fmla="*/ 265 h 1246"/>
                <a:gd name="T86" fmla="*/ 2449 w 2749"/>
                <a:gd name="T87" fmla="*/ 291 h 1246"/>
                <a:gd name="T88" fmla="*/ 2472 w 2749"/>
                <a:gd name="T89" fmla="*/ 333 h 1246"/>
                <a:gd name="T90" fmla="*/ 2479 w 2749"/>
                <a:gd name="T91" fmla="*/ 1246 h 1246"/>
                <a:gd name="T92" fmla="*/ 2745 w 2749"/>
                <a:gd name="T93" fmla="*/ 323 h 1246"/>
                <a:gd name="T94" fmla="*/ 2725 w 2749"/>
                <a:gd name="T95" fmla="*/ 224 h 1246"/>
                <a:gd name="T96" fmla="*/ 2684 w 2749"/>
                <a:gd name="T97" fmla="*/ 141 h 1246"/>
                <a:gd name="T98" fmla="*/ 2624 w 2749"/>
                <a:gd name="T99" fmla="*/ 77 h 1246"/>
                <a:gd name="T100" fmla="*/ 2537 w 2749"/>
                <a:gd name="T101" fmla="*/ 32 h 1246"/>
                <a:gd name="T102" fmla="*/ 2417 w 2749"/>
                <a:gd name="T103" fmla="*/ 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49" h="1246">
                  <a:moveTo>
                    <a:pt x="2296" y="0"/>
                  </a:moveTo>
                  <a:lnTo>
                    <a:pt x="562" y="0"/>
                  </a:lnTo>
                  <a:lnTo>
                    <a:pt x="528" y="0"/>
                  </a:lnTo>
                  <a:lnTo>
                    <a:pt x="494" y="1"/>
                  </a:lnTo>
                  <a:lnTo>
                    <a:pt x="462" y="3"/>
                  </a:lnTo>
                  <a:lnTo>
                    <a:pt x="433" y="6"/>
                  </a:lnTo>
                  <a:lnTo>
                    <a:pt x="404" y="9"/>
                  </a:lnTo>
                  <a:lnTo>
                    <a:pt x="377" y="13"/>
                  </a:lnTo>
                  <a:lnTo>
                    <a:pt x="351" y="18"/>
                  </a:lnTo>
                  <a:lnTo>
                    <a:pt x="328" y="24"/>
                  </a:lnTo>
                  <a:lnTo>
                    <a:pt x="308" y="29"/>
                  </a:lnTo>
                  <a:lnTo>
                    <a:pt x="289" y="35"/>
                  </a:lnTo>
                  <a:lnTo>
                    <a:pt x="270" y="42"/>
                  </a:lnTo>
                  <a:lnTo>
                    <a:pt x="252" y="49"/>
                  </a:lnTo>
                  <a:lnTo>
                    <a:pt x="235" y="57"/>
                  </a:lnTo>
                  <a:lnTo>
                    <a:pt x="218" y="66"/>
                  </a:lnTo>
                  <a:lnTo>
                    <a:pt x="202" y="75"/>
                  </a:lnTo>
                  <a:lnTo>
                    <a:pt x="186" y="85"/>
                  </a:lnTo>
                  <a:lnTo>
                    <a:pt x="172" y="95"/>
                  </a:lnTo>
                  <a:lnTo>
                    <a:pt x="157" y="107"/>
                  </a:lnTo>
                  <a:lnTo>
                    <a:pt x="144" y="119"/>
                  </a:lnTo>
                  <a:lnTo>
                    <a:pt x="130" y="131"/>
                  </a:lnTo>
                  <a:lnTo>
                    <a:pt x="118" y="145"/>
                  </a:lnTo>
                  <a:lnTo>
                    <a:pt x="106" y="158"/>
                  </a:lnTo>
                  <a:lnTo>
                    <a:pt x="96" y="172"/>
                  </a:lnTo>
                  <a:lnTo>
                    <a:pt x="84" y="188"/>
                  </a:lnTo>
                  <a:lnTo>
                    <a:pt x="75" y="203"/>
                  </a:lnTo>
                  <a:lnTo>
                    <a:pt x="66" y="219"/>
                  </a:lnTo>
                  <a:lnTo>
                    <a:pt x="57" y="237"/>
                  </a:lnTo>
                  <a:lnTo>
                    <a:pt x="48" y="254"/>
                  </a:lnTo>
                  <a:lnTo>
                    <a:pt x="41" y="273"/>
                  </a:lnTo>
                  <a:lnTo>
                    <a:pt x="34" y="291"/>
                  </a:lnTo>
                  <a:lnTo>
                    <a:pt x="28" y="311"/>
                  </a:lnTo>
                  <a:lnTo>
                    <a:pt x="23" y="331"/>
                  </a:lnTo>
                  <a:lnTo>
                    <a:pt x="17" y="352"/>
                  </a:lnTo>
                  <a:lnTo>
                    <a:pt x="13" y="373"/>
                  </a:lnTo>
                  <a:lnTo>
                    <a:pt x="9" y="395"/>
                  </a:lnTo>
                  <a:lnTo>
                    <a:pt x="6" y="417"/>
                  </a:lnTo>
                  <a:lnTo>
                    <a:pt x="4" y="441"/>
                  </a:lnTo>
                  <a:lnTo>
                    <a:pt x="2" y="464"/>
                  </a:lnTo>
                  <a:lnTo>
                    <a:pt x="1" y="489"/>
                  </a:lnTo>
                  <a:lnTo>
                    <a:pt x="0" y="513"/>
                  </a:lnTo>
                  <a:lnTo>
                    <a:pt x="0" y="716"/>
                  </a:lnTo>
                  <a:lnTo>
                    <a:pt x="1" y="744"/>
                  </a:lnTo>
                  <a:lnTo>
                    <a:pt x="2" y="772"/>
                  </a:lnTo>
                  <a:lnTo>
                    <a:pt x="5" y="799"/>
                  </a:lnTo>
                  <a:lnTo>
                    <a:pt x="8" y="826"/>
                  </a:lnTo>
                  <a:lnTo>
                    <a:pt x="13" y="852"/>
                  </a:lnTo>
                  <a:lnTo>
                    <a:pt x="20" y="877"/>
                  </a:lnTo>
                  <a:lnTo>
                    <a:pt x="27" y="902"/>
                  </a:lnTo>
                  <a:lnTo>
                    <a:pt x="35" y="927"/>
                  </a:lnTo>
                  <a:lnTo>
                    <a:pt x="44" y="950"/>
                  </a:lnTo>
                  <a:lnTo>
                    <a:pt x="54" y="973"/>
                  </a:lnTo>
                  <a:lnTo>
                    <a:pt x="66" y="995"/>
                  </a:lnTo>
                  <a:lnTo>
                    <a:pt x="78" y="1017"/>
                  </a:lnTo>
                  <a:lnTo>
                    <a:pt x="91" y="1038"/>
                  </a:lnTo>
                  <a:lnTo>
                    <a:pt x="106" y="1059"/>
                  </a:lnTo>
                  <a:lnTo>
                    <a:pt x="121" y="1079"/>
                  </a:lnTo>
                  <a:lnTo>
                    <a:pt x="138" y="1099"/>
                  </a:lnTo>
                  <a:lnTo>
                    <a:pt x="155" y="1116"/>
                  </a:lnTo>
                  <a:lnTo>
                    <a:pt x="174" y="1134"/>
                  </a:lnTo>
                  <a:lnTo>
                    <a:pt x="193" y="1149"/>
                  </a:lnTo>
                  <a:lnTo>
                    <a:pt x="215" y="1163"/>
                  </a:lnTo>
                  <a:lnTo>
                    <a:pt x="236" y="1177"/>
                  </a:lnTo>
                  <a:lnTo>
                    <a:pt x="260" y="1189"/>
                  </a:lnTo>
                  <a:lnTo>
                    <a:pt x="285" y="1199"/>
                  </a:lnTo>
                  <a:lnTo>
                    <a:pt x="310" y="1209"/>
                  </a:lnTo>
                  <a:lnTo>
                    <a:pt x="338" y="1218"/>
                  </a:lnTo>
                  <a:lnTo>
                    <a:pt x="367" y="1226"/>
                  </a:lnTo>
                  <a:lnTo>
                    <a:pt x="396" y="1232"/>
                  </a:lnTo>
                  <a:lnTo>
                    <a:pt x="426" y="1237"/>
                  </a:lnTo>
                  <a:lnTo>
                    <a:pt x="459" y="1241"/>
                  </a:lnTo>
                  <a:lnTo>
                    <a:pt x="492" y="1244"/>
                  </a:lnTo>
                  <a:lnTo>
                    <a:pt x="527" y="1246"/>
                  </a:lnTo>
                  <a:lnTo>
                    <a:pt x="562" y="1246"/>
                  </a:lnTo>
                  <a:lnTo>
                    <a:pt x="1897" y="1246"/>
                  </a:lnTo>
                  <a:lnTo>
                    <a:pt x="1911" y="1245"/>
                  </a:lnTo>
                  <a:lnTo>
                    <a:pt x="1925" y="1243"/>
                  </a:lnTo>
                  <a:lnTo>
                    <a:pt x="1939" y="1240"/>
                  </a:lnTo>
                  <a:lnTo>
                    <a:pt x="1951" y="1236"/>
                  </a:lnTo>
                  <a:lnTo>
                    <a:pt x="1962" y="1231"/>
                  </a:lnTo>
                  <a:lnTo>
                    <a:pt x="1973" y="1226"/>
                  </a:lnTo>
                  <a:lnTo>
                    <a:pt x="1982" y="1219"/>
                  </a:lnTo>
                  <a:lnTo>
                    <a:pt x="1990" y="1211"/>
                  </a:lnTo>
                  <a:lnTo>
                    <a:pt x="1997" y="1202"/>
                  </a:lnTo>
                  <a:lnTo>
                    <a:pt x="2005" y="1193"/>
                  </a:lnTo>
                  <a:lnTo>
                    <a:pt x="2010" y="1183"/>
                  </a:lnTo>
                  <a:lnTo>
                    <a:pt x="2014" y="1171"/>
                  </a:lnTo>
                  <a:lnTo>
                    <a:pt x="2018" y="1160"/>
                  </a:lnTo>
                  <a:lnTo>
                    <a:pt x="2020" y="1147"/>
                  </a:lnTo>
                  <a:lnTo>
                    <a:pt x="2022" y="1134"/>
                  </a:lnTo>
                  <a:lnTo>
                    <a:pt x="2022" y="1119"/>
                  </a:lnTo>
                  <a:lnTo>
                    <a:pt x="2022" y="763"/>
                  </a:lnTo>
                  <a:lnTo>
                    <a:pt x="2021" y="748"/>
                  </a:lnTo>
                  <a:lnTo>
                    <a:pt x="2019" y="734"/>
                  </a:lnTo>
                  <a:lnTo>
                    <a:pt x="2016" y="722"/>
                  </a:lnTo>
                  <a:lnTo>
                    <a:pt x="2012" y="709"/>
                  </a:lnTo>
                  <a:lnTo>
                    <a:pt x="2007" y="698"/>
                  </a:lnTo>
                  <a:lnTo>
                    <a:pt x="2000" y="688"/>
                  </a:lnTo>
                  <a:lnTo>
                    <a:pt x="1994" y="678"/>
                  </a:lnTo>
                  <a:lnTo>
                    <a:pt x="1986" y="670"/>
                  </a:lnTo>
                  <a:lnTo>
                    <a:pt x="1978" y="663"/>
                  </a:lnTo>
                  <a:lnTo>
                    <a:pt x="1968" y="657"/>
                  </a:lnTo>
                  <a:lnTo>
                    <a:pt x="1957" y="652"/>
                  </a:lnTo>
                  <a:lnTo>
                    <a:pt x="1946" y="647"/>
                  </a:lnTo>
                  <a:lnTo>
                    <a:pt x="1934" y="644"/>
                  </a:lnTo>
                  <a:lnTo>
                    <a:pt x="1921" y="642"/>
                  </a:lnTo>
                  <a:lnTo>
                    <a:pt x="1907" y="640"/>
                  </a:lnTo>
                  <a:lnTo>
                    <a:pt x="1893" y="640"/>
                  </a:lnTo>
                  <a:lnTo>
                    <a:pt x="1877" y="640"/>
                  </a:lnTo>
                  <a:lnTo>
                    <a:pt x="1863" y="642"/>
                  </a:lnTo>
                  <a:lnTo>
                    <a:pt x="1849" y="644"/>
                  </a:lnTo>
                  <a:lnTo>
                    <a:pt x="1837" y="648"/>
                  </a:lnTo>
                  <a:lnTo>
                    <a:pt x="1826" y="652"/>
                  </a:lnTo>
                  <a:lnTo>
                    <a:pt x="1814" y="658"/>
                  </a:lnTo>
                  <a:lnTo>
                    <a:pt x="1805" y="664"/>
                  </a:lnTo>
                  <a:lnTo>
                    <a:pt x="1797" y="672"/>
                  </a:lnTo>
                  <a:lnTo>
                    <a:pt x="1789" y="681"/>
                  </a:lnTo>
                  <a:lnTo>
                    <a:pt x="1783" y="690"/>
                  </a:lnTo>
                  <a:lnTo>
                    <a:pt x="1777" y="701"/>
                  </a:lnTo>
                  <a:lnTo>
                    <a:pt x="1772" y="712"/>
                  </a:lnTo>
                  <a:lnTo>
                    <a:pt x="1769" y="725"/>
                  </a:lnTo>
                  <a:lnTo>
                    <a:pt x="1766" y="738"/>
                  </a:lnTo>
                  <a:lnTo>
                    <a:pt x="1765" y="753"/>
                  </a:lnTo>
                  <a:lnTo>
                    <a:pt x="1764" y="769"/>
                  </a:lnTo>
                  <a:lnTo>
                    <a:pt x="1764" y="777"/>
                  </a:lnTo>
                  <a:lnTo>
                    <a:pt x="1764" y="798"/>
                  </a:lnTo>
                  <a:lnTo>
                    <a:pt x="1764" y="830"/>
                  </a:lnTo>
                  <a:lnTo>
                    <a:pt x="1764" y="868"/>
                  </a:lnTo>
                  <a:lnTo>
                    <a:pt x="1764" y="907"/>
                  </a:lnTo>
                  <a:lnTo>
                    <a:pt x="1764" y="944"/>
                  </a:lnTo>
                  <a:lnTo>
                    <a:pt x="1764" y="974"/>
                  </a:lnTo>
                  <a:lnTo>
                    <a:pt x="1764" y="992"/>
                  </a:lnTo>
                  <a:lnTo>
                    <a:pt x="1745" y="992"/>
                  </a:lnTo>
                  <a:lnTo>
                    <a:pt x="1702" y="992"/>
                  </a:lnTo>
                  <a:lnTo>
                    <a:pt x="1642" y="992"/>
                  </a:lnTo>
                  <a:lnTo>
                    <a:pt x="1565" y="992"/>
                  </a:lnTo>
                  <a:lnTo>
                    <a:pt x="1475" y="992"/>
                  </a:lnTo>
                  <a:lnTo>
                    <a:pt x="1377" y="992"/>
                  </a:lnTo>
                  <a:lnTo>
                    <a:pt x="1272" y="992"/>
                  </a:lnTo>
                  <a:lnTo>
                    <a:pt x="1164" y="992"/>
                  </a:lnTo>
                  <a:lnTo>
                    <a:pt x="1057" y="992"/>
                  </a:lnTo>
                  <a:lnTo>
                    <a:pt x="953" y="992"/>
                  </a:lnTo>
                  <a:lnTo>
                    <a:pt x="857" y="992"/>
                  </a:lnTo>
                  <a:lnTo>
                    <a:pt x="771" y="992"/>
                  </a:lnTo>
                  <a:lnTo>
                    <a:pt x="698" y="992"/>
                  </a:lnTo>
                  <a:lnTo>
                    <a:pt x="642" y="992"/>
                  </a:lnTo>
                  <a:lnTo>
                    <a:pt x="605" y="992"/>
                  </a:lnTo>
                  <a:lnTo>
                    <a:pt x="593" y="992"/>
                  </a:lnTo>
                  <a:lnTo>
                    <a:pt x="557" y="992"/>
                  </a:lnTo>
                  <a:lnTo>
                    <a:pt x="523" y="989"/>
                  </a:lnTo>
                  <a:lnTo>
                    <a:pt x="492" y="986"/>
                  </a:lnTo>
                  <a:lnTo>
                    <a:pt x="462" y="980"/>
                  </a:lnTo>
                  <a:lnTo>
                    <a:pt x="449" y="977"/>
                  </a:lnTo>
                  <a:lnTo>
                    <a:pt x="437" y="973"/>
                  </a:lnTo>
                  <a:lnTo>
                    <a:pt x="424" y="969"/>
                  </a:lnTo>
                  <a:lnTo>
                    <a:pt x="413" y="964"/>
                  </a:lnTo>
                  <a:lnTo>
                    <a:pt x="402" y="959"/>
                  </a:lnTo>
                  <a:lnTo>
                    <a:pt x="391" y="954"/>
                  </a:lnTo>
                  <a:lnTo>
                    <a:pt x="381" y="949"/>
                  </a:lnTo>
                  <a:lnTo>
                    <a:pt x="373" y="943"/>
                  </a:lnTo>
                  <a:lnTo>
                    <a:pt x="361" y="934"/>
                  </a:lnTo>
                  <a:lnTo>
                    <a:pt x="349" y="924"/>
                  </a:lnTo>
                  <a:lnTo>
                    <a:pt x="340" y="914"/>
                  </a:lnTo>
                  <a:lnTo>
                    <a:pt x="330" y="904"/>
                  </a:lnTo>
                  <a:lnTo>
                    <a:pt x="322" y="892"/>
                  </a:lnTo>
                  <a:lnTo>
                    <a:pt x="313" y="880"/>
                  </a:lnTo>
                  <a:lnTo>
                    <a:pt x="306" y="867"/>
                  </a:lnTo>
                  <a:lnTo>
                    <a:pt x="300" y="854"/>
                  </a:lnTo>
                  <a:lnTo>
                    <a:pt x="295" y="839"/>
                  </a:lnTo>
                  <a:lnTo>
                    <a:pt x="290" y="824"/>
                  </a:lnTo>
                  <a:lnTo>
                    <a:pt x="286" y="809"/>
                  </a:lnTo>
                  <a:lnTo>
                    <a:pt x="283" y="792"/>
                  </a:lnTo>
                  <a:lnTo>
                    <a:pt x="279" y="776"/>
                  </a:lnTo>
                  <a:lnTo>
                    <a:pt x="278" y="757"/>
                  </a:lnTo>
                  <a:lnTo>
                    <a:pt x="277" y="739"/>
                  </a:lnTo>
                  <a:lnTo>
                    <a:pt x="276" y="719"/>
                  </a:lnTo>
                  <a:lnTo>
                    <a:pt x="276" y="515"/>
                  </a:lnTo>
                  <a:lnTo>
                    <a:pt x="278" y="481"/>
                  </a:lnTo>
                  <a:lnTo>
                    <a:pt x="282" y="450"/>
                  </a:lnTo>
                  <a:lnTo>
                    <a:pt x="285" y="436"/>
                  </a:lnTo>
                  <a:lnTo>
                    <a:pt x="287" y="421"/>
                  </a:lnTo>
                  <a:lnTo>
                    <a:pt x="291" y="408"/>
                  </a:lnTo>
                  <a:lnTo>
                    <a:pt x="294" y="396"/>
                  </a:lnTo>
                  <a:lnTo>
                    <a:pt x="299" y="383"/>
                  </a:lnTo>
                  <a:lnTo>
                    <a:pt x="303" y="372"/>
                  </a:lnTo>
                  <a:lnTo>
                    <a:pt x="308" y="361"/>
                  </a:lnTo>
                  <a:lnTo>
                    <a:pt x="314" y="351"/>
                  </a:lnTo>
                  <a:lnTo>
                    <a:pt x="320" y="341"/>
                  </a:lnTo>
                  <a:lnTo>
                    <a:pt x="327" y="332"/>
                  </a:lnTo>
                  <a:lnTo>
                    <a:pt x="333" y="324"/>
                  </a:lnTo>
                  <a:lnTo>
                    <a:pt x="341" y="317"/>
                  </a:lnTo>
                  <a:lnTo>
                    <a:pt x="349" y="308"/>
                  </a:lnTo>
                  <a:lnTo>
                    <a:pt x="359" y="301"/>
                  </a:lnTo>
                  <a:lnTo>
                    <a:pt x="368" y="295"/>
                  </a:lnTo>
                  <a:lnTo>
                    <a:pt x="378" y="289"/>
                  </a:lnTo>
                  <a:lnTo>
                    <a:pt x="389" y="284"/>
                  </a:lnTo>
                  <a:lnTo>
                    <a:pt x="402" y="279"/>
                  </a:lnTo>
                  <a:lnTo>
                    <a:pt x="414" y="274"/>
                  </a:lnTo>
                  <a:lnTo>
                    <a:pt x="427" y="270"/>
                  </a:lnTo>
                  <a:lnTo>
                    <a:pt x="441" y="266"/>
                  </a:lnTo>
                  <a:lnTo>
                    <a:pt x="456" y="262"/>
                  </a:lnTo>
                  <a:lnTo>
                    <a:pt x="471" y="260"/>
                  </a:lnTo>
                  <a:lnTo>
                    <a:pt x="487" y="258"/>
                  </a:lnTo>
                  <a:lnTo>
                    <a:pt x="503" y="256"/>
                  </a:lnTo>
                  <a:lnTo>
                    <a:pt x="521" y="255"/>
                  </a:lnTo>
                  <a:lnTo>
                    <a:pt x="538" y="254"/>
                  </a:lnTo>
                  <a:lnTo>
                    <a:pt x="558" y="254"/>
                  </a:lnTo>
                  <a:lnTo>
                    <a:pt x="2329" y="254"/>
                  </a:lnTo>
                  <a:lnTo>
                    <a:pt x="2345" y="254"/>
                  </a:lnTo>
                  <a:lnTo>
                    <a:pt x="2358" y="255"/>
                  </a:lnTo>
                  <a:lnTo>
                    <a:pt x="2371" y="257"/>
                  </a:lnTo>
                  <a:lnTo>
                    <a:pt x="2384" y="259"/>
                  </a:lnTo>
                  <a:lnTo>
                    <a:pt x="2396" y="261"/>
                  </a:lnTo>
                  <a:lnTo>
                    <a:pt x="2406" y="265"/>
                  </a:lnTo>
                  <a:lnTo>
                    <a:pt x="2417" y="270"/>
                  </a:lnTo>
                  <a:lnTo>
                    <a:pt x="2426" y="274"/>
                  </a:lnTo>
                  <a:lnTo>
                    <a:pt x="2435" y="279"/>
                  </a:lnTo>
                  <a:lnTo>
                    <a:pt x="2442" y="285"/>
                  </a:lnTo>
                  <a:lnTo>
                    <a:pt x="2449" y="291"/>
                  </a:lnTo>
                  <a:lnTo>
                    <a:pt x="2456" y="298"/>
                  </a:lnTo>
                  <a:lnTo>
                    <a:pt x="2461" y="306"/>
                  </a:lnTo>
                  <a:lnTo>
                    <a:pt x="2465" y="315"/>
                  </a:lnTo>
                  <a:lnTo>
                    <a:pt x="2469" y="324"/>
                  </a:lnTo>
                  <a:lnTo>
                    <a:pt x="2472" y="333"/>
                  </a:lnTo>
                  <a:lnTo>
                    <a:pt x="2474" y="345"/>
                  </a:lnTo>
                  <a:lnTo>
                    <a:pt x="2477" y="364"/>
                  </a:lnTo>
                  <a:lnTo>
                    <a:pt x="2478" y="392"/>
                  </a:lnTo>
                  <a:lnTo>
                    <a:pt x="2479" y="429"/>
                  </a:lnTo>
                  <a:lnTo>
                    <a:pt x="2479" y="1246"/>
                  </a:lnTo>
                  <a:lnTo>
                    <a:pt x="2749" y="1246"/>
                  </a:lnTo>
                  <a:lnTo>
                    <a:pt x="2749" y="388"/>
                  </a:lnTo>
                  <a:lnTo>
                    <a:pt x="2748" y="366"/>
                  </a:lnTo>
                  <a:lnTo>
                    <a:pt x="2747" y="344"/>
                  </a:lnTo>
                  <a:lnTo>
                    <a:pt x="2745" y="323"/>
                  </a:lnTo>
                  <a:lnTo>
                    <a:pt x="2743" y="301"/>
                  </a:lnTo>
                  <a:lnTo>
                    <a:pt x="2739" y="282"/>
                  </a:lnTo>
                  <a:lnTo>
                    <a:pt x="2735" y="262"/>
                  </a:lnTo>
                  <a:lnTo>
                    <a:pt x="2730" y="243"/>
                  </a:lnTo>
                  <a:lnTo>
                    <a:pt x="2725" y="224"/>
                  </a:lnTo>
                  <a:lnTo>
                    <a:pt x="2718" y="207"/>
                  </a:lnTo>
                  <a:lnTo>
                    <a:pt x="2710" y="190"/>
                  </a:lnTo>
                  <a:lnTo>
                    <a:pt x="2702" y="173"/>
                  </a:lnTo>
                  <a:lnTo>
                    <a:pt x="2694" y="157"/>
                  </a:lnTo>
                  <a:lnTo>
                    <a:pt x="2684" y="141"/>
                  </a:lnTo>
                  <a:lnTo>
                    <a:pt x="2673" y="127"/>
                  </a:lnTo>
                  <a:lnTo>
                    <a:pt x="2662" y="114"/>
                  </a:lnTo>
                  <a:lnTo>
                    <a:pt x="2651" y="100"/>
                  </a:lnTo>
                  <a:lnTo>
                    <a:pt x="2638" y="88"/>
                  </a:lnTo>
                  <a:lnTo>
                    <a:pt x="2624" y="77"/>
                  </a:lnTo>
                  <a:lnTo>
                    <a:pt x="2610" y="66"/>
                  </a:lnTo>
                  <a:lnTo>
                    <a:pt x="2593" y="56"/>
                  </a:lnTo>
                  <a:lnTo>
                    <a:pt x="2576" y="47"/>
                  </a:lnTo>
                  <a:lnTo>
                    <a:pt x="2556" y="39"/>
                  </a:lnTo>
                  <a:lnTo>
                    <a:pt x="2537" y="32"/>
                  </a:lnTo>
                  <a:lnTo>
                    <a:pt x="2515" y="25"/>
                  </a:lnTo>
                  <a:lnTo>
                    <a:pt x="2493" y="18"/>
                  </a:lnTo>
                  <a:lnTo>
                    <a:pt x="2469" y="14"/>
                  </a:lnTo>
                  <a:lnTo>
                    <a:pt x="2443" y="9"/>
                  </a:lnTo>
                  <a:lnTo>
                    <a:pt x="2417" y="6"/>
                  </a:lnTo>
                  <a:lnTo>
                    <a:pt x="2389" y="3"/>
                  </a:lnTo>
                  <a:lnTo>
                    <a:pt x="2359" y="2"/>
                  </a:lnTo>
                  <a:lnTo>
                    <a:pt x="2328" y="0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88263" y="484188"/>
              <a:ext cx="47625" cy="73025"/>
            </a:xfrm>
            <a:custGeom>
              <a:avLst/>
              <a:gdLst>
                <a:gd name="T0" fmla="*/ 209 w 501"/>
                <a:gd name="T1" fmla="*/ 98 h 782"/>
                <a:gd name="T2" fmla="*/ 235 w 501"/>
                <a:gd name="T3" fmla="*/ 100 h 782"/>
                <a:gd name="T4" fmla="*/ 265 w 501"/>
                <a:gd name="T5" fmla="*/ 105 h 782"/>
                <a:gd name="T6" fmla="*/ 294 w 501"/>
                <a:gd name="T7" fmla="*/ 114 h 782"/>
                <a:gd name="T8" fmla="*/ 321 w 501"/>
                <a:gd name="T9" fmla="*/ 129 h 782"/>
                <a:gd name="T10" fmla="*/ 345 w 501"/>
                <a:gd name="T11" fmla="*/ 147 h 782"/>
                <a:gd name="T12" fmla="*/ 364 w 501"/>
                <a:gd name="T13" fmla="*/ 170 h 782"/>
                <a:gd name="T14" fmla="*/ 371 w 501"/>
                <a:gd name="T15" fmla="*/ 184 h 782"/>
                <a:gd name="T16" fmla="*/ 376 w 501"/>
                <a:gd name="T17" fmla="*/ 199 h 782"/>
                <a:gd name="T18" fmla="*/ 380 w 501"/>
                <a:gd name="T19" fmla="*/ 215 h 782"/>
                <a:gd name="T20" fmla="*/ 381 w 501"/>
                <a:gd name="T21" fmla="*/ 232 h 782"/>
                <a:gd name="T22" fmla="*/ 380 w 501"/>
                <a:gd name="T23" fmla="*/ 251 h 782"/>
                <a:gd name="T24" fmla="*/ 377 w 501"/>
                <a:gd name="T25" fmla="*/ 268 h 782"/>
                <a:gd name="T26" fmla="*/ 367 w 501"/>
                <a:gd name="T27" fmla="*/ 298 h 782"/>
                <a:gd name="T28" fmla="*/ 350 w 501"/>
                <a:gd name="T29" fmla="*/ 321 h 782"/>
                <a:gd name="T30" fmla="*/ 329 w 501"/>
                <a:gd name="T31" fmla="*/ 340 h 782"/>
                <a:gd name="T32" fmla="*/ 304 w 501"/>
                <a:gd name="T33" fmla="*/ 354 h 782"/>
                <a:gd name="T34" fmla="*/ 278 w 501"/>
                <a:gd name="T35" fmla="*/ 364 h 782"/>
                <a:gd name="T36" fmla="*/ 251 w 501"/>
                <a:gd name="T37" fmla="*/ 369 h 782"/>
                <a:gd name="T38" fmla="*/ 224 w 501"/>
                <a:gd name="T39" fmla="*/ 371 h 782"/>
                <a:gd name="T40" fmla="*/ 113 w 501"/>
                <a:gd name="T41" fmla="*/ 98 h 782"/>
                <a:gd name="T42" fmla="*/ 113 w 501"/>
                <a:gd name="T43" fmla="*/ 782 h 782"/>
                <a:gd name="T44" fmla="*/ 223 w 501"/>
                <a:gd name="T45" fmla="*/ 469 h 782"/>
                <a:gd name="T46" fmla="*/ 276 w 501"/>
                <a:gd name="T47" fmla="*/ 466 h 782"/>
                <a:gd name="T48" fmla="*/ 326 w 501"/>
                <a:gd name="T49" fmla="*/ 457 h 782"/>
                <a:gd name="T50" fmla="*/ 350 w 501"/>
                <a:gd name="T51" fmla="*/ 450 h 782"/>
                <a:gd name="T52" fmla="*/ 373 w 501"/>
                <a:gd name="T53" fmla="*/ 440 h 782"/>
                <a:gd name="T54" fmla="*/ 395 w 501"/>
                <a:gd name="T55" fmla="*/ 429 h 782"/>
                <a:gd name="T56" fmla="*/ 414 w 501"/>
                <a:gd name="T57" fmla="*/ 417 h 782"/>
                <a:gd name="T58" fmla="*/ 433 w 501"/>
                <a:gd name="T59" fmla="*/ 401 h 782"/>
                <a:gd name="T60" fmla="*/ 450 w 501"/>
                <a:gd name="T61" fmla="*/ 385 h 782"/>
                <a:gd name="T62" fmla="*/ 465 w 501"/>
                <a:gd name="T63" fmla="*/ 366 h 782"/>
                <a:gd name="T64" fmla="*/ 477 w 501"/>
                <a:gd name="T65" fmla="*/ 344 h 782"/>
                <a:gd name="T66" fmla="*/ 487 w 501"/>
                <a:gd name="T67" fmla="*/ 320 h 782"/>
                <a:gd name="T68" fmla="*/ 494 w 501"/>
                <a:gd name="T69" fmla="*/ 294 h 782"/>
                <a:gd name="T70" fmla="*/ 499 w 501"/>
                <a:gd name="T71" fmla="*/ 265 h 782"/>
                <a:gd name="T72" fmla="*/ 501 w 501"/>
                <a:gd name="T73" fmla="*/ 234 h 782"/>
                <a:gd name="T74" fmla="*/ 499 w 501"/>
                <a:gd name="T75" fmla="*/ 202 h 782"/>
                <a:gd name="T76" fmla="*/ 494 w 501"/>
                <a:gd name="T77" fmla="*/ 173 h 782"/>
                <a:gd name="T78" fmla="*/ 487 w 501"/>
                <a:gd name="T79" fmla="*/ 146 h 782"/>
                <a:gd name="T80" fmla="*/ 477 w 501"/>
                <a:gd name="T81" fmla="*/ 123 h 782"/>
                <a:gd name="T82" fmla="*/ 465 w 501"/>
                <a:gd name="T83" fmla="*/ 101 h 782"/>
                <a:gd name="T84" fmla="*/ 449 w 501"/>
                <a:gd name="T85" fmla="*/ 82 h 782"/>
                <a:gd name="T86" fmla="*/ 433 w 501"/>
                <a:gd name="T87" fmla="*/ 64 h 782"/>
                <a:gd name="T88" fmla="*/ 413 w 501"/>
                <a:gd name="T89" fmla="*/ 50 h 782"/>
                <a:gd name="T90" fmla="*/ 393 w 501"/>
                <a:gd name="T91" fmla="*/ 38 h 782"/>
                <a:gd name="T92" fmla="*/ 370 w 501"/>
                <a:gd name="T93" fmla="*/ 27 h 782"/>
                <a:gd name="T94" fmla="*/ 345 w 501"/>
                <a:gd name="T95" fmla="*/ 18 h 782"/>
                <a:gd name="T96" fmla="*/ 320 w 501"/>
                <a:gd name="T97" fmla="*/ 11 h 782"/>
                <a:gd name="T98" fmla="*/ 265 w 501"/>
                <a:gd name="T99" fmla="*/ 3 h 782"/>
                <a:gd name="T100" fmla="*/ 206 w 501"/>
                <a:gd name="T101" fmla="*/ 0 h 782"/>
                <a:gd name="T102" fmla="*/ 0 w 501"/>
                <a:gd name="T103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1" h="782">
                  <a:moveTo>
                    <a:pt x="113" y="98"/>
                  </a:moveTo>
                  <a:lnTo>
                    <a:pt x="209" y="98"/>
                  </a:lnTo>
                  <a:lnTo>
                    <a:pt x="222" y="99"/>
                  </a:lnTo>
                  <a:lnTo>
                    <a:pt x="235" y="100"/>
                  </a:lnTo>
                  <a:lnTo>
                    <a:pt x="250" y="102"/>
                  </a:lnTo>
                  <a:lnTo>
                    <a:pt x="265" y="105"/>
                  </a:lnTo>
                  <a:lnTo>
                    <a:pt x="280" y="109"/>
                  </a:lnTo>
                  <a:lnTo>
                    <a:pt x="294" y="114"/>
                  </a:lnTo>
                  <a:lnTo>
                    <a:pt x="307" y="122"/>
                  </a:lnTo>
                  <a:lnTo>
                    <a:pt x="321" y="129"/>
                  </a:lnTo>
                  <a:lnTo>
                    <a:pt x="333" y="137"/>
                  </a:lnTo>
                  <a:lnTo>
                    <a:pt x="345" y="147"/>
                  </a:lnTo>
                  <a:lnTo>
                    <a:pt x="356" y="158"/>
                  </a:lnTo>
                  <a:lnTo>
                    <a:pt x="364" y="170"/>
                  </a:lnTo>
                  <a:lnTo>
                    <a:pt x="368" y="177"/>
                  </a:lnTo>
                  <a:lnTo>
                    <a:pt x="371" y="184"/>
                  </a:lnTo>
                  <a:lnTo>
                    <a:pt x="374" y="191"/>
                  </a:lnTo>
                  <a:lnTo>
                    <a:pt x="376" y="199"/>
                  </a:lnTo>
                  <a:lnTo>
                    <a:pt x="378" y="207"/>
                  </a:lnTo>
                  <a:lnTo>
                    <a:pt x="380" y="215"/>
                  </a:lnTo>
                  <a:lnTo>
                    <a:pt x="381" y="224"/>
                  </a:lnTo>
                  <a:lnTo>
                    <a:pt x="381" y="232"/>
                  </a:lnTo>
                  <a:lnTo>
                    <a:pt x="381" y="243"/>
                  </a:lnTo>
                  <a:lnTo>
                    <a:pt x="380" y="251"/>
                  </a:lnTo>
                  <a:lnTo>
                    <a:pt x="379" y="260"/>
                  </a:lnTo>
                  <a:lnTo>
                    <a:pt x="377" y="268"/>
                  </a:lnTo>
                  <a:lnTo>
                    <a:pt x="373" y="284"/>
                  </a:lnTo>
                  <a:lnTo>
                    <a:pt x="367" y="298"/>
                  </a:lnTo>
                  <a:lnTo>
                    <a:pt x="359" y="310"/>
                  </a:lnTo>
                  <a:lnTo>
                    <a:pt x="350" y="321"/>
                  </a:lnTo>
                  <a:lnTo>
                    <a:pt x="340" y="332"/>
                  </a:lnTo>
                  <a:lnTo>
                    <a:pt x="329" y="340"/>
                  </a:lnTo>
                  <a:lnTo>
                    <a:pt x="317" y="348"/>
                  </a:lnTo>
                  <a:lnTo>
                    <a:pt x="304" y="354"/>
                  </a:lnTo>
                  <a:lnTo>
                    <a:pt x="291" y="359"/>
                  </a:lnTo>
                  <a:lnTo>
                    <a:pt x="278" y="364"/>
                  </a:lnTo>
                  <a:lnTo>
                    <a:pt x="264" y="367"/>
                  </a:lnTo>
                  <a:lnTo>
                    <a:pt x="251" y="369"/>
                  </a:lnTo>
                  <a:lnTo>
                    <a:pt x="238" y="370"/>
                  </a:lnTo>
                  <a:lnTo>
                    <a:pt x="224" y="371"/>
                  </a:lnTo>
                  <a:lnTo>
                    <a:pt x="113" y="371"/>
                  </a:lnTo>
                  <a:lnTo>
                    <a:pt x="113" y="98"/>
                  </a:lnTo>
                  <a:close/>
                  <a:moveTo>
                    <a:pt x="0" y="782"/>
                  </a:moveTo>
                  <a:lnTo>
                    <a:pt x="113" y="782"/>
                  </a:lnTo>
                  <a:lnTo>
                    <a:pt x="113" y="469"/>
                  </a:lnTo>
                  <a:lnTo>
                    <a:pt x="223" y="469"/>
                  </a:lnTo>
                  <a:lnTo>
                    <a:pt x="250" y="468"/>
                  </a:lnTo>
                  <a:lnTo>
                    <a:pt x="276" y="466"/>
                  </a:lnTo>
                  <a:lnTo>
                    <a:pt x="301" y="462"/>
                  </a:lnTo>
                  <a:lnTo>
                    <a:pt x="326" y="457"/>
                  </a:lnTo>
                  <a:lnTo>
                    <a:pt x="338" y="454"/>
                  </a:lnTo>
                  <a:lnTo>
                    <a:pt x="350" y="450"/>
                  </a:lnTo>
                  <a:lnTo>
                    <a:pt x="362" y="446"/>
                  </a:lnTo>
                  <a:lnTo>
                    <a:pt x="373" y="440"/>
                  </a:lnTo>
                  <a:lnTo>
                    <a:pt x="383" y="435"/>
                  </a:lnTo>
                  <a:lnTo>
                    <a:pt x="395" y="429"/>
                  </a:lnTo>
                  <a:lnTo>
                    <a:pt x="405" y="423"/>
                  </a:lnTo>
                  <a:lnTo>
                    <a:pt x="414" y="417"/>
                  </a:lnTo>
                  <a:lnTo>
                    <a:pt x="425" y="410"/>
                  </a:lnTo>
                  <a:lnTo>
                    <a:pt x="433" y="401"/>
                  </a:lnTo>
                  <a:lnTo>
                    <a:pt x="442" y="393"/>
                  </a:lnTo>
                  <a:lnTo>
                    <a:pt x="450" y="385"/>
                  </a:lnTo>
                  <a:lnTo>
                    <a:pt x="457" y="375"/>
                  </a:lnTo>
                  <a:lnTo>
                    <a:pt x="465" y="366"/>
                  </a:lnTo>
                  <a:lnTo>
                    <a:pt x="471" y="355"/>
                  </a:lnTo>
                  <a:lnTo>
                    <a:pt x="477" y="344"/>
                  </a:lnTo>
                  <a:lnTo>
                    <a:pt x="482" y="333"/>
                  </a:lnTo>
                  <a:lnTo>
                    <a:pt x="487" y="320"/>
                  </a:lnTo>
                  <a:lnTo>
                    <a:pt x="491" y="307"/>
                  </a:lnTo>
                  <a:lnTo>
                    <a:pt x="494" y="294"/>
                  </a:lnTo>
                  <a:lnTo>
                    <a:pt x="496" y="279"/>
                  </a:lnTo>
                  <a:lnTo>
                    <a:pt x="499" y="265"/>
                  </a:lnTo>
                  <a:lnTo>
                    <a:pt x="500" y="250"/>
                  </a:lnTo>
                  <a:lnTo>
                    <a:pt x="501" y="234"/>
                  </a:lnTo>
                  <a:lnTo>
                    <a:pt x="500" y="218"/>
                  </a:lnTo>
                  <a:lnTo>
                    <a:pt x="499" y="202"/>
                  </a:lnTo>
                  <a:lnTo>
                    <a:pt x="496" y="187"/>
                  </a:lnTo>
                  <a:lnTo>
                    <a:pt x="494" y="173"/>
                  </a:lnTo>
                  <a:lnTo>
                    <a:pt x="491" y="160"/>
                  </a:lnTo>
                  <a:lnTo>
                    <a:pt x="487" y="146"/>
                  </a:lnTo>
                  <a:lnTo>
                    <a:pt x="482" y="134"/>
                  </a:lnTo>
                  <a:lnTo>
                    <a:pt x="477" y="123"/>
                  </a:lnTo>
                  <a:lnTo>
                    <a:pt x="471" y="111"/>
                  </a:lnTo>
                  <a:lnTo>
                    <a:pt x="465" y="101"/>
                  </a:lnTo>
                  <a:lnTo>
                    <a:pt x="457" y="91"/>
                  </a:lnTo>
                  <a:lnTo>
                    <a:pt x="449" y="82"/>
                  </a:lnTo>
                  <a:lnTo>
                    <a:pt x="441" y="72"/>
                  </a:lnTo>
                  <a:lnTo>
                    <a:pt x="433" y="64"/>
                  </a:lnTo>
                  <a:lnTo>
                    <a:pt x="424" y="57"/>
                  </a:lnTo>
                  <a:lnTo>
                    <a:pt x="413" y="50"/>
                  </a:lnTo>
                  <a:lnTo>
                    <a:pt x="403" y="44"/>
                  </a:lnTo>
                  <a:lnTo>
                    <a:pt x="393" y="38"/>
                  </a:lnTo>
                  <a:lnTo>
                    <a:pt x="381" y="31"/>
                  </a:lnTo>
                  <a:lnTo>
                    <a:pt x="370" y="27"/>
                  </a:lnTo>
                  <a:lnTo>
                    <a:pt x="358" y="22"/>
                  </a:lnTo>
                  <a:lnTo>
                    <a:pt x="345" y="18"/>
                  </a:lnTo>
                  <a:lnTo>
                    <a:pt x="333" y="14"/>
                  </a:lnTo>
                  <a:lnTo>
                    <a:pt x="320" y="11"/>
                  </a:lnTo>
                  <a:lnTo>
                    <a:pt x="293" y="6"/>
                  </a:lnTo>
                  <a:lnTo>
                    <a:pt x="265" y="3"/>
                  </a:lnTo>
                  <a:lnTo>
                    <a:pt x="235" y="1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804150" y="482600"/>
              <a:ext cx="71437" cy="76200"/>
            </a:xfrm>
            <a:custGeom>
              <a:avLst/>
              <a:gdLst>
                <a:gd name="T0" fmla="*/ 126 w 755"/>
                <a:gd name="T1" fmla="*/ 331 h 809"/>
                <a:gd name="T2" fmla="*/ 140 w 755"/>
                <a:gd name="T3" fmla="*/ 276 h 809"/>
                <a:gd name="T4" fmla="*/ 162 w 755"/>
                <a:gd name="T5" fmla="*/ 226 h 809"/>
                <a:gd name="T6" fmla="*/ 193 w 755"/>
                <a:gd name="T7" fmla="*/ 182 h 809"/>
                <a:gd name="T8" fmla="*/ 231 w 755"/>
                <a:gd name="T9" fmla="*/ 145 h 809"/>
                <a:gd name="T10" fmla="*/ 277 w 755"/>
                <a:gd name="T11" fmla="*/ 118 h 809"/>
                <a:gd name="T12" fmla="*/ 331 w 755"/>
                <a:gd name="T13" fmla="*/ 103 h 809"/>
                <a:gd name="T14" fmla="*/ 394 w 755"/>
                <a:gd name="T15" fmla="*/ 99 h 809"/>
                <a:gd name="T16" fmla="*/ 452 w 755"/>
                <a:gd name="T17" fmla="*/ 109 h 809"/>
                <a:gd name="T18" fmla="*/ 503 w 755"/>
                <a:gd name="T19" fmla="*/ 131 h 809"/>
                <a:gd name="T20" fmla="*/ 545 w 755"/>
                <a:gd name="T21" fmla="*/ 162 h 809"/>
                <a:gd name="T22" fmla="*/ 580 w 755"/>
                <a:gd name="T23" fmla="*/ 202 h 809"/>
                <a:gd name="T24" fmla="*/ 606 w 755"/>
                <a:gd name="T25" fmla="*/ 250 h 809"/>
                <a:gd name="T26" fmla="*/ 624 w 755"/>
                <a:gd name="T27" fmla="*/ 304 h 809"/>
                <a:gd name="T28" fmla="*/ 635 w 755"/>
                <a:gd name="T29" fmla="*/ 375 h 809"/>
                <a:gd name="T30" fmla="*/ 628 w 755"/>
                <a:gd name="T31" fmla="*/ 490 h 809"/>
                <a:gd name="T32" fmla="*/ 608 w 755"/>
                <a:gd name="T33" fmla="*/ 558 h 809"/>
                <a:gd name="T34" fmla="*/ 582 w 755"/>
                <a:gd name="T35" fmla="*/ 605 h 809"/>
                <a:gd name="T36" fmla="*/ 549 w 755"/>
                <a:gd name="T37" fmla="*/ 646 h 809"/>
                <a:gd name="T38" fmla="*/ 506 w 755"/>
                <a:gd name="T39" fmla="*/ 678 h 809"/>
                <a:gd name="T40" fmla="*/ 456 w 755"/>
                <a:gd name="T41" fmla="*/ 700 h 809"/>
                <a:gd name="T42" fmla="*/ 395 w 755"/>
                <a:gd name="T43" fmla="*/ 710 h 809"/>
                <a:gd name="T44" fmla="*/ 329 w 755"/>
                <a:gd name="T45" fmla="*/ 707 h 809"/>
                <a:gd name="T46" fmla="*/ 274 w 755"/>
                <a:gd name="T47" fmla="*/ 690 h 809"/>
                <a:gd name="T48" fmla="*/ 226 w 755"/>
                <a:gd name="T49" fmla="*/ 663 h 809"/>
                <a:gd name="T50" fmla="*/ 189 w 755"/>
                <a:gd name="T51" fmla="*/ 627 h 809"/>
                <a:gd name="T52" fmla="*/ 160 w 755"/>
                <a:gd name="T53" fmla="*/ 581 h 809"/>
                <a:gd name="T54" fmla="*/ 138 w 755"/>
                <a:gd name="T55" fmla="*/ 531 h 809"/>
                <a:gd name="T56" fmla="*/ 126 w 755"/>
                <a:gd name="T57" fmla="*/ 477 h 809"/>
                <a:gd name="T58" fmla="*/ 0 w 755"/>
                <a:gd name="T59" fmla="*/ 404 h 809"/>
                <a:gd name="T60" fmla="*/ 7 w 755"/>
                <a:gd name="T61" fmla="*/ 490 h 809"/>
                <a:gd name="T62" fmla="*/ 26 w 755"/>
                <a:gd name="T63" fmla="*/ 568 h 809"/>
                <a:gd name="T64" fmla="*/ 57 w 755"/>
                <a:gd name="T65" fmla="*/ 637 h 809"/>
                <a:gd name="T66" fmla="*/ 99 w 755"/>
                <a:gd name="T67" fmla="*/ 696 h 809"/>
                <a:gd name="T68" fmla="*/ 153 w 755"/>
                <a:gd name="T69" fmla="*/ 743 h 809"/>
                <a:gd name="T70" fmla="*/ 218 w 755"/>
                <a:gd name="T71" fmla="*/ 779 h 809"/>
                <a:gd name="T72" fmla="*/ 293 w 755"/>
                <a:gd name="T73" fmla="*/ 802 h 809"/>
                <a:gd name="T74" fmla="*/ 377 w 755"/>
                <a:gd name="T75" fmla="*/ 809 h 809"/>
                <a:gd name="T76" fmla="*/ 463 w 755"/>
                <a:gd name="T77" fmla="*/ 802 h 809"/>
                <a:gd name="T78" fmla="*/ 538 w 755"/>
                <a:gd name="T79" fmla="*/ 779 h 809"/>
                <a:gd name="T80" fmla="*/ 602 w 755"/>
                <a:gd name="T81" fmla="*/ 743 h 809"/>
                <a:gd name="T82" fmla="*/ 656 w 755"/>
                <a:gd name="T83" fmla="*/ 696 h 809"/>
                <a:gd name="T84" fmla="*/ 699 w 755"/>
                <a:gd name="T85" fmla="*/ 637 h 809"/>
                <a:gd name="T86" fmla="*/ 730 w 755"/>
                <a:gd name="T87" fmla="*/ 568 h 809"/>
                <a:gd name="T88" fmla="*/ 748 w 755"/>
                <a:gd name="T89" fmla="*/ 490 h 809"/>
                <a:gd name="T90" fmla="*/ 755 w 755"/>
                <a:gd name="T91" fmla="*/ 404 h 809"/>
                <a:gd name="T92" fmla="*/ 748 w 755"/>
                <a:gd name="T93" fmla="*/ 321 h 809"/>
                <a:gd name="T94" fmla="*/ 730 w 755"/>
                <a:gd name="T95" fmla="*/ 243 h 809"/>
                <a:gd name="T96" fmla="*/ 698 w 755"/>
                <a:gd name="T97" fmla="*/ 175 h 809"/>
                <a:gd name="T98" fmla="*/ 656 w 755"/>
                <a:gd name="T99" fmla="*/ 115 h 809"/>
                <a:gd name="T100" fmla="*/ 601 w 755"/>
                <a:gd name="T101" fmla="*/ 67 h 809"/>
                <a:gd name="T102" fmla="*/ 537 w 755"/>
                <a:gd name="T103" fmla="*/ 31 h 809"/>
                <a:gd name="T104" fmla="*/ 463 w 755"/>
                <a:gd name="T105" fmla="*/ 9 h 809"/>
                <a:gd name="T106" fmla="*/ 377 w 755"/>
                <a:gd name="T107" fmla="*/ 0 h 809"/>
                <a:gd name="T108" fmla="*/ 293 w 755"/>
                <a:gd name="T109" fmla="*/ 9 h 809"/>
                <a:gd name="T110" fmla="*/ 218 w 755"/>
                <a:gd name="T111" fmla="*/ 31 h 809"/>
                <a:gd name="T112" fmla="*/ 153 w 755"/>
                <a:gd name="T113" fmla="*/ 67 h 809"/>
                <a:gd name="T114" fmla="*/ 100 w 755"/>
                <a:gd name="T115" fmla="*/ 115 h 809"/>
                <a:gd name="T116" fmla="*/ 57 w 755"/>
                <a:gd name="T117" fmla="*/ 175 h 809"/>
                <a:gd name="T118" fmla="*/ 26 w 755"/>
                <a:gd name="T119" fmla="*/ 243 h 809"/>
                <a:gd name="T120" fmla="*/ 7 w 755"/>
                <a:gd name="T121" fmla="*/ 321 h 809"/>
                <a:gd name="T122" fmla="*/ 0 w 755"/>
                <a:gd name="T123" fmla="*/ 40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5" h="809">
                  <a:moveTo>
                    <a:pt x="120" y="404"/>
                  </a:moveTo>
                  <a:lnTo>
                    <a:pt x="121" y="375"/>
                  </a:lnTo>
                  <a:lnTo>
                    <a:pt x="124" y="346"/>
                  </a:lnTo>
                  <a:lnTo>
                    <a:pt x="126" y="331"/>
                  </a:lnTo>
                  <a:lnTo>
                    <a:pt x="129" y="317"/>
                  </a:lnTo>
                  <a:lnTo>
                    <a:pt x="132" y="304"/>
                  </a:lnTo>
                  <a:lnTo>
                    <a:pt x="136" y="289"/>
                  </a:lnTo>
                  <a:lnTo>
                    <a:pt x="140" y="276"/>
                  </a:lnTo>
                  <a:lnTo>
                    <a:pt x="144" y="263"/>
                  </a:lnTo>
                  <a:lnTo>
                    <a:pt x="149" y="250"/>
                  </a:lnTo>
                  <a:lnTo>
                    <a:pt x="156" y="238"/>
                  </a:lnTo>
                  <a:lnTo>
                    <a:pt x="162" y="226"/>
                  </a:lnTo>
                  <a:lnTo>
                    <a:pt x="169" y="214"/>
                  </a:lnTo>
                  <a:lnTo>
                    <a:pt x="176" y="202"/>
                  </a:lnTo>
                  <a:lnTo>
                    <a:pt x="184" y="192"/>
                  </a:lnTo>
                  <a:lnTo>
                    <a:pt x="193" y="182"/>
                  </a:lnTo>
                  <a:lnTo>
                    <a:pt x="201" y="172"/>
                  </a:lnTo>
                  <a:lnTo>
                    <a:pt x="210" y="162"/>
                  </a:lnTo>
                  <a:lnTo>
                    <a:pt x="220" y="153"/>
                  </a:lnTo>
                  <a:lnTo>
                    <a:pt x="231" y="145"/>
                  </a:lnTo>
                  <a:lnTo>
                    <a:pt x="241" y="138"/>
                  </a:lnTo>
                  <a:lnTo>
                    <a:pt x="252" y="131"/>
                  </a:lnTo>
                  <a:lnTo>
                    <a:pt x="264" y="123"/>
                  </a:lnTo>
                  <a:lnTo>
                    <a:pt x="277" y="118"/>
                  </a:lnTo>
                  <a:lnTo>
                    <a:pt x="290" y="113"/>
                  </a:lnTo>
                  <a:lnTo>
                    <a:pt x="303" y="109"/>
                  </a:lnTo>
                  <a:lnTo>
                    <a:pt x="317" y="105"/>
                  </a:lnTo>
                  <a:lnTo>
                    <a:pt x="331" y="103"/>
                  </a:lnTo>
                  <a:lnTo>
                    <a:pt x="347" y="101"/>
                  </a:lnTo>
                  <a:lnTo>
                    <a:pt x="362" y="99"/>
                  </a:lnTo>
                  <a:lnTo>
                    <a:pt x="377" y="99"/>
                  </a:lnTo>
                  <a:lnTo>
                    <a:pt x="394" y="99"/>
                  </a:lnTo>
                  <a:lnTo>
                    <a:pt x="409" y="101"/>
                  </a:lnTo>
                  <a:lnTo>
                    <a:pt x="424" y="103"/>
                  </a:lnTo>
                  <a:lnTo>
                    <a:pt x="438" y="105"/>
                  </a:lnTo>
                  <a:lnTo>
                    <a:pt x="452" y="109"/>
                  </a:lnTo>
                  <a:lnTo>
                    <a:pt x="466" y="113"/>
                  </a:lnTo>
                  <a:lnTo>
                    <a:pt x="479" y="118"/>
                  </a:lnTo>
                  <a:lnTo>
                    <a:pt x="491" y="123"/>
                  </a:lnTo>
                  <a:lnTo>
                    <a:pt x="503" y="131"/>
                  </a:lnTo>
                  <a:lnTo>
                    <a:pt x="514" y="138"/>
                  </a:lnTo>
                  <a:lnTo>
                    <a:pt x="525" y="145"/>
                  </a:lnTo>
                  <a:lnTo>
                    <a:pt x="536" y="153"/>
                  </a:lnTo>
                  <a:lnTo>
                    <a:pt x="545" y="162"/>
                  </a:lnTo>
                  <a:lnTo>
                    <a:pt x="554" y="172"/>
                  </a:lnTo>
                  <a:lnTo>
                    <a:pt x="563" y="182"/>
                  </a:lnTo>
                  <a:lnTo>
                    <a:pt x="572" y="192"/>
                  </a:lnTo>
                  <a:lnTo>
                    <a:pt x="580" y="202"/>
                  </a:lnTo>
                  <a:lnTo>
                    <a:pt x="587" y="214"/>
                  </a:lnTo>
                  <a:lnTo>
                    <a:pt x="593" y="226"/>
                  </a:lnTo>
                  <a:lnTo>
                    <a:pt x="599" y="238"/>
                  </a:lnTo>
                  <a:lnTo>
                    <a:pt x="606" y="250"/>
                  </a:lnTo>
                  <a:lnTo>
                    <a:pt x="611" y="263"/>
                  </a:lnTo>
                  <a:lnTo>
                    <a:pt x="616" y="276"/>
                  </a:lnTo>
                  <a:lnTo>
                    <a:pt x="620" y="289"/>
                  </a:lnTo>
                  <a:lnTo>
                    <a:pt x="624" y="304"/>
                  </a:lnTo>
                  <a:lnTo>
                    <a:pt x="627" y="317"/>
                  </a:lnTo>
                  <a:lnTo>
                    <a:pt x="630" y="331"/>
                  </a:lnTo>
                  <a:lnTo>
                    <a:pt x="632" y="346"/>
                  </a:lnTo>
                  <a:lnTo>
                    <a:pt x="635" y="375"/>
                  </a:lnTo>
                  <a:lnTo>
                    <a:pt x="636" y="404"/>
                  </a:lnTo>
                  <a:lnTo>
                    <a:pt x="635" y="434"/>
                  </a:lnTo>
                  <a:lnTo>
                    <a:pt x="632" y="463"/>
                  </a:lnTo>
                  <a:lnTo>
                    <a:pt x="628" y="490"/>
                  </a:lnTo>
                  <a:lnTo>
                    <a:pt x="621" y="518"/>
                  </a:lnTo>
                  <a:lnTo>
                    <a:pt x="617" y="531"/>
                  </a:lnTo>
                  <a:lnTo>
                    <a:pt x="613" y="545"/>
                  </a:lnTo>
                  <a:lnTo>
                    <a:pt x="608" y="558"/>
                  </a:lnTo>
                  <a:lnTo>
                    <a:pt x="602" y="570"/>
                  </a:lnTo>
                  <a:lnTo>
                    <a:pt x="596" y="581"/>
                  </a:lnTo>
                  <a:lnTo>
                    <a:pt x="589" y="594"/>
                  </a:lnTo>
                  <a:lnTo>
                    <a:pt x="582" y="605"/>
                  </a:lnTo>
                  <a:lnTo>
                    <a:pt x="575" y="616"/>
                  </a:lnTo>
                  <a:lnTo>
                    <a:pt x="566" y="627"/>
                  </a:lnTo>
                  <a:lnTo>
                    <a:pt x="558" y="637"/>
                  </a:lnTo>
                  <a:lnTo>
                    <a:pt x="549" y="646"/>
                  </a:lnTo>
                  <a:lnTo>
                    <a:pt x="539" y="654"/>
                  </a:lnTo>
                  <a:lnTo>
                    <a:pt x="528" y="663"/>
                  </a:lnTo>
                  <a:lnTo>
                    <a:pt x="518" y="671"/>
                  </a:lnTo>
                  <a:lnTo>
                    <a:pt x="506" y="678"/>
                  </a:lnTo>
                  <a:lnTo>
                    <a:pt x="495" y="685"/>
                  </a:lnTo>
                  <a:lnTo>
                    <a:pt x="482" y="690"/>
                  </a:lnTo>
                  <a:lnTo>
                    <a:pt x="469" y="695"/>
                  </a:lnTo>
                  <a:lnTo>
                    <a:pt x="456" y="700"/>
                  </a:lnTo>
                  <a:lnTo>
                    <a:pt x="441" y="703"/>
                  </a:lnTo>
                  <a:lnTo>
                    <a:pt x="426" y="707"/>
                  </a:lnTo>
                  <a:lnTo>
                    <a:pt x="410" y="709"/>
                  </a:lnTo>
                  <a:lnTo>
                    <a:pt x="395" y="710"/>
                  </a:lnTo>
                  <a:lnTo>
                    <a:pt x="377" y="711"/>
                  </a:lnTo>
                  <a:lnTo>
                    <a:pt x="361" y="710"/>
                  </a:lnTo>
                  <a:lnTo>
                    <a:pt x="346" y="709"/>
                  </a:lnTo>
                  <a:lnTo>
                    <a:pt x="329" y="707"/>
                  </a:lnTo>
                  <a:lnTo>
                    <a:pt x="315" y="703"/>
                  </a:lnTo>
                  <a:lnTo>
                    <a:pt x="300" y="700"/>
                  </a:lnTo>
                  <a:lnTo>
                    <a:pt x="287" y="695"/>
                  </a:lnTo>
                  <a:lnTo>
                    <a:pt x="274" y="690"/>
                  </a:lnTo>
                  <a:lnTo>
                    <a:pt x="261" y="685"/>
                  </a:lnTo>
                  <a:lnTo>
                    <a:pt x="249" y="678"/>
                  </a:lnTo>
                  <a:lnTo>
                    <a:pt x="238" y="671"/>
                  </a:lnTo>
                  <a:lnTo>
                    <a:pt x="226" y="663"/>
                  </a:lnTo>
                  <a:lnTo>
                    <a:pt x="216" y="654"/>
                  </a:lnTo>
                  <a:lnTo>
                    <a:pt x="207" y="646"/>
                  </a:lnTo>
                  <a:lnTo>
                    <a:pt x="198" y="637"/>
                  </a:lnTo>
                  <a:lnTo>
                    <a:pt x="189" y="627"/>
                  </a:lnTo>
                  <a:lnTo>
                    <a:pt x="181" y="616"/>
                  </a:lnTo>
                  <a:lnTo>
                    <a:pt x="173" y="605"/>
                  </a:lnTo>
                  <a:lnTo>
                    <a:pt x="166" y="594"/>
                  </a:lnTo>
                  <a:lnTo>
                    <a:pt x="160" y="581"/>
                  </a:lnTo>
                  <a:lnTo>
                    <a:pt x="153" y="570"/>
                  </a:lnTo>
                  <a:lnTo>
                    <a:pt x="148" y="558"/>
                  </a:lnTo>
                  <a:lnTo>
                    <a:pt x="143" y="545"/>
                  </a:lnTo>
                  <a:lnTo>
                    <a:pt x="138" y="531"/>
                  </a:lnTo>
                  <a:lnTo>
                    <a:pt x="134" y="518"/>
                  </a:lnTo>
                  <a:lnTo>
                    <a:pt x="131" y="505"/>
                  </a:lnTo>
                  <a:lnTo>
                    <a:pt x="128" y="490"/>
                  </a:lnTo>
                  <a:lnTo>
                    <a:pt x="126" y="477"/>
                  </a:lnTo>
                  <a:lnTo>
                    <a:pt x="124" y="463"/>
                  </a:lnTo>
                  <a:lnTo>
                    <a:pt x="121" y="434"/>
                  </a:lnTo>
                  <a:lnTo>
                    <a:pt x="120" y="404"/>
                  </a:lnTo>
                  <a:close/>
                  <a:moveTo>
                    <a:pt x="0" y="404"/>
                  </a:moveTo>
                  <a:lnTo>
                    <a:pt x="1" y="427"/>
                  </a:lnTo>
                  <a:lnTo>
                    <a:pt x="2" y="448"/>
                  </a:lnTo>
                  <a:lnTo>
                    <a:pt x="4" y="470"/>
                  </a:lnTo>
                  <a:lnTo>
                    <a:pt x="7" y="490"/>
                  </a:lnTo>
                  <a:lnTo>
                    <a:pt x="11" y="511"/>
                  </a:lnTo>
                  <a:lnTo>
                    <a:pt x="15" y="530"/>
                  </a:lnTo>
                  <a:lnTo>
                    <a:pt x="20" y="550"/>
                  </a:lnTo>
                  <a:lnTo>
                    <a:pt x="26" y="568"/>
                  </a:lnTo>
                  <a:lnTo>
                    <a:pt x="32" y="587"/>
                  </a:lnTo>
                  <a:lnTo>
                    <a:pt x="39" y="604"/>
                  </a:lnTo>
                  <a:lnTo>
                    <a:pt x="48" y="620"/>
                  </a:lnTo>
                  <a:lnTo>
                    <a:pt x="57" y="637"/>
                  </a:lnTo>
                  <a:lnTo>
                    <a:pt x="66" y="653"/>
                  </a:lnTo>
                  <a:lnTo>
                    <a:pt x="76" y="668"/>
                  </a:lnTo>
                  <a:lnTo>
                    <a:pt x="88" y="682"/>
                  </a:lnTo>
                  <a:lnTo>
                    <a:pt x="99" y="696"/>
                  </a:lnTo>
                  <a:lnTo>
                    <a:pt x="112" y="709"/>
                  </a:lnTo>
                  <a:lnTo>
                    <a:pt x="125" y="721"/>
                  </a:lnTo>
                  <a:lnTo>
                    <a:pt x="139" y="733"/>
                  </a:lnTo>
                  <a:lnTo>
                    <a:pt x="153" y="743"/>
                  </a:lnTo>
                  <a:lnTo>
                    <a:pt x="169" y="754"/>
                  </a:lnTo>
                  <a:lnTo>
                    <a:pt x="184" y="763"/>
                  </a:lnTo>
                  <a:lnTo>
                    <a:pt x="201" y="771"/>
                  </a:lnTo>
                  <a:lnTo>
                    <a:pt x="218" y="779"/>
                  </a:lnTo>
                  <a:lnTo>
                    <a:pt x="236" y="786"/>
                  </a:lnTo>
                  <a:lnTo>
                    <a:pt x="254" y="792"/>
                  </a:lnTo>
                  <a:lnTo>
                    <a:pt x="274" y="797"/>
                  </a:lnTo>
                  <a:lnTo>
                    <a:pt x="293" y="802"/>
                  </a:lnTo>
                  <a:lnTo>
                    <a:pt x="313" y="805"/>
                  </a:lnTo>
                  <a:lnTo>
                    <a:pt x="334" y="807"/>
                  </a:lnTo>
                  <a:lnTo>
                    <a:pt x="356" y="809"/>
                  </a:lnTo>
                  <a:lnTo>
                    <a:pt x="377" y="809"/>
                  </a:lnTo>
                  <a:lnTo>
                    <a:pt x="400" y="809"/>
                  </a:lnTo>
                  <a:lnTo>
                    <a:pt x="422" y="807"/>
                  </a:lnTo>
                  <a:lnTo>
                    <a:pt x="442" y="805"/>
                  </a:lnTo>
                  <a:lnTo>
                    <a:pt x="463" y="802"/>
                  </a:lnTo>
                  <a:lnTo>
                    <a:pt x="482" y="797"/>
                  </a:lnTo>
                  <a:lnTo>
                    <a:pt x="502" y="792"/>
                  </a:lnTo>
                  <a:lnTo>
                    <a:pt x="520" y="786"/>
                  </a:lnTo>
                  <a:lnTo>
                    <a:pt x="538" y="779"/>
                  </a:lnTo>
                  <a:lnTo>
                    <a:pt x="555" y="771"/>
                  </a:lnTo>
                  <a:lnTo>
                    <a:pt x="572" y="763"/>
                  </a:lnTo>
                  <a:lnTo>
                    <a:pt x="587" y="754"/>
                  </a:lnTo>
                  <a:lnTo>
                    <a:pt x="602" y="743"/>
                  </a:lnTo>
                  <a:lnTo>
                    <a:pt x="617" y="733"/>
                  </a:lnTo>
                  <a:lnTo>
                    <a:pt x="630" y="721"/>
                  </a:lnTo>
                  <a:lnTo>
                    <a:pt x="644" y="709"/>
                  </a:lnTo>
                  <a:lnTo>
                    <a:pt x="656" y="696"/>
                  </a:lnTo>
                  <a:lnTo>
                    <a:pt x="668" y="682"/>
                  </a:lnTo>
                  <a:lnTo>
                    <a:pt x="678" y="668"/>
                  </a:lnTo>
                  <a:lnTo>
                    <a:pt x="689" y="653"/>
                  </a:lnTo>
                  <a:lnTo>
                    <a:pt x="699" y="637"/>
                  </a:lnTo>
                  <a:lnTo>
                    <a:pt x="707" y="620"/>
                  </a:lnTo>
                  <a:lnTo>
                    <a:pt x="715" y="604"/>
                  </a:lnTo>
                  <a:lnTo>
                    <a:pt x="723" y="587"/>
                  </a:lnTo>
                  <a:lnTo>
                    <a:pt x="730" y="568"/>
                  </a:lnTo>
                  <a:lnTo>
                    <a:pt x="736" y="550"/>
                  </a:lnTo>
                  <a:lnTo>
                    <a:pt x="741" y="530"/>
                  </a:lnTo>
                  <a:lnTo>
                    <a:pt x="745" y="511"/>
                  </a:lnTo>
                  <a:lnTo>
                    <a:pt x="748" y="490"/>
                  </a:lnTo>
                  <a:lnTo>
                    <a:pt x="751" y="470"/>
                  </a:lnTo>
                  <a:lnTo>
                    <a:pt x="753" y="448"/>
                  </a:lnTo>
                  <a:lnTo>
                    <a:pt x="755" y="427"/>
                  </a:lnTo>
                  <a:lnTo>
                    <a:pt x="755" y="404"/>
                  </a:lnTo>
                  <a:lnTo>
                    <a:pt x="755" y="383"/>
                  </a:lnTo>
                  <a:lnTo>
                    <a:pt x="753" y="362"/>
                  </a:lnTo>
                  <a:lnTo>
                    <a:pt x="751" y="342"/>
                  </a:lnTo>
                  <a:lnTo>
                    <a:pt x="748" y="321"/>
                  </a:lnTo>
                  <a:lnTo>
                    <a:pt x="745" y="301"/>
                  </a:lnTo>
                  <a:lnTo>
                    <a:pt x="740" y="281"/>
                  </a:lnTo>
                  <a:lnTo>
                    <a:pt x="735" y="263"/>
                  </a:lnTo>
                  <a:lnTo>
                    <a:pt x="730" y="243"/>
                  </a:lnTo>
                  <a:lnTo>
                    <a:pt x="723" y="226"/>
                  </a:lnTo>
                  <a:lnTo>
                    <a:pt x="715" y="208"/>
                  </a:lnTo>
                  <a:lnTo>
                    <a:pt x="707" y="191"/>
                  </a:lnTo>
                  <a:lnTo>
                    <a:pt x="698" y="175"/>
                  </a:lnTo>
                  <a:lnTo>
                    <a:pt x="689" y="159"/>
                  </a:lnTo>
                  <a:lnTo>
                    <a:pt x="678" y="144"/>
                  </a:lnTo>
                  <a:lnTo>
                    <a:pt x="667" y="129"/>
                  </a:lnTo>
                  <a:lnTo>
                    <a:pt x="656" y="115"/>
                  </a:lnTo>
                  <a:lnTo>
                    <a:pt x="644" y="103"/>
                  </a:lnTo>
                  <a:lnTo>
                    <a:pt x="630" y="90"/>
                  </a:lnTo>
                  <a:lnTo>
                    <a:pt x="616" y="78"/>
                  </a:lnTo>
                  <a:lnTo>
                    <a:pt x="601" y="67"/>
                  </a:lnTo>
                  <a:lnTo>
                    <a:pt x="587" y="57"/>
                  </a:lnTo>
                  <a:lnTo>
                    <a:pt x="571" y="47"/>
                  </a:lnTo>
                  <a:lnTo>
                    <a:pt x="554" y="38"/>
                  </a:lnTo>
                  <a:lnTo>
                    <a:pt x="537" y="31"/>
                  </a:lnTo>
                  <a:lnTo>
                    <a:pt x="519" y="24"/>
                  </a:lnTo>
                  <a:lnTo>
                    <a:pt x="501" y="18"/>
                  </a:lnTo>
                  <a:lnTo>
                    <a:pt x="482" y="13"/>
                  </a:lnTo>
                  <a:lnTo>
                    <a:pt x="463" y="9"/>
                  </a:lnTo>
                  <a:lnTo>
                    <a:pt x="442" y="4"/>
                  </a:lnTo>
                  <a:lnTo>
                    <a:pt x="422" y="2"/>
                  </a:lnTo>
                  <a:lnTo>
                    <a:pt x="400" y="0"/>
                  </a:lnTo>
                  <a:lnTo>
                    <a:pt x="377" y="0"/>
                  </a:lnTo>
                  <a:lnTo>
                    <a:pt x="356" y="0"/>
                  </a:lnTo>
                  <a:lnTo>
                    <a:pt x="334" y="2"/>
                  </a:lnTo>
                  <a:lnTo>
                    <a:pt x="314" y="4"/>
                  </a:lnTo>
                  <a:lnTo>
                    <a:pt x="293" y="9"/>
                  </a:lnTo>
                  <a:lnTo>
                    <a:pt x="274" y="13"/>
                  </a:lnTo>
                  <a:lnTo>
                    <a:pt x="254" y="18"/>
                  </a:lnTo>
                  <a:lnTo>
                    <a:pt x="236" y="24"/>
                  </a:lnTo>
                  <a:lnTo>
                    <a:pt x="218" y="31"/>
                  </a:lnTo>
                  <a:lnTo>
                    <a:pt x="202" y="38"/>
                  </a:lnTo>
                  <a:lnTo>
                    <a:pt x="184" y="47"/>
                  </a:lnTo>
                  <a:lnTo>
                    <a:pt x="169" y="57"/>
                  </a:lnTo>
                  <a:lnTo>
                    <a:pt x="153" y="67"/>
                  </a:lnTo>
                  <a:lnTo>
                    <a:pt x="139" y="78"/>
                  </a:lnTo>
                  <a:lnTo>
                    <a:pt x="126" y="90"/>
                  </a:lnTo>
                  <a:lnTo>
                    <a:pt x="112" y="103"/>
                  </a:lnTo>
                  <a:lnTo>
                    <a:pt x="100" y="115"/>
                  </a:lnTo>
                  <a:lnTo>
                    <a:pt x="88" y="129"/>
                  </a:lnTo>
                  <a:lnTo>
                    <a:pt x="77" y="144"/>
                  </a:lnTo>
                  <a:lnTo>
                    <a:pt x="67" y="159"/>
                  </a:lnTo>
                  <a:lnTo>
                    <a:pt x="57" y="175"/>
                  </a:lnTo>
                  <a:lnTo>
                    <a:pt x="49" y="191"/>
                  </a:lnTo>
                  <a:lnTo>
                    <a:pt x="40" y="208"/>
                  </a:lnTo>
                  <a:lnTo>
                    <a:pt x="32" y="226"/>
                  </a:lnTo>
                  <a:lnTo>
                    <a:pt x="26" y="243"/>
                  </a:lnTo>
                  <a:lnTo>
                    <a:pt x="20" y="263"/>
                  </a:lnTo>
                  <a:lnTo>
                    <a:pt x="15" y="281"/>
                  </a:lnTo>
                  <a:lnTo>
                    <a:pt x="11" y="301"/>
                  </a:lnTo>
                  <a:lnTo>
                    <a:pt x="7" y="321"/>
                  </a:lnTo>
                  <a:lnTo>
                    <a:pt x="4" y="342"/>
                  </a:lnTo>
                  <a:lnTo>
                    <a:pt x="2" y="362"/>
                  </a:lnTo>
                  <a:lnTo>
                    <a:pt x="1" y="383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950200" y="484188"/>
              <a:ext cx="41275" cy="73025"/>
            </a:xfrm>
            <a:custGeom>
              <a:avLst/>
              <a:gdLst>
                <a:gd name="T0" fmla="*/ 0 w 441"/>
                <a:gd name="T1" fmla="*/ 0 h 782"/>
                <a:gd name="T2" fmla="*/ 113 w 441"/>
                <a:gd name="T3" fmla="*/ 0 h 782"/>
                <a:gd name="T4" fmla="*/ 113 w 441"/>
                <a:gd name="T5" fmla="*/ 683 h 782"/>
                <a:gd name="T6" fmla="*/ 441 w 441"/>
                <a:gd name="T7" fmla="*/ 683 h 782"/>
                <a:gd name="T8" fmla="*/ 441 w 441"/>
                <a:gd name="T9" fmla="*/ 782 h 782"/>
                <a:gd name="T10" fmla="*/ 0 w 441"/>
                <a:gd name="T11" fmla="*/ 782 h 782"/>
                <a:gd name="T12" fmla="*/ 0 w 441"/>
                <a:gd name="T13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782">
                  <a:moveTo>
                    <a:pt x="0" y="0"/>
                  </a:moveTo>
                  <a:lnTo>
                    <a:pt x="113" y="0"/>
                  </a:lnTo>
                  <a:lnTo>
                    <a:pt x="113" y="683"/>
                  </a:lnTo>
                  <a:lnTo>
                    <a:pt x="441" y="683"/>
                  </a:lnTo>
                  <a:lnTo>
                    <a:pt x="441" y="782"/>
                  </a:lnTo>
                  <a:lnTo>
                    <a:pt x="0" y="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8056563" y="484188"/>
              <a:ext cx="73025" cy="73025"/>
            </a:xfrm>
            <a:custGeom>
              <a:avLst/>
              <a:gdLst>
                <a:gd name="T0" fmla="*/ 546 w 783"/>
                <a:gd name="T1" fmla="*/ 493 h 782"/>
                <a:gd name="T2" fmla="*/ 233 w 783"/>
                <a:gd name="T3" fmla="*/ 493 h 782"/>
                <a:gd name="T4" fmla="*/ 390 w 783"/>
                <a:gd name="T5" fmla="*/ 105 h 782"/>
                <a:gd name="T6" fmla="*/ 546 w 783"/>
                <a:gd name="T7" fmla="*/ 493 h 782"/>
                <a:gd name="T8" fmla="*/ 0 w 783"/>
                <a:gd name="T9" fmla="*/ 782 h 782"/>
                <a:gd name="T10" fmla="*/ 117 w 783"/>
                <a:gd name="T11" fmla="*/ 782 h 782"/>
                <a:gd name="T12" fmla="*/ 198 w 783"/>
                <a:gd name="T13" fmla="*/ 585 h 782"/>
                <a:gd name="T14" fmla="*/ 582 w 783"/>
                <a:gd name="T15" fmla="*/ 585 h 782"/>
                <a:gd name="T16" fmla="*/ 661 w 783"/>
                <a:gd name="T17" fmla="*/ 782 h 782"/>
                <a:gd name="T18" fmla="*/ 783 w 783"/>
                <a:gd name="T19" fmla="*/ 782 h 782"/>
                <a:gd name="T20" fmla="*/ 452 w 783"/>
                <a:gd name="T21" fmla="*/ 0 h 782"/>
                <a:gd name="T22" fmla="*/ 334 w 783"/>
                <a:gd name="T23" fmla="*/ 0 h 782"/>
                <a:gd name="T24" fmla="*/ 0 w 783"/>
                <a:gd name="T25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3" h="782">
                  <a:moveTo>
                    <a:pt x="546" y="493"/>
                  </a:moveTo>
                  <a:lnTo>
                    <a:pt x="233" y="493"/>
                  </a:lnTo>
                  <a:lnTo>
                    <a:pt x="390" y="105"/>
                  </a:lnTo>
                  <a:lnTo>
                    <a:pt x="546" y="493"/>
                  </a:lnTo>
                  <a:close/>
                  <a:moveTo>
                    <a:pt x="0" y="782"/>
                  </a:moveTo>
                  <a:lnTo>
                    <a:pt x="117" y="782"/>
                  </a:lnTo>
                  <a:lnTo>
                    <a:pt x="198" y="585"/>
                  </a:lnTo>
                  <a:lnTo>
                    <a:pt x="582" y="585"/>
                  </a:lnTo>
                  <a:lnTo>
                    <a:pt x="661" y="782"/>
                  </a:lnTo>
                  <a:lnTo>
                    <a:pt x="783" y="782"/>
                  </a:lnTo>
                  <a:lnTo>
                    <a:pt x="452" y="0"/>
                  </a:lnTo>
                  <a:lnTo>
                    <a:pt x="334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8201025" y="484188"/>
              <a:ext cx="57150" cy="73025"/>
            </a:xfrm>
            <a:custGeom>
              <a:avLst/>
              <a:gdLst>
                <a:gd name="T0" fmla="*/ 0 w 613"/>
                <a:gd name="T1" fmla="*/ 0 h 782"/>
                <a:gd name="T2" fmla="*/ 153 w 613"/>
                <a:gd name="T3" fmla="*/ 0 h 782"/>
                <a:gd name="T4" fmla="*/ 499 w 613"/>
                <a:gd name="T5" fmla="*/ 629 h 782"/>
                <a:gd name="T6" fmla="*/ 501 w 613"/>
                <a:gd name="T7" fmla="*/ 629 h 782"/>
                <a:gd name="T8" fmla="*/ 501 w 613"/>
                <a:gd name="T9" fmla="*/ 0 h 782"/>
                <a:gd name="T10" fmla="*/ 613 w 613"/>
                <a:gd name="T11" fmla="*/ 0 h 782"/>
                <a:gd name="T12" fmla="*/ 613 w 613"/>
                <a:gd name="T13" fmla="*/ 782 h 782"/>
                <a:gd name="T14" fmla="*/ 469 w 613"/>
                <a:gd name="T15" fmla="*/ 782 h 782"/>
                <a:gd name="T16" fmla="*/ 115 w 613"/>
                <a:gd name="T17" fmla="*/ 139 h 782"/>
                <a:gd name="T18" fmla="*/ 113 w 613"/>
                <a:gd name="T19" fmla="*/ 139 h 782"/>
                <a:gd name="T20" fmla="*/ 113 w 613"/>
                <a:gd name="T21" fmla="*/ 782 h 782"/>
                <a:gd name="T22" fmla="*/ 0 w 613"/>
                <a:gd name="T23" fmla="*/ 782 h 782"/>
                <a:gd name="T24" fmla="*/ 0 w 613"/>
                <a:gd name="T25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3" h="782">
                  <a:moveTo>
                    <a:pt x="0" y="0"/>
                  </a:moveTo>
                  <a:lnTo>
                    <a:pt x="153" y="0"/>
                  </a:lnTo>
                  <a:lnTo>
                    <a:pt x="499" y="629"/>
                  </a:lnTo>
                  <a:lnTo>
                    <a:pt x="501" y="629"/>
                  </a:lnTo>
                  <a:lnTo>
                    <a:pt x="501" y="0"/>
                  </a:lnTo>
                  <a:lnTo>
                    <a:pt x="613" y="0"/>
                  </a:lnTo>
                  <a:lnTo>
                    <a:pt x="613" y="782"/>
                  </a:lnTo>
                  <a:lnTo>
                    <a:pt x="469" y="782"/>
                  </a:lnTo>
                  <a:lnTo>
                    <a:pt x="115" y="139"/>
                  </a:lnTo>
                  <a:lnTo>
                    <a:pt x="113" y="139"/>
                  </a:lnTo>
                  <a:lnTo>
                    <a:pt x="113" y="782"/>
                  </a:lnTo>
                  <a:lnTo>
                    <a:pt x="0" y="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2" name="Freeform 16"/>
            <p:cNvSpPr>
              <a:spLocks noEditPoints="1"/>
            </p:cNvSpPr>
            <p:nvPr userDrawn="1"/>
          </p:nvSpPr>
          <p:spPr bwMode="auto">
            <a:xfrm>
              <a:off x="8335963" y="484188"/>
              <a:ext cx="61912" cy="73025"/>
            </a:xfrm>
            <a:custGeom>
              <a:avLst/>
              <a:gdLst>
                <a:gd name="T0" fmla="*/ 259 w 650"/>
                <a:gd name="T1" fmla="*/ 99 h 782"/>
                <a:gd name="T2" fmla="*/ 303 w 650"/>
                <a:gd name="T3" fmla="*/ 103 h 782"/>
                <a:gd name="T4" fmla="*/ 344 w 650"/>
                <a:gd name="T5" fmla="*/ 113 h 782"/>
                <a:gd name="T6" fmla="*/ 382 w 650"/>
                <a:gd name="T7" fmla="*/ 129 h 782"/>
                <a:gd name="T8" fmla="*/ 417 w 650"/>
                <a:gd name="T9" fmla="*/ 149 h 782"/>
                <a:gd name="T10" fmla="*/ 447 w 650"/>
                <a:gd name="T11" fmla="*/ 175 h 782"/>
                <a:gd name="T12" fmla="*/ 474 w 650"/>
                <a:gd name="T13" fmla="*/ 206 h 782"/>
                <a:gd name="T14" fmla="*/ 497 w 650"/>
                <a:gd name="T15" fmla="*/ 241 h 782"/>
                <a:gd name="T16" fmla="*/ 513 w 650"/>
                <a:gd name="T17" fmla="*/ 279 h 782"/>
                <a:gd name="T18" fmla="*/ 524 w 650"/>
                <a:gd name="T19" fmla="*/ 324 h 782"/>
                <a:gd name="T20" fmla="*/ 530 w 650"/>
                <a:gd name="T21" fmla="*/ 372 h 782"/>
                <a:gd name="T22" fmla="*/ 529 w 650"/>
                <a:gd name="T23" fmla="*/ 425 h 782"/>
                <a:gd name="T24" fmla="*/ 522 w 650"/>
                <a:gd name="T25" fmla="*/ 475 h 782"/>
                <a:gd name="T26" fmla="*/ 511 w 650"/>
                <a:gd name="T27" fmla="*/ 519 h 782"/>
                <a:gd name="T28" fmla="*/ 494 w 650"/>
                <a:gd name="T29" fmla="*/ 558 h 782"/>
                <a:gd name="T30" fmla="*/ 471 w 650"/>
                <a:gd name="T31" fmla="*/ 592 h 782"/>
                <a:gd name="T32" fmla="*/ 443 w 650"/>
                <a:gd name="T33" fmla="*/ 620 h 782"/>
                <a:gd name="T34" fmla="*/ 410 w 650"/>
                <a:gd name="T35" fmla="*/ 643 h 782"/>
                <a:gd name="T36" fmla="*/ 372 w 650"/>
                <a:gd name="T37" fmla="*/ 661 h 782"/>
                <a:gd name="T38" fmla="*/ 330 w 650"/>
                <a:gd name="T39" fmla="*/ 673 h 782"/>
                <a:gd name="T40" fmla="*/ 283 w 650"/>
                <a:gd name="T41" fmla="*/ 680 h 782"/>
                <a:gd name="T42" fmla="*/ 231 w 650"/>
                <a:gd name="T43" fmla="*/ 683 h 782"/>
                <a:gd name="T44" fmla="*/ 0 w 650"/>
                <a:gd name="T45" fmla="*/ 782 h 782"/>
                <a:gd name="T46" fmla="*/ 279 w 650"/>
                <a:gd name="T47" fmla="*/ 780 h 782"/>
                <a:gd name="T48" fmla="*/ 346 w 650"/>
                <a:gd name="T49" fmla="*/ 771 h 782"/>
                <a:gd name="T50" fmla="*/ 406 w 650"/>
                <a:gd name="T51" fmla="*/ 756 h 782"/>
                <a:gd name="T52" fmla="*/ 461 w 650"/>
                <a:gd name="T53" fmla="*/ 734 h 782"/>
                <a:gd name="T54" fmla="*/ 509 w 650"/>
                <a:gd name="T55" fmla="*/ 705 h 782"/>
                <a:gd name="T56" fmla="*/ 550 w 650"/>
                <a:gd name="T57" fmla="*/ 668 h 782"/>
                <a:gd name="T58" fmla="*/ 585 w 650"/>
                <a:gd name="T59" fmla="*/ 625 h 782"/>
                <a:gd name="T60" fmla="*/ 613 w 650"/>
                <a:gd name="T61" fmla="*/ 575 h 782"/>
                <a:gd name="T62" fmla="*/ 633 w 650"/>
                <a:gd name="T63" fmla="*/ 518 h 782"/>
                <a:gd name="T64" fmla="*/ 646 w 650"/>
                <a:gd name="T65" fmla="*/ 455 h 782"/>
                <a:gd name="T66" fmla="*/ 650 w 650"/>
                <a:gd name="T67" fmla="*/ 384 h 782"/>
                <a:gd name="T68" fmla="*/ 645 w 650"/>
                <a:gd name="T69" fmla="*/ 318 h 782"/>
                <a:gd name="T70" fmla="*/ 630 w 650"/>
                <a:gd name="T71" fmla="*/ 259 h 782"/>
                <a:gd name="T72" fmla="*/ 609 w 650"/>
                <a:gd name="T73" fmla="*/ 205 h 782"/>
                <a:gd name="T74" fmla="*/ 579 w 650"/>
                <a:gd name="T75" fmla="*/ 156 h 782"/>
                <a:gd name="T76" fmla="*/ 542 w 650"/>
                <a:gd name="T77" fmla="*/ 114 h 782"/>
                <a:gd name="T78" fmla="*/ 498 w 650"/>
                <a:gd name="T79" fmla="*/ 79 h 782"/>
                <a:gd name="T80" fmla="*/ 449 w 650"/>
                <a:gd name="T81" fmla="*/ 49 h 782"/>
                <a:gd name="T82" fmla="*/ 395 w 650"/>
                <a:gd name="T83" fmla="*/ 26 h 782"/>
                <a:gd name="T84" fmla="*/ 336 w 650"/>
                <a:gd name="T85" fmla="*/ 10 h 782"/>
                <a:gd name="T86" fmla="*/ 275 w 650"/>
                <a:gd name="T87" fmla="*/ 2 h 782"/>
                <a:gd name="T88" fmla="*/ 0 w 650"/>
                <a:gd name="T8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0" h="782">
                  <a:moveTo>
                    <a:pt x="112" y="98"/>
                  </a:moveTo>
                  <a:lnTo>
                    <a:pt x="244" y="98"/>
                  </a:lnTo>
                  <a:lnTo>
                    <a:pt x="259" y="99"/>
                  </a:lnTo>
                  <a:lnTo>
                    <a:pt x="274" y="100"/>
                  </a:lnTo>
                  <a:lnTo>
                    <a:pt x="288" y="101"/>
                  </a:lnTo>
                  <a:lnTo>
                    <a:pt x="303" y="103"/>
                  </a:lnTo>
                  <a:lnTo>
                    <a:pt x="317" y="106"/>
                  </a:lnTo>
                  <a:lnTo>
                    <a:pt x="330" y="109"/>
                  </a:lnTo>
                  <a:lnTo>
                    <a:pt x="344" y="113"/>
                  </a:lnTo>
                  <a:lnTo>
                    <a:pt x="357" y="118"/>
                  </a:lnTo>
                  <a:lnTo>
                    <a:pt x="369" y="124"/>
                  </a:lnTo>
                  <a:lnTo>
                    <a:pt x="382" y="129"/>
                  </a:lnTo>
                  <a:lnTo>
                    <a:pt x="394" y="135"/>
                  </a:lnTo>
                  <a:lnTo>
                    <a:pt x="405" y="142"/>
                  </a:lnTo>
                  <a:lnTo>
                    <a:pt x="417" y="149"/>
                  </a:lnTo>
                  <a:lnTo>
                    <a:pt x="428" y="158"/>
                  </a:lnTo>
                  <a:lnTo>
                    <a:pt x="438" y="166"/>
                  </a:lnTo>
                  <a:lnTo>
                    <a:pt x="447" y="175"/>
                  </a:lnTo>
                  <a:lnTo>
                    <a:pt x="457" y="184"/>
                  </a:lnTo>
                  <a:lnTo>
                    <a:pt x="466" y="194"/>
                  </a:lnTo>
                  <a:lnTo>
                    <a:pt x="474" y="206"/>
                  </a:lnTo>
                  <a:lnTo>
                    <a:pt x="482" y="216"/>
                  </a:lnTo>
                  <a:lnTo>
                    <a:pt x="490" y="228"/>
                  </a:lnTo>
                  <a:lnTo>
                    <a:pt x="497" y="241"/>
                  </a:lnTo>
                  <a:lnTo>
                    <a:pt x="503" y="253"/>
                  </a:lnTo>
                  <a:lnTo>
                    <a:pt x="508" y="266"/>
                  </a:lnTo>
                  <a:lnTo>
                    <a:pt x="513" y="279"/>
                  </a:lnTo>
                  <a:lnTo>
                    <a:pt x="517" y="294"/>
                  </a:lnTo>
                  <a:lnTo>
                    <a:pt x="521" y="308"/>
                  </a:lnTo>
                  <a:lnTo>
                    <a:pt x="524" y="324"/>
                  </a:lnTo>
                  <a:lnTo>
                    <a:pt x="528" y="339"/>
                  </a:lnTo>
                  <a:lnTo>
                    <a:pt x="529" y="355"/>
                  </a:lnTo>
                  <a:lnTo>
                    <a:pt x="530" y="372"/>
                  </a:lnTo>
                  <a:lnTo>
                    <a:pt x="531" y="388"/>
                  </a:lnTo>
                  <a:lnTo>
                    <a:pt x="530" y="407"/>
                  </a:lnTo>
                  <a:lnTo>
                    <a:pt x="529" y="425"/>
                  </a:lnTo>
                  <a:lnTo>
                    <a:pt x="528" y="442"/>
                  </a:lnTo>
                  <a:lnTo>
                    <a:pt x="525" y="459"/>
                  </a:lnTo>
                  <a:lnTo>
                    <a:pt x="522" y="475"/>
                  </a:lnTo>
                  <a:lnTo>
                    <a:pt x="519" y="491"/>
                  </a:lnTo>
                  <a:lnTo>
                    <a:pt x="515" y="505"/>
                  </a:lnTo>
                  <a:lnTo>
                    <a:pt x="511" y="519"/>
                  </a:lnTo>
                  <a:lnTo>
                    <a:pt x="505" y="533"/>
                  </a:lnTo>
                  <a:lnTo>
                    <a:pt x="500" y="546"/>
                  </a:lnTo>
                  <a:lnTo>
                    <a:pt x="494" y="558"/>
                  </a:lnTo>
                  <a:lnTo>
                    <a:pt x="486" y="571"/>
                  </a:lnTo>
                  <a:lnTo>
                    <a:pt x="479" y="582"/>
                  </a:lnTo>
                  <a:lnTo>
                    <a:pt x="471" y="592"/>
                  </a:lnTo>
                  <a:lnTo>
                    <a:pt x="462" y="602"/>
                  </a:lnTo>
                  <a:lnTo>
                    <a:pt x="453" y="612"/>
                  </a:lnTo>
                  <a:lnTo>
                    <a:pt x="443" y="620"/>
                  </a:lnTo>
                  <a:lnTo>
                    <a:pt x="433" y="628"/>
                  </a:lnTo>
                  <a:lnTo>
                    <a:pt x="422" y="636"/>
                  </a:lnTo>
                  <a:lnTo>
                    <a:pt x="410" y="643"/>
                  </a:lnTo>
                  <a:lnTo>
                    <a:pt x="398" y="649"/>
                  </a:lnTo>
                  <a:lnTo>
                    <a:pt x="386" y="656"/>
                  </a:lnTo>
                  <a:lnTo>
                    <a:pt x="372" y="661"/>
                  </a:lnTo>
                  <a:lnTo>
                    <a:pt x="359" y="665"/>
                  </a:lnTo>
                  <a:lnTo>
                    <a:pt x="345" y="670"/>
                  </a:lnTo>
                  <a:lnTo>
                    <a:pt x="330" y="673"/>
                  </a:lnTo>
                  <a:lnTo>
                    <a:pt x="315" y="676"/>
                  </a:lnTo>
                  <a:lnTo>
                    <a:pt x="298" y="678"/>
                  </a:lnTo>
                  <a:lnTo>
                    <a:pt x="283" y="680"/>
                  </a:lnTo>
                  <a:lnTo>
                    <a:pt x="266" y="682"/>
                  </a:lnTo>
                  <a:lnTo>
                    <a:pt x="248" y="682"/>
                  </a:lnTo>
                  <a:lnTo>
                    <a:pt x="231" y="683"/>
                  </a:lnTo>
                  <a:lnTo>
                    <a:pt x="112" y="683"/>
                  </a:lnTo>
                  <a:lnTo>
                    <a:pt x="112" y="98"/>
                  </a:lnTo>
                  <a:close/>
                  <a:moveTo>
                    <a:pt x="0" y="782"/>
                  </a:moveTo>
                  <a:lnTo>
                    <a:pt x="232" y="782"/>
                  </a:lnTo>
                  <a:lnTo>
                    <a:pt x="255" y="782"/>
                  </a:lnTo>
                  <a:lnTo>
                    <a:pt x="279" y="780"/>
                  </a:lnTo>
                  <a:lnTo>
                    <a:pt x="301" y="778"/>
                  </a:lnTo>
                  <a:lnTo>
                    <a:pt x="324" y="776"/>
                  </a:lnTo>
                  <a:lnTo>
                    <a:pt x="346" y="771"/>
                  </a:lnTo>
                  <a:lnTo>
                    <a:pt x="366" y="767"/>
                  </a:lnTo>
                  <a:lnTo>
                    <a:pt x="387" y="762"/>
                  </a:lnTo>
                  <a:lnTo>
                    <a:pt x="406" y="756"/>
                  </a:lnTo>
                  <a:lnTo>
                    <a:pt x="425" y="750"/>
                  </a:lnTo>
                  <a:lnTo>
                    <a:pt x="443" y="742"/>
                  </a:lnTo>
                  <a:lnTo>
                    <a:pt x="461" y="734"/>
                  </a:lnTo>
                  <a:lnTo>
                    <a:pt x="477" y="725"/>
                  </a:lnTo>
                  <a:lnTo>
                    <a:pt x="494" y="715"/>
                  </a:lnTo>
                  <a:lnTo>
                    <a:pt x="509" y="705"/>
                  </a:lnTo>
                  <a:lnTo>
                    <a:pt x="523" y="694"/>
                  </a:lnTo>
                  <a:lnTo>
                    <a:pt x="538" y="681"/>
                  </a:lnTo>
                  <a:lnTo>
                    <a:pt x="550" y="668"/>
                  </a:lnTo>
                  <a:lnTo>
                    <a:pt x="562" y="655"/>
                  </a:lnTo>
                  <a:lnTo>
                    <a:pt x="575" y="640"/>
                  </a:lnTo>
                  <a:lnTo>
                    <a:pt x="585" y="625"/>
                  </a:lnTo>
                  <a:lnTo>
                    <a:pt x="595" y="609"/>
                  </a:lnTo>
                  <a:lnTo>
                    <a:pt x="605" y="592"/>
                  </a:lnTo>
                  <a:lnTo>
                    <a:pt x="613" y="575"/>
                  </a:lnTo>
                  <a:lnTo>
                    <a:pt x="620" y="556"/>
                  </a:lnTo>
                  <a:lnTo>
                    <a:pt x="627" y="538"/>
                  </a:lnTo>
                  <a:lnTo>
                    <a:pt x="633" y="518"/>
                  </a:lnTo>
                  <a:lnTo>
                    <a:pt x="637" y="498"/>
                  </a:lnTo>
                  <a:lnTo>
                    <a:pt x="642" y="476"/>
                  </a:lnTo>
                  <a:lnTo>
                    <a:pt x="646" y="455"/>
                  </a:lnTo>
                  <a:lnTo>
                    <a:pt x="648" y="431"/>
                  </a:lnTo>
                  <a:lnTo>
                    <a:pt x="649" y="409"/>
                  </a:lnTo>
                  <a:lnTo>
                    <a:pt x="650" y="384"/>
                  </a:lnTo>
                  <a:lnTo>
                    <a:pt x="649" y="361"/>
                  </a:lnTo>
                  <a:lnTo>
                    <a:pt x="647" y="340"/>
                  </a:lnTo>
                  <a:lnTo>
                    <a:pt x="645" y="318"/>
                  </a:lnTo>
                  <a:lnTo>
                    <a:pt x="641" y="298"/>
                  </a:lnTo>
                  <a:lnTo>
                    <a:pt x="636" y="278"/>
                  </a:lnTo>
                  <a:lnTo>
                    <a:pt x="630" y="259"/>
                  </a:lnTo>
                  <a:lnTo>
                    <a:pt x="624" y="241"/>
                  </a:lnTo>
                  <a:lnTo>
                    <a:pt x="617" y="222"/>
                  </a:lnTo>
                  <a:lnTo>
                    <a:pt x="609" y="205"/>
                  </a:lnTo>
                  <a:lnTo>
                    <a:pt x="599" y="188"/>
                  </a:lnTo>
                  <a:lnTo>
                    <a:pt x="589" y="172"/>
                  </a:lnTo>
                  <a:lnTo>
                    <a:pt x="579" y="156"/>
                  </a:lnTo>
                  <a:lnTo>
                    <a:pt x="567" y="142"/>
                  </a:lnTo>
                  <a:lnTo>
                    <a:pt x="554" y="128"/>
                  </a:lnTo>
                  <a:lnTo>
                    <a:pt x="542" y="114"/>
                  </a:lnTo>
                  <a:lnTo>
                    <a:pt x="528" y="101"/>
                  </a:lnTo>
                  <a:lnTo>
                    <a:pt x="513" y="90"/>
                  </a:lnTo>
                  <a:lnTo>
                    <a:pt x="498" y="79"/>
                  </a:lnTo>
                  <a:lnTo>
                    <a:pt x="482" y="67"/>
                  </a:lnTo>
                  <a:lnTo>
                    <a:pt x="466" y="58"/>
                  </a:lnTo>
                  <a:lnTo>
                    <a:pt x="449" y="49"/>
                  </a:lnTo>
                  <a:lnTo>
                    <a:pt x="432" y="41"/>
                  </a:lnTo>
                  <a:lnTo>
                    <a:pt x="413" y="32"/>
                  </a:lnTo>
                  <a:lnTo>
                    <a:pt x="395" y="26"/>
                  </a:lnTo>
                  <a:lnTo>
                    <a:pt x="375" y="20"/>
                  </a:lnTo>
                  <a:lnTo>
                    <a:pt x="357" y="15"/>
                  </a:lnTo>
                  <a:lnTo>
                    <a:pt x="336" y="10"/>
                  </a:lnTo>
                  <a:lnTo>
                    <a:pt x="316" y="7"/>
                  </a:lnTo>
                  <a:lnTo>
                    <a:pt x="295" y="4"/>
                  </a:lnTo>
                  <a:lnTo>
                    <a:pt x="275" y="2"/>
                  </a:lnTo>
                  <a:lnTo>
                    <a:pt x="253" y="0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8291" y="1624836"/>
            <a:ext cx="6226029" cy="81778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dirty="0"/>
              <a:t>Harmonogram wystąpienia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865" y="6356350"/>
            <a:ext cx="6230119" cy="365125"/>
          </a:xfrm>
        </p:spPr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pl-PL"/>
              <a:t>&lt;Nazwa Projektu&gt;</a:t>
            </a:r>
            <a:endParaRPr lang="pl-PL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4970" y="2541093"/>
            <a:ext cx="8425974" cy="336244"/>
          </a:xfrm>
        </p:spPr>
        <p:txBody>
          <a:bodyPr lIns="0" tIns="0" rIns="0" bIns="0" anchor="t" anchorCtr="0">
            <a:noAutofit/>
          </a:bodyPr>
          <a:lstStyle>
            <a:lvl1pPr marL="285750" indent="-285750">
              <a:buClr>
                <a:schemeClr val="bg1"/>
              </a:buClr>
              <a:buFont typeface="Wingdings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  <a:lvl2pPr marL="350838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pl-PL" noProof="0" dirty="0"/>
              <a:t>Kliknij, aby wpisać tytuł działu</a:t>
            </a:r>
          </a:p>
        </p:txBody>
      </p:sp>
      <p:sp>
        <p:nvSpPr>
          <p:cNvPr id="23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solutions</a:t>
            </a:r>
            <a:r>
              <a:rPr lang="en-GB" sz="600" noProof="0" dirty="0">
                <a:solidFill>
                  <a:schemeClr val="bg1"/>
                </a:solidFill>
              </a:rPr>
              <a:t>  </a:t>
            </a:r>
            <a:r>
              <a:rPr lang="en-GB" sz="1000" noProof="0" dirty="0">
                <a:solidFill>
                  <a:schemeClr val="bg1"/>
                </a:solidFill>
              </a:rPr>
              <a:t>for demanding business</a:t>
            </a:r>
          </a:p>
        </p:txBody>
      </p:sp>
    </p:spTree>
    <p:extLst>
      <p:ext uri="{BB962C8B-B14F-4D97-AF65-F5344CB8AC3E}">
        <p14:creationId xmlns:p14="http://schemas.microsoft.com/office/powerpoint/2010/main" val="32421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rozdziału">
    <p:bg>
      <p:bgPr>
        <a:solidFill>
          <a:srgbClr val="629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/>
          <p:cNvGrpSpPr/>
          <p:nvPr userDrawn="1"/>
        </p:nvGrpSpPr>
        <p:grpSpPr>
          <a:xfrm>
            <a:off x="7275513" y="293688"/>
            <a:ext cx="1535112" cy="265112"/>
            <a:chOff x="7275513" y="293688"/>
            <a:chExt cx="1535112" cy="265112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7553325" y="293688"/>
              <a:ext cx="257175" cy="115887"/>
            </a:xfrm>
            <a:custGeom>
              <a:avLst/>
              <a:gdLst>
                <a:gd name="T0" fmla="*/ 2741 w 2743"/>
                <a:gd name="T1" fmla="*/ 98 h 1246"/>
                <a:gd name="T2" fmla="*/ 2730 w 2743"/>
                <a:gd name="T3" fmla="*/ 64 h 1246"/>
                <a:gd name="T4" fmla="*/ 2711 w 2743"/>
                <a:gd name="T5" fmla="*/ 36 h 1246"/>
                <a:gd name="T6" fmla="*/ 2683 w 2743"/>
                <a:gd name="T7" fmla="*/ 16 h 1246"/>
                <a:gd name="T8" fmla="*/ 2648 w 2743"/>
                <a:gd name="T9" fmla="*/ 4 h 1246"/>
                <a:gd name="T10" fmla="*/ 2613 w 2743"/>
                <a:gd name="T11" fmla="*/ 0 h 1246"/>
                <a:gd name="T12" fmla="*/ 1721 w 2743"/>
                <a:gd name="T13" fmla="*/ 2 h 1246"/>
                <a:gd name="T14" fmla="*/ 1636 w 2743"/>
                <a:gd name="T15" fmla="*/ 9 h 1246"/>
                <a:gd name="T16" fmla="*/ 1564 w 2743"/>
                <a:gd name="T17" fmla="*/ 25 h 1246"/>
                <a:gd name="T18" fmla="*/ 1504 w 2743"/>
                <a:gd name="T19" fmla="*/ 47 h 1246"/>
                <a:gd name="T20" fmla="*/ 1455 w 2743"/>
                <a:gd name="T21" fmla="*/ 77 h 1246"/>
                <a:gd name="T22" fmla="*/ 1417 w 2743"/>
                <a:gd name="T23" fmla="*/ 114 h 1246"/>
                <a:gd name="T24" fmla="*/ 1387 w 2743"/>
                <a:gd name="T25" fmla="*/ 158 h 1246"/>
                <a:gd name="T26" fmla="*/ 1362 w 2743"/>
                <a:gd name="T27" fmla="*/ 207 h 1246"/>
                <a:gd name="T28" fmla="*/ 1344 w 2743"/>
                <a:gd name="T29" fmla="*/ 262 h 1246"/>
                <a:gd name="T30" fmla="*/ 1334 w 2743"/>
                <a:gd name="T31" fmla="*/ 324 h 1246"/>
                <a:gd name="T32" fmla="*/ 1330 w 2743"/>
                <a:gd name="T33" fmla="*/ 389 h 1246"/>
                <a:gd name="T34" fmla="*/ 1329 w 2743"/>
                <a:gd name="T35" fmla="*/ 870 h 1246"/>
                <a:gd name="T36" fmla="*/ 1321 w 2743"/>
                <a:gd name="T37" fmla="*/ 923 h 1246"/>
                <a:gd name="T38" fmla="*/ 1306 w 2743"/>
                <a:gd name="T39" fmla="*/ 948 h 1246"/>
                <a:gd name="T40" fmla="*/ 1285 w 2743"/>
                <a:gd name="T41" fmla="*/ 968 h 1246"/>
                <a:gd name="T42" fmla="*/ 1257 w 2743"/>
                <a:gd name="T43" fmla="*/ 982 h 1246"/>
                <a:gd name="T44" fmla="*/ 1222 w 2743"/>
                <a:gd name="T45" fmla="*/ 990 h 1246"/>
                <a:gd name="T46" fmla="*/ 1180 w 2743"/>
                <a:gd name="T47" fmla="*/ 992 h 1246"/>
                <a:gd name="T48" fmla="*/ 103 w 2743"/>
                <a:gd name="T49" fmla="*/ 994 h 1246"/>
                <a:gd name="T50" fmla="*/ 64 w 2743"/>
                <a:gd name="T51" fmla="*/ 1005 h 1246"/>
                <a:gd name="T52" fmla="*/ 35 w 2743"/>
                <a:gd name="T53" fmla="*/ 1025 h 1246"/>
                <a:gd name="T54" fmla="*/ 13 w 2743"/>
                <a:gd name="T55" fmla="*/ 1054 h 1246"/>
                <a:gd name="T56" fmla="*/ 2 w 2743"/>
                <a:gd name="T57" fmla="*/ 1091 h 1246"/>
                <a:gd name="T58" fmla="*/ 1 w 2743"/>
                <a:gd name="T59" fmla="*/ 1134 h 1246"/>
                <a:gd name="T60" fmla="*/ 8 w 2743"/>
                <a:gd name="T61" fmla="*/ 1174 h 1246"/>
                <a:gd name="T62" fmla="*/ 25 w 2743"/>
                <a:gd name="T63" fmla="*/ 1205 h 1246"/>
                <a:gd name="T64" fmla="*/ 51 w 2743"/>
                <a:gd name="T65" fmla="*/ 1228 h 1246"/>
                <a:gd name="T66" fmla="*/ 86 w 2743"/>
                <a:gd name="T67" fmla="*/ 1242 h 1246"/>
                <a:gd name="T68" fmla="*/ 129 w 2743"/>
                <a:gd name="T69" fmla="*/ 1246 h 1246"/>
                <a:gd name="T70" fmla="*/ 1214 w 2743"/>
                <a:gd name="T71" fmla="*/ 1245 h 1246"/>
                <a:gd name="T72" fmla="*/ 1299 w 2743"/>
                <a:gd name="T73" fmla="*/ 1238 h 1246"/>
                <a:gd name="T74" fmla="*/ 1368 w 2743"/>
                <a:gd name="T75" fmla="*/ 1226 h 1246"/>
                <a:gd name="T76" fmla="*/ 1426 w 2743"/>
                <a:gd name="T77" fmla="*/ 1204 h 1246"/>
                <a:gd name="T78" fmla="*/ 1475 w 2743"/>
                <a:gd name="T79" fmla="*/ 1172 h 1246"/>
                <a:gd name="T80" fmla="*/ 1514 w 2743"/>
                <a:gd name="T81" fmla="*/ 1133 h 1246"/>
                <a:gd name="T82" fmla="*/ 1546 w 2743"/>
                <a:gd name="T83" fmla="*/ 1088 h 1246"/>
                <a:gd name="T84" fmla="*/ 1569 w 2743"/>
                <a:gd name="T85" fmla="*/ 1039 h 1246"/>
                <a:gd name="T86" fmla="*/ 1587 w 2743"/>
                <a:gd name="T87" fmla="*/ 985 h 1246"/>
                <a:gd name="T88" fmla="*/ 1597 w 2743"/>
                <a:gd name="T89" fmla="*/ 924 h 1246"/>
                <a:gd name="T90" fmla="*/ 1600 w 2743"/>
                <a:gd name="T91" fmla="*/ 859 h 1246"/>
                <a:gd name="T92" fmla="*/ 1602 w 2743"/>
                <a:gd name="T93" fmla="*/ 363 h 1246"/>
                <a:gd name="T94" fmla="*/ 1609 w 2743"/>
                <a:gd name="T95" fmla="*/ 323 h 1246"/>
                <a:gd name="T96" fmla="*/ 1622 w 2743"/>
                <a:gd name="T97" fmla="*/ 298 h 1246"/>
                <a:gd name="T98" fmla="*/ 1642 w 2743"/>
                <a:gd name="T99" fmla="*/ 279 h 1246"/>
                <a:gd name="T100" fmla="*/ 1670 w 2743"/>
                <a:gd name="T101" fmla="*/ 265 h 1246"/>
                <a:gd name="T102" fmla="*/ 1706 w 2743"/>
                <a:gd name="T103" fmla="*/ 257 h 1246"/>
                <a:gd name="T104" fmla="*/ 1750 w 2743"/>
                <a:gd name="T105" fmla="*/ 254 h 1246"/>
                <a:gd name="T106" fmla="*/ 2636 w 2743"/>
                <a:gd name="T107" fmla="*/ 252 h 1246"/>
                <a:gd name="T108" fmla="*/ 2676 w 2743"/>
                <a:gd name="T109" fmla="*/ 241 h 1246"/>
                <a:gd name="T110" fmla="*/ 2707 w 2743"/>
                <a:gd name="T111" fmla="*/ 221 h 1246"/>
                <a:gd name="T112" fmla="*/ 2728 w 2743"/>
                <a:gd name="T113" fmla="*/ 193 h 1246"/>
                <a:gd name="T114" fmla="*/ 2740 w 2743"/>
                <a:gd name="T115" fmla="*/ 15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3" h="1246">
                  <a:moveTo>
                    <a:pt x="2743" y="126"/>
                  </a:moveTo>
                  <a:lnTo>
                    <a:pt x="2742" y="112"/>
                  </a:lnTo>
                  <a:lnTo>
                    <a:pt x="2741" y="98"/>
                  </a:lnTo>
                  <a:lnTo>
                    <a:pt x="2738" y="86"/>
                  </a:lnTo>
                  <a:lnTo>
                    <a:pt x="2735" y="75"/>
                  </a:lnTo>
                  <a:lnTo>
                    <a:pt x="2730" y="64"/>
                  </a:lnTo>
                  <a:lnTo>
                    <a:pt x="2724" y="54"/>
                  </a:lnTo>
                  <a:lnTo>
                    <a:pt x="2718" y="45"/>
                  </a:lnTo>
                  <a:lnTo>
                    <a:pt x="2711" y="36"/>
                  </a:lnTo>
                  <a:lnTo>
                    <a:pt x="2703" y="29"/>
                  </a:lnTo>
                  <a:lnTo>
                    <a:pt x="2694" y="22"/>
                  </a:lnTo>
                  <a:lnTo>
                    <a:pt x="2683" y="16"/>
                  </a:lnTo>
                  <a:lnTo>
                    <a:pt x="2673" y="11"/>
                  </a:lnTo>
                  <a:lnTo>
                    <a:pt x="2661" y="7"/>
                  </a:lnTo>
                  <a:lnTo>
                    <a:pt x="2648" y="4"/>
                  </a:lnTo>
                  <a:lnTo>
                    <a:pt x="2634" y="2"/>
                  </a:lnTo>
                  <a:lnTo>
                    <a:pt x="2620" y="0"/>
                  </a:lnTo>
                  <a:lnTo>
                    <a:pt x="2613" y="0"/>
                  </a:lnTo>
                  <a:lnTo>
                    <a:pt x="1783" y="0"/>
                  </a:lnTo>
                  <a:lnTo>
                    <a:pt x="1751" y="0"/>
                  </a:lnTo>
                  <a:lnTo>
                    <a:pt x="1721" y="2"/>
                  </a:lnTo>
                  <a:lnTo>
                    <a:pt x="1691" y="3"/>
                  </a:lnTo>
                  <a:lnTo>
                    <a:pt x="1663" y="6"/>
                  </a:lnTo>
                  <a:lnTo>
                    <a:pt x="1636" y="9"/>
                  </a:lnTo>
                  <a:lnTo>
                    <a:pt x="1611" y="14"/>
                  </a:lnTo>
                  <a:lnTo>
                    <a:pt x="1587" y="19"/>
                  </a:lnTo>
                  <a:lnTo>
                    <a:pt x="1564" y="25"/>
                  </a:lnTo>
                  <a:lnTo>
                    <a:pt x="1543" y="32"/>
                  </a:lnTo>
                  <a:lnTo>
                    <a:pt x="1523" y="39"/>
                  </a:lnTo>
                  <a:lnTo>
                    <a:pt x="1504" y="47"/>
                  </a:lnTo>
                  <a:lnTo>
                    <a:pt x="1486" y="56"/>
                  </a:lnTo>
                  <a:lnTo>
                    <a:pt x="1470" y="66"/>
                  </a:lnTo>
                  <a:lnTo>
                    <a:pt x="1455" y="77"/>
                  </a:lnTo>
                  <a:lnTo>
                    <a:pt x="1442" y="88"/>
                  </a:lnTo>
                  <a:lnTo>
                    <a:pt x="1429" y="100"/>
                  </a:lnTo>
                  <a:lnTo>
                    <a:pt x="1417" y="114"/>
                  </a:lnTo>
                  <a:lnTo>
                    <a:pt x="1406" y="127"/>
                  </a:lnTo>
                  <a:lnTo>
                    <a:pt x="1396" y="142"/>
                  </a:lnTo>
                  <a:lnTo>
                    <a:pt x="1387" y="158"/>
                  </a:lnTo>
                  <a:lnTo>
                    <a:pt x="1377" y="173"/>
                  </a:lnTo>
                  <a:lnTo>
                    <a:pt x="1369" y="190"/>
                  </a:lnTo>
                  <a:lnTo>
                    <a:pt x="1362" y="207"/>
                  </a:lnTo>
                  <a:lnTo>
                    <a:pt x="1356" y="225"/>
                  </a:lnTo>
                  <a:lnTo>
                    <a:pt x="1350" y="244"/>
                  </a:lnTo>
                  <a:lnTo>
                    <a:pt x="1344" y="262"/>
                  </a:lnTo>
                  <a:lnTo>
                    <a:pt x="1340" y="282"/>
                  </a:lnTo>
                  <a:lnTo>
                    <a:pt x="1336" y="302"/>
                  </a:lnTo>
                  <a:lnTo>
                    <a:pt x="1334" y="324"/>
                  </a:lnTo>
                  <a:lnTo>
                    <a:pt x="1332" y="345"/>
                  </a:lnTo>
                  <a:lnTo>
                    <a:pt x="1331" y="367"/>
                  </a:lnTo>
                  <a:lnTo>
                    <a:pt x="1330" y="389"/>
                  </a:lnTo>
                  <a:lnTo>
                    <a:pt x="1330" y="815"/>
                  </a:lnTo>
                  <a:lnTo>
                    <a:pt x="1330" y="845"/>
                  </a:lnTo>
                  <a:lnTo>
                    <a:pt x="1329" y="870"/>
                  </a:lnTo>
                  <a:lnTo>
                    <a:pt x="1327" y="894"/>
                  </a:lnTo>
                  <a:lnTo>
                    <a:pt x="1324" y="914"/>
                  </a:lnTo>
                  <a:lnTo>
                    <a:pt x="1321" y="923"/>
                  </a:lnTo>
                  <a:lnTo>
                    <a:pt x="1317" y="933"/>
                  </a:lnTo>
                  <a:lnTo>
                    <a:pt x="1312" y="941"/>
                  </a:lnTo>
                  <a:lnTo>
                    <a:pt x="1306" y="948"/>
                  </a:lnTo>
                  <a:lnTo>
                    <a:pt x="1300" y="955"/>
                  </a:lnTo>
                  <a:lnTo>
                    <a:pt x="1293" y="962"/>
                  </a:lnTo>
                  <a:lnTo>
                    <a:pt x="1285" y="968"/>
                  </a:lnTo>
                  <a:lnTo>
                    <a:pt x="1277" y="973"/>
                  </a:lnTo>
                  <a:lnTo>
                    <a:pt x="1267" y="978"/>
                  </a:lnTo>
                  <a:lnTo>
                    <a:pt x="1257" y="982"/>
                  </a:lnTo>
                  <a:lnTo>
                    <a:pt x="1246" y="985"/>
                  </a:lnTo>
                  <a:lnTo>
                    <a:pt x="1235" y="988"/>
                  </a:lnTo>
                  <a:lnTo>
                    <a:pt x="1222" y="990"/>
                  </a:lnTo>
                  <a:lnTo>
                    <a:pt x="1209" y="991"/>
                  </a:lnTo>
                  <a:lnTo>
                    <a:pt x="1194" y="992"/>
                  </a:lnTo>
                  <a:lnTo>
                    <a:pt x="1180" y="992"/>
                  </a:lnTo>
                  <a:lnTo>
                    <a:pt x="134" y="992"/>
                  </a:lnTo>
                  <a:lnTo>
                    <a:pt x="119" y="993"/>
                  </a:lnTo>
                  <a:lnTo>
                    <a:pt x="103" y="994"/>
                  </a:lnTo>
                  <a:lnTo>
                    <a:pt x="89" y="997"/>
                  </a:lnTo>
                  <a:lnTo>
                    <a:pt x="77" y="1000"/>
                  </a:lnTo>
                  <a:lnTo>
                    <a:pt x="64" y="1005"/>
                  </a:lnTo>
                  <a:lnTo>
                    <a:pt x="53" y="1011"/>
                  </a:lnTo>
                  <a:lnTo>
                    <a:pt x="43" y="1018"/>
                  </a:lnTo>
                  <a:lnTo>
                    <a:pt x="35" y="1025"/>
                  </a:lnTo>
                  <a:lnTo>
                    <a:pt x="26" y="1033"/>
                  </a:lnTo>
                  <a:lnTo>
                    <a:pt x="19" y="1043"/>
                  </a:lnTo>
                  <a:lnTo>
                    <a:pt x="13" y="1054"/>
                  </a:lnTo>
                  <a:lnTo>
                    <a:pt x="9" y="1065"/>
                  </a:lnTo>
                  <a:lnTo>
                    <a:pt x="5" y="1077"/>
                  </a:lnTo>
                  <a:lnTo>
                    <a:pt x="2" y="1091"/>
                  </a:lnTo>
                  <a:lnTo>
                    <a:pt x="1" y="1104"/>
                  </a:lnTo>
                  <a:lnTo>
                    <a:pt x="0" y="1119"/>
                  </a:lnTo>
                  <a:lnTo>
                    <a:pt x="1" y="1134"/>
                  </a:lnTo>
                  <a:lnTo>
                    <a:pt x="2" y="1148"/>
                  </a:lnTo>
                  <a:lnTo>
                    <a:pt x="5" y="1161"/>
                  </a:lnTo>
                  <a:lnTo>
                    <a:pt x="8" y="1174"/>
                  </a:lnTo>
                  <a:lnTo>
                    <a:pt x="13" y="1186"/>
                  </a:lnTo>
                  <a:lnTo>
                    <a:pt x="18" y="1196"/>
                  </a:lnTo>
                  <a:lnTo>
                    <a:pt x="25" y="1205"/>
                  </a:lnTo>
                  <a:lnTo>
                    <a:pt x="32" y="1215"/>
                  </a:lnTo>
                  <a:lnTo>
                    <a:pt x="42" y="1222"/>
                  </a:lnTo>
                  <a:lnTo>
                    <a:pt x="51" y="1228"/>
                  </a:lnTo>
                  <a:lnTo>
                    <a:pt x="61" y="1234"/>
                  </a:lnTo>
                  <a:lnTo>
                    <a:pt x="74" y="1238"/>
                  </a:lnTo>
                  <a:lnTo>
                    <a:pt x="86" y="1242"/>
                  </a:lnTo>
                  <a:lnTo>
                    <a:pt x="99" y="1244"/>
                  </a:lnTo>
                  <a:lnTo>
                    <a:pt x="114" y="1246"/>
                  </a:lnTo>
                  <a:lnTo>
                    <a:pt x="129" y="1246"/>
                  </a:lnTo>
                  <a:lnTo>
                    <a:pt x="1147" y="1246"/>
                  </a:lnTo>
                  <a:lnTo>
                    <a:pt x="1182" y="1246"/>
                  </a:lnTo>
                  <a:lnTo>
                    <a:pt x="1214" y="1245"/>
                  </a:lnTo>
                  <a:lnTo>
                    <a:pt x="1245" y="1243"/>
                  </a:lnTo>
                  <a:lnTo>
                    <a:pt x="1274" y="1241"/>
                  </a:lnTo>
                  <a:lnTo>
                    <a:pt x="1299" y="1238"/>
                  </a:lnTo>
                  <a:lnTo>
                    <a:pt x="1324" y="1235"/>
                  </a:lnTo>
                  <a:lnTo>
                    <a:pt x="1347" y="1231"/>
                  </a:lnTo>
                  <a:lnTo>
                    <a:pt x="1368" y="1226"/>
                  </a:lnTo>
                  <a:lnTo>
                    <a:pt x="1388" y="1220"/>
                  </a:lnTo>
                  <a:lnTo>
                    <a:pt x="1407" y="1212"/>
                  </a:lnTo>
                  <a:lnTo>
                    <a:pt x="1426" y="1204"/>
                  </a:lnTo>
                  <a:lnTo>
                    <a:pt x="1442" y="1195"/>
                  </a:lnTo>
                  <a:lnTo>
                    <a:pt x="1459" y="1185"/>
                  </a:lnTo>
                  <a:lnTo>
                    <a:pt x="1475" y="1172"/>
                  </a:lnTo>
                  <a:lnTo>
                    <a:pt x="1489" y="1160"/>
                  </a:lnTo>
                  <a:lnTo>
                    <a:pt x="1503" y="1146"/>
                  </a:lnTo>
                  <a:lnTo>
                    <a:pt x="1514" y="1133"/>
                  </a:lnTo>
                  <a:lnTo>
                    <a:pt x="1525" y="1119"/>
                  </a:lnTo>
                  <a:lnTo>
                    <a:pt x="1536" y="1104"/>
                  </a:lnTo>
                  <a:lnTo>
                    <a:pt x="1546" y="1088"/>
                  </a:lnTo>
                  <a:lnTo>
                    <a:pt x="1554" y="1073"/>
                  </a:lnTo>
                  <a:lnTo>
                    <a:pt x="1562" y="1057"/>
                  </a:lnTo>
                  <a:lnTo>
                    <a:pt x="1569" y="1039"/>
                  </a:lnTo>
                  <a:lnTo>
                    <a:pt x="1576" y="1022"/>
                  </a:lnTo>
                  <a:lnTo>
                    <a:pt x="1582" y="1003"/>
                  </a:lnTo>
                  <a:lnTo>
                    <a:pt x="1587" y="985"/>
                  </a:lnTo>
                  <a:lnTo>
                    <a:pt x="1591" y="965"/>
                  </a:lnTo>
                  <a:lnTo>
                    <a:pt x="1594" y="945"/>
                  </a:lnTo>
                  <a:lnTo>
                    <a:pt x="1597" y="924"/>
                  </a:lnTo>
                  <a:lnTo>
                    <a:pt x="1599" y="903"/>
                  </a:lnTo>
                  <a:lnTo>
                    <a:pt x="1600" y="881"/>
                  </a:lnTo>
                  <a:lnTo>
                    <a:pt x="1600" y="859"/>
                  </a:lnTo>
                  <a:lnTo>
                    <a:pt x="1600" y="429"/>
                  </a:lnTo>
                  <a:lnTo>
                    <a:pt x="1601" y="390"/>
                  </a:lnTo>
                  <a:lnTo>
                    <a:pt x="1602" y="363"/>
                  </a:lnTo>
                  <a:lnTo>
                    <a:pt x="1604" y="343"/>
                  </a:lnTo>
                  <a:lnTo>
                    <a:pt x="1605" y="332"/>
                  </a:lnTo>
                  <a:lnTo>
                    <a:pt x="1609" y="323"/>
                  </a:lnTo>
                  <a:lnTo>
                    <a:pt x="1612" y="314"/>
                  </a:lnTo>
                  <a:lnTo>
                    <a:pt x="1617" y="305"/>
                  </a:lnTo>
                  <a:lnTo>
                    <a:pt x="1622" y="298"/>
                  </a:lnTo>
                  <a:lnTo>
                    <a:pt x="1628" y="291"/>
                  </a:lnTo>
                  <a:lnTo>
                    <a:pt x="1634" y="285"/>
                  </a:lnTo>
                  <a:lnTo>
                    <a:pt x="1642" y="279"/>
                  </a:lnTo>
                  <a:lnTo>
                    <a:pt x="1651" y="274"/>
                  </a:lnTo>
                  <a:lnTo>
                    <a:pt x="1660" y="269"/>
                  </a:lnTo>
                  <a:lnTo>
                    <a:pt x="1670" y="265"/>
                  </a:lnTo>
                  <a:lnTo>
                    <a:pt x="1681" y="261"/>
                  </a:lnTo>
                  <a:lnTo>
                    <a:pt x="1694" y="259"/>
                  </a:lnTo>
                  <a:lnTo>
                    <a:pt x="1706" y="257"/>
                  </a:lnTo>
                  <a:lnTo>
                    <a:pt x="1721" y="255"/>
                  </a:lnTo>
                  <a:lnTo>
                    <a:pt x="1735" y="254"/>
                  </a:lnTo>
                  <a:lnTo>
                    <a:pt x="1750" y="254"/>
                  </a:lnTo>
                  <a:lnTo>
                    <a:pt x="2604" y="254"/>
                  </a:lnTo>
                  <a:lnTo>
                    <a:pt x="2621" y="253"/>
                  </a:lnTo>
                  <a:lnTo>
                    <a:pt x="2636" y="252"/>
                  </a:lnTo>
                  <a:lnTo>
                    <a:pt x="2649" y="249"/>
                  </a:lnTo>
                  <a:lnTo>
                    <a:pt x="2664" y="246"/>
                  </a:lnTo>
                  <a:lnTo>
                    <a:pt x="2676" y="241"/>
                  </a:lnTo>
                  <a:lnTo>
                    <a:pt x="2687" y="236"/>
                  </a:lnTo>
                  <a:lnTo>
                    <a:pt x="2698" y="229"/>
                  </a:lnTo>
                  <a:lnTo>
                    <a:pt x="2707" y="221"/>
                  </a:lnTo>
                  <a:lnTo>
                    <a:pt x="2715" y="212"/>
                  </a:lnTo>
                  <a:lnTo>
                    <a:pt x="2722" y="203"/>
                  </a:lnTo>
                  <a:lnTo>
                    <a:pt x="2728" y="193"/>
                  </a:lnTo>
                  <a:lnTo>
                    <a:pt x="2734" y="181"/>
                  </a:lnTo>
                  <a:lnTo>
                    <a:pt x="2738" y="168"/>
                  </a:lnTo>
                  <a:lnTo>
                    <a:pt x="2740" y="156"/>
                  </a:lnTo>
                  <a:lnTo>
                    <a:pt x="2742" y="141"/>
                  </a:lnTo>
                  <a:lnTo>
                    <a:pt x="2743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7739063" y="293688"/>
              <a:ext cx="255587" cy="115887"/>
            </a:xfrm>
            <a:custGeom>
              <a:avLst/>
              <a:gdLst>
                <a:gd name="T0" fmla="*/ 1783 w 2743"/>
                <a:gd name="T1" fmla="*/ 0 h 1246"/>
                <a:gd name="T2" fmla="*/ 1691 w 2743"/>
                <a:gd name="T3" fmla="*/ 3 h 1246"/>
                <a:gd name="T4" fmla="*/ 1611 w 2743"/>
                <a:gd name="T5" fmla="*/ 14 h 1246"/>
                <a:gd name="T6" fmla="*/ 1543 w 2743"/>
                <a:gd name="T7" fmla="*/ 32 h 1246"/>
                <a:gd name="T8" fmla="*/ 1486 w 2743"/>
                <a:gd name="T9" fmla="*/ 56 h 1246"/>
                <a:gd name="T10" fmla="*/ 1442 w 2743"/>
                <a:gd name="T11" fmla="*/ 88 h 1246"/>
                <a:gd name="T12" fmla="*/ 1406 w 2743"/>
                <a:gd name="T13" fmla="*/ 128 h 1246"/>
                <a:gd name="T14" fmla="*/ 1377 w 2743"/>
                <a:gd name="T15" fmla="*/ 173 h 1246"/>
                <a:gd name="T16" fmla="*/ 1356 w 2743"/>
                <a:gd name="T17" fmla="*/ 225 h 1246"/>
                <a:gd name="T18" fmla="*/ 1340 w 2743"/>
                <a:gd name="T19" fmla="*/ 282 h 1246"/>
                <a:gd name="T20" fmla="*/ 1332 w 2743"/>
                <a:gd name="T21" fmla="*/ 345 h 1246"/>
                <a:gd name="T22" fmla="*/ 1330 w 2743"/>
                <a:gd name="T23" fmla="*/ 815 h 1246"/>
                <a:gd name="T24" fmla="*/ 1327 w 2743"/>
                <a:gd name="T25" fmla="*/ 895 h 1246"/>
                <a:gd name="T26" fmla="*/ 1317 w 2743"/>
                <a:gd name="T27" fmla="*/ 933 h 1246"/>
                <a:gd name="T28" fmla="*/ 1300 w 2743"/>
                <a:gd name="T29" fmla="*/ 955 h 1246"/>
                <a:gd name="T30" fmla="*/ 1277 w 2743"/>
                <a:gd name="T31" fmla="*/ 973 h 1246"/>
                <a:gd name="T32" fmla="*/ 1246 w 2743"/>
                <a:gd name="T33" fmla="*/ 985 h 1246"/>
                <a:gd name="T34" fmla="*/ 1209 w 2743"/>
                <a:gd name="T35" fmla="*/ 991 h 1246"/>
                <a:gd name="T36" fmla="*/ 135 w 2743"/>
                <a:gd name="T37" fmla="*/ 992 h 1246"/>
                <a:gd name="T38" fmla="*/ 90 w 2743"/>
                <a:gd name="T39" fmla="*/ 997 h 1246"/>
                <a:gd name="T40" fmla="*/ 53 w 2743"/>
                <a:gd name="T41" fmla="*/ 1011 h 1246"/>
                <a:gd name="T42" fmla="*/ 26 w 2743"/>
                <a:gd name="T43" fmla="*/ 1033 h 1246"/>
                <a:gd name="T44" fmla="*/ 9 w 2743"/>
                <a:gd name="T45" fmla="*/ 1065 h 1246"/>
                <a:gd name="T46" fmla="*/ 0 w 2743"/>
                <a:gd name="T47" fmla="*/ 1104 h 1246"/>
                <a:gd name="T48" fmla="*/ 2 w 2743"/>
                <a:gd name="T49" fmla="*/ 1148 h 1246"/>
                <a:gd name="T50" fmla="*/ 13 w 2743"/>
                <a:gd name="T51" fmla="*/ 1186 h 1246"/>
                <a:gd name="T52" fmla="*/ 33 w 2743"/>
                <a:gd name="T53" fmla="*/ 1215 h 1246"/>
                <a:gd name="T54" fmla="*/ 62 w 2743"/>
                <a:gd name="T55" fmla="*/ 1234 h 1246"/>
                <a:gd name="T56" fmla="*/ 99 w 2743"/>
                <a:gd name="T57" fmla="*/ 1244 h 1246"/>
                <a:gd name="T58" fmla="*/ 1147 w 2743"/>
                <a:gd name="T59" fmla="*/ 1246 h 1246"/>
                <a:gd name="T60" fmla="*/ 1245 w 2743"/>
                <a:gd name="T61" fmla="*/ 1243 h 1246"/>
                <a:gd name="T62" fmla="*/ 1325 w 2743"/>
                <a:gd name="T63" fmla="*/ 1235 h 1246"/>
                <a:gd name="T64" fmla="*/ 1387 w 2743"/>
                <a:gd name="T65" fmla="*/ 1220 h 1246"/>
                <a:gd name="T66" fmla="*/ 1443 w 2743"/>
                <a:gd name="T67" fmla="*/ 1195 h 1246"/>
                <a:gd name="T68" fmla="*/ 1489 w 2743"/>
                <a:gd name="T69" fmla="*/ 1160 h 1246"/>
                <a:gd name="T70" fmla="*/ 1525 w 2743"/>
                <a:gd name="T71" fmla="*/ 1119 h 1246"/>
                <a:gd name="T72" fmla="*/ 1554 w 2743"/>
                <a:gd name="T73" fmla="*/ 1073 h 1246"/>
                <a:gd name="T74" fmla="*/ 1577 w 2743"/>
                <a:gd name="T75" fmla="*/ 1022 h 1246"/>
                <a:gd name="T76" fmla="*/ 1591 w 2743"/>
                <a:gd name="T77" fmla="*/ 965 h 1246"/>
                <a:gd name="T78" fmla="*/ 1599 w 2743"/>
                <a:gd name="T79" fmla="*/ 903 h 1246"/>
                <a:gd name="T80" fmla="*/ 1601 w 2743"/>
                <a:gd name="T81" fmla="*/ 429 h 1246"/>
                <a:gd name="T82" fmla="*/ 1603 w 2743"/>
                <a:gd name="T83" fmla="*/ 347 h 1246"/>
                <a:gd name="T84" fmla="*/ 1612 w 2743"/>
                <a:gd name="T85" fmla="*/ 315 h 1246"/>
                <a:gd name="T86" fmla="*/ 1628 w 2743"/>
                <a:gd name="T87" fmla="*/ 291 h 1246"/>
                <a:gd name="T88" fmla="*/ 1651 w 2743"/>
                <a:gd name="T89" fmla="*/ 274 h 1246"/>
                <a:gd name="T90" fmla="*/ 1681 w 2743"/>
                <a:gd name="T91" fmla="*/ 261 h 1246"/>
                <a:gd name="T92" fmla="*/ 1720 w 2743"/>
                <a:gd name="T93" fmla="*/ 255 h 1246"/>
                <a:gd name="T94" fmla="*/ 2604 w 2743"/>
                <a:gd name="T95" fmla="*/ 254 h 1246"/>
                <a:gd name="T96" fmla="*/ 2659 w 2743"/>
                <a:gd name="T97" fmla="*/ 247 h 1246"/>
                <a:gd name="T98" fmla="*/ 2698 w 2743"/>
                <a:gd name="T99" fmla="*/ 229 h 1246"/>
                <a:gd name="T100" fmla="*/ 2723 w 2743"/>
                <a:gd name="T101" fmla="*/ 202 h 1246"/>
                <a:gd name="T102" fmla="*/ 2737 w 2743"/>
                <a:gd name="T103" fmla="*/ 171 h 1246"/>
                <a:gd name="T104" fmla="*/ 2743 w 2743"/>
                <a:gd name="T105" fmla="*/ 137 h 1246"/>
                <a:gd name="T106" fmla="*/ 2741 w 2743"/>
                <a:gd name="T107" fmla="*/ 98 h 1246"/>
                <a:gd name="T108" fmla="*/ 2730 w 2743"/>
                <a:gd name="T109" fmla="*/ 64 h 1246"/>
                <a:gd name="T110" fmla="*/ 2711 w 2743"/>
                <a:gd name="T111" fmla="*/ 36 h 1246"/>
                <a:gd name="T112" fmla="*/ 2684 w 2743"/>
                <a:gd name="T113" fmla="*/ 16 h 1246"/>
                <a:gd name="T114" fmla="*/ 2648 w 2743"/>
                <a:gd name="T115" fmla="*/ 4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3" h="1246">
                  <a:moveTo>
                    <a:pt x="2620" y="0"/>
                  </a:moveTo>
                  <a:lnTo>
                    <a:pt x="2613" y="0"/>
                  </a:lnTo>
                  <a:lnTo>
                    <a:pt x="1783" y="0"/>
                  </a:lnTo>
                  <a:lnTo>
                    <a:pt x="1751" y="0"/>
                  </a:lnTo>
                  <a:lnTo>
                    <a:pt x="1720" y="2"/>
                  </a:lnTo>
                  <a:lnTo>
                    <a:pt x="1691" y="3"/>
                  </a:lnTo>
                  <a:lnTo>
                    <a:pt x="1663" y="6"/>
                  </a:lnTo>
                  <a:lnTo>
                    <a:pt x="1636" y="9"/>
                  </a:lnTo>
                  <a:lnTo>
                    <a:pt x="1611" y="14"/>
                  </a:lnTo>
                  <a:lnTo>
                    <a:pt x="1587" y="19"/>
                  </a:lnTo>
                  <a:lnTo>
                    <a:pt x="1564" y="25"/>
                  </a:lnTo>
                  <a:lnTo>
                    <a:pt x="1543" y="32"/>
                  </a:lnTo>
                  <a:lnTo>
                    <a:pt x="1523" y="39"/>
                  </a:lnTo>
                  <a:lnTo>
                    <a:pt x="1505" y="47"/>
                  </a:lnTo>
                  <a:lnTo>
                    <a:pt x="1486" y="56"/>
                  </a:lnTo>
                  <a:lnTo>
                    <a:pt x="1471" y="66"/>
                  </a:lnTo>
                  <a:lnTo>
                    <a:pt x="1455" y="77"/>
                  </a:lnTo>
                  <a:lnTo>
                    <a:pt x="1442" y="88"/>
                  </a:lnTo>
                  <a:lnTo>
                    <a:pt x="1430" y="100"/>
                  </a:lnTo>
                  <a:lnTo>
                    <a:pt x="1417" y="114"/>
                  </a:lnTo>
                  <a:lnTo>
                    <a:pt x="1406" y="128"/>
                  </a:lnTo>
                  <a:lnTo>
                    <a:pt x="1396" y="142"/>
                  </a:lnTo>
                  <a:lnTo>
                    <a:pt x="1386" y="158"/>
                  </a:lnTo>
                  <a:lnTo>
                    <a:pt x="1377" y="173"/>
                  </a:lnTo>
                  <a:lnTo>
                    <a:pt x="1369" y="190"/>
                  </a:lnTo>
                  <a:lnTo>
                    <a:pt x="1362" y="207"/>
                  </a:lnTo>
                  <a:lnTo>
                    <a:pt x="1356" y="225"/>
                  </a:lnTo>
                  <a:lnTo>
                    <a:pt x="1349" y="244"/>
                  </a:lnTo>
                  <a:lnTo>
                    <a:pt x="1344" y="262"/>
                  </a:lnTo>
                  <a:lnTo>
                    <a:pt x="1340" y="282"/>
                  </a:lnTo>
                  <a:lnTo>
                    <a:pt x="1337" y="302"/>
                  </a:lnTo>
                  <a:lnTo>
                    <a:pt x="1334" y="324"/>
                  </a:lnTo>
                  <a:lnTo>
                    <a:pt x="1332" y="345"/>
                  </a:lnTo>
                  <a:lnTo>
                    <a:pt x="1331" y="367"/>
                  </a:lnTo>
                  <a:lnTo>
                    <a:pt x="1330" y="389"/>
                  </a:lnTo>
                  <a:lnTo>
                    <a:pt x="1330" y="815"/>
                  </a:lnTo>
                  <a:lnTo>
                    <a:pt x="1330" y="845"/>
                  </a:lnTo>
                  <a:lnTo>
                    <a:pt x="1329" y="871"/>
                  </a:lnTo>
                  <a:lnTo>
                    <a:pt x="1327" y="895"/>
                  </a:lnTo>
                  <a:lnTo>
                    <a:pt x="1324" y="914"/>
                  </a:lnTo>
                  <a:lnTo>
                    <a:pt x="1321" y="923"/>
                  </a:lnTo>
                  <a:lnTo>
                    <a:pt x="1317" y="933"/>
                  </a:lnTo>
                  <a:lnTo>
                    <a:pt x="1311" y="941"/>
                  </a:lnTo>
                  <a:lnTo>
                    <a:pt x="1306" y="948"/>
                  </a:lnTo>
                  <a:lnTo>
                    <a:pt x="1300" y="955"/>
                  </a:lnTo>
                  <a:lnTo>
                    <a:pt x="1293" y="962"/>
                  </a:lnTo>
                  <a:lnTo>
                    <a:pt x="1285" y="968"/>
                  </a:lnTo>
                  <a:lnTo>
                    <a:pt x="1277" y="973"/>
                  </a:lnTo>
                  <a:lnTo>
                    <a:pt x="1267" y="978"/>
                  </a:lnTo>
                  <a:lnTo>
                    <a:pt x="1257" y="982"/>
                  </a:lnTo>
                  <a:lnTo>
                    <a:pt x="1246" y="985"/>
                  </a:lnTo>
                  <a:lnTo>
                    <a:pt x="1234" y="988"/>
                  </a:lnTo>
                  <a:lnTo>
                    <a:pt x="1222" y="990"/>
                  </a:lnTo>
                  <a:lnTo>
                    <a:pt x="1209" y="991"/>
                  </a:lnTo>
                  <a:lnTo>
                    <a:pt x="1194" y="992"/>
                  </a:lnTo>
                  <a:lnTo>
                    <a:pt x="1180" y="992"/>
                  </a:lnTo>
                  <a:lnTo>
                    <a:pt x="135" y="992"/>
                  </a:lnTo>
                  <a:lnTo>
                    <a:pt x="119" y="993"/>
                  </a:lnTo>
                  <a:lnTo>
                    <a:pt x="103" y="994"/>
                  </a:lnTo>
                  <a:lnTo>
                    <a:pt x="90" y="997"/>
                  </a:lnTo>
                  <a:lnTo>
                    <a:pt x="76" y="1000"/>
                  </a:lnTo>
                  <a:lnTo>
                    <a:pt x="64" y="1005"/>
                  </a:lnTo>
                  <a:lnTo>
                    <a:pt x="53" y="1011"/>
                  </a:lnTo>
                  <a:lnTo>
                    <a:pt x="44" y="1018"/>
                  </a:lnTo>
                  <a:lnTo>
                    <a:pt x="34" y="1025"/>
                  </a:lnTo>
                  <a:lnTo>
                    <a:pt x="26" y="1033"/>
                  </a:lnTo>
                  <a:lnTo>
                    <a:pt x="19" y="1043"/>
                  </a:lnTo>
                  <a:lnTo>
                    <a:pt x="14" y="1054"/>
                  </a:lnTo>
                  <a:lnTo>
                    <a:pt x="9" y="1065"/>
                  </a:lnTo>
                  <a:lnTo>
                    <a:pt x="5" y="1077"/>
                  </a:lnTo>
                  <a:lnTo>
                    <a:pt x="2" y="1091"/>
                  </a:lnTo>
                  <a:lnTo>
                    <a:pt x="0" y="1104"/>
                  </a:lnTo>
                  <a:lnTo>
                    <a:pt x="0" y="1119"/>
                  </a:lnTo>
                  <a:lnTo>
                    <a:pt x="0" y="1134"/>
                  </a:lnTo>
                  <a:lnTo>
                    <a:pt x="2" y="1148"/>
                  </a:lnTo>
                  <a:lnTo>
                    <a:pt x="5" y="1161"/>
                  </a:lnTo>
                  <a:lnTo>
                    <a:pt x="9" y="1174"/>
                  </a:lnTo>
                  <a:lnTo>
                    <a:pt x="13" y="1186"/>
                  </a:lnTo>
                  <a:lnTo>
                    <a:pt x="19" y="1196"/>
                  </a:lnTo>
                  <a:lnTo>
                    <a:pt x="25" y="1205"/>
                  </a:lnTo>
                  <a:lnTo>
                    <a:pt x="33" y="1215"/>
                  </a:lnTo>
                  <a:lnTo>
                    <a:pt x="42" y="1222"/>
                  </a:lnTo>
                  <a:lnTo>
                    <a:pt x="51" y="1228"/>
                  </a:lnTo>
                  <a:lnTo>
                    <a:pt x="62" y="1234"/>
                  </a:lnTo>
                  <a:lnTo>
                    <a:pt x="73" y="1238"/>
                  </a:lnTo>
                  <a:lnTo>
                    <a:pt x="86" y="1242"/>
                  </a:lnTo>
                  <a:lnTo>
                    <a:pt x="99" y="1244"/>
                  </a:lnTo>
                  <a:lnTo>
                    <a:pt x="113" y="1246"/>
                  </a:lnTo>
                  <a:lnTo>
                    <a:pt x="129" y="1246"/>
                  </a:lnTo>
                  <a:lnTo>
                    <a:pt x="1147" y="1246"/>
                  </a:lnTo>
                  <a:lnTo>
                    <a:pt x="1182" y="1246"/>
                  </a:lnTo>
                  <a:lnTo>
                    <a:pt x="1214" y="1245"/>
                  </a:lnTo>
                  <a:lnTo>
                    <a:pt x="1245" y="1243"/>
                  </a:lnTo>
                  <a:lnTo>
                    <a:pt x="1273" y="1241"/>
                  </a:lnTo>
                  <a:lnTo>
                    <a:pt x="1300" y="1238"/>
                  </a:lnTo>
                  <a:lnTo>
                    <a:pt x="1325" y="1235"/>
                  </a:lnTo>
                  <a:lnTo>
                    <a:pt x="1347" y="1230"/>
                  </a:lnTo>
                  <a:lnTo>
                    <a:pt x="1368" y="1226"/>
                  </a:lnTo>
                  <a:lnTo>
                    <a:pt x="1387" y="1220"/>
                  </a:lnTo>
                  <a:lnTo>
                    <a:pt x="1407" y="1212"/>
                  </a:lnTo>
                  <a:lnTo>
                    <a:pt x="1425" y="1204"/>
                  </a:lnTo>
                  <a:lnTo>
                    <a:pt x="1443" y="1195"/>
                  </a:lnTo>
                  <a:lnTo>
                    <a:pt x="1459" y="1184"/>
                  </a:lnTo>
                  <a:lnTo>
                    <a:pt x="1475" y="1172"/>
                  </a:lnTo>
                  <a:lnTo>
                    <a:pt x="1489" y="1160"/>
                  </a:lnTo>
                  <a:lnTo>
                    <a:pt x="1503" y="1146"/>
                  </a:lnTo>
                  <a:lnTo>
                    <a:pt x="1515" y="1133"/>
                  </a:lnTo>
                  <a:lnTo>
                    <a:pt x="1525" y="1119"/>
                  </a:lnTo>
                  <a:lnTo>
                    <a:pt x="1535" y="1104"/>
                  </a:lnTo>
                  <a:lnTo>
                    <a:pt x="1546" y="1089"/>
                  </a:lnTo>
                  <a:lnTo>
                    <a:pt x="1554" y="1073"/>
                  </a:lnTo>
                  <a:lnTo>
                    <a:pt x="1562" y="1057"/>
                  </a:lnTo>
                  <a:lnTo>
                    <a:pt x="1569" y="1039"/>
                  </a:lnTo>
                  <a:lnTo>
                    <a:pt x="1577" y="1022"/>
                  </a:lnTo>
                  <a:lnTo>
                    <a:pt x="1582" y="1003"/>
                  </a:lnTo>
                  <a:lnTo>
                    <a:pt x="1587" y="985"/>
                  </a:lnTo>
                  <a:lnTo>
                    <a:pt x="1591" y="965"/>
                  </a:lnTo>
                  <a:lnTo>
                    <a:pt x="1595" y="945"/>
                  </a:lnTo>
                  <a:lnTo>
                    <a:pt x="1597" y="924"/>
                  </a:lnTo>
                  <a:lnTo>
                    <a:pt x="1599" y="903"/>
                  </a:lnTo>
                  <a:lnTo>
                    <a:pt x="1600" y="881"/>
                  </a:lnTo>
                  <a:lnTo>
                    <a:pt x="1601" y="859"/>
                  </a:lnTo>
                  <a:lnTo>
                    <a:pt x="1601" y="429"/>
                  </a:lnTo>
                  <a:lnTo>
                    <a:pt x="1601" y="396"/>
                  </a:lnTo>
                  <a:lnTo>
                    <a:pt x="1602" y="368"/>
                  </a:lnTo>
                  <a:lnTo>
                    <a:pt x="1603" y="347"/>
                  </a:lnTo>
                  <a:lnTo>
                    <a:pt x="1606" y="333"/>
                  </a:lnTo>
                  <a:lnTo>
                    <a:pt x="1608" y="323"/>
                  </a:lnTo>
                  <a:lnTo>
                    <a:pt x="1612" y="315"/>
                  </a:lnTo>
                  <a:lnTo>
                    <a:pt x="1617" y="305"/>
                  </a:lnTo>
                  <a:lnTo>
                    <a:pt x="1622" y="298"/>
                  </a:lnTo>
                  <a:lnTo>
                    <a:pt x="1628" y="291"/>
                  </a:lnTo>
                  <a:lnTo>
                    <a:pt x="1634" y="285"/>
                  </a:lnTo>
                  <a:lnTo>
                    <a:pt x="1642" y="279"/>
                  </a:lnTo>
                  <a:lnTo>
                    <a:pt x="1651" y="274"/>
                  </a:lnTo>
                  <a:lnTo>
                    <a:pt x="1660" y="269"/>
                  </a:lnTo>
                  <a:lnTo>
                    <a:pt x="1670" y="265"/>
                  </a:lnTo>
                  <a:lnTo>
                    <a:pt x="1681" y="261"/>
                  </a:lnTo>
                  <a:lnTo>
                    <a:pt x="1694" y="259"/>
                  </a:lnTo>
                  <a:lnTo>
                    <a:pt x="1706" y="257"/>
                  </a:lnTo>
                  <a:lnTo>
                    <a:pt x="1720" y="255"/>
                  </a:lnTo>
                  <a:lnTo>
                    <a:pt x="1735" y="254"/>
                  </a:lnTo>
                  <a:lnTo>
                    <a:pt x="1750" y="254"/>
                  </a:lnTo>
                  <a:lnTo>
                    <a:pt x="2604" y="254"/>
                  </a:lnTo>
                  <a:lnTo>
                    <a:pt x="2625" y="253"/>
                  </a:lnTo>
                  <a:lnTo>
                    <a:pt x="2643" y="251"/>
                  </a:lnTo>
                  <a:lnTo>
                    <a:pt x="2659" y="247"/>
                  </a:lnTo>
                  <a:lnTo>
                    <a:pt x="2674" y="242"/>
                  </a:lnTo>
                  <a:lnTo>
                    <a:pt x="2687" y="236"/>
                  </a:lnTo>
                  <a:lnTo>
                    <a:pt x="2698" y="229"/>
                  </a:lnTo>
                  <a:lnTo>
                    <a:pt x="2708" y="221"/>
                  </a:lnTo>
                  <a:lnTo>
                    <a:pt x="2716" y="212"/>
                  </a:lnTo>
                  <a:lnTo>
                    <a:pt x="2723" y="202"/>
                  </a:lnTo>
                  <a:lnTo>
                    <a:pt x="2729" y="193"/>
                  </a:lnTo>
                  <a:lnTo>
                    <a:pt x="2733" y="181"/>
                  </a:lnTo>
                  <a:lnTo>
                    <a:pt x="2737" y="171"/>
                  </a:lnTo>
                  <a:lnTo>
                    <a:pt x="2740" y="160"/>
                  </a:lnTo>
                  <a:lnTo>
                    <a:pt x="2742" y="149"/>
                  </a:lnTo>
                  <a:lnTo>
                    <a:pt x="2743" y="137"/>
                  </a:lnTo>
                  <a:lnTo>
                    <a:pt x="2743" y="126"/>
                  </a:lnTo>
                  <a:lnTo>
                    <a:pt x="2742" y="112"/>
                  </a:lnTo>
                  <a:lnTo>
                    <a:pt x="2741" y="98"/>
                  </a:lnTo>
                  <a:lnTo>
                    <a:pt x="2739" y="86"/>
                  </a:lnTo>
                  <a:lnTo>
                    <a:pt x="2734" y="75"/>
                  </a:lnTo>
                  <a:lnTo>
                    <a:pt x="2730" y="64"/>
                  </a:lnTo>
                  <a:lnTo>
                    <a:pt x="2725" y="54"/>
                  </a:lnTo>
                  <a:lnTo>
                    <a:pt x="2719" y="45"/>
                  </a:lnTo>
                  <a:lnTo>
                    <a:pt x="2711" y="36"/>
                  </a:lnTo>
                  <a:lnTo>
                    <a:pt x="2703" y="29"/>
                  </a:lnTo>
                  <a:lnTo>
                    <a:pt x="2694" y="22"/>
                  </a:lnTo>
                  <a:lnTo>
                    <a:pt x="2684" y="16"/>
                  </a:lnTo>
                  <a:lnTo>
                    <a:pt x="2673" y="11"/>
                  </a:lnTo>
                  <a:lnTo>
                    <a:pt x="2662" y="7"/>
                  </a:lnTo>
                  <a:lnTo>
                    <a:pt x="2648" y="4"/>
                  </a:lnTo>
                  <a:lnTo>
                    <a:pt x="2635" y="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8007350" y="293688"/>
              <a:ext cx="255587" cy="115887"/>
            </a:xfrm>
            <a:custGeom>
              <a:avLst/>
              <a:gdLst>
                <a:gd name="T0" fmla="*/ 1155 w 2744"/>
                <a:gd name="T1" fmla="*/ 501 h 1246"/>
                <a:gd name="T2" fmla="*/ 1102 w 2744"/>
                <a:gd name="T3" fmla="*/ 529 h 1246"/>
                <a:gd name="T4" fmla="*/ 1073 w 2744"/>
                <a:gd name="T5" fmla="*/ 580 h 1246"/>
                <a:gd name="T6" fmla="*/ 1070 w 2744"/>
                <a:gd name="T7" fmla="*/ 651 h 1246"/>
                <a:gd name="T8" fmla="*/ 1092 w 2744"/>
                <a:gd name="T9" fmla="*/ 706 h 1246"/>
                <a:gd name="T10" fmla="*/ 1139 w 2744"/>
                <a:gd name="T11" fmla="*/ 740 h 1246"/>
                <a:gd name="T12" fmla="*/ 2346 w 2744"/>
                <a:gd name="T13" fmla="*/ 750 h 1246"/>
                <a:gd name="T14" fmla="*/ 2456 w 2744"/>
                <a:gd name="T15" fmla="*/ 740 h 1246"/>
                <a:gd name="T16" fmla="*/ 2548 w 2744"/>
                <a:gd name="T17" fmla="*/ 711 h 1246"/>
                <a:gd name="T18" fmla="*/ 2624 w 2744"/>
                <a:gd name="T19" fmla="*/ 662 h 1246"/>
                <a:gd name="T20" fmla="*/ 2681 w 2744"/>
                <a:gd name="T21" fmla="*/ 600 h 1246"/>
                <a:gd name="T22" fmla="*/ 2720 w 2744"/>
                <a:gd name="T23" fmla="*/ 531 h 1246"/>
                <a:gd name="T24" fmla="*/ 2740 w 2744"/>
                <a:gd name="T25" fmla="*/ 457 h 1246"/>
                <a:gd name="T26" fmla="*/ 2744 w 2744"/>
                <a:gd name="T27" fmla="*/ 337 h 1246"/>
                <a:gd name="T28" fmla="*/ 2736 w 2744"/>
                <a:gd name="T29" fmla="*/ 249 h 1246"/>
                <a:gd name="T30" fmla="*/ 2704 w 2744"/>
                <a:gd name="T31" fmla="*/ 169 h 1246"/>
                <a:gd name="T32" fmla="*/ 2648 w 2744"/>
                <a:gd name="T33" fmla="*/ 102 h 1246"/>
                <a:gd name="T34" fmla="*/ 2574 w 2744"/>
                <a:gd name="T35" fmla="*/ 52 h 1246"/>
                <a:gd name="T36" fmla="*/ 2492 w 2744"/>
                <a:gd name="T37" fmla="*/ 19 h 1246"/>
                <a:gd name="T38" fmla="*/ 2400 w 2744"/>
                <a:gd name="T39" fmla="*/ 3 h 1246"/>
                <a:gd name="T40" fmla="*/ 527 w 2744"/>
                <a:gd name="T41" fmla="*/ 1 h 1246"/>
                <a:gd name="T42" fmla="*/ 366 w 2744"/>
                <a:gd name="T43" fmla="*/ 20 h 1246"/>
                <a:gd name="T44" fmla="*/ 237 w 2744"/>
                <a:gd name="T45" fmla="*/ 70 h 1246"/>
                <a:gd name="T46" fmla="*/ 138 w 2744"/>
                <a:gd name="T47" fmla="*/ 147 h 1246"/>
                <a:gd name="T48" fmla="*/ 68 w 2744"/>
                <a:gd name="T49" fmla="*/ 246 h 1246"/>
                <a:gd name="T50" fmla="*/ 22 w 2744"/>
                <a:gd name="T51" fmla="*/ 360 h 1246"/>
                <a:gd name="T52" fmla="*/ 1 w 2744"/>
                <a:gd name="T53" fmla="*/ 487 h 1246"/>
                <a:gd name="T54" fmla="*/ 0 w 2744"/>
                <a:gd name="T55" fmla="*/ 618 h 1246"/>
                <a:gd name="T56" fmla="*/ 1 w 2744"/>
                <a:gd name="T57" fmla="*/ 755 h 1246"/>
                <a:gd name="T58" fmla="*/ 24 w 2744"/>
                <a:gd name="T59" fmla="*/ 911 h 1246"/>
                <a:gd name="T60" fmla="*/ 79 w 2744"/>
                <a:gd name="T61" fmla="*/ 1040 h 1246"/>
                <a:gd name="T62" fmla="*/ 167 w 2744"/>
                <a:gd name="T63" fmla="*/ 1141 h 1246"/>
                <a:gd name="T64" fmla="*/ 258 w 2744"/>
                <a:gd name="T65" fmla="*/ 1197 h 1246"/>
                <a:gd name="T66" fmla="*/ 378 w 2744"/>
                <a:gd name="T67" fmla="*/ 1232 h 1246"/>
                <a:gd name="T68" fmla="*/ 528 w 2744"/>
                <a:gd name="T69" fmla="*/ 1246 h 1246"/>
                <a:gd name="T70" fmla="*/ 2645 w 2744"/>
                <a:gd name="T71" fmla="*/ 1240 h 1246"/>
                <a:gd name="T72" fmla="*/ 2712 w 2744"/>
                <a:gd name="T73" fmla="*/ 1204 h 1246"/>
                <a:gd name="T74" fmla="*/ 2739 w 2744"/>
                <a:gd name="T75" fmla="*/ 1152 h 1246"/>
                <a:gd name="T76" fmla="*/ 2741 w 2744"/>
                <a:gd name="T77" fmla="*/ 1092 h 1246"/>
                <a:gd name="T78" fmla="*/ 2718 w 2744"/>
                <a:gd name="T79" fmla="*/ 1036 h 1246"/>
                <a:gd name="T80" fmla="*/ 2662 w 2744"/>
                <a:gd name="T81" fmla="*/ 1001 h 1246"/>
                <a:gd name="T82" fmla="*/ 557 w 2744"/>
                <a:gd name="T83" fmla="*/ 992 h 1246"/>
                <a:gd name="T84" fmla="*/ 476 w 2744"/>
                <a:gd name="T85" fmla="*/ 986 h 1246"/>
                <a:gd name="T86" fmla="*/ 408 w 2744"/>
                <a:gd name="T87" fmla="*/ 966 h 1246"/>
                <a:gd name="T88" fmla="*/ 355 w 2744"/>
                <a:gd name="T89" fmla="*/ 933 h 1246"/>
                <a:gd name="T90" fmla="*/ 316 w 2744"/>
                <a:gd name="T91" fmla="*/ 886 h 1246"/>
                <a:gd name="T92" fmla="*/ 290 w 2744"/>
                <a:gd name="T93" fmla="*/ 826 h 1246"/>
                <a:gd name="T94" fmla="*/ 278 w 2744"/>
                <a:gd name="T95" fmla="*/ 751 h 1246"/>
                <a:gd name="T96" fmla="*/ 279 w 2744"/>
                <a:gd name="T97" fmla="*/ 479 h 1246"/>
                <a:gd name="T98" fmla="*/ 297 w 2744"/>
                <a:gd name="T99" fmla="*/ 401 h 1246"/>
                <a:gd name="T100" fmla="*/ 332 w 2744"/>
                <a:gd name="T101" fmla="*/ 339 h 1246"/>
                <a:gd name="T102" fmla="*/ 381 w 2744"/>
                <a:gd name="T103" fmla="*/ 296 h 1246"/>
                <a:gd name="T104" fmla="*/ 436 w 2744"/>
                <a:gd name="T105" fmla="*/ 273 h 1246"/>
                <a:gd name="T106" fmla="*/ 557 w 2744"/>
                <a:gd name="T107" fmla="*/ 255 h 1246"/>
                <a:gd name="T108" fmla="*/ 2423 w 2744"/>
                <a:gd name="T109" fmla="*/ 256 h 1246"/>
                <a:gd name="T110" fmla="*/ 2453 w 2744"/>
                <a:gd name="T111" fmla="*/ 271 h 1246"/>
                <a:gd name="T112" fmla="*/ 2469 w 2744"/>
                <a:gd name="T113" fmla="*/ 299 h 1246"/>
                <a:gd name="T114" fmla="*/ 2473 w 2744"/>
                <a:gd name="T115" fmla="*/ 376 h 1246"/>
                <a:gd name="T116" fmla="*/ 2469 w 2744"/>
                <a:gd name="T117" fmla="*/ 455 h 1246"/>
                <a:gd name="T118" fmla="*/ 2451 w 2744"/>
                <a:gd name="T119" fmla="*/ 479 h 1246"/>
                <a:gd name="T120" fmla="*/ 2410 w 2744"/>
                <a:gd name="T121" fmla="*/ 495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44" h="1246">
                  <a:moveTo>
                    <a:pt x="2398" y="496"/>
                  </a:moveTo>
                  <a:lnTo>
                    <a:pt x="1199" y="496"/>
                  </a:lnTo>
                  <a:lnTo>
                    <a:pt x="1184" y="497"/>
                  </a:lnTo>
                  <a:lnTo>
                    <a:pt x="1169" y="498"/>
                  </a:lnTo>
                  <a:lnTo>
                    <a:pt x="1155" y="501"/>
                  </a:lnTo>
                  <a:lnTo>
                    <a:pt x="1143" y="504"/>
                  </a:lnTo>
                  <a:lnTo>
                    <a:pt x="1131" y="509"/>
                  </a:lnTo>
                  <a:lnTo>
                    <a:pt x="1120" y="515"/>
                  </a:lnTo>
                  <a:lnTo>
                    <a:pt x="1111" y="522"/>
                  </a:lnTo>
                  <a:lnTo>
                    <a:pt x="1102" y="529"/>
                  </a:lnTo>
                  <a:lnTo>
                    <a:pt x="1093" y="537"/>
                  </a:lnTo>
                  <a:lnTo>
                    <a:pt x="1087" y="546"/>
                  </a:lnTo>
                  <a:lnTo>
                    <a:pt x="1081" y="558"/>
                  </a:lnTo>
                  <a:lnTo>
                    <a:pt x="1076" y="569"/>
                  </a:lnTo>
                  <a:lnTo>
                    <a:pt x="1073" y="580"/>
                  </a:lnTo>
                  <a:lnTo>
                    <a:pt x="1070" y="593"/>
                  </a:lnTo>
                  <a:lnTo>
                    <a:pt x="1068" y="608"/>
                  </a:lnTo>
                  <a:lnTo>
                    <a:pt x="1068" y="622"/>
                  </a:lnTo>
                  <a:lnTo>
                    <a:pt x="1068" y="636"/>
                  </a:lnTo>
                  <a:lnTo>
                    <a:pt x="1070" y="651"/>
                  </a:lnTo>
                  <a:lnTo>
                    <a:pt x="1072" y="663"/>
                  </a:lnTo>
                  <a:lnTo>
                    <a:pt x="1076" y="675"/>
                  </a:lnTo>
                  <a:lnTo>
                    <a:pt x="1080" y="687"/>
                  </a:lnTo>
                  <a:lnTo>
                    <a:pt x="1085" y="697"/>
                  </a:lnTo>
                  <a:lnTo>
                    <a:pt x="1092" y="706"/>
                  </a:lnTo>
                  <a:lnTo>
                    <a:pt x="1100" y="714"/>
                  </a:lnTo>
                  <a:lnTo>
                    <a:pt x="1108" y="723"/>
                  </a:lnTo>
                  <a:lnTo>
                    <a:pt x="1117" y="729"/>
                  </a:lnTo>
                  <a:lnTo>
                    <a:pt x="1127" y="735"/>
                  </a:lnTo>
                  <a:lnTo>
                    <a:pt x="1139" y="740"/>
                  </a:lnTo>
                  <a:lnTo>
                    <a:pt x="1151" y="744"/>
                  </a:lnTo>
                  <a:lnTo>
                    <a:pt x="1164" y="747"/>
                  </a:lnTo>
                  <a:lnTo>
                    <a:pt x="1178" y="749"/>
                  </a:lnTo>
                  <a:lnTo>
                    <a:pt x="1193" y="750"/>
                  </a:lnTo>
                  <a:lnTo>
                    <a:pt x="2346" y="750"/>
                  </a:lnTo>
                  <a:lnTo>
                    <a:pt x="2369" y="750"/>
                  </a:lnTo>
                  <a:lnTo>
                    <a:pt x="2391" y="748"/>
                  </a:lnTo>
                  <a:lnTo>
                    <a:pt x="2414" y="747"/>
                  </a:lnTo>
                  <a:lnTo>
                    <a:pt x="2435" y="744"/>
                  </a:lnTo>
                  <a:lnTo>
                    <a:pt x="2456" y="740"/>
                  </a:lnTo>
                  <a:lnTo>
                    <a:pt x="2475" y="736"/>
                  </a:lnTo>
                  <a:lnTo>
                    <a:pt x="2495" y="731"/>
                  </a:lnTo>
                  <a:lnTo>
                    <a:pt x="2513" y="726"/>
                  </a:lnTo>
                  <a:lnTo>
                    <a:pt x="2531" y="718"/>
                  </a:lnTo>
                  <a:lnTo>
                    <a:pt x="2548" y="711"/>
                  </a:lnTo>
                  <a:lnTo>
                    <a:pt x="2565" y="703"/>
                  </a:lnTo>
                  <a:lnTo>
                    <a:pt x="2580" y="694"/>
                  </a:lnTo>
                  <a:lnTo>
                    <a:pt x="2596" y="684"/>
                  </a:lnTo>
                  <a:lnTo>
                    <a:pt x="2610" y="673"/>
                  </a:lnTo>
                  <a:lnTo>
                    <a:pt x="2624" y="662"/>
                  </a:lnTo>
                  <a:lnTo>
                    <a:pt x="2637" y="650"/>
                  </a:lnTo>
                  <a:lnTo>
                    <a:pt x="2649" y="637"/>
                  </a:lnTo>
                  <a:lnTo>
                    <a:pt x="2660" y="625"/>
                  </a:lnTo>
                  <a:lnTo>
                    <a:pt x="2671" y="612"/>
                  </a:lnTo>
                  <a:lnTo>
                    <a:pt x="2681" y="600"/>
                  </a:lnTo>
                  <a:lnTo>
                    <a:pt x="2690" y="586"/>
                  </a:lnTo>
                  <a:lnTo>
                    <a:pt x="2698" y="572"/>
                  </a:lnTo>
                  <a:lnTo>
                    <a:pt x="2707" y="559"/>
                  </a:lnTo>
                  <a:lnTo>
                    <a:pt x="2714" y="544"/>
                  </a:lnTo>
                  <a:lnTo>
                    <a:pt x="2720" y="531"/>
                  </a:lnTo>
                  <a:lnTo>
                    <a:pt x="2725" y="517"/>
                  </a:lnTo>
                  <a:lnTo>
                    <a:pt x="2730" y="502"/>
                  </a:lnTo>
                  <a:lnTo>
                    <a:pt x="2734" y="487"/>
                  </a:lnTo>
                  <a:lnTo>
                    <a:pt x="2737" y="472"/>
                  </a:lnTo>
                  <a:lnTo>
                    <a:pt x="2740" y="457"/>
                  </a:lnTo>
                  <a:lnTo>
                    <a:pt x="2742" y="442"/>
                  </a:lnTo>
                  <a:lnTo>
                    <a:pt x="2744" y="426"/>
                  </a:lnTo>
                  <a:lnTo>
                    <a:pt x="2744" y="410"/>
                  </a:lnTo>
                  <a:lnTo>
                    <a:pt x="2744" y="374"/>
                  </a:lnTo>
                  <a:lnTo>
                    <a:pt x="2744" y="337"/>
                  </a:lnTo>
                  <a:lnTo>
                    <a:pt x="2744" y="321"/>
                  </a:lnTo>
                  <a:lnTo>
                    <a:pt x="2742" y="302"/>
                  </a:lnTo>
                  <a:lnTo>
                    <a:pt x="2741" y="284"/>
                  </a:lnTo>
                  <a:lnTo>
                    <a:pt x="2739" y="266"/>
                  </a:lnTo>
                  <a:lnTo>
                    <a:pt x="2736" y="249"/>
                  </a:lnTo>
                  <a:lnTo>
                    <a:pt x="2731" y="232"/>
                  </a:lnTo>
                  <a:lnTo>
                    <a:pt x="2726" y="215"/>
                  </a:lnTo>
                  <a:lnTo>
                    <a:pt x="2720" y="200"/>
                  </a:lnTo>
                  <a:lnTo>
                    <a:pt x="2713" y="184"/>
                  </a:lnTo>
                  <a:lnTo>
                    <a:pt x="2704" y="169"/>
                  </a:lnTo>
                  <a:lnTo>
                    <a:pt x="2695" y="155"/>
                  </a:lnTo>
                  <a:lnTo>
                    <a:pt x="2685" y="140"/>
                  </a:lnTo>
                  <a:lnTo>
                    <a:pt x="2674" y="127"/>
                  </a:lnTo>
                  <a:lnTo>
                    <a:pt x="2661" y="115"/>
                  </a:lnTo>
                  <a:lnTo>
                    <a:pt x="2648" y="102"/>
                  </a:lnTo>
                  <a:lnTo>
                    <a:pt x="2634" y="90"/>
                  </a:lnTo>
                  <a:lnTo>
                    <a:pt x="2618" y="79"/>
                  </a:lnTo>
                  <a:lnTo>
                    <a:pt x="2604" y="70"/>
                  </a:lnTo>
                  <a:lnTo>
                    <a:pt x="2589" y="60"/>
                  </a:lnTo>
                  <a:lnTo>
                    <a:pt x="2574" y="52"/>
                  </a:lnTo>
                  <a:lnTo>
                    <a:pt x="2559" y="45"/>
                  </a:lnTo>
                  <a:lnTo>
                    <a:pt x="2542" y="38"/>
                  </a:lnTo>
                  <a:lnTo>
                    <a:pt x="2526" y="31"/>
                  </a:lnTo>
                  <a:lnTo>
                    <a:pt x="2509" y="26"/>
                  </a:lnTo>
                  <a:lnTo>
                    <a:pt x="2492" y="19"/>
                  </a:lnTo>
                  <a:lnTo>
                    <a:pt x="2474" y="15"/>
                  </a:lnTo>
                  <a:lnTo>
                    <a:pt x="2457" y="11"/>
                  </a:lnTo>
                  <a:lnTo>
                    <a:pt x="2438" y="8"/>
                  </a:lnTo>
                  <a:lnTo>
                    <a:pt x="2420" y="5"/>
                  </a:lnTo>
                  <a:lnTo>
                    <a:pt x="2400" y="3"/>
                  </a:lnTo>
                  <a:lnTo>
                    <a:pt x="2381" y="1"/>
                  </a:lnTo>
                  <a:lnTo>
                    <a:pt x="2361" y="0"/>
                  </a:lnTo>
                  <a:lnTo>
                    <a:pt x="2341" y="0"/>
                  </a:lnTo>
                  <a:lnTo>
                    <a:pt x="562" y="0"/>
                  </a:lnTo>
                  <a:lnTo>
                    <a:pt x="527" y="1"/>
                  </a:lnTo>
                  <a:lnTo>
                    <a:pt x="492" y="2"/>
                  </a:lnTo>
                  <a:lnTo>
                    <a:pt x="459" y="5"/>
                  </a:lnTo>
                  <a:lnTo>
                    <a:pt x="427" y="9"/>
                  </a:lnTo>
                  <a:lnTo>
                    <a:pt x="396" y="14"/>
                  </a:lnTo>
                  <a:lnTo>
                    <a:pt x="366" y="20"/>
                  </a:lnTo>
                  <a:lnTo>
                    <a:pt x="337" y="28"/>
                  </a:lnTo>
                  <a:lnTo>
                    <a:pt x="311" y="37"/>
                  </a:lnTo>
                  <a:lnTo>
                    <a:pt x="284" y="46"/>
                  </a:lnTo>
                  <a:lnTo>
                    <a:pt x="259" y="57"/>
                  </a:lnTo>
                  <a:lnTo>
                    <a:pt x="237" y="70"/>
                  </a:lnTo>
                  <a:lnTo>
                    <a:pt x="214" y="82"/>
                  </a:lnTo>
                  <a:lnTo>
                    <a:pt x="193" y="96"/>
                  </a:lnTo>
                  <a:lnTo>
                    <a:pt x="174" y="112"/>
                  </a:lnTo>
                  <a:lnTo>
                    <a:pt x="155" y="128"/>
                  </a:lnTo>
                  <a:lnTo>
                    <a:pt x="138" y="147"/>
                  </a:lnTo>
                  <a:lnTo>
                    <a:pt x="123" y="165"/>
                  </a:lnTo>
                  <a:lnTo>
                    <a:pt x="107" y="184"/>
                  </a:lnTo>
                  <a:lnTo>
                    <a:pt x="93" y="204"/>
                  </a:lnTo>
                  <a:lnTo>
                    <a:pt x="79" y="224"/>
                  </a:lnTo>
                  <a:lnTo>
                    <a:pt x="68" y="246"/>
                  </a:lnTo>
                  <a:lnTo>
                    <a:pt x="57" y="268"/>
                  </a:lnTo>
                  <a:lnTo>
                    <a:pt x="47" y="289"/>
                  </a:lnTo>
                  <a:lnTo>
                    <a:pt x="37" y="313"/>
                  </a:lnTo>
                  <a:lnTo>
                    <a:pt x="29" y="335"/>
                  </a:lnTo>
                  <a:lnTo>
                    <a:pt x="22" y="360"/>
                  </a:lnTo>
                  <a:lnTo>
                    <a:pt x="16" y="383"/>
                  </a:lnTo>
                  <a:lnTo>
                    <a:pt x="11" y="409"/>
                  </a:lnTo>
                  <a:lnTo>
                    <a:pt x="6" y="434"/>
                  </a:lnTo>
                  <a:lnTo>
                    <a:pt x="3" y="460"/>
                  </a:lnTo>
                  <a:lnTo>
                    <a:pt x="1" y="487"/>
                  </a:lnTo>
                  <a:lnTo>
                    <a:pt x="0" y="513"/>
                  </a:lnTo>
                  <a:lnTo>
                    <a:pt x="0" y="523"/>
                  </a:lnTo>
                  <a:lnTo>
                    <a:pt x="0" y="546"/>
                  </a:lnTo>
                  <a:lnTo>
                    <a:pt x="0" y="579"/>
                  </a:lnTo>
                  <a:lnTo>
                    <a:pt x="0" y="618"/>
                  </a:lnTo>
                  <a:lnTo>
                    <a:pt x="0" y="656"/>
                  </a:lnTo>
                  <a:lnTo>
                    <a:pt x="0" y="689"/>
                  </a:lnTo>
                  <a:lnTo>
                    <a:pt x="0" y="712"/>
                  </a:lnTo>
                  <a:lnTo>
                    <a:pt x="0" y="722"/>
                  </a:lnTo>
                  <a:lnTo>
                    <a:pt x="1" y="755"/>
                  </a:lnTo>
                  <a:lnTo>
                    <a:pt x="2" y="789"/>
                  </a:lnTo>
                  <a:lnTo>
                    <a:pt x="6" y="821"/>
                  </a:lnTo>
                  <a:lnTo>
                    <a:pt x="11" y="853"/>
                  </a:lnTo>
                  <a:lnTo>
                    <a:pt x="17" y="882"/>
                  </a:lnTo>
                  <a:lnTo>
                    <a:pt x="24" y="911"/>
                  </a:lnTo>
                  <a:lnTo>
                    <a:pt x="32" y="939"/>
                  </a:lnTo>
                  <a:lnTo>
                    <a:pt x="42" y="966"/>
                  </a:lnTo>
                  <a:lnTo>
                    <a:pt x="53" y="992"/>
                  </a:lnTo>
                  <a:lnTo>
                    <a:pt x="65" y="1017"/>
                  </a:lnTo>
                  <a:lnTo>
                    <a:pt x="79" y="1040"/>
                  </a:lnTo>
                  <a:lnTo>
                    <a:pt x="94" y="1063"/>
                  </a:lnTo>
                  <a:lnTo>
                    <a:pt x="110" y="1083"/>
                  </a:lnTo>
                  <a:lnTo>
                    <a:pt x="128" y="1104"/>
                  </a:lnTo>
                  <a:lnTo>
                    <a:pt x="147" y="1123"/>
                  </a:lnTo>
                  <a:lnTo>
                    <a:pt x="167" y="1141"/>
                  </a:lnTo>
                  <a:lnTo>
                    <a:pt x="183" y="1154"/>
                  </a:lnTo>
                  <a:lnTo>
                    <a:pt x="201" y="1166"/>
                  </a:lnTo>
                  <a:lnTo>
                    <a:pt x="218" y="1178"/>
                  </a:lnTo>
                  <a:lnTo>
                    <a:pt x="238" y="1188"/>
                  </a:lnTo>
                  <a:lnTo>
                    <a:pt x="258" y="1197"/>
                  </a:lnTo>
                  <a:lnTo>
                    <a:pt x="281" y="1205"/>
                  </a:lnTo>
                  <a:lnTo>
                    <a:pt x="303" y="1213"/>
                  </a:lnTo>
                  <a:lnTo>
                    <a:pt x="327" y="1221"/>
                  </a:lnTo>
                  <a:lnTo>
                    <a:pt x="353" y="1227"/>
                  </a:lnTo>
                  <a:lnTo>
                    <a:pt x="378" y="1232"/>
                  </a:lnTo>
                  <a:lnTo>
                    <a:pt x="406" y="1236"/>
                  </a:lnTo>
                  <a:lnTo>
                    <a:pt x="435" y="1240"/>
                  </a:lnTo>
                  <a:lnTo>
                    <a:pt x="465" y="1243"/>
                  </a:lnTo>
                  <a:lnTo>
                    <a:pt x="497" y="1245"/>
                  </a:lnTo>
                  <a:lnTo>
                    <a:pt x="528" y="1246"/>
                  </a:lnTo>
                  <a:lnTo>
                    <a:pt x="562" y="1246"/>
                  </a:lnTo>
                  <a:lnTo>
                    <a:pt x="2579" y="1246"/>
                  </a:lnTo>
                  <a:lnTo>
                    <a:pt x="2604" y="1245"/>
                  </a:lnTo>
                  <a:lnTo>
                    <a:pt x="2625" y="1243"/>
                  </a:lnTo>
                  <a:lnTo>
                    <a:pt x="2645" y="1240"/>
                  </a:lnTo>
                  <a:lnTo>
                    <a:pt x="2662" y="1235"/>
                  </a:lnTo>
                  <a:lnTo>
                    <a:pt x="2678" y="1229"/>
                  </a:lnTo>
                  <a:lnTo>
                    <a:pt x="2691" y="1222"/>
                  </a:lnTo>
                  <a:lnTo>
                    <a:pt x="2702" y="1213"/>
                  </a:lnTo>
                  <a:lnTo>
                    <a:pt x="2712" y="1204"/>
                  </a:lnTo>
                  <a:lnTo>
                    <a:pt x="2720" y="1195"/>
                  </a:lnTo>
                  <a:lnTo>
                    <a:pt x="2727" y="1185"/>
                  </a:lnTo>
                  <a:lnTo>
                    <a:pt x="2732" y="1175"/>
                  </a:lnTo>
                  <a:lnTo>
                    <a:pt x="2736" y="1163"/>
                  </a:lnTo>
                  <a:lnTo>
                    <a:pt x="2739" y="1152"/>
                  </a:lnTo>
                  <a:lnTo>
                    <a:pt x="2741" y="1141"/>
                  </a:lnTo>
                  <a:lnTo>
                    <a:pt x="2742" y="1129"/>
                  </a:lnTo>
                  <a:lnTo>
                    <a:pt x="2744" y="1119"/>
                  </a:lnTo>
                  <a:lnTo>
                    <a:pt x="2742" y="1105"/>
                  </a:lnTo>
                  <a:lnTo>
                    <a:pt x="2741" y="1092"/>
                  </a:lnTo>
                  <a:lnTo>
                    <a:pt x="2738" y="1079"/>
                  </a:lnTo>
                  <a:lnTo>
                    <a:pt x="2734" y="1067"/>
                  </a:lnTo>
                  <a:lnTo>
                    <a:pt x="2730" y="1056"/>
                  </a:lnTo>
                  <a:lnTo>
                    <a:pt x="2724" y="1045"/>
                  </a:lnTo>
                  <a:lnTo>
                    <a:pt x="2718" y="1036"/>
                  </a:lnTo>
                  <a:lnTo>
                    <a:pt x="2710" y="1028"/>
                  </a:lnTo>
                  <a:lnTo>
                    <a:pt x="2700" y="1020"/>
                  </a:lnTo>
                  <a:lnTo>
                    <a:pt x="2689" y="1013"/>
                  </a:lnTo>
                  <a:lnTo>
                    <a:pt x="2676" y="1006"/>
                  </a:lnTo>
                  <a:lnTo>
                    <a:pt x="2662" y="1001"/>
                  </a:lnTo>
                  <a:lnTo>
                    <a:pt x="2648" y="997"/>
                  </a:lnTo>
                  <a:lnTo>
                    <a:pt x="2632" y="994"/>
                  </a:lnTo>
                  <a:lnTo>
                    <a:pt x="2614" y="993"/>
                  </a:lnTo>
                  <a:lnTo>
                    <a:pt x="2596" y="992"/>
                  </a:lnTo>
                  <a:lnTo>
                    <a:pt x="557" y="992"/>
                  </a:lnTo>
                  <a:lnTo>
                    <a:pt x="540" y="992"/>
                  </a:lnTo>
                  <a:lnTo>
                    <a:pt x="522" y="991"/>
                  </a:lnTo>
                  <a:lnTo>
                    <a:pt x="507" y="990"/>
                  </a:lnTo>
                  <a:lnTo>
                    <a:pt x="490" y="988"/>
                  </a:lnTo>
                  <a:lnTo>
                    <a:pt x="476" y="986"/>
                  </a:lnTo>
                  <a:lnTo>
                    <a:pt x="461" y="983"/>
                  </a:lnTo>
                  <a:lnTo>
                    <a:pt x="447" y="980"/>
                  </a:lnTo>
                  <a:lnTo>
                    <a:pt x="434" y="976"/>
                  </a:lnTo>
                  <a:lnTo>
                    <a:pt x="420" y="971"/>
                  </a:lnTo>
                  <a:lnTo>
                    <a:pt x="408" y="966"/>
                  </a:lnTo>
                  <a:lnTo>
                    <a:pt x="397" y="960"/>
                  </a:lnTo>
                  <a:lnTo>
                    <a:pt x="386" y="954"/>
                  </a:lnTo>
                  <a:lnTo>
                    <a:pt x="374" y="948"/>
                  </a:lnTo>
                  <a:lnTo>
                    <a:pt x="365" y="941"/>
                  </a:lnTo>
                  <a:lnTo>
                    <a:pt x="355" y="933"/>
                  </a:lnTo>
                  <a:lnTo>
                    <a:pt x="345" y="924"/>
                  </a:lnTo>
                  <a:lnTo>
                    <a:pt x="337" y="915"/>
                  </a:lnTo>
                  <a:lnTo>
                    <a:pt x="330" y="906"/>
                  </a:lnTo>
                  <a:lnTo>
                    <a:pt x="322" y="897"/>
                  </a:lnTo>
                  <a:lnTo>
                    <a:pt x="316" y="886"/>
                  </a:lnTo>
                  <a:lnTo>
                    <a:pt x="310" y="875"/>
                  </a:lnTo>
                  <a:lnTo>
                    <a:pt x="303" y="864"/>
                  </a:lnTo>
                  <a:lnTo>
                    <a:pt x="298" y="852"/>
                  </a:lnTo>
                  <a:lnTo>
                    <a:pt x="294" y="838"/>
                  </a:lnTo>
                  <a:lnTo>
                    <a:pt x="290" y="826"/>
                  </a:lnTo>
                  <a:lnTo>
                    <a:pt x="286" y="812"/>
                  </a:lnTo>
                  <a:lnTo>
                    <a:pt x="283" y="797"/>
                  </a:lnTo>
                  <a:lnTo>
                    <a:pt x="281" y="783"/>
                  </a:lnTo>
                  <a:lnTo>
                    <a:pt x="279" y="768"/>
                  </a:lnTo>
                  <a:lnTo>
                    <a:pt x="278" y="751"/>
                  </a:lnTo>
                  <a:lnTo>
                    <a:pt x="277" y="735"/>
                  </a:lnTo>
                  <a:lnTo>
                    <a:pt x="277" y="718"/>
                  </a:lnTo>
                  <a:lnTo>
                    <a:pt x="277" y="515"/>
                  </a:lnTo>
                  <a:lnTo>
                    <a:pt x="278" y="496"/>
                  </a:lnTo>
                  <a:lnTo>
                    <a:pt x="279" y="479"/>
                  </a:lnTo>
                  <a:lnTo>
                    <a:pt x="281" y="462"/>
                  </a:lnTo>
                  <a:lnTo>
                    <a:pt x="284" y="446"/>
                  </a:lnTo>
                  <a:lnTo>
                    <a:pt x="288" y="430"/>
                  </a:lnTo>
                  <a:lnTo>
                    <a:pt x="292" y="415"/>
                  </a:lnTo>
                  <a:lnTo>
                    <a:pt x="297" y="401"/>
                  </a:lnTo>
                  <a:lnTo>
                    <a:pt x="302" y="387"/>
                  </a:lnTo>
                  <a:lnTo>
                    <a:pt x="308" y="374"/>
                  </a:lnTo>
                  <a:lnTo>
                    <a:pt x="316" y="362"/>
                  </a:lnTo>
                  <a:lnTo>
                    <a:pt x="324" y="351"/>
                  </a:lnTo>
                  <a:lnTo>
                    <a:pt x="332" y="339"/>
                  </a:lnTo>
                  <a:lnTo>
                    <a:pt x="341" y="329"/>
                  </a:lnTo>
                  <a:lnTo>
                    <a:pt x="351" y="320"/>
                  </a:lnTo>
                  <a:lnTo>
                    <a:pt x="362" y="311"/>
                  </a:lnTo>
                  <a:lnTo>
                    <a:pt x="372" y="302"/>
                  </a:lnTo>
                  <a:lnTo>
                    <a:pt x="381" y="296"/>
                  </a:lnTo>
                  <a:lnTo>
                    <a:pt x="391" y="291"/>
                  </a:lnTo>
                  <a:lnTo>
                    <a:pt x="401" y="286"/>
                  </a:lnTo>
                  <a:lnTo>
                    <a:pt x="412" y="281"/>
                  </a:lnTo>
                  <a:lnTo>
                    <a:pt x="424" y="277"/>
                  </a:lnTo>
                  <a:lnTo>
                    <a:pt x="436" y="273"/>
                  </a:lnTo>
                  <a:lnTo>
                    <a:pt x="449" y="270"/>
                  </a:lnTo>
                  <a:lnTo>
                    <a:pt x="463" y="266"/>
                  </a:lnTo>
                  <a:lnTo>
                    <a:pt x="491" y="260"/>
                  </a:lnTo>
                  <a:lnTo>
                    <a:pt x="523" y="257"/>
                  </a:lnTo>
                  <a:lnTo>
                    <a:pt x="557" y="255"/>
                  </a:lnTo>
                  <a:lnTo>
                    <a:pt x="594" y="254"/>
                  </a:lnTo>
                  <a:lnTo>
                    <a:pt x="2399" y="254"/>
                  </a:lnTo>
                  <a:lnTo>
                    <a:pt x="2408" y="254"/>
                  </a:lnTo>
                  <a:lnTo>
                    <a:pt x="2416" y="255"/>
                  </a:lnTo>
                  <a:lnTo>
                    <a:pt x="2423" y="256"/>
                  </a:lnTo>
                  <a:lnTo>
                    <a:pt x="2430" y="258"/>
                  </a:lnTo>
                  <a:lnTo>
                    <a:pt x="2436" y="260"/>
                  </a:lnTo>
                  <a:lnTo>
                    <a:pt x="2442" y="263"/>
                  </a:lnTo>
                  <a:lnTo>
                    <a:pt x="2448" y="266"/>
                  </a:lnTo>
                  <a:lnTo>
                    <a:pt x="2453" y="271"/>
                  </a:lnTo>
                  <a:lnTo>
                    <a:pt x="2457" y="276"/>
                  </a:lnTo>
                  <a:lnTo>
                    <a:pt x="2461" y="281"/>
                  </a:lnTo>
                  <a:lnTo>
                    <a:pt x="2464" y="286"/>
                  </a:lnTo>
                  <a:lnTo>
                    <a:pt x="2467" y="293"/>
                  </a:lnTo>
                  <a:lnTo>
                    <a:pt x="2469" y="299"/>
                  </a:lnTo>
                  <a:lnTo>
                    <a:pt x="2471" y="307"/>
                  </a:lnTo>
                  <a:lnTo>
                    <a:pt x="2472" y="316"/>
                  </a:lnTo>
                  <a:lnTo>
                    <a:pt x="2473" y="324"/>
                  </a:lnTo>
                  <a:lnTo>
                    <a:pt x="2473" y="340"/>
                  </a:lnTo>
                  <a:lnTo>
                    <a:pt x="2473" y="376"/>
                  </a:lnTo>
                  <a:lnTo>
                    <a:pt x="2473" y="412"/>
                  </a:lnTo>
                  <a:lnTo>
                    <a:pt x="2473" y="428"/>
                  </a:lnTo>
                  <a:lnTo>
                    <a:pt x="2472" y="440"/>
                  </a:lnTo>
                  <a:lnTo>
                    <a:pt x="2471" y="450"/>
                  </a:lnTo>
                  <a:lnTo>
                    <a:pt x="2469" y="455"/>
                  </a:lnTo>
                  <a:lnTo>
                    <a:pt x="2467" y="460"/>
                  </a:lnTo>
                  <a:lnTo>
                    <a:pt x="2464" y="465"/>
                  </a:lnTo>
                  <a:lnTo>
                    <a:pt x="2460" y="470"/>
                  </a:lnTo>
                  <a:lnTo>
                    <a:pt x="2456" y="475"/>
                  </a:lnTo>
                  <a:lnTo>
                    <a:pt x="2451" y="479"/>
                  </a:lnTo>
                  <a:lnTo>
                    <a:pt x="2445" y="483"/>
                  </a:lnTo>
                  <a:lnTo>
                    <a:pt x="2437" y="487"/>
                  </a:lnTo>
                  <a:lnTo>
                    <a:pt x="2429" y="490"/>
                  </a:lnTo>
                  <a:lnTo>
                    <a:pt x="2420" y="493"/>
                  </a:lnTo>
                  <a:lnTo>
                    <a:pt x="2410" y="495"/>
                  </a:lnTo>
                  <a:lnTo>
                    <a:pt x="2398" y="4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8285163" y="293688"/>
              <a:ext cx="255587" cy="115887"/>
            </a:xfrm>
            <a:custGeom>
              <a:avLst/>
              <a:gdLst>
                <a:gd name="T0" fmla="*/ 522 w 2742"/>
                <a:gd name="T1" fmla="*/ 991 h 1246"/>
                <a:gd name="T2" fmla="*/ 460 w 2742"/>
                <a:gd name="T3" fmla="*/ 983 h 1246"/>
                <a:gd name="T4" fmla="*/ 408 w 2742"/>
                <a:gd name="T5" fmla="*/ 966 h 1246"/>
                <a:gd name="T6" fmla="*/ 363 w 2742"/>
                <a:gd name="T7" fmla="*/ 941 h 1246"/>
                <a:gd name="T8" fmla="*/ 329 w 2742"/>
                <a:gd name="T9" fmla="*/ 906 h 1246"/>
                <a:gd name="T10" fmla="*/ 303 w 2742"/>
                <a:gd name="T11" fmla="*/ 864 h 1246"/>
                <a:gd name="T12" fmla="*/ 285 w 2742"/>
                <a:gd name="T13" fmla="*/ 812 h 1246"/>
                <a:gd name="T14" fmla="*/ 277 w 2742"/>
                <a:gd name="T15" fmla="*/ 751 h 1246"/>
                <a:gd name="T16" fmla="*/ 277 w 2742"/>
                <a:gd name="T17" fmla="*/ 496 h 1246"/>
                <a:gd name="T18" fmla="*/ 286 w 2742"/>
                <a:gd name="T19" fmla="*/ 429 h 1246"/>
                <a:gd name="T20" fmla="*/ 308 w 2742"/>
                <a:gd name="T21" fmla="*/ 374 h 1246"/>
                <a:gd name="T22" fmla="*/ 340 w 2742"/>
                <a:gd name="T23" fmla="*/ 329 h 1246"/>
                <a:gd name="T24" fmla="*/ 381 w 2742"/>
                <a:gd name="T25" fmla="*/ 296 h 1246"/>
                <a:gd name="T26" fmla="*/ 423 w 2742"/>
                <a:gd name="T27" fmla="*/ 277 h 1246"/>
                <a:gd name="T28" fmla="*/ 491 w 2742"/>
                <a:gd name="T29" fmla="*/ 260 h 1246"/>
                <a:gd name="T30" fmla="*/ 1890 w 2742"/>
                <a:gd name="T31" fmla="*/ 254 h 1246"/>
                <a:gd name="T32" fmla="*/ 1947 w 2742"/>
                <a:gd name="T33" fmla="*/ 246 h 1246"/>
                <a:gd name="T34" fmla="*/ 1988 w 2742"/>
                <a:gd name="T35" fmla="*/ 221 h 1246"/>
                <a:gd name="T36" fmla="*/ 2013 w 2742"/>
                <a:gd name="T37" fmla="*/ 181 h 1246"/>
                <a:gd name="T38" fmla="*/ 2022 w 2742"/>
                <a:gd name="T39" fmla="*/ 128 h 1246"/>
                <a:gd name="T40" fmla="*/ 2014 w 2742"/>
                <a:gd name="T41" fmla="*/ 74 h 1246"/>
                <a:gd name="T42" fmla="*/ 1990 w 2742"/>
                <a:gd name="T43" fmla="*/ 35 h 1246"/>
                <a:gd name="T44" fmla="*/ 1951 w 2742"/>
                <a:gd name="T45" fmla="*/ 10 h 1246"/>
                <a:gd name="T46" fmla="*/ 1896 w 2742"/>
                <a:gd name="T47" fmla="*/ 0 h 1246"/>
                <a:gd name="T48" fmla="*/ 458 w 2742"/>
                <a:gd name="T49" fmla="*/ 5 h 1246"/>
                <a:gd name="T50" fmla="*/ 337 w 2742"/>
                <a:gd name="T51" fmla="*/ 28 h 1246"/>
                <a:gd name="T52" fmla="*/ 235 w 2742"/>
                <a:gd name="T53" fmla="*/ 70 h 1246"/>
                <a:gd name="T54" fmla="*/ 154 w 2742"/>
                <a:gd name="T55" fmla="*/ 128 h 1246"/>
                <a:gd name="T56" fmla="*/ 92 w 2742"/>
                <a:gd name="T57" fmla="*/ 204 h 1246"/>
                <a:gd name="T58" fmla="*/ 46 w 2742"/>
                <a:gd name="T59" fmla="*/ 289 h 1246"/>
                <a:gd name="T60" fmla="*/ 15 w 2742"/>
                <a:gd name="T61" fmla="*/ 383 h 1246"/>
                <a:gd name="T62" fmla="*/ 1 w 2742"/>
                <a:gd name="T63" fmla="*/ 487 h 1246"/>
                <a:gd name="T64" fmla="*/ 2 w 2742"/>
                <a:gd name="T65" fmla="*/ 789 h 1246"/>
                <a:gd name="T66" fmla="*/ 23 w 2742"/>
                <a:gd name="T67" fmla="*/ 911 h 1246"/>
                <a:gd name="T68" fmla="*/ 64 w 2742"/>
                <a:gd name="T69" fmla="*/ 1017 h 1246"/>
                <a:gd name="T70" fmla="*/ 127 w 2742"/>
                <a:gd name="T71" fmla="*/ 1104 h 1246"/>
                <a:gd name="T72" fmla="*/ 200 w 2742"/>
                <a:gd name="T73" fmla="*/ 1166 h 1246"/>
                <a:gd name="T74" fmla="*/ 279 w 2742"/>
                <a:gd name="T75" fmla="*/ 1205 h 1246"/>
                <a:gd name="T76" fmla="*/ 378 w 2742"/>
                <a:gd name="T77" fmla="*/ 1232 h 1246"/>
                <a:gd name="T78" fmla="*/ 496 w 2742"/>
                <a:gd name="T79" fmla="*/ 1245 h 1246"/>
                <a:gd name="T80" fmla="*/ 2602 w 2742"/>
                <a:gd name="T81" fmla="*/ 1245 h 1246"/>
                <a:gd name="T82" fmla="*/ 2676 w 2742"/>
                <a:gd name="T83" fmla="*/ 1229 h 1246"/>
                <a:gd name="T84" fmla="*/ 2719 w 2742"/>
                <a:gd name="T85" fmla="*/ 1195 h 1246"/>
                <a:gd name="T86" fmla="*/ 2739 w 2742"/>
                <a:gd name="T87" fmla="*/ 1152 h 1246"/>
                <a:gd name="T88" fmla="*/ 2741 w 2742"/>
                <a:gd name="T89" fmla="*/ 1105 h 1246"/>
                <a:gd name="T90" fmla="*/ 2729 w 2742"/>
                <a:gd name="T91" fmla="*/ 1056 h 1246"/>
                <a:gd name="T92" fmla="*/ 2699 w 2742"/>
                <a:gd name="T93" fmla="*/ 1020 h 1246"/>
                <a:gd name="T94" fmla="*/ 2646 w 2742"/>
                <a:gd name="T95" fmla="*/ 997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2" h="1246">
                  <a:moveTo>
                    <a:pt x="2594" y="992"/>
                  </a:moveTo>
                  <a:lnTo>
                    <a:pt x="557" y="992"/>
                  </a:lnTo>
                  <a:lnTo>
                    <a:pt x="539" y="992"/>
                  </a:lnTo>
                  <a:lnTo>
                    <a:pt x="522" y="991"/>
                  </a:lnTo>
                  <a:lnTo>
                    <a:pt x="506" y="990"/>
                  </a:lnTo>
                  <a:lnTo>
                    <a:pt x="490" y="988"/>
                  </a:lnTo>
                  <a:lnTo>
                    <a:pt x="474" y="986"/>
                  </a:lnTo>
                  <a:lnTo>
                    <a:pt x="460" y="983"/>
                  </a:lnTo>
                  <a:lnTo>
                    <a:pt x="447" y="980"/>
                  </a:lnTo>
                  <a:lnTo>
                    <a:pt x="433" y="976"/>
                  </a:lnTo>
                  <a:lnTo>
                    <a:pt x="420" y="971"/>
                  </a:lnTo>
                  <a:lnTo>
                    <a:pt x="408" y="966"/>
                  </a:lnTo>
                  <a:lnTo>
                    <a:pt x="396" y="960"/>
                  </a:lnTo>
                  <a:lnTo>
                    <a:pt x="385" y="954"/>
                  </a:lnTo>
                  <a:lnTo>
                    <a:pt x="374" y="948"/>
                  </a:lnTo>
                  <a:lnTo>
                    <a:pt x="363" y="941"/>
                  </a:lnTo>
                  <a:lnTo>
                    <a:pt x="354" y="933"/>
                  </a:lnTo>
                  <a:lnTo>
                    <a:pt x="345" y="924"/>
                  </a:lnTo>
                  <a:lnTo>
                    <a:pt x="337" y="915"/>
                  </a:lnTo>
                  <a:lnTo>
                    <a:pt x="329" y="906"/>
                  </a:lnTo>
                  <a:lnTo>
                    <a:pt x="321" y="897"/>
                  </a:lnTo>
                  <a:lnTo>
                    <a:pt x="315" y="886"/>
                  </a:lnTo>
                  <a:lnTo>
                    <a:pt x="309" y="875"/>
                  </a:lnTo>
                  <a:lnTo>
                    <a:pt x="303" y="864"/>
                  </a:lnTo>
                  <a:lnTo>
                    <a:pt x="298" y="852"/>
                  </a:lnTo>
                  <a:lnTo>
                    <a:pt x="294" y="838"/>
                  </a:lnTo>
                  <a:lnTo>
                    <a:pt x="289" y="826"/>
                  </a:lnTo>
                  <a:lnTo>
                    <a:pt x="285" y="812"/>
                  </a:lnTo>
                  <a:lnTo>
                    <a:pt x="282" y="797"/>
                  </a:lnTo>
                  <a:lnTo>
                    <a:pt x="280" y="783"/>
                  </a:lnTo>
                  <a:lnTo>
                    <a:pt x="278" y="768"/>
                  </a:lnTo>
                  <a:lnTo>
                    <a:pt x="277" y="751"/>
                  </a:lnTo>
                  <a:lnTo>
                    <a:pt x="276" y="735"/>
                  </a:lnTo>
                  <a:lnTo>
                    <a:pt x="276" y="718"/>
                  </a:lnTo>
                  <a:lnTo>
                    <a:pt x="276" y="513"/>
                  </a:lnTo>
                  <a:lnTo>
                    <a:pt x="277" y="496"/>
                  </a:lnTo>
                  <a:lnTo>
                    <a:pt x="278" y="479"/>
                  </a:lnTo>
                  <a:lnTo>
                    <a:pt x="280" y="461"/>
                  </a:lnTo>
                  <a:lnTo>
                    <a:pt x="283" y="445"/>
                  </a:lnTo>
                  <a:lnTo>
                    <a:pt x="286" y="429"/>
                  </a:lnTo>
                  <a:lnTo>
                    <a:pt x="291" y="415"/>
                  </a:lnTo>
                  <a:lnTo>
                    <a:pt x="296" y="401"/>
                  </a:lnTo>
                  <a:lnTo>
                    <a:pt x="302" y="387"/>
                  </a:lnTo>
                  <a:lnTo>
                    <a:pt x="308" y="374"/>
                  </a:lnTo>
                  <a:lnTo>
                    <a:pt x="315" y="362"/>
                  </a:lnTo>
                  <a:lnTo>
                    <a:pt x="322" y="351"/>
                  </a:lnTo>
                  <a:lnTo>
                    <a:pt x="331" y="339"/>
                  </a:lnTo>
                  <a:lnTo>
                    <a:pt x="340" y="329"/>
                  </a:lnTo>
                  <a:lnTo>
                    <a:pt x="350" y="320"/>
                  </a:lnTo>
                  <a:lnTo>
                    <a:pt x="360" y="311"/>
                  </a:lnTo>
                  <a:lnTo>
                    <a:pt x="372" y="302"/>
                  </a:lnTo>
                  <a:lnTo>
                    <a:pt x="381" y="296"/>
                  </a:lnTo>
                  <a:lnTo>
                    <a:pt x="390" y="291"/>
                  </a:lnTo>
                  <a:lnTo>
                    <a:pt x="400" y="286"/>
                  </a:lnTo>
                  <a:lnTo>
                    <a:pt x="412" y="281"/>
                  </a:lnTo>
                  <a:lnTo>
                    <a:pt x="423" y="277"/>
                  </a:lnTo>
                  <a:lnTo>
                    <a:pt x="435" y="273"/>
                  </a:lnTo>
                  <a:lnTo>
                    <a:pt x="448" y="270"/>
                  </a:lnTo>
                  <a:lnTo>
                    <a:pt x="461" y="266"/>
                  </a:lnTo>
                  <a:lnTo>
                    <a:pt x="491" y="260"/>
                  </a:lnTo>
                  <a:lnTo>
                    <a:pt x="522" y="257"/>
                  </a:lnTo>
                  <a:lnTo>
                    <a:pt x="556" y="255"/>
                  </a:lnTo>
                  <a:lnTo>
                    <a:pt x="593" y="254"/>
                  </a:lnTo>
                  <a:lnTo>
                    <a:pt x="1890" y="254"/>
                  </a:lnTo>
                  <a:lnTo>
                    <a:pt x="1906" y="253"/>
                  </a:lnTo>
                  <a:lnTo>
                    <a:pt x="1920" y="252"/>
                  </a:lnTo>
                  <a:lnTo>
                    <a:pt x="1934" y="249"/>
                  </a:lnTo>
                  <a:lnTo>
                    <a:pt x="1947" y="246"/>
                  </a:lnTo>
                  <a:lnTo>
                    <a:pt x="1958" y="241"/>
                  </a:lnTo>
                  <a:lnTo>
                    <a:pt x="1969" y="236"/>
                  </a:lnTo>
                  <a:lnTo>
                    <a:pt x="1979" y="229"/>
                  </a:lnTo>
                  <a:lnTo>
                    <a:pt x="1988" y="221"/>
                  </a:lnTo>
                  <a:lnTo>
                    <a:pt x="1996" y="213"/>
                  </a:lnTo>
                  <a:lnTo>
                    <a:pt x="2002" y="204"/>
                  </a:lnTo>
                  <a:lnTo>
                    <a:pt x="2008" y="193"/>
                  </a:lnTo>
                  <a:lnTo>
                    <a:pt x="2013" y="181"/>
                  </a:lnTo>
                  <a:lnTo>
                    <a:pt x="2017" y="170"/>
                  </a:lnTo>
                  <a:lnTo>
                    <a:pt x="2020" y="157"/>
                  </a:lnTo>
                  <a:lnTo>
                    <a:pt x="2021" y="142"/>
                  </a:lnTo>
                  <a:lnTo>
                    <a:pt x="2022" y="128"/>
                  </a:lnTo>
                  <a:lnTo>
                    <a:pt x="2021" y="113"/>
                  </a:lnTo>
                  <a:lnTo>
                    <a:pt x="2020" y="99"/>
                  </a:lnTo>
                  <a:lnTo>
                    <a:pt x="2017" y="86"/>
                  </a:lnTo>
                  <a:lnTo>
                    <a:pt x="2014" y="74"/>
                  </a:lnTo>
                  <a:lnTo>
                    <a:pt x="2009" y="63"/>
                  </a:lnTo>
                  <a:lnTo>
                    <a:pt x="2003" y="52"/>
                  </a:lnTo>
                  <a:lnTo>
                    <a:pt x="1997" y="43"/>
                  </a:lnTo>
                  <a:lnTo>
                    <a:pt x="1990" y="35"/>
                  </a:lnTo>
                  <a:lnTo>
                    <a:pt x="1982" y="27"/>
                  </a:lnTo>
                  <a:lnTo>
                    <a:pt x="1972" y="20"/>
                  </a:lnTo>
                  <a:lnTo>
                    <a:pt x="1962" y="14"/>
                  </a:lnTo>
                  <a:lnTo>
                    <a:pt x="1951" y="10"/>
                  </a:lnTo>
                  <a:lnTo>
                    <a:pt x="1939" y="6"/>
                  </a:lnTo>
                  <a:lnTo>
                    <a:pt x="1925" y="3"/>
                  </a:lnTo>
                  <a:lnTo>
                    <a:pt x="1912" y="1"/>
                  </a:lnTo>
                  <a:lnTo>
                    <a:pt x="1896" y="0"/>
                  </a:lnTo>
                  <a:lnTo>
                    <a:pt x="562" y="0"/>
                  </a:lnTo>
                  <a:lnTo>
                    <a:pt x="526" y="1"/>
                  </a:lnTo>
                  <a:lnTo>
                    <a:pt x="491" y="2"/>
                  </a:lnTo>
                  <a:lnTo>
                    <a:pt x="458" y="5"/>
                  </a:lnTo>
                  <a:lnTo>
                    <a:pt x="426" y="9"/>
                  </a:lnTo>
                  <a:lnTo>
                    <a:pt x="394" y="14"/>
                  </a:lnTo>
                  <a:lnTo>
                    <a:pt x="364" y="20"/>
                  </a:lnTo>
                  <a:lnTo>
                    <a:pt x="337" y="28"/>
                  </a:lnTo>
                  <a:lnTo>
                    <a:pt x="309" y="37"/>
                  </a:lnTo>
                  <a:lnTo>
                    <a:pt x="283" y="46"/>
                  </a:lnTo>
                  <a:lnTo>
                    <a:pt x="259" y="57"/>
                  </a:lnTo>
                  <a:lnTo>
                    <a:pt x="235" y="70"/>
                  </a:lnTo>
                  <a:lnTo>
                    <a:pt x="213" y="82"/>
                  </a:lnTo>
                  <a:lnTo>
                    <a:pt x="192" y="96"/>
                  </a:lnTo>
                  <a:lnTo>
                    <a:pt x="172" y="112"/>
                  </a:lnTo>
                  <a:lnTo>
                    <a:pt x="154" y="128"/>
                  </a:lnTo>
                  <a:lnTo>
                    <a:pt x="137" y="147"/>
                  </a:lnTo>
                  <a:lnTo>
                    <a:pt x="121" y="165"/>
                  </a:lnTo>
                  <a:lnTo>
                    <a:pt x="107" y="184"/>
                  </a:lnTo>
                  <a:lnTo>
                    <a:pt x="92" y="204"/>
                  </a:lnTo>
                  <a:lnTo>
                    <a:pt x="79" y="224"/>
                  </a:lnTo>
                  <a:lnTo>
                    <a:pt x="67" y="246"/>
                  </a:lnTo>
                  <a:lnTo>
                    <a:pt x="56" y="268"/>
                  </a:lnTo>
                  <a:lnTo>
                    <a:pt x="46" y="289"/>
                  </a:lnTo>
                  <a:lnTo>
                    <a:pt x="37" y="313"/>
                  </a:lnTo>
                  <a:lnTo>
                    <a:pt x="29" y="335"/>
                  </a:lnTo>
                  <a:lnTo>
                    <a:pt x="21" y="359"/>
                  </a:lnTo>
                  <a:lnTo>
                    <a:pt x="15" y="383"/>
                  </a:lnTo>
                  <a:lnTo>
                    <a:pt x="10" y="409"/>
                  </a:lnTo>
                  <a:lnTo>
                    <a:pt x="6" y="434"/>
                  </a:lnTo>
                  <a:lnTo>
                    <a:pt x="3" y="460"/>
                  </a:lnTo>
                  <a:lnTo>
                    <a:pt x="1" y="487"/>
                  </a:lnTo>
                  <a:lnTo>
                    <a:pt x="0" y="513"/>
                  </a:lnTo>
                  <a:lnTo>
                    <a:pt x="0" y="722"/>
                  </a:lnTo>
                  <a:lnTo>
                    <a:pt x="0" y="755"/>
                  </a:lnTo>
                  <a:lnTo>
                    <a:pt x="2" y="789"/>
                  </a:lnTo>
                  <a:lnTo>
                    <a:pt x="5" y="821"/>
                  </a:lnTo>
                  <a:lnTo>
                    <a:pt x="10" y="853"/>
                  </a:lnTo>
                  <a:lnTo>
                    <a:pt x="16" y="882"/>
                  </a:lnTo>
                  <a:lnTo>
                    <a:pt x="23" y="911"/>
                  </a:lnTo>
                  <a:lnTo>
                    <a:pt x="32" y="940"/>
                  </a:lnTo>
                  <a:lnTo>
                    <a:pt x="42" y="966"/>
                  </a:lnTo>
                  <a:lnTo>
                    <a:pt x="52" y="992"/>
                  </a:lnTo>
                  <a:lnTo>
                    <a:pt x="64" y="1017"/>
                  </a:lnTo>
                  <a:lnTo>
                    <a:pt x="79" y="1040"/>
                  </a:lnTo>
                  <a:lnTo>
                    <a:pt x="93" y="1063"/>
                  </a:lnTo>
                  <a:lnTo>
                    <a:pt x="110" y="1084"/>
                  </a:lnTo>
                  <a:lnTo>
                    <a:pt x="127" y="1104"/>
                  </a:lnTo>
                  <a:lnTo>
                    <a:pt x="147" y="1123"/>
                  </a:lnTo>
                  <a:lnTo>
                    <a:pt x="166" y="1141"/>
                  </a:lnTo>
                  <a:lnTo>
                    <a:pt x="183" y="1154"/>
                  </a:lnTo>
                  <a:lnTo>
                    <a:pt x="200" y="1166"/>
                  </a:lnTo>
                  <a:lnTo>
                    <a:pt x="218" y="1178"/>
                  </a:lnTo>
                  <a:lnTo>
                    <a:pt x="237" y="1188"/>
                  </a:lnTo>
                  <a:lnTo>
                    <a:pt x="258" y="1197"/>
                  </a:lnTo>
                  <a:lnTo>
                    <a:pt x="279" y="1205"/>
                  </a:lnTo>
                  <a:lnTo>
                    <a:pt x="303" y="1213"/>
                  </a:lnTo>
                  <a:lnTo>
                    <a:pt x="326" y="1221"/>
                  </a:lnTo>
                  <a:lnTo>
                    <a:pt x="352" y="1227"/>
                  </a:lnTo>
                  <a:lnTo>
                    <a:pt x="378" y="1232"/>
                  </a:lnTo>
                  <a:lnTo>
                    <a:pt x="406" y="1236"/>
                  </a:lnTo>
                  <a:lnTo>
                    <a:pt x="434" y="1240"/>
                  </a:lnTo>
                  <a:lnTo>
                    <a:pt x="464" y="1243"/>
                  </a:lnTo>
                  <a:lnTo>
                    <a:pt x="496" y="1245"/>
                  </a:lnTo>
                  <a:lnTo>
                    <a:pt x="528" y="1246"/>
                  </a:lnTo>
                  <a:lnTo>
                    <a:pt x="562" y="1246"/>
                  </a:lnTo>
                  <a:lnTo>
                    <a:pt x="2579" y="1246"/>
                  </a:lnTo>
                  <a:lnTo>
                    <a:pt x="2602" y="1245"/>
                  </a:lnTo>
                  <a:lnTo>
                    <a:pt x="2624" y="1243"/>
                  </a:lnTo>
                  <a:lnTo>
                    <a:pt x="2643" y="1240"/>
                  </a:lnTo>
                  <a:lnTo>
                    <a:pt x="2661" y="1235"/>
                  </a:lnTo>
                  <a:lnTo>
                    <a:pt x="2676" y="1229"/>
                  </a:lnTo>
                  <a:lnTo>
                    <a:pt x="2690" y="1222"/>
                  </a:lnTo>
                  <a:lnTo>
                    <a:pt x="2701" y="1213"/>
                  </a:lnTo>
                  <a:lnTo>
                    <a:pt x="2711" y="1204"/>
                  </a:lnTo>
                  <a:lnTo>
                    <a:pt x="2719" y="1195"/>
                  </a:lnTo>
                  <a:lnTo>
                    <a:pt x="2726" y="1185"/>
                  </a:lnTo>
                  <a:lnTo>
                    <a:pt x="2732" y="1175"/>
                  </a:lnTo>
                  <a:lnTo>
                    <a:pt x="2736" y="1163"/>
                  </a:lnTo>
                  <a:lnTo>
                    <a:pt x="2739" y="1152"/>
                  </a:lnTo>
                  <a:lnTo>
                    <a:pt x="2741" y="1141"/>
                  </a:lnTo>
                  <a:lnTo>
                    <a:pt x="2742" y="1129"/>
                  </a:lnTo>
                  <a:lnTo>
                    <a:pt x="2742" y="1119"/>
                  </a:lnTo>
                  <a:lnTo>
                    <a:pt x="2741" y="1105"/>
                  </a:lnTo>
                  <a:lnTo>
                    <a:pt x="2740" y="1092"/>
                  </a:lnTo>
                  <a:lnTo>
                    <a:pt x="2737" y="1078"/>
                  </a:lnTo>
                  <a:lnTo>
                    <a:pt x="2734" y="1067"/>
                  </a:lnTo>
                  <a:lnTo>
                    <a:pt x="2729" y="1056"/>
                  </a:lnTo>
                  <a:lnTo>
                    <a:pt x="2723" y="1045"/>
                  </a:lnTo>
                  <a:lnTo>
                    <a:pt x="2716" y="1036"/>
                  </a:lnTo>
                  <a:lnTo>
                    <a:pt x="2709" y="1028"/>
                  </a:lnTo>
                  <a:lnTo>
                    <a:pt x="2699" y="1020"/>
                  </a:lnTo>
                  <a:lnTo>
                    <a:pt x="2688" y="1013"/>
                  </a:lnTo>
                  <a:lnTo>
                    <a:pt x="2675" y="1006"/>
                  </a:lnTo>
                  <a:lnTo>
                    <a:pt x="2661" y="1001"/>
                  </a:lnTo>
                  <a:lnTo>
                    <a:pt x="2646" y="997"/>
                  </a:lnTo>
                  <a:lnTo>
                    <a:pt x="2630" y="994"/>
                  </a:lnTo>
                  <a:lnTo>
                    <a:pt x="2613" y="993"/>
                  </a:lnTo>
                  <a:lnTo>
                    <a:pt x="2594" y="9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8553450" y="293688"/>
              <a:ext cx="257175" cy="115887"/>
            </a:xfrm>
            <a:custGeom>
              <a:avLst/>
              <a:gdLst>
                <a:gd name="T0" fmla="*/ 2511 w 2749"/>
                <a:gd name="T1" fmla="*/ 58 h 1246"/>
                <a:gd name="T2" fmla="*/ 2395 w 2749"/>
                <a:gd name="T3" fmla="*/ 19 h 1246"/>
                <a:gd name="T4" fmla="*/ 2250 w 2749"/>
                <a:gd name="T5" fmla="*/ 2 h 1246"/>
                <a:gd name="T6" fmla="*/ 495 w 2749"/>
                <a:gd name="T7" fmla="*/ 1 h 1246"/>
                <a:gd name="T8" fmla="*/ 351 w 2749"/>
                <a:gd name="T9" fmla="*/ 18 h 1246"/>
                <a:gd name="T10" fmla="*/ 252 w 2749"/>
                <a:gd name="T11" fmla="*/ 49 h 1246"/>
                <a:gd name="T12" fmla="*/ 171 w 2749"/>
                <a:gd name="T13" fmla="*/ 95 h 1246"/>
                <a:gd name="T14" fmla="*/ 106 w 2749"/>
                <a:gd name="T15" fmla="*/ 158 h 1246"/>
                <a:gd name="T16" fmla="*/ 56 w 2749"/>
                <a:gd name="T17" fmla="*/ 236 h 1246"/>
                <a:gd name="T18" fmla="*/ 22 w 2749"/>
                <a:gd name="T19" fmla="*/ 330 h 1246"/>
                <a:gd name="T20" fmla="*/ 4 w 2749"/>
                <a:gd name="T21" fmla="*/ 439 h 1246"/>
                <a:gd name="T22" fmla="*/ 0 w 2749"/>
                <a:gd name="T23" fmla="*/ 516 h 1246"/>
                <a:gd name="T24" fmla="*/ 0 w 2749"/>
                <a:gd name="T25" fmla="*/ 650 h 1246"/>
                <a:gd name="T26" fmla="*/ 8 w 2749"/>
                <a:gd name="T27" fmla="*/ 826 h 1246"/>
                <a:gd name="T28" fmla="*/ 44 w 2749"/>
                <a:gd name="T29" fmla="*/ 950 h 1246"/>
                <a:gd name="T30" fmla="*/ 105 w 2749"/>
                <a:gd name="T31" fmla="*/ 1059 h 1246"/>
                <a:gd name="T32" fmla="*/ 194 w 2749"/>
                <a:gd name="T33" fmla="*/ 1149 h 1246"/>
                <a:gd name="T34" fmla="*/ 311 w 2749"/>
                <a:gd name="T35" fmla="*/ 1209 h 1246"/>
                <a:gd name="T36" fmla="*/ 459 w 2749"/>
                <a:gd name="T37" fmla="*/ 1241 h 1246"/>
                <a:gd name="T38" fmla="*/ 2220 w 2749"/>
                <a:gd name="T39" fmla="*/ 1246 h 1246"/>
                <a:gd name="T40" fmla="*/ 2381 w 2749"/>
                <a:gd name="T41" fmla="*/ 1226 h 1246"/>
                <a:gd name="T42" fmla="*/ 2512 w 2749"/>
                <a:gd name="T43" fmla="*/ 1176 h 1246"/>
                <a:gd name="T44" fmla="*/ 2612 w 2749"/>
                <a:gd name="T45" fmla="*/ 1097 h 1246"/>
                <a:gd name="T46" fmla="*/ 2684 w 2749"/>
                <a:gd name="T47" fmla="*/ 996 h 1246"/>
                <a:gd name="T48" fmla="*/ 2729 w 2749"/>
                <a:gd name="T49" fmla="*/ 878 h 1246"/>
                <a:gd name="T50" fmla="*/ 2748 w 2749"/>
                <a:gd name="T51" fmla="*/ 745 h 1246"/>
                <a:gd name="T52" fmla="*/ 2742 w 2749"/>
                <a:gd name="T53" fmla="*/ 418 h 1246"/>
                <a:gd name="T54" fmla="*/ 2706 w 2749"/>
                <a:gd name="T55" fmla="*/ 276 h 1246"/>
                <a:gd name="T56" fmla="*/ 2638 w 2749"/>
                <a:gd name="T57" fmla="*/ 160 h 1246"/>
                <a:gd name="T58" fmla="*/ 2466 w 2749"/>
                <a:gd name="T59" fmla="*/ 739 h 1246"/>
                <a:gd name="T60" fmla="*/ 2453 w 2749"/>
                <a:gd name="T61" fmla="*/ 824 h 1246"/>
                <a:gd name="T62" fmla="*/ 2422 w 2749"/>
                <a:gd name="T63" fmla="*/ 892 h 1246"/>
                <a:gd name="T64" fmla="*/ 2372 w 2749"/>
                <a:gd name="T65" fmla="*/ 943 h 1246"/>
                <a:gd name="T66" fmla="*/ 2321 w 2749"/>
                <a:gd name="T67" fmla="*/ 969 h 1246"/>
                <a:gd name="T68" fmla="*/ 2222 w 2749"/>
                <a:gd name="T69" fmla="*/ 989 h 1246"/>
                <a:gd name="T70" fmla="*/ 523 w 2749"/>
                <a:gd name="T71" fmla="*/ 989 h 1246"/>
                <a:gd name="T72" fmla="*/ 424 w 2749"/>
                <a:gd name="T73" fmla="*/ 969 h 1246"/>
                <a:gd name="T74" fmla="*/ 373 w 2749"/>
                <a:gd name="T75" fmla="*/ 943 h 1246"/>
                <a:gd name="T76" fmla="*/ 321 w 2749"/>
                <a:gd name="T77" fmla="*/ 892 h 1246"/>
                <a:gd name="T78" fmla="*/ 289 w 2749"/>
                <a:gd name="T79" fmla="*/ 824 h 1246"/>
                <a:gd name="T80" fmla="*/ 276 w 2749"/>
                <a:gd name="T81" fmla="*/ 739 h 1246"/>
                <a:gd name="T82" fmla="*/ 284 w 2749"/>
                <a:gd name="T83" fmla="*/ 436 h 1246"/>
                <a:gd name="T84" fmla="*/ 303 w 2749"/>
                <a:gd name="T85" fmla="*/ 372 h 1246"/>
                <a:gd name="T86" fmla="*/ 332 w 2749"/>
                <a:gd name="T87" fmla="*/ 324 h 1246"/>
                <a:gd name="T88" fmla="*/ 378 w 2749"/>
                <a:gd name="T89" fmla="*/ 289 h 1246"/>
                <a:gd name="T90" fmla="*/ 440 w 2749"/>
                <a:gd name="T91" fmla="*/ 266 h 1246"/>
                <a:gd name="T92" fmla="*/ 520 w 2749"/>
                <a:gd name="T93" fmla="*/ 255 h 1246"/>
                <a:gd name="T94" fmla="*/ 2222 w 2749"/>
                <a:gd name="T95" fmla="*/ 255 h 1246"/>
                <a:gd name="T96" fmla="*/ 2302 w 2749"/>
                <a:gd name="T97" fmla="*/ 266 h 1246"/>
                <a:gd name="T98" fmla="*/ 2365 w 2749"/>
                <a:gd name="T99" fmla="*/ 289 h 1246"/>
                <a:gd name="T100" fmla="*/ 2410 w 2749"/>
                <a:gd name="T101" fmla="*/ 324 h 1246"/>
                <a:gd name="T102" fmla="*/ 2440 w 2749"/>
                <a:gd name="T103" fmla="*/ 372 h 1246"/>
                <a:gd name="T104" fmla="*/ 2459 w 2749"/>
                <a:gd name="T105" fmla="*/ 437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49" h="1246">
                  <a:moveTo>
                    <a:pt x="2582" y="104"/>
                  </a:moveTo>
                  <a:lnTo>
                    <a:pt x="2566" y="91"/>
                  </a:lnTo>
                  <a:lnTo>
                    <a:pt x="2549" y="80"/>
                  </a:lnTo>
                  <a:lnTo>
                    <a:pt x="2530" y="69"/>
                  </a:lnTo>
                  <a:lnTo>
                    <a:pt x="2511" y="58"/>
                  </a:lnTo>
                  <a:lnTo>
                    <a:pt x="2490" y="49"/>
                  </a:lnTo>
                  <a:lnTo>
                    <a:pt x="2467" y="41"/>
                  </a:lnTo>
                  <a:lnTo>
                    <a:pt x="2445" y="33"/>
                  </a:lnTo>
                  <a:lnTo>
                    <a:pt x="2420" y="26"/>
                  </a:lnTo>
                  <a:lnTo>
                    <a:pt x="2395" y="19"/>
                  </a:lnTo>
                  <a:lnTo>
                    <a:pt x="2368" y="14"/>
                  </a:lnTo>
                  <a:lnTo>
                    <a:pt x="2340" y="10"/>
                  </a:lnTo>
                  <a:lnTo>
                    <a:pt x="2311" y="6"/>
                  </a:lnTo>
                  <a:lnTo>
                    <a:pt x="2282" y="4"/>
                  </a:lnTo>
                  <a:lnTo>
                    <a:pt x="2250" y="2"/>
                  </a:lnTo>
                  <a:lnTo>
                    <a:pt x="2218" y="0"/>
                  </a:lnTo>
                  <a:lnTo>
                    <a:pt x="2184" y="0"/>
                  </a:lnTo>
                  <a:lnTo>
                    <a:pt x="563" y="0"/>
                  </a:lnTo>
                  <a:lnTo>
                    <a:pt x="528" y="0"/>
                  </a:lnTo>
                  <a:lnTo>
                    <a:pt x="495" y="1"/>
                  </a:lnTo>
                  <a:lnTo>
                    <a:pt x="463" y="3"/>
                  </a:lnTo>
                  <a:lnTo>
                    <a:pt x="432" y="6"/>
                  </a:lnTo>
                  <a:lnTo>
                    <a:pt x="403" y="9"/>
                  </a:lnTo>
                  <a:lnTo>
                    <a:pt x="377" y="13"/>
                  </a:lnTo>
                  <a:lnTo>
                    <a:pt x="351" y="18"/>
                  </a:lnTo>
                  <a:lnTo>
                    <a:pt x="327" y="24"/>
                  </a:lnTo>
                  <a:lnTo>
                    <a:pt x="308" y="29"/>
                  </a:lnTo>
                  <a:lnTo>
                    <a:pt x="288" y="35"/>
                  </a:lnTo>
                  <a:lnTo>
                    <a:pt x="270" y="42"/>
                  </a:lnTo>
                  <a:lnTo>
                    <a:pt x="252" y="49"/>
                  </a:lnTo>
                  <a:lnTo>
                    <a:pt x="235" y="57"/>
                  </a:lnTo>
                  <a:lnTo>
                    <a:pt x="217" y="66"/>
                  </a:lnTo>
                  <a:lnTo>
                    <a:pt x="202" y="75"/>
                  </a:lnTo>
                  <a:lnTo>
                    <a:pt x="187" y="85"/>
                  </a:lnTo>
                  <a:lnTo>
                    <a:pt x="171" y="95"/>
                  </a:lnTo>
                  <a:lnTo>
                    <a:pt x="157" y="107"/>
                  </a:lnTo>
                  <a:lnTo>
                    <a:pt x="143" y="119"/>
                  </a:lnTo>
                  <a:lnTo>
                    <a:pt x="130" y="131"/>
                  </a:lnTo>
                  <a:lnTo>
                    <a:pt x="118" y="145"/>
                  </a:lnTo>
                  <a:lnTo>
                    <a:pt x="106" y="158"/>
                  </a:lnTo>
                  <a:lnTo>
                    <a:pt x="95" y="172"/>
                  </a:lnTo>
                  <a:lnTo>
                    <a:pt x="85" y="188"/>
                  </a:lnTo>
                  <a:lnTo>
                    <a:pt x="75" y="203"/>
                  </a:lnTo>
                  <a:lnTo>
                    <a:pt x="65" y="219"/>
                  </a:lnTo>
                  <a:lnTo>
                    <a:pt x="56" y="236"/>
                  </a:lnTo>
                  <a:lnTo>
                    <a:pt x="49" y="253"/>
                  </a:lnTo>
                  <a:lnTo>
                    <a:pt x="41" y="272"/>
                  </a:lnTo>
                  <a:lnTo>
                    <a:pt x="35" y="290"/>
                  </a:lnTo>
                  <a:lnTo>
                    <a:pt x="28" y="310"/>
                  </a:lnTo>
                  <a:lnTo>
                    <a:pt x="22" y="330"/>
                  </a:lnTo>
                  <a:lnTo>
                    <a:pt x="17" y="351"/>
                  </a:lnTo>
                  <a:lnTo>
                    <a:pt x="13" y="372"/>
                  </a:lnTo>
                  <a:lnTo>
                    <a:pt x="9" y="394"/>
                  </a:lnTo>
                  <a:lnTo>
                    <a:pt x="6" y="416"/>
                  </a:lnTo>
                  <a:lnTo>
                    <a:pt x="4" y="439"/>
                  </a:lnTo>
                  <a:lnTo>
                    <a:pt x="2" y="463"/>
                  </a:lnTo>
                  <a:lnTo>
                    <a:pt x="1" y="487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0" y="516"/>
                  </a:lnTo>
                  <a:lnTo>
                    <a:pt x="0" y="524"/>
                  </a:lnTo>
                  <a:lnTo>
                    <a:pt x="0" y="539"/>
                  </a:lnTo>
                  <a:lnTo>
                    <a:pt x="0" y="564"/>
                  </a:lnTo>
                  <a:lnTo>
                    <a:pt x="0" y="600"/>
                  </a:lnTo>
                  <a:lnTo>
                    <a:pt x="0" y="650"/>
                  </a:lnTo>
                  <a:lnTo>
                    <a:pt x="0" y="716"/>
                  </a:lnTo>
                  <a:lnTo>
                    <a:pt x="1" y="744"/>
                  </a:lnTo>
                  <a:lnTo>
                    <a:pt x="2" y="772"/>
                  </a:lnTo>
                  <a:lnTo>
                    <a:pt x="5" y="799"/>
                  </a:lnTo>
                  <a:lnTo>
                    <a:pt x="8" y="826"/>
                  </a:lnTo>
                  <a:lnTo>
                    <a:pt x="13" y="852"/>
                  </a:lnTo>
                  <a:lnTo>
                    <a:pt x="19" y="877"/>
                  </a:lnTo>
                  <a:lnTo>
                    <a:pt x="26" y="902"/>
                  </a:lnTo>
                  <a:lnTo>
                    <a:pt x="35" y="925"/>
                  </a:lnTo>
                  <a:lnTo>
                    <a:pt x="44" y="950"/>
                  </a:lnTo>
                  <a:lnTo>
                    <a:pt x="54" y="973"/>
                  </a:lnTo>
                  <a:lnTo>
                    <a:pt x="65" y="995"/>
                  </a:lnTo>
                  <a:lnTo>
                    <a:pt x="78" y="1017"/>
                  </a:lnTo>
                  <a:lnTo>
                    <a:pt x="91" y="1038"/>
                  </a:lnTo>
                  <a:lnTo>
                    <a:pt x="105" y="1059"/>
                  </a:lnTo>
                  <a:lnTo>
                    <a:pt x="121" y="1079"/>
                  </a:lnTo>
                  <a:lnTo>
                    <a:pt x="138" y="1099"/>
                  </a:lnTo>
                  <a:lnTo>
                    <a:pt x="155" y="1116"/>
                  </a:lnTo>
                  <a:lnTo>
                    <a:pt x="173" y="1134"/>
                  </a:lnTo>
                  <a:lnTo>
                    <a:pt x="194" y="1149"/>
                  </a:lnTo>
                  <a:lnTo>
                    <a:pt x="214" y="1163"/>
                  </a:lnTo>
                  <a:lnTo>
                    <a:pt x="237" y="1177"/>
                  </a:lnTo>
                  <a:lnTo>
                    <a:pt x="260" y="1189"/>
                  </a:lnTo>
                  <a:lnTo>
                    <a:pt x="285" y="1199"/>
                  </a:lnTo>
                  <a:lnTo>
                    <a:pt x="311" y="1209"/>
                  </a:lnTo>
                  <a:lnTo>
                    <a:pt x="338" y="1218"/>
                  </a:lnTo>
                  <a:lnTo>
                    <a:pt x="366" y="1226"/>
                  </a:lnTo>
                  <a:lnTo>
                    <a:pt x="396" y="1232"/>
                  </a:lnTo>
                  <a:lnTo>
                    <a:pt x="427" y="1237"/>
                  </a:lnTo>
                  <a:lnTo>
                    <a:pt x="459" y="1241"/>
                  </a:lnTo>
                  <a:lnTo>
                    <a:pt x="492" y="1244"/>
                  </a:lnTo>
                  <a:lnTo>
                    <a:pt x="527" y="1246"/>
                  </a:lnTo>
                  <a:lnTo>
                    <a:pt x="563" y="1246"/>
                  </a:lnTo>
                  <a:lnTo>
                    <a:pt x="2184" y="1246"/>
                  </a:lnTo>
                  <a:lnTo>
                    <a:pt x="2220" y="1246"/>
                  </a:lnTo>
                  <a:lnTo>
                    <a:pt x="2255" y="1244"/>
                  </a:lnTo>
                  <a:lnTo>
                    <a:pt x="2288" y="1241"/>
                  </a:lnTo>
                  <a:lnTo>
                    <a:pt x="2320" y="1237"/>
                  </a:lnTo>
                  <a:lnTo>
                    <a:pt x="2351" y="1232"/>
                  </a:lnTo>
                  <a:lnTo>
                    <a:pt x="2381" y="1226"/>
                  </a:lnTo>
                  <a:lnTo>
                    <a:pt x="2409" y="1218"/>
                  </a:lnTo>
                  <a:lnTo>
                    <a:pt x="2437" y="1209"/>
                  </a:lnTo>
                  <a:lnTo>
                    <a:pt x="2463" y="1199"/>
                  </a:lnTo>
                  <a:lnTo>
                    <a:pt x="2488" y="1188"/>
                  </a:lnTo>
                  <a:lnTo>
                    <a:pt x="2512" y="1176"/>
                  </a:lnTo>
                  <a:lnTo>
                    <a:pt x="2534" y="1162"/>
                  </a:lnTo>
                  <a:lnTo>
                    <a:pt x="2556" y="1148"/>
                  </a:lnTo>
                  <a:lnTo>
                    <a:pt x="2576" y="1132"/>
                  </a:lnTo>
                  <a:lnTo>
                    <a:pt x="2595" y="1115"/>
                  </a:lnTo>
                  <a:lnTo>
                    <a:pt x="2612" y="1097"/>
                  </a:lnTo>
                  <a:lnTo>
                    <a:pt x="2629" y="1078"/>
                  </a:lnTo>
                  <a:lnTo>
                    <a:pt x="2644" y="1059"/>
                  </a:lnTo>
                  <a:lnTo>
                    <a:pt x="2659" y="1038"/>
                  </a:lnTo>
                  <a:lnTo>
                    <a:pt x="2672" y="1018"/>
                  </a:lnTo>
                  <a:lnTo>
                    <a:pt x="2684" y="996"/>
                  </a:lnTo>
                  <a:lnTo>
                    <a:pt x="2696" y="974"/>
                  </a:lnTo>
                  <a:lnTo>
                    <a:pt x="2706" y="951"/>
                  </a:lnTo>
                  <a:lnTo>
                    <a:pt x="2715" y="928"/>
                  </a:lnTo>
                  <a:lnTo>
                    <a:pt x="2722" y="903"/>
                  </a:lnTo>
                  <a:lnTo>
                    <a:pt x="2729" y="878"/>
                  </a:lnTo>
                  <a:lnTo>
                    <a:pt x="2736" y="853"/>
                  </a:lnTo>
                  <a:lnTo>
                    <a:pt x="2741" y="827"/>
                  </a:lnTo>
                  <a:lnTo>
                    <a:pt x="2744" y="800"/>
                  </a:lnTo>
                  <a:lnTo>
                    <a:pt x="2747" y="773"/>
                  </a:lnTo>
                  <a:lnTo>
                    <a:pt x="2748" y="745"/>
                  </a:lnTo>
                  <a:lnTo>
                    <a:pt x="2749" y="716"/>
                  </a:lnTo>
                  <a:lnTo>
                    <a:pt x="2749" y="516"/>
                  </a:lnTo>
                  <a:lnTo>
                    <a:pt x="2748" y="482"/>
                  </a:lnTo>
                  <a:lnTo>
                    <a:pt x="2746" y="449"/>
                  </a:lnTo>
                  <a:lnTo>
                    <a:pt x="2742" y="418"/>
                  </a:lnTo>
                  <a:lnTo>
                    <a:pt x="2738" y="387"/>
                  </a:lnTo>
                  <a:lnTo>
                    <a:pt x="2732" y="358"/>
                  </a:lnTo>
                  <a:lnTo>
                    <a:pt x="2724" y="329"/>
                  </a:lnTo>
                  <a:lnTo>
                    <a:pt x="2715" y="302"/>
                  </a:lnTo>
                  <a:lnTo>
                    <a:pt x="2706" y="276"/>
                  </a:lnTo>
                  <a:lnTo>
                    <a:pt x="2695" y="250"/>
                  </a:lnTo>
                  <a:lnTo>
                    <a:pt x="2682" y="227"/>
                  </a:lnTo>
                  <a:lnTo>
                    <a:pt x="2669" y="203"/>
                  </a:lnTo>
                  <a:lnTo>
                    <a:pt x="2653" y="181"/>
                  </a:lnTo>
                  <a:lnTo>
                    <a:pt x="2638" y="160"/>
                  </a:lnTo>
                  <a:lnTo>
                    <a:pt x="2621" y="140"/>
                  </a:lnTo>
                  <a:lnTo>
                    <a:pt x="2602" y="121"/>
                  </a:lnTo>
                  <a:lnTo>
                    <a:pt x="2582" y="104"/>
                  </a:lnTo>
                  <a:close/>
                  <a:moveTo>
                    <a:pt x="2466" y="719"/>
                  </a:moveTo>
                  <a:lnTo>
                    <a:pt x="2466" y="739"/>
                  </a:lnTo>
                  <a:lnTo>
                    <a:pt x="2464" y="757"/>
                  </a:lnTo>
                  <a:lnTo>
                    <a:pt x="2463" y="776"/>
                  </a:lnTo>
                  <a:lnTo>
                    <a:pt x="2460" y="792"/>
                  </a:lnTo>
                  <a:lnTo>
                    <a:pt x="2457" y="809"/>
                  </a:lnTo>
                  <a:lnTo>
                    <a:pt x="2453" y="824"/>
                  </a:lnTo>
                  <a:lnTo>
                    <a:pt x="2449" y="839"/>
                  </a:lnTo>
                  <a:lnTo>
                    <a:pt x="2443" y="854"/>
                  </a:lnTo>
                  <a:lnTo>
                    <a:pt x="2437" y="867"/>
                  </a:lnTo>
                  <a:lnTo>
                    <a:pt x="2429" y="880"/>
                  </a:lnTo>
                  <a:lnTo>
                    <a:pt x="2422" y="892"/>
                  </a:lnTo>
                  <a:lnTo>
                    <a:pt x="2414" y="904"/>
                  </a:lnTo>
                  <a:lnTo>
                    <a:pt x="2405" y="914"/>
                  </a:lnTo>
                  <a:lnTo>
                    <a:pt x="2395" y="924"/>
                  </a:lnTo>
                  <a:lnTo>
                    <a:pt x="2383" y="934"/>
                  </a:lnTo>
                  <a:lnTo>
                    <a:pt x="2372" y="943"/>
                  </a:lnTo>
                  <a:lnTo>
                    <a:pt x="2363" y="949"/>
                  </a:lnTo>
                  <a:lnTo>
                    <a:pt x="2353" y="954"/>
                  </a:lnTo>
                  <a:lnTo>
                    <a:pt x="2343" y="959"/>
                  </a:lnTo>
                  <a:lnTo>
                    <a:pt x="2332" y="964"/>
                  </a:lnTo>
                  <a:lnTo>
                    <a:pt x="2321" y="969"/>
                  </a:lnTo>
                  <a:lnTo>
                    <a:pt x="2308" y="973"/>
                  </a:lnTo>
                  <a:lnTo>
                    <a:pt x="2295" y="977"/>
                  </a:lnTo>
                  <a:lnTo>
                    <a:pt x="2282" y="980"/>
                  </a:lnTo>
                  <a:lnTo>
                    <a:pt x="2253" y="986"/>
                  </a:lnTo>
                  <a:lnTo>
                    <a:pt x="2222" y="989"/>
                  </a:lnTo>
                  <a:lnTo>
                    <a:pt x="2188" y="992"/>
                  </a:lnTo>
                  <a:lnTo>
                    <a:pt x="2152" y="992"/>
                  </a:lnTo>
                  <a:lnTo>
                    <a:pt x="592" y="992"/>
                  </a:lnTo>
                  <a:lnTo>
                    <a:pt x="556" y="992"/>
                  </a:lnTo>
                  <a:lnTo>
                    <a:pt x="523" y="989"/>
                  </a:lnTo>
                  <a:lnTo>
                    <a:pt x="492" y="986"/>
                  </a:lnTo>
                  <a:lnTo>
                    <a:pt x="463" y="980"/>
                  </a:lnTo>
                  <a:lnTo>
                    <a:pt x="449" y="977"/>
                  </a:lnTo>
                  <a:lnTo>
                    <a:pt x="436" y="973"/>
                  </a:lnTo>
                  <a:lnTo>
                    <a:pt x="424" y="969"/>
                  </a:lnTo>
                  <a:lnTo>
                    <a:pt x="413" y="964"/>
                  </a:lnTo>
                  <a:lnTo>
                    <a:pt x="401" y="959"/>
                  </a:lnTo>
                  <a:lnTo>
                    <a:pt x="391" y="954"/>
                  </a:lnTo>
                  <a:lnTo>
                    <a:pt x="382" y="949"/>
                  </a:lnTo>
                  <a:lnTo>
                    <a:pt x="373" y="943"/>
                  </a:lnTo>
                  <a:lnTo>
                    <a:pt x="360" y="934"/>
                  </a:lnTo>
                  <a:lnTo>
                    <a:pt x="350" y="924"/>
                  </a:lnTo>
                  <a:lnTo>
                    <a:pt x="340" y="914"/>
                  </a:lnTo>
                  <a:lnTo>
                    <a:pt x="330" y="904"/>
                  </a:lnTo>
                  <a:lnTo>
                    <a:pt x="321" y="892"/>
                  </a:lnTo>
                  <a:lnTo>
                    <a:pt x="313" y="880"/>
                  </a:lnTo>
                  <a:lnTo>
                    <a:pt x="306" y="867"/>
                  </a:lnTo>
                  <a:lnTo>
                    <a:pt x="300" y="854"/>
                  </a:lnTo>
                  <a:lnTo>
                    <a:pt x="294" y="839"/>
                  </a:lnTo>
                  <a:lnTo>
                    <a:pt x="289" y="824"/>
                  </a:lnTo>
                  <a:lnTo>
                    <a:pt x="285" y="809"/>
                  </a:lnTo>
                  <a:lnTo>
                    <a:pt x="282" y="792"/>
                  </a:lnTo>
                  <a:lnTo>
                    <a:pt x="279" y="776"/>
                  </a:lnTo>
                  <a:lnTo>
                    <a:pt x="278" y="757"/>
                  </a:lnTo>
                  <a:lnTo>
                    <a:pt x="276" y="739"/>
                  </a:lnTo>
                  <a:lnTo>
                    <a:pt x="276" y="719"/>
                  </a:lnTo>
                  <a:lnTo>
                    <a:pt x="276" y="515"/>
                  </a:lnTo>
                  <a:lnTo>
                    <a:pt x="278" y="481"/>
                  </a:lnTo>
                  <a:lnTo>
                    <a:pt x="281" y="450"/>
                  </a:lnTo>
                  <a:lnTo>
                    <a:pt x="284" y="436"/>
                  </a:lnTo>
                  <a:lnTo>
                    <a:pt x="286" y="421"/>
                  </a:lnTo>
                  <a:lnTo>
                    <a:pt x="290" y="408"/>
                  </a:lnTo>
                  <a:lnTo>
                    <a:pt x="293" y="396"/>
                  </a:lnTo>
                  <a:lnTo>
                    <a:pt x="298" y="383"/>
                  </a:lnTo>
                  <a:lnTo>
                    <a:pt x="303" y="372"/>
                  </a:lnTo>
                  <a:lnTo>
                    <a:pt x="308" y="361"/>
                  </a:lnTo>
                  <a:lnTo>
                    <a:pt x="313" y="351"/>
                  </a:lnTo>
                  <a:lnTo>
                    <a:pt x="319" y="341"/>
                  </a:lnTo>
                  <a:lnTo>
                    <a:pt x="326" y="332"/>
                  </a:lnTo>
                  <a:lnTo>
                    <a:pt x="332" y="324"/>
                  </a:lnTo>
                  <a:lnTo>
                    <a:pt x="341" y="317"/>
                  </a:lnTo>
                  <a:lnTo>
                    <a:pt x="349" y="308"/>
                  </a:lnTo>
                  <a:lnTo>
                    <a:pt x="357" y="301"/>
                  </a:lnTo>
                  <a:lnTo>
                    <a:pt x="367" y="295"/>
                  </a:lnTo>
                  <a:lnTo>
                    <a:pt x="378" y="289"/>
                  </a:lnTo>
                  <a:lnTo>
                    <a:pt x="389" y="284"/>
                  </a:lnTo>
                  <a:lnTo>
                    <a:pt x="400" y="279"/>
                  </a:lnTo>
                  <a:lnTo>
                    <a:pt x="414" y="274"/>
                  </a:lnTo>
                  <a:lnTo>
                    <a:pt x="426" y="270"/>
                  </a:lnTo>
                  <a:lnTo>
                    <a:pt x="440" y="266"/>
                  </a:lnTo>
                  <a:lnTo>
                    <a:pt x="455" y="262"/>
                  </a:lnTo>
                  <a:lnTo>
                    <a:pt x="470" y="260"/>
                  </a:lnTo>
                  <a:lnTo>
                    <a:pt x="487" y="258"/>
                  </a:lnTo>
                  <a:lnTo>
                    <a:pt x="503" y="256"/>
                  </a:lnTo>
                  <a:lnTo>
                    <a:pt x="520" y="255"/>
                  </a:lnTo>
                  <a:lnTo>
                    <a:pt x="538" y="254"/>
                  </a:lnTo>
                  <a:lnTo>
                    <a:pt x="556" y="254"/>
                  </a:lnTo>
                  <a:lnTo>
                    <a:pt x="2186" y="254"/>
                  </a:lnTo>
                  <a:lnTo>
                    <a:pt x="2204" y="254"/>
                  </a:lnTo>
                  <a:lnTo>
                    <a:pt x="2222" y="255"/>
                  </a:lnTo>
                  <a:lnTo>
                    <a:pt x="2239" y="256"/>
                  </a:lnTo>
                  <a:lnTo>
                    <a:pt x="2256" y="258"/>
                  </a:lnTo>
                  <a:lnTo>
                    <a:pt x="2272" y="260"/>
                  </a:lnTo>
                  <a:lnTo>
                    <a:pt x="2288" y="262"/>
                  </a:lnTo>
                  <a:lnTo>
                    <a:pt x="2302" y="266"/>
                  </a:lnTo>
                  <a:lnTo>
                    <a:pt x="2315" y="270"/>
                  </a:lnTo>
                  <a:lnTo>
                    <a:pt x="2329" y="274"/>
                  </a:lnTo>
                  <a:lnTo>
                    <a:pt x="2341" y="279"/>
                  </a:lnTo>
                  <a:lnTo>
                    <a:pt x="2353" y="284"/>
                  </a:lnTo>
                  <a:lnTo>
                    <a:pt x="2365" y="289"/>
                  </a:lnTo>
                  <a:lnTo>
                    <a:pt x="2375" y="295"/>
                  </a:lnTo>
                  <a:lnTo>
                    <a:pt x="2384" y="301"/>
                  </a:lnTo>
                  <a:lnTo>
                    <a:pt x="2394" y="308"/>
                  </a:lnTo>
                  <a:lnTo>
                    <a:pt x="2402" y="317"/>
                  </a:lnTo>
                  <a:lnTo>
                    <a:pt x="2410" y="324"/>
                  </a:lnTo>
                  <a:lnTo>
                    <a:pt x="2416" y="332"/>
                  </a:lnTo>
                  <a:lnTo>
                    <a:pt x="2423" y="341"/>
                  </a:lnTo>
                  <a:lnTo>
                    <a:pt x="2429" y="351"/>
                  </a:lnTo>
                  <a:lnTo>
                    <a:pt x="2435" y="361"/>
                  </a:lnTo>
                  <a:lnTo>
                    <a:pt x="2440" y="372"/>
                  </a:lnTo>
                  <a:lnTo>
                    <a:pt x="2445" y="383"/>
                  </a:lnTo>
                  <a:lnTo>
                    <a:pt x="2449" y="396"/>
                  </a:lnTo>
                  <a:lnTo>
                    <a:pt x="2453" y="409"/>
                  </a:lnTo>
                  <a:lnTo>
                    <a:pt x="2456" y="422"/>
                  </a:lnTo>
                  <a:lnTo>
                    <a:pt x="2459" y="437"/>
                  </a:lnTo>
                  <a:lnTo>
                    <a:pt x="2461" y="451"/>
                  </a:lnTo>
                  <a:lnTo>
                    <a:pt x="2464" y="482"/>
                  </a:lnTo>
                  <a:lnTo>
                    <a:pt x="2466" y="516"/>
                  </a:lnTo>
                  <a:lnTo>
                    <a:pt x="2466" y="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7275513" y="293688"/>
              <a:ext cx="257175" cy="115887"/>
            </a:xfrm>
            <a:custGeom>
              <a:avLst/>
              <a:gdLst>
                <a:gd name="T0" fmla="*/ 462 w 2749"/>
                <a:gd name="T1" fmla="*/ 3 h 1246"/>
                <a:gd name="T2" fmla="*/ 328 w 2749"/>
                <a:gd name="T3" fmla="*/ 24 h 1246"/>
                <a:gd name="T4" fmla="*/ 235 w 2749"/>
                <a:gd name="T5" fmla="*/ 57 h 1246"/>
                <a:gd name="T6" fmla="*/ 157 w 2749"/>
                <a:gd name="T7" fmla="*/ 107 h 1246"/>
                <a:gd name="T8" fmla="*/ 96 w 2749"/>
                <a:gd name="T9" fmla="*/ 172 h 1246"/>
                <a:gd name="T10" fmla="*/ 48 w 2749"/>
                <a:gd name="T11" fmla="*/ 254 h 1246"/>
                <a:gd name="T12" fmla="*/ 17 w 2749"/>
                <a:gd name="T13" fmla="*/ 352 h 1246"/>
                <a:gd name="T14" fmla="*/ 2 w 2749"/>
                <a:gd name="T15" fmla="*/ 464 h 1246"/>
                <a:gd name="T16" fmla="*/ 2 w 2749"/>
                <a:gd name="T17" fmla="*/ 772 h 1246"/>
                <a:gd name="T18" fmla="*/ 27 w 2749"/>
                <a:gd name="T19" fmla="*/ 902 h 1246"/>
                <a:gd name="T20" fmla="*/ 78 w 2749"/>
                <a:gd name="T21" fmla="*/ 1017 h 1246"/>
                <a:gd name="T22" fmla="*/ 155 w 2749"/>
                <a:gd name="T23" fmla="*/ 1116 h 1246"/>
                <a:gd name="T24" fmla="*/ 260 w 2749"/>
                <a:gd name="T25" fmla="*/ 1189 h 1246"/>
                <a:gd name="T26" fmla="*/ 396 w 2749"/>
                <a:gd name="T27" fmla="*/ 1232 h 1246"/>
                <a:gd name="T28" fmla="*/ 562 w 2749"/>
                <a:gd name="T29" fmla="*/ 1246 h 1246"/>
                <a:gd name="T30" fmla="*/ 1951 w 2749"/>
                <a:gd name="T31" fmla="*/ 1236 h 1246"/>
                <a:gd name="T32" fmla="*/ 1997 w 2749"/>
                <a:gd name="T33" fmla="*/ 1202 h 1246"/>
                <a:gd name="T34" fmla="*/ 2020 w 2749"/>
                <a:gd name="T35" fmla="*/ 1147 h 1246"/>
                <a:gd name="T36" fmla="*/ 2019 w 2749"/>
                <a:gd name="T37" fmla="*/ 734 h 1246"/>
                <a:gd name="T38" fmla="*/ 1994 w 2749"/>
                <a:gd name="T39" fmla="*/ 678 h 1246"/>
                <a:gd name="T40" fmla="*/ 1946 w 2749"/>
                <a:gd name="T41" fmla="*/ 647 h 1246"/>
                <a:gd name="T42" fmla="*/ 1877 w 2749"/>
                <a:gd name="T43" fmla="*/ 640 h 1246"/>
                <a:gd name="T44" fmla="*/ 1814 w 2749"/>
                <a:gd name="T45" fmla="*/ 658 h 1246"/>
                <a:gd name="T46" fmla="*/ 1777 w 2749"/>
                <a:gd name="T47" fmla="*/ 701 h 1246"/>
                <a:gd name="T48" fmla="*/ 1764 w 2749"/>
                <a:gd name="T49" fmla="*/ 769 h 1246"/>
                <a:gd name="T50" fmla="*/ 1764 w 2749"/>
                <a:gd name="T51" fmla="*/ 907 h 1246"/>
                <a:gd name="T52" fmla="*/ 1702 w 2749"/>
                <a:gd name="T53" fmla="*/ 992 h 1246"/>
                <a:gd name="T54" fmla="*/ 1272 w 2749"/>
                <a:gd name="T55" fmla="*/ 992 h 1246"/>
                <a:gd name="T56" fmla="*/ 771 w 2749"/>
                <a:gd name="T57" fmla="*/ 992 h 1246"/>
                <a:gd name="T58" fmla="*/ 557 w 2749"/>
                <a:gd name="T59" fmla="*/ 992 h 1246"/>
                <a:gd name="T60" fmla="*/ 437 w 2749"/>
                <a:gd name="T61" fmla="*/ 973 h 1246"/>
                <a:gd name="T62" fmla="*/ 381 w 2749"/>
                <a:gd name="T63" fmla="*/ 949 h 1246"/>
                <a:gd name="T64" fmla="*/ 330 w 2749"/>
                <a:gd name="T65" fmla="*/ 904 h 1246"/>
                <a:gd name="T66" fmla="*/ 295 w 2749"/>
                <a:gd name="T67" fmla="*/ 839 h 1246"/>
                <a:gd name="T68" fmla="*/ 278 w 2749"/>
                <a:gd name="T69" fmla="*/ 757 h 1246"/>
                <a:gd name="T70" fmla="*/ 282 w 2749"/>
                <a:gd name="T71" fmla="*/ 450 h 1246"/>
                <a:gd name="T72" fmla="*/ 299 w 2749"/>
                <a:gd name="T73" fmla="*/ 383 h 1246"/>
                <a:gd name="T74" fmla="*/ 327 w 2749"/>
                <a:gd name="T75" fmla="*/ 332 h 1246"/>
                <a:gd name="T76" fmla="*/ 368 w 2749"/>
                <a:gd name="T77" fmla="*/ 295 h 1246"/>
                <a:gd name="T78" fmla="*/ 427 w 2749"/>
                <a:gd name="T79" fmla="*/ 270 h 1246"/>
                <a:gd name="T80" fmla="*/ 503 w 2749"/>
                <a:gd name="T81" fmla="*/ 256 h 1246"/>
                <a:gd name="T82" fmla="*/ 2345 w 2749"/>
                <a:gd name="T83" fmla="*/ 254 h 1246"/>
                <a:gd name="T84" fmla="*/ 2406 w 2749"/>
                <a:gd name="T85" fmla="*/ 265 h 1246"/>
                <a:gd name="T86" fmla="*/ 2449 w 2749"/>
                <a:gd name="T87" fmla="*/ 291 h 1246"/>
                <a:gd name="T88" fmla="*/ 2472 w 2749"/>
                <a:gd name="T89" fmla="*/ 333 h 1246"/>
                <a:gd name="T90" fmla="*/ 2479 w 2749"/>
                <a:gd name="T91" fmla="*/ 1246 h 1246"/>
                <a:gd name="T92" fmla="*/ 2745 w 2749"/>
                <a:gd name="T93" fmla="*/ 323 h 1246"/>
                <a:gd name="T94" fmla="*/ 2725 w 2749"/>
                <a:gd name="T95" fmla="*/ 224 h 1246"/>
                <a:gd name="T96" fmla="*/ 2684 w 2749"/>
                <a:gd name="T97" fmla="*/ 141 h 1246"/>
                <a:gd name="T98" fmla="*/ 2624 w 2749"/>
                <a:gd name="T99" fmla="*/ 77 h 1246"/>
                <a:gd name="T100" fmla="*/ 2537 w 2749"/>
                <a:gd name="T101" fmla="*/ 32 h 1246"/>
                <a:gd name="T102" fmla="*/ 2417 w 2749"/>
                <a:gd name="T103" fmla="*/ 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49" h="1246">
                  <a:moveTo>
                    <a:pt x="2296" y="0"/>
                  </a:moveTo>
                  <a:lnTo>
                    <a:pt x="562" y="0"/>
                  </a:lnTo>
                  <a:lnTo>
                    <a:pt x="528" y="0"/>
                  </a:lnTo>
                  <a:lnTo>
                    <a:pt x="494" y="1"/>
                  </a:lnTo>
                  <a:lnTo>
                    <a:pt x="462" y="3"/>
                  </a:lnTo>
                  <a:lnTo>
                    <a:pt x="433" y="6"/>
                  </a:lnTo>
                  <a:lnTo>
                    <a:pt x="404" y="9"/>
                  </a:lnTo>
                  <a:lnTo>
                    <a:pt x="377" y="13"/>
                  </a:lnTo>
                  <a:lnTo>
                    <a:pt x="351" y="18"/>
                  </a:lnTo>
                  <a:lnTo>
                    <a:pt x="328" y="24"/>
                  </a:lnTo>
                  <a:lnTo>
                    <a:pt x="308" y="29"/>
                  </a:lnTo>
                  <a:lnTo>
                    <a:pt x="289" y="35"/>
                  </a:lnTo>
                  <a:lnTo>
                    <a:pt x="270" y="42"/>
                  </a:lnTo>
                  <a:lnTo>
                    <a:pt x="252" y="49"/>
                  </a:lnTo>
                  <a:lnTo>
                    <a:pt x="235" y="57"/>
                  </a:lnTo>
                  <a:lnTo>
                    <a:pt x="218" y="66"/>
                  </a:lnTo>
                  <a:lnTo>
                    <a:pt x="202" y="75"/>
                  </a:lnTo>
                  <a:lnTo>
                    <a:pt x="186" y="85"/>
                  </a:lnTo>
                  <a:lnTo>
                    <a:pt x="172" y="95"/>
                  </a:lnTo>
                  <a:lnTo>
                    <a:pt x="157" y="107"/>
                  </a:lnTo>
                  <a:lnTo>
                    <a:pt x="144" y="119"/>
                  </a:lnTo>
                  <a:lnTo>
                    <a:pt x="130" y="131"/>
                  </a:lnTo>
                  <a:lnTo>
                    <a:pt x="118" y="145"/>
                  </a:lnTo>
                  <a:lnTo>
                    <a:pt x="106" y="158"/>
                  </a:lnTo>
                  <a:lnTo>
                    <a:pt x="96" y="172"/>
                  </a:lnTo>
                  <a:lnTo>
                    <a:pt x="84" y="188"/>
                  </a:lnTo>
                  <a:lnTo>
                    <a:pt x="75" y="203"/>
                  </a:lnTo>
                  <a:lnTo>
                    <a:pt x="66" y="219"/>
                  </a:lnTo>
                  <a:lnTo>
                    <a:pt x="57" y="237"/>
                  </a:lnTo>
                  <a:lnTo>
                    <a:pt x="48" y="254"/>
                  </a:lnTo>
                  <a:lnTo>
                    <a:pt x="41" y="273"/>
                  </a:lnTo>
                  <a:lnTo>
                    <a:pt x="34" y="291"/>
                  </a:lnTo>
                  <a:lnTo>
                    <a:pt x="28" y="311"/>
                  </a:lnTo>
                  <a:lnTo>
                    <a:pt x="23" y="331"/>
                  </a:lnTo>
                  <a:lnTo>
                    <a:pt x="17" y="352"/>
                  </a:lnTo>
                  <a:lnTo>
                    <a:pt x="13" y="373"/>
                  </a:lnTo>
                  <a:lnTo>
                    <a:pt x="9" y="395"/>
                  </a:lnTo>
                  <a:lnTo>
                    <a:pt x="6" y="417"/>
                  </a:lnTo>
                  <a:lnTo>
                    <a:pt x="4" y="441"/>
                  </a:lnTo>
                  <a:lnTo>
                    <a:pt x="2" y="464"/>
                  </a:lnTo>
                  <a:lnTo>
                    <a:pt x="1" y="489"/>
                  </a:lnTo>
                  <a:lnTo>
                    <a:pt x="0" y="513"/>
                  </a:lnTo>
                  <a:lnTo>
                    <a:pt x="0" y="716"/>
                  </a:lnTo>
                  <a:lnTo>
                    <a:pt x="1" y="744"/>
                  </a:lnTo>
                  <a:lnTo>
                    <a:pt x="2" y="772"/>
                  </a:lnTo>
                  <a:lnTo>
                    <a:pt x="5" y="799"/>
                  </a:lnTo>
                  <a:lnTo>
                    <a:pt x="8" y="826"/>
                  </a:lnTo>
                  <a:lnTo>
                    <a:pt x="13" y="852"/>
                  </a:lnTo>
                  <a:lnTo>
                    <a:pt x="20" y="877"/>
                  </a:lnTo>
                  <a:lnTo>
                    <a:pt x="27" y="902"/>
                  </a:lnTo>
                  <a:lnTo>
                    <a:pt x="35" y="927"/>
                  </a:lnTo>
                  <a:lnTo>
                    <a:pt x="44" y="950"/>
                  </a:lnTo>
                  <a:lnTo>
                    <a:pt x="54" y="973"/>
                  </a:lnTo>
                  <a:lnTo>
                    <a:pt x="66" y="995"/>
                  </a:lnTo>
                  <a:lnTo>
                    <a:pt x="78" y="1017"/>
                  </a:lnTo>
                  <a:lnTo>
                    <a:pt x="91" y="1038"/>
                  </a:lnTo>
                  <a:lnTo>
                    <a:pt x="106" y="1059"/>
                  </a:lnTo>
                  <a:lnTo>
                    <a:pt x="121" y="1079"/>
                  </a:lnTo>
                  <a:lnTo>
                    <a:pt x="138" y="1099"/>
                  </a:lnTo>
                  <a:lnTo>
                    <a:pt x="155" y="1116"/>
                  </a:lnTo>
                  <a:lnTo>
                    <a:pt x="174" y="1134"/>
                  </a:lnTo>
                  <a:lnTo>
                    <a:pt x="193" y="1149"/>
                  </a:lnTo>
                  <a:lnTo>
                    <a:pt x="215" y="1163"/>
                  </a:lnTo>
                  <a:lnTo>
                    <a:pt x="236" y="1177"/>
                  </a:lnTo>
                  <a:lnTo>
                    <a:pt x="260" y="1189"/>
                  </a:lnTo>
                  <a:lnTo>
                    <a:pt x="285" y="1199"/>
                  </a:lnTo>
                  <a:lnTo>
                    <a:pt x="310" y="1209"/>
                  </a:lnTo>
                  <a:lnTo>
                    <a:pt x="338" y="1218"/>
                  </a:lnTo>
                  <a:lnTo>
                    <a:pt x="367" y="1226"/>
                  </a:lnTo>
                  <a:lnTo>
                    <a:pt x="396" y="1232"/>
                  </a:lnTo>
                  <a:lnTo>
                    <a:pt x="426" y="1237"/>
                  </a:lnTo>
                  <a:lnTo>
                    <a:pt x="459" y="1241"/>
                  </a:lnTo>
                  <a:lnTo>
                    <a:pt x="492" y="1244"/>
                  </a:lnTo>
                  <a:lnTo>
                    <a:pt x="527" y="1246"/>
                  </a:lnTo>
                  <a:lnTo>
                    <a:pt x="562" y="1246"/>
                  </a:lnTo>
                  <a:lnTo>
                    <a:pt x="1897" y="1246"/>
                  </a:lnTo>
                  <a:lnTo>
                    <a:pt x="1911" y="1245"/>
                  </a:lnTo>
                  <a:lnTo>
                    <a:pt x="1925" y="1243"/>
                  </a:lnTo>
                  <a:lnTo>
                    <a:pt x="1939" y="1240"/>
                  </a:lnTo>
                  <a:lnTo>
                    <a:pt x="1951" y="1236"/>
                  </a:lnTo>
                  <a:lnTo>
                    <a:pt x="1962" y="1231"/>
                  </a:lnTo>
                  <a:lnTo>
                    <a:pt x="1973" y="1226"/>
                  </a:lnTo>
                  <a:lnTo>
                    <a:pt x="1982" y="1219"/>
                  </a:lnTo>
                  <a:lnTo>
                    <a:pt x="1990" y="1211"/>
                  </a:lnTo>
                  <a:lnTo>
                    <a:pt x="1997" y="1202"/>
                  </a:lnTo>
                  <a:lnTo>
                    <a:pt x="2005" y="1193"/>
                  </a:lnTo>
                  <a:lnTo>
                    <a:pt x="2010" y="1183"/>
                  </a:lnTo>
                  <a:lnTo>
                    <a:pt x="2014" y="1171"/>
                  </a:lnTo>
                  <a:lnTo>
                    <a:pt x="2018" y="1160"/>
                  </a:lnTo>
                  <a:lnTo>
                    <a:pt x="2020" y="1147"/>
                  </a:lnTo>
                  <a:lnTo>
                    <a:pt x="2022" y="1134"/>
                  </a:lnTo>
                  <a:lnTo>
                    <a:pt x="2022" y="1119"/>
                  </a:lnTo>
                  <a:lnTo>
                    <a:pt x="2022" y="763"/>
                  </a:lnTo>
                  <a:lnTo>
                    <a:pt x="2021" y="748"/>
                  </a:lnTo>
                  <a:lnTo>
                    <a:pt x="2019" y="734"/>
                  </a:lnTo>
                  <a:lnTo>
                    <a:pt x="2016" y="722"/>
                  </a:lnTo>
                  <a:lnTo>
                    <a:pt x="2012" y="709"/>
                  </a:lnTo>
                  <a:lnTo>
                    <a:pt x="2007" y="698"/>
                  </a:lnTo>
                  <a:lnTo>
                    <a:pt x="2000" y="688"/>
                  </a:lnTo>
                  <a:lnTo>
                    <a:pt x="1994" y="678"/>
                  </a:lnTo>
                  <a:lnTo>
                    <a:pt x="1986" y="670"/>
                  </a:lnTo>
                  <a:lnTo>
                    <a:pt x="1978" y="663"/>
                  </a:lnTo>
                  <a:lnTo>
                    <a:pt x="1968" y="657"/>
                  </a:lnTo>
                  <a:lnTo>
                    <a:pt x="1957" y="652"/>
                  </a:lnTo>
                  <a:lnTo>
                    <a:pt x="1946" y="647"/>
                  </a:lnTo>
                  <a:lnTo>
                    <a:pt x="1934" y="644"/>
                  </a:lnTo>
                  <a:lnTo>
                    <a:pt x="1921" y="642"/>
                  </a:lnTo>
                  <a:lnTo>
                    <a:pt x="1907" y="640"/>
                  </a:lnTo>
                  <a:lnTo>
                    <a:pt x="1893" y="640"/>
                  </a:lnTo>
                  <a:lnTo>
                    <a:pt x="1877" y="640"/>
                  </a:lnTo>
                  <a:lnTo>
                    <a:pt x="1863" y="642"/>
                  </a:lnTo>
                  <a:lnTo>
                    <a:pt x="1849" y="644"/>
                  </a:lnTo>
                  <a:lnTo>
                    <a:pt x="1837" y="648"/>
                  </a:lnTo>
                  <a:lnTo>
                    <a:pt x="1826" y="652"/>
                  </a:lnTo>
                  <a:lnTo>
                    <a:pt x="1814" y="658"/>
                  </a:lnTo>
                  <a:lnTo>
                    <a:pt x="1805" y="664"/>
                  </a:lnTo>
                  <a:lnTo>
                    <a:pt x="1797" y="672"/>
                  </a:lnTo>
                  <a:lnTo>
                    <a:pt x="1789" y="681"/>
                  </a:lnTo>
                  <a:lnTo>
                    <a:pt x="1783" y="690"/>
                  </a:lnTo>
                  <a:lnTo>
                    <a:pt x="1777" y="701"/>
                  </a:lnTo>
                  <a:lnTo>
                    <a:pt x="1772" y="712"/>
                  </a:lnTo>
                  <a:lnTo>
                    <a:pt x="1769" y="725"/>
                  </a:lnTo>
                  <a:lnTo>
                    <a:pt x="1766" y="738"/>
                  </a:lnTo>
                  <a:lnTo>
                    <a:pt x="1765" y="753"/>
                  </a:lnTo>
                  <a:lnTo>
                    <a:pt x="1764" y="769"/>
                  </a:lnTo>
                  <a:lnTo>
                    <a:pt x="1764" y="777"/>
                  </a:lnTo>
                  <a:lnTo>
                    <a:pt x="1764" y="798"/>
                  </a:lnTo>
                  <a:lnTo>
                    <a:pt x="1764" y="830"/>
                  </a:lnTo>
                  <a:lnTo>
                    <a:pt x="1764" y="868"/>
                  </a:lnTo>
                  <a:lnTo>
                    <a:pt x="1764" y="907"/>
                  </a:lnTo>
                  <a:lnTo>
                    <a:pt x="1764" y="944"/>
                  </a:lnTo>
                  <a:lnTo>
                    <a:pt x="1764" y="974"/>
                  </a:lnTo>
                  <a:lnTo>
                    <a:pt x="1764" y="992"/>
                  </a:lnTo>
                  <a:lnTo>
                    <a:pt x="1745" y="992"/>
                  </a:lnTo>
                  <a:lnTo>
                    <a:pt x="1702" y="992"/>
                  </a:lnTo>
                  <a:lnTo>
                    <a:pt x="1642" y="992"/>
                  </a:lnTo>
                  <a:lnTo>
                    <a:pt x="1565" y="992"/>
                  </a:lnTo>
                  <a:lnTo>
                    <a:pt x="1475" y="992"/>
                  </a:lnTo>
                  <a:lnTo>
                    <a:pt x="1377" y="992"/>
                  </a:lnTo>
                  <a:lnTo>
                    <a:pt x="1272" y="992"/>
                  </a:lnTo>
                  <a:lnTo>
                    <a:pt x="1164" y="992"/>
                  </a:lnTo>
                  <a:lnTo>
                    <a:pt x="1057" y="992"/>
                  </a:lnTo>
                  <a:lnTo>
                    <a:pt x="953" y="992"/>
                  </a:lnTo>
                  <a:lnTo>
                    <a:pt x="857" y="992"/>
                  </a:lnTo>
                  <a:lnTo>
                    <a:pt x="771" y="992"/>
                  </a:lnTo>
                  <a:lnTo>
                    <a:pt x="698" y="992"/>
                  </a:lnTo>
                  <a:lnTo>
                    <a:pt x="642" y="992"/>
                  </a:lnTo>
                  <a:lnTo>
                    <a:pt x="605" y="992"/>
                  </a:lnTo>
                  <a:lnTo>
                    <a:pt x="593" y="992"/>
                  </a:lnTo>
                  <a:lnTo>
                    <a:pt x="557" y="992"/>
                  </a:lnTo>
                  <a:lnTo>
                    <a:pt x="523" y="989"/>
                  </a:lnTo>
                  <a:lnTo>
                    <a:pt x="492" y="986"/>
                  </a:lnTo>
                  <a:lnTo>
                    <a:pt x="462" y="980"/>
                  </a:lnTo>
                  <a:lnTo>
                    <a:pt x="449" y="977"/>
                  </a:lnTo>
                  <a:lnTo>
                    <a:pt x="437" y="973"/>
                  </a:lnTo>
                  <a:lnTo>
                    <a:pt x="424" y="969"/>
                  </a:lnTo>
                  <a:lnTo>
                    <a:pt x="413" y="964"/>
                  </a:lnTo>
                  <a:lnTo>
                    <a:pt x="402" y="959"/>
                  </a:lnTo>
                  <a:lnTo>
                    <a:pt x="391" y="954"/>
                  </a:lnTo>
                  <a:lnTo>
                    <a:pt x="381" y="949"/>
                  </a:lnTo>
                  <a:lnTo>
                    <a:pt x="373" y="943"/>
                  </a:lnTo>
                  <a:lnTo>
                    <a:pt x="361" y="934"/>
                  </a:lnTo>
                  <a:lnTo>
                    <a:pt x="349" y="924"/>
                  </a:lnTo>
                  <a:lnTo>
                    <a:pt x="340" y="914"/>
                  </a:lnTo>
                  <a:lnTo>
                    <a:pt x="330" y="904"/>
                  </a:lnTo>
                  <a:lnTo>
                    <a:pt x="322" y="892"/>
                  </a:lnTo>
                  <a:lnTo>
                    <a:pt x="313" y="880"/>
                  </a:lnTo>
                  <a:lnTo>
                    <a:pt x="306" y="867"/>
                  </a:lnTo>
                  <a:lnTo>
                    <a:pt x="300" y="854"/>
                  </a:lnTo>
                  <a:lnTo>
                    <a:pt x="295" y="839"/>
                  </a:lnTo>
                  <a:lnTo>
                    <a:pt x="290" y="824"/>
                  </a:lnTo>
                  <a:lnTo>
                    <a:pt x="286" y="809"/>
                  </a:lnTo>
                  <a:lnTo>
                    <a:pt x="283" y="792"/>
                  </a:lnTo>
                  <a:lnTo>
                    <a:pt x="279" y="776"/>
                  </a:lnTo>
                  <a:lnTo>
                    <a:pt x="278" y="757"/>
                  </a:lnTo>
                  <a:lnTo>
                    <a:pt x="277" y="739"/>
                  </a:lnTo>
                  <a:lnTo>
                    <a:pt x="276" y="719"/>
                  </a:lnTo>
                  <a:lnTo>
                    <a:pt x="276" y="515"/>
                  </a:lnTo>
                  <a:lnTo>
                    <a:pt x="278" y="481"/>
                  </a:lnTo>
                  <a:lnTo>
                    <a:pt x="282" y="450"/>
                  </a:lnTo>
                  <a:lnTo>
                    <a:pt x="285" y="436"/>
                  </a:lnTo>
                  <a:lnTo>
                    <a:pt x="287" y="421"/>
                  </a:lnTo>
                  <a:lnTo>
                    <a:pt x="291" y="408"/>
                  </a:lnTo>
                  <a:lnTo>
                    <a:pt x="294" y="396"/>
                  </a:lnTo>
                  <a:lnTo>
                    <a:pt x="299" y="383"/>
                  </a:lnTo>
                  <a:lnTo>
                    <a:pt x="303" y="372"/>
                  </a:lnTo>
                  <a:lnTo>
                    <a:pt x="308" y="361"/>
                  </a:lnTo>
                  <a:lnTo>
                    <a:pt x="314" y="351"/>
                  </a:lnTo>
                  <a:lnTo>
                    <a:pt x="320" y="341"/>
                  </a:lnTo>
                  <a:lnTo>
                    <a:pt x="327" y="332"/>
                  </a:lnTo>
                  <a:lnTo>
                    <a:pt x="333" y="324"/>
                  </a:lnTo>
                  <a:lnTo>
                    <a:pt x="341" y="317"/>
                  </a:lnTo>
                  <a:lnTo>
                    <a:pt x="349" y="308"/>
                  </a:lnTo>
                  <a:lnTo>
                    <a:pt x="359" y="301"/>
                  </a:lnTo>
                  <a:lnTo>
                    <a:pt x="368" y="295"/>
                  </a:lnTo>
                  <a:lnTo>
                    <a:pt x="378" y="289"/>
                  </a:lnTo>
                  <a:lnTo>
                    <a:pt x="389" y="284"/>
                  </a:lnTo>
                  <a:lnTo>
                    <a:pt x="402" y="279"/>
                  </a:lnTo>
                  <a:lnTo>
                    <a:pt x="414" y="274"/>
                  </a:lnTo>
                  <a:lnTo>
                    <a:pt x="427" y="270"/>
                  </a:lnTo>
                  <a:lnTo>
                    <a:pt x="441" y="266"/>
                  </a:lnTo>
                  <a:lnTo>
                    <a:pt x="456" y="262"/>
                  </a:lnTo>
                  <a:lnTo>
                    <a:pt x="471" y="260"/>
                  </a:lnTo>
                  <a:lnTo>
                    <a:pt x="487" y="258"/>
                  </a:lnTo>
                  <a:lnTo>
                    <a:pt x="503" y="256"/>
                  </a:lnTo>
                  <a:lnTo>
                    <a:pt x="521" y="255"/>
                  </a:lnTo>
                  <a:lnTo>
                    <a:pt x="538" y="254"/>
                  </a:lnTo>
                  <a:lnTo>
                    <a:pt x="558" y="254"/>
                  </a:lnTo>
                  <a:lnTo>
                    <a:pt x="2329" y="254"/>
                  </a:lnTo>
                  <a:lnTo>
                    <a:pt x="2345" y="254"/>
                  </a:lnTo>
                  <a:lnTo>
                    <a:pt x="2358" y="255"/>
                  </a:lnTo>
                  <a:lnTo>
                    <a:pt x="2371" y="257"/>
                  </a:lnTo>
                  <a:lnTo>
                    <a:pt x="2384" y="259"/>
                  </a:lnTo>
                  <a:lnTo>
                    <a:pt x="2396" y="261"/>
                  </a:lnTo>
                  <a:lnTo>
                    <a:pt x="2406" y="265"/>
                  </a:lnTo>
                  <a:lnTo>
                    <a:pt x="2417" y="270"/>
                  </a:lnTo>
                  <a:lnTo>
                    <a:pt x="2426" y="274"/>
                  </a:lnTo>
                  <a:lnTo>
                    <a:pt x="2435" y="279"/>
                  </a:lnTo>
                  <a:lnTo>
                    <a:pt x="2442" y="285"/>
                  </a:lnTo>
                  <a:lnTo>
                    <a:pt x="2449" y="291"/>
                  </a:lnTo>
                  <a:lnTo>
                    <a:pt x="2456" y="298"/>
                  </a:lnTo>
                  <a:lnTo>
                    <a:pt x="2461" y="306"/>
                  </a:lnTo>
                  <a:lnTo>
                    <a:pt x="2465" y="315"/>
                  </a:lnTo>
                  <a:lnTo>
                    <a:pt x="2469" y="324"/>
                  </a:lnTo>
                  <a:lnTo>
                    <a:pt x="2472" y="333"/>
                  </a:lnTo>
                  <a:lnTo>
                    <a:pt x="2474" y="345"/>
                  </a:lnTo>
                  <a:lnTo>
                    <a:pt x="2477" y="364"/>
                  </a:lnTo>
                  <a:lnTo>
                    <a:pt x="2478" y="392"/>
                  </a:lnTo>
                  <a:lnTo>
                    <a:pt x="2479" y="429"/>
                  </a:lnTo>
                  <a:lnTo>
                    <a:pt x="2479" y="1246"/>
                  </a:lnTo>
                  <a:lnTo>
                    <a:pt x="2749" y="1246"/>
                  </a:lnTo>
                  <a:lnTo>
                    <a:pt x="2749" y="388"/>
                  </a:lnTo>
                  <a:lnTo>
                    <a:pt x="2748" y="366"/>
                  </a:lnTo>
                  <a:lnTo>
                    <a:pt x="2747" y="344"/>
                  </a:lnTo>
                  <a:lnTo>
                    <a:pt x="2745" y="323"/>
                  </a:lnTo>
                  <a:lnTo>
                    <a:pt x="2743" y="301"/>
                  </a:lnTo>
                  <a:lnTo>
                    <a:pt x="2739" y="282"/>
                  </a:lnTo>
                  <a:lnTo>
                    <a:pt x="2735" y="262"/>
                  </a:lnTo>
                  <a:lnTo>
                    <a:pt x="2730" y="243"/>
                  </a:lnTo>
                  <a:lnTo>
                    <a:pt x="2725" y="224"/>
                  </a:lnTo>
                  <a:lnTo>
                    <a:pt x="2718" y="207"/>
                  </a:lnTo>
                  <a:lnTo>
                    <a:pt x="2710" y="190"/>
                  </a:lnTo>
                  <a:lnTo>
                    <a:pt x="2702" y="173"/>
                  </a:lnTo>
                  <a:lnTo>
                    <a:pt x="2694" y="157"/>
                  </a:lnTo>
                  <a:lnTo>
                    <a:pt x="2684" y="141"/>
                  </a:lnTo>
                  <a:lnTo>
                    <a:pt x="2673" y="127"/>
                  </a:lnTo>
                  <a:lnTo>
                    <a:pt x="2662" y="114"/>
                  </a:lnTo>
                  <a:lnTo>
                    <a:pt x="2651" y="100"/>
                  </a:lnTo>
                  <a:lnTo>
                    <a:pt x="2638" y="88"/>
                  </a:lnTo>
                  <a:lnTo>
                    <a:pt x="2624" y="77"/>
                  </a:lnTo>
                  <a:lnTo>
                    <a:pt x="2610" y="66"/>
                  </a:lnTo>
                  <a:lnTo>
                    <a:pt x="2593" y="56"/>
                  </a:lnTo>
                  <a:lnTo>
                    <a:pt x="2576" y="47"/>
                  </a:lnTo>
                  <a:lnTo>
                    <a:pt x="2556" y="39"/>
                  </a:lnTo>
                  <a:lnTo>
                    <a:pt x="2537" y="32"/>
                  </a:lnTo>
                  <a:lnTo>
                    <a:pt x="2515" y="25"/>
                  </a:lnTo>
                  <a:lnTo>
                    <a:pt x="2493" y="18"/>
                  </a:lnTo>
                  <a:lnTo>
                    <a:pt x="2469" y="14"/>
                  </a:lnTo>
                  <a:lnTo>
                    <a:pt x="2443" y="9"/>
                  </a:lnTo>
                  <a:lnTo>
                    <a:pt x="2417" y="6"/>
                  </a:lnTo>
                  <a:lnTo>
                    <a:pt x="2389" y="3"/>
                  </a:lnTo>
                  <a:lnTo>
                    <a:pt x="2359" y="2"/>
                  </a:lnTo>
                  <a:lnTo>
                    <a:pt x="2328" y="0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88263" y="484188"/>
              <a:ext cx="47625" cy="73025"/>
            </a:xfrm>
            <a:custGeom>
              <a:avLst/>
              <a:gdLst>
                <a:gd name="T0" fmla="*/ 209 w 501"/>
                <a:gd name="T1" fmla="*/ 98 h 782"/>
                <a:gd name="T2" fmla="*/ 235 w 501"/>
                <a:gd name="T3" fmla="*/ 100 h 782"/>
                <a:gd name="T4" fmla="*/ 265 w 501"/>
                <a:gd name="T5" fmla="*/ 105 h 782"/>
                <a:gd name="T6" fmla="*/ 294 w 501"/>
                <a:gd name="T7" fmla="*/ 114 h 782"/>
                <a:gd name="T8" fmla="*/ 321 w 501"/>
                <a:gd name="T9" fmla="*/ 129 h 782"/>
                <a:gd name="T10" fmla="*/ 345 w 501"/>
                <a:gd name="T11" fmla="*/ 147 h 782"/>
                <a:gd name="T12" fmla="*/ 364 w 501"/>
                <a:gd name="T13" fmla="*/ 170 h 782"/>
                <a:gd name="T14" fmla="*/ 371 w 501"/>
                <a:gd name="T15" fmla="*/ 184 h 782"/>
                <a:gd name="T16" fmla="*/ 376 w 501"/>
                <a:gd name="T17" fmla="*/ 199 h 782"/>
                <a:gd name="T18" fmla="*/ 380 w 501"/>
                <a:gd name="T19" fmla="*/ 215 h 782"/>
                <a:gd name="T20" fmla="*/ 381 w 501"/>
                <a:gd name="T21" fmla="*/ 232 h 782"/>
                <a:gd name="T22" fmla="*/ 380 w 501"/>
                <a:gd name="T23" fmla="*/ 251 h 782"/>
                <a:gd name="T24" fmla="*/ 377 w 501"/>
                <a:gd name="T25" fmla="*/ 268 h 782"/>
                <a:gd name="T26" fmla="*/ 367 w 501"/>
                <a:gd name="T27" fmla="*/ 298 h 782"/>
                <a:gd name="T28" fmla="*/ 350 w 501"/>
                <a:gd name="T29" fmla="*/ 321 h 782"/>
                <a:gd name="T30" fmla="*/ 329 w 501"/>
                <a:gd name="T31" fmla="*/ 340 h 782"/>
                <a:gd name="T32" fmla="*/ 304 w 501"/>
                <a:gd name="T33" fmla="*/ 354 h 782"/>
                <a:gd name="T34" fmla="*/ 278 w 501"/>
                <a:gd name="T35" fmla="*/ 364 h 782"/>
                <a:gd name="T36" fmla="*/ 251 w 501"/>
                <a:gd name="T37" fmla="*/ 369 h 782"/>
                <a:gd name="T38" fmla="*/ 224 w 501"/>
                <a:gd name="T39" fmla="*/ 371 h 782"/>
                <a:gd name="T40" fmla="*/ 113 w 501"/>
                <a:gd name="T41" fmla="*/ 98 h 782"/>
                <a:gd name="T42" fmla="*/ 113 w 501"/>
                <a:gd name="T43" fmla="*/ 782 h 782"/>
                <a:gd name="T44" fmla="*/ 223 w 501"/>
                <a:gd name="T45" fmla="*/ 469 h 782"/>
                <a:gd name="T46" fmla="*/ 276 w 501"/>
                <a:gd name="T47" fmla="*/ 466 h 782"/>
                <a:gd name="T48" fmla="*/ 326 w 501"/>
                <a:gd name="T49" fmla="*/ 457 h 782"/>
                <a:gd name="T50" fmla="*/ 350 w 501"/>
                <a:gd name="T51" fmla="*/ 450 h 782"/>
                <a:gd name="T52" fmla="*/ 373 w 501"/>
                <a:gd name="T53" fmla="*/ 440 h 782"/>
                <a:gd name="T54" fmla="*/ 395 w 501"/>
                <a:gd name="T55" fmla="*/ 429 h 782"/>
                <a:gd name="T56" fmla="*/ 414 w 501"/>
                <a:gd name="T57" fmla="*/ 417 h 782"/>
                <a:gd name="T58" fmla="*/ 433 w 501"/>
                <a:gd name="T59" fmla="*/ 401 h 782"/>
                <a:gd name="T60" fmla="*/ 450 w 501"/>
                <a:gd name="T61" fmla="*/ 385 h 782"/>
                <a:gd name="T62" fmla="*/ 465 w 501"/>
                <a:gd name="T63" fmla="*/ 366 h 782"/>
                <a:gd name="T64" fmla="*/ 477 w 501"/>
                <a:gd name="T65" fmla="*/ 344 h 782"/>
                <a:gd name="T66" fmla="*/ 487 w 501"/>
                <a:gd name="T67" fmla="*/ 320 h 782"/>
                <a:gd name="T68" fmla="*/ 494 w 501"/>
                <a:gd name="T69" fmla="*/ 294 h 782"/>
                <a:gd name="T70" fmla="*/ 499 w 501"/>
                <a:gd name="T71" fmla="*/ 265 h 782"/>
                <a:gd name="T72" fmla="*/ 501 w 501"/>
                <a:gd name="T73" fmla="*/ 234 h 782"/>
                <a:gd name="T74" fmla="*/ 499 w 501"/>
                <a:gd name="T75" fmla="*/ 202 h 782"/>
                <a:gd name="T76" fmla="*/ 494 w 501"/>
                <a:gd name="T77" fmla="*/ 173 h 782"/>
                <a:gd name="T78" fmla="*/ 487 w 501"/>
                <a:gd name="T79" fmla="*/ 146 h 782"/>
                <a:gd name="T80" fmla="*/ 477 w 501"/>
                <a:gd name="T81" fmla="*/ 123 h 782"/>
                <a:gd name="T82" fmla="*/ 465 w 501"/>
                <a:gd name="T83" fmla="*/ 101 h 782"/>
                <a:gd name="T84" fmla="*/ 449 w 501"/>
                <a:gd name="T85" fmla="*/ 82 h 782"/>
                <a:gd name="T86" fmla="*/ 433 w 501"/>
                <a:gd name="T87" fmla="*/ 64 h 782"/>
                <a:gd name="T88" fmla="*/ 413 w 501"/>
                <a:gd name="T89" fmla="*/ 50 h 782"/>
                <a:gd name="T90" fmla="*/ 393 w 501"/>
                <a:gd name="T91" fmla="*/ 38 h 782"/>
                <a:gd name="T92" fmla="*/ 370 w 501"/>
                <a:gd name="T93" fmla="*/ 27 h 782"/>
                <a:gd name="T94" fmla="*/ 345 w 501"/>
                <a:gd name="T95" fmla="*/ 18 h 782"/>
                <a:gd name="T96" fmla="*/ 320 w 501"/>
                <a:gd name="T97" fmla="*/ 11 h 782"/>
                <a:gd name="T98" fmla="*/ 265 w 501"/>
                <a:gd name="T99" fmla="*/ 3 h 782"/>
                <a:gd name="T100" fmla="*/ 206 w 501"/>
                <a:gd name="T101" fmla="*/ 0 h 782"/>
                <a:gd name="T102" fmla="*/ 0 w 501"/>
                <a:gd name="T103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1" h="782">
                  <a:moveTo>
                    <a:pt x="113" y="98"/>
                  </a:moveTo>
                  <a:lnTo>
                    <a:pt x="209" y="98"/>
                  </a:lnTo>
                  <a:lnTo>
                    <a:pt x="222" y="99"/>
                  </a:lnTo>
                  <a:lnTo>
                    <a:pt x="235" y="100"/>
                  </a:lnTo>
                  <a:lnTo>
                    <a:pt x="250" y="102"/>
                  </a:lnTo>
                  <a:lnTo>
                    <a:pt x="265" y="105"/>
                  </a:lnTo>
                  <a:lnTo>
                    <a:pt x="280" y="109"/>
                  </a:lnTo>
                  <a:lnTo>
                    <a:pt x="294" y="114"/>
                  </a:lnTo>
                  <a:lnTo>
                    <a:pt x="307" y="122"/>
                  </a:lnTo>
                  <a:lnTo>
                    <a:pt x="321" y="129"/>
                  </a:lnTo>
                  <a:lnTo>
                    <a:pt x="333" y="137"/>
                  </a:lnTo>
                  <a:lnTo>
                    <a:pt x="345" y="147"/>
                  </a:lnTo>
                  <a:lnTo>
                    <a:pt x="356" y="158"/>
                  </a:lnTo>
                  <a:lnTo>
                    <a:pt x="364" y="170"/>
                  </a:lnTo>
                  <a:lnTo>
                    <a:pt x="368" y="177"/>
                  </a:lnTo>
                  <a:lnTo>
                    <a:pt x="371" y="184"/>
                  </a:lnTo>
                  <a:lnTo>
                    <a:pt x="374" y="191"/>
                  </a:lnTo>
                  <a:lnTo>
                    <a:pt x="376" y="199"/>
                  </a:lnTo>
                  <a:lnTo>
                    <a:pt x="378" y="207"/>
                  </a:lnTo>
                  <a:lnTo>
                    <a:pt x="380" y="215"/>
                  </a:lnTo>
                  <a:lnTo>
                    <a:pt x="381" y="224"/>
                  </a:lnTo>
                  <a:lnTo>
                    <a:pt x="381" y="232"/>
                  </a:lnTo>
                  <a:lnTo>
                    <a:pt x="381" y="243"/>
                  </a:lnTo>
                  <a:lnTo>
                    <a:pt x="380" y="251"/>
                  </a:lnTo>
                  <a:lnTo>
                    <a:pt x="379" y="260"/>
                  </a:lnTo>
                  <a:lnTo>
                    <a:pt x="377" y="268"/>
                  </a:lnTo>
                  <a:lnTo>
                    <a:pt x="373" y="284"/>
                  </a:lnTo>
                  <a:lnTo>
                    <a:pt x="367" y="298"/>
                  </a:lnTo>
                  <a:lnTo>
                    <a:pt x="359" y="310"/>
                  </a:lnTo>
                  <a:lnTo>
                    <a:pt x="350" y="321"/>
                  </a:lnTo>
                  <a:lnTo>
                    <a:pt x="340" y="332"/>
                  </a:lnTo>
                  <a:lnTo>
                    <a:pt x="329" y="340"/>
                  </a:lnTo>
                  <a:lnTo>
                    <a:pt x="317" y="348"/>
                  </a:lnTo>
                  <a:lnTo>
                    <a:pt x="304" y="354"/>
                  </a:lnTo>
                  <a:lnTo>
                    <a:pt x="291" y="359"/>
                  </a:lnTo>
                  <a:lnTo>
                    <a:pt x="278" y="364"/>
                  </a:lnTo>
                  <a:lnTo>
                    <a:pt x="264" y="367"/>
                  </a:lnTo>
                  <a:lnTo>
                    <a:pt x="251" y="369"/>
                  </a:lnTo>
                  <a:lnTo>
                    <a:pt x="238" y="370"/>
                  </a:lnTo>
                  <a:lnTo>
                    <a:pt x="224" y="371"/>
                  </a:lnTo>
                  <a:lnTo>
                    <a:pt x="113" y="371"/>
                  </a:lnTo>
                  <a:lnTo>
                    <a:pt x="113" y="98"/>
                  </a:lnTo>
                  <a:close/>
                  <a:moveTo>
                    <a:pt x="0" y="782"/>
                  </a:moveTo>
                  <a:lnTo>
                    <a:pt x="113" y="782"/>
                  </a:lnTo>
                  <a:lnTo>
                    <a:pt x="113" y="469"/>
                  </a:lnTo>
                  <a:lnTo>
                    <a:pt x="223" y="469"/>
                  </a:lnTo>
                  <a:lnTo>
                    <a:pt x="250" y="468"/>
                  </a:lnTo>
                  <a:lnTo>
                    <a:pt x="276" y="466"/>
                  </a:lnTo>
                  <a:lnTo>
                    <a:pt x="301" y="462"/>
                  </a:lnTo>
                  <a:lnTo>
                    <a:pt x="326" y="457"/>
                  </a:lnTo>
                  <a:lnTo>
                    <a:pt x="338" y="454"/>
                  </a:lnTo>
                  <a:lnTo>
                    <a:pt x="350" y="450"/>
                  </a:lnTo>
                  <a:lnTo>
                    <a:pt x="362" y="446"/>
                  </a:lnTo>
                  <a:lnTo>
                    <a:pt x="373" y="440"/>
                  </a:lnTo>
                  <a:lnTo>
                    <a:pt x="383" y="435"/>
                  </a:lnTo>
                  <a:lnTo>
                    <a:pt x="395" y="429"/>
                  </a:lnTo>
                  <a:lnTo>
                    <a:pt x="405" y="423"/>
                  </a:lnTo>
                  <a:lnTo>
                    <a:pt x="414" y="417"/>
                  </a:lnTo>
                  <a:lnTo>
                    <a:pt x="425" y="410"/>
                  </a:lnTo>
                  <a:lnTo>
                    <a:pt x="433" y="401"/>
                  </a:lnTo>
                  <a:lnTo>
                    <a:pt x="442" y="393"/>
                  </a:lnTo>
                  <a:lnTo>
                    <a:pt x="450" y="385"/>
                  </a:lnTo>
                  <a:lnTo>
                    <a:pt x="457" y="375"/>
                  </a:lnTo>
                  <a:lnTo>
                    <a:pt x="465" y="366"/>
                  </a:lnTo>
                  <a:lnTo>
                    <a:pt x="471" y="355"/>
                  </a:lnTo>
                  <a:lnTo>
                    <a:pt x="477" y="344"/>
                  </a:lnTo>
                  <a:lnTo>
                    <a:pt x="482" y="333"/>
                  </a:lnTo>
                  <a:lnTo>
                    <a:pt x="487" y="320"/>
                  </a:lnTo>
                  <a:lnTo>
                    <a:pt x="491" y="307"/>
                  </a:lnTo>
                  <a:lnTo>
                    <a:pt x="494" y="294"/>
                  </a:lnTo>
                  <a:lnTo>
                    <a:pt x="496" y="279"/>
                  </a:lnTo>
                  <a:lnTo>
                    <a:pt x="499" y="265"/>
                  </a:lnTo>
                  <a:lnTo>
                    <a:pt x="500" y="250"/>
                  </a:lnTo>
                  <a:lnTo>
                    <a:pt x="501" y="234"/>
                  </a:lnTo>
                  <a:lnTo>
                    <a:pt x="500" y="218"/>
                  </a:lnTo>
                  <a:lnTo>
                    <a:pt x="499" y="202"/>
                  </a:lnTo>
                  <a:lnTo>
                    <a:pt x="496" y="187"/>
                  </a:lnTo>
                  <a:lnTo>
                    <a:pt x="494" y="173"/>
                  </a:lnTo>
                  <a:lnTo>
                    <a:pt x="491" y="160"/>
                  </a:lnTo>
                  <a:lnTo>
                    <a:pt x="487" y="146"/>
                  </a:lnTo>
                  <a:lnTo>
                    <a:pt x="482" y="134"/>
                  </a:lnTo>
                  <a:lnTo>
                    <a:pt x="477" y="123"/>
                  </a:lnTo>
                  <a:lnTo>
                    <a:pt x="471" y="111"/>
                  </a:lnTo>
                  <a:lnTo>
                    <a:pt x="465" y="101"/>
                  </a:lnTo>
                  <a:lnTo>
                    <a:pt x="457" y="91"/>
                  </a:lnTo>
                  <a:lnTo>
                    <a:pt x="449" y="82"/>
                  </a:lnTo>
                  <a:lnTo>
                    <a:pt x="441" y="72"/>
                  </a:lnTo>
                  <a:lnTo>
                    <a:pt x="433" y="64"/>
                  </a:lnTo>
                  <a:lnTo>
                    <a:pt x="424" y="57"/>
                  </a:lnTo>
                  <a:lnTo>
                    <a:pt x="413" y="50"/>
                  </a:lnTo>
                  <a:lnTo>
                    <a:pt x="403" y="44"/>
                  </a:lnTo>
                  <a:lnTo>
                    <a:pt x="393" y="38"/>
                  </a:lnTo>
                  <a:lnTo>
                    <a:pt x="381" y="31"/>
                  </a:lnTo>
                  <a:lnTo>
                    <a:pt x="370" y="27"/>
                  </a:lnTo>
                  <a:lnTo>
                    <a:pt x="358" y="22"/>
                  </a:lnTo>
                  <a:lnTo>
                    <a:pt x="345" y="18"/>
                  </a:lnTo>
                  <a:lnTo>
                    <a:pt x="333" y="14"/>
                  </a:lnTo>
                  <a:lnTo>
                    <a:pt x="320" y="11"/>
                  </a:lnTo>
                  <a:lnTo>
                    <a:pt x="293" y="6"/>
                  </a:lnTo>
                  <a:lnTo>
                    <a:pt x="265" y="3"/>
                  </a:lnTo>
                  <a:lnTo>
                    <a:pt x="235" y="1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804150" y="482600"/>
              <a:ext cx="71437" cy="76200"/>
            </a:xfrm>
            <a:custGeom>
              <a:avLst/>
              <a:gdLst>
                <a:gd name="T0" fmla="*/ 126 w 755"/>
                <a:gd name="T1" fmla="*/ 331 h 809"/>
                <a:gd name="T2" fmla="*/ 140 w 755"/>
                <a:gd name="T3" fmla="*/ 276 h 809"/>
                <a:gd name="T4" fmla="*/ 162 w 755"/>
                <a:gd name="T5" fmla="*/ 226 h 809"/>
                <a:gd name="T6" fmla="*/ 193 w 755"/>
                <a:gd name="T7" fmla="*/ 182 h 809"/>
                <a:gd name="T8" fmla="*/ 231 w 755"/>
                <a:gd name="T9" fmla="*/ 145 h 809"/>
                <a:gd name="T10" fmla="*/ 277 w 755"/>
                <a:gd name="T11" fmla="*/ 118 h 809"/>
                <a:gd name="T12" fmla="*/ 331 w 755"/>
                <a:gd name="T13" fmla="*/ 103 h 809"/>
                <a:gd name="T14" fmla="*/ 394 w 755"/>
                <a:gd name="T15" fmla="*/ 99 h 809"/>
                <a:gd name="T16" fmla="*/ 452 w 755"/>
                <a:gd name="T17" fmla="*/ 109 h 809"/>
                <a:gd name="T18" fmla="*/ 503 w 755"/>
                <a:gd name="T19" fmla="*/ 131 h 809"/>
                <a:gd name="T20" fmla="*/ 545 w 755"/>
                <a:gd name="T21" fmla="*/ 162 h 809"/>
                <a:gd name="T22" fmla="*/ 580 w 755"/>
                <a:gd name="T23" fmla="*/ 202 h 809"/>
                <a:gd name="T24" fmla="*/ 606 w 755"/>
                <a:gd name="T25" fmla="*/ 250 h 809"/>
                <a:gd name="T26" fmla="*/ 624 w 755"/>
                <a:gd name="T27" fmla="*/ 304 h 809"/>
                <a:gd name="T28" fmla="*/ 635 w 755"/>
                <a:gd name="T29" fmla="*/ 375 h 809"/>
                <a:gd name="T30" fmla="*/ 628 w 755"/>
                <a:gd name="T31" fmla="*/ 490 h 809"/>
                <a:gd name="T32" fmla="*/ 608 w 755"/>
                <a:gd name="T33" fmla="*/ 558 h 809"/>
                <a:gd name="T34" fmla="*/ 582 w 755"/>
                <a:gd name="T35" fmla="*/ 605 h 809"/>
                <a:gd name="T36" fmla="*/ 549 w 755"/>
                <a:gd name="T37" fmla="*/ 646 h 809"/>
                <a:gd name="T38" fmla="*/ 506 w 755"/>
                <a:gd name="T39" fmla="*/ 678 h 809"/>
                <a:gd name="T40" fmla="*/ 456 w 755"/>
                <a:gd name="T41" fmla="*/ 700 h 809"/>
                <a:gd name="T42" fmla="*/ 395 w 755"/>
                <a:gd name="T43" fmla="*/ 710 h 809"/>
                <a:gd name="T44" fmla="*/ 329 w 755"/>
                <a:gd name="T45" fmla="*/ 707 h 809"/>
                <a:gd name="T46" fmla="*/ 274 w 755"/>
                <a:gd name="T47" fmla="*/ 690 h 809"/>
                <a:gd name="T48" fmla="*/ 226 w 755"/>
                <a:gd name="T49" fmla="*/ 663 h 809"/>
                <a:gd name="T50" fmla="*/ 189 w 755"/>
                <a:gd name="T51" fmla="*/ 627 h 809"/>
                <a:gd name="T52" fmla="*/ 160 w 755"/>
                <a:gd name="T53" fmla="*/ 581 h 809"/>
                <a:gd name="T54" fmla="*/ 138 w 755"/>
                <a:gd name="T55" fmla="*/ 531 h 809"/>
                <a:gd name="T56" fmla="*/ 126 w 755"/>
                <a:gd name="T57" fmla="*/ 477 h 809"/>
                <a:gd name="T58" fmla="*/ 0 w 755"/>
                <a:gd name="T59" fmla="*/ 404 h 809"/>
                <a:gd name="T60" fmla="*/ 7 w 755"/>
                <a:gd name="T61" fmla="*/ 490 h 809"/>
                <a:gd name="T62" fmla="*/ 26 w 755"/>
                <a:gd name="T63" fmla="*/ 568 h 809"/>
                <a:gd name="T64" fmla="*/ 57 w 755"/>
                <a:gd name="T65" fmla="*/ 637 h 809"/>
                <a:gd name="T66" fmla="*/ 99 w 755"/>
                <a:gd name="T67" fmla="*/ 696 h 809"/>
                <a:gd name="T68" fmla="*/ 153 w 755"/>
                <a:gd name="T69" fmla="*/ 743 h 809"/>
                <a:gd name="T70" fmla="*/ 218 w 755"/>
                <a:gd name="T71" fmla="*/ 779 h 809"/>
                <a:gd name="T72" fmla="*/ 293 w 755"/>
                <a:gd name="T73" fmla="*/ 802 h 809"/>
                <a:gd name="T74" fmla="*/ 377 w 755"/>
                <a:gd name="T75" fmla="*/ 809 h 809"/>
                <a:gd name="T76" fmla="*/ 463 w 755"/>
                <a:gd name="T77" fmla="*/ 802 h 809"/>
                <a:gd name="T78" fmla="*/ 538 w 755"/>
                <a:gd name="T79" fmla="*/ 779 h 809"/>
                <a:gd name="T80" fmla="*/ 602 w 755"/>
                <a:gd name="T81" fmla="*/ 743 h 809"/>
                <a:gd name="T82" fmla="*/ 656 w 755"/>
                <a:gd name="T83" fmla="*/ 696 h 809"/>
                <a:gd name="T84" fmla="*/ 699 w 755"/>
                <a:gd name="T85" fmla="*/ 637 h 809"/>
                <a:gd name="T86" fmla="*/ 730 w 755"/>
                <a:gd name="T87" fmla="*/ 568 h 809"/>
                <a:gd name="T88" fmla="*/ 748 w 755"/>
                <a:gd name="T89" fmla="*/ 490 h 809"/>
                <a:gd name="T90" fmla="*/ 755 w 755"/>
                <a:gd name="T91" fmla="*/ 404 h 809"/>
                <a:gd name="T92" fmla="*/ 748 w 755"/>
                <a:gd name="T93" fmla="*/ 321 h 809"/>
                <a:gd name="T94" fmla="*/ 730 w 755"/>
                <a:gd name="T95" fmla="*/ 243 h 809"/>
                <a:gd name="T96" fmla="*/ 698 w 755"/>
                <a:gd name="T97" fmla="*/ 175 h 809"/>
                <a:gd name="T98" fmla="*/ 656 w 755"/>
                <a:gd name="T99" fmla="*/ 115 h 809"/>
                <a:gd name="T100" fmla="*/ 601 w 755"/>
                <a:gd name="T101" fmla="*/ 67 h 809"/>
                <a:gd name="T102" fmla="*/ 537 w 755"/>
                <a:gd name="T103" fmla="*/ 31 h 809"/>
                <a:gd name="T104" fmla="*/ 463 w 755"/>
                <a:gd name="T105" fmla="*/ 9 h 809"/>
                <a:gd name="T106" fmla="*/ 377 w 755"/>
                <a:gd name="T107" fmla="*/ 0 h 809"/>
                <a:gd name="T108" fmla="*/ 293 w 755"/>
                <a:gd name="T109" fmla="*/ 9 h 809"/>
                <a:gd name="T110" fmla="*/ 218 w 755"/>
                <a:gd name="T111" fmla="*/ 31 h 809"/>
                <a:gd name="T112" fmla="*/ 153 w 755"/>
                <a:gd name="T113" fmla="*/ 67 h 809"/>
                <a:gd name="T114" fmla="*/ 100 w 755"/>
                <a:gd name="T115" fmla="*/ 115 h 809"/>
                <a:gd name="T116" fmla="*/ 57 w 755"/>
                <a:gd name="T117" fmla="*/ 175 h 809"/>
                <a:gd name="T118" fmla="*/ 26 w 755"/>
                <a:gd name="T119" fmla="*/ 243 h 809"/>
                <a:gd name="T120" fmla="*/ 7 w 755"/>
                <a:gd name="T121" fmla="*/ 321 h 809"/>
                <a:gd name="T122" fmla="*/ 0 w 755"/>
                <a:gd name="T123" fmla="*/ 40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5" h="809">
                  <a:moveTo>
                    <a:pt x="120" y="404"/>
                  </a:moveTo>
                  <a:lnTo>
                    <a:pt x="121" y="375"/>
                  </a:lnTo>
                  <a:lnTo>
                    <a:pt x="124" y="346"/>
                  </a:lnTo>
                  <a:lnTo>
                    <a:pt x="126" y="331"/>
                  </a:lnTo>
                  <a:lnTo>
                    <a:pt x="129" y="317"/>
                  </a:lnTo>
                  <a:lnTo>
                    <a:pt x="132" y="304"/>
                  </a:lnTo>
                  <a:lnTo>
                    <a:pt x="136" y="289"/>
                  </a:lnTo>
                  <a:lnTo>
                    <a:pt x="140" y="276"/>
                  </a:lnTo>
                  <a:lnTo>
                    <a:pt x="144" y="263"/>
                  </a:lnTo>
                  <a:lnTo>
                    <a:pt x="149" y="250"/>
                  </a:lnTo>
                  <a:lnTo>
                    <a:pt x="156" y="238"/>
                  </a:lnTo>
                  <a:lnTo>
                    <a:pt x="162" y="226"/>
                  </a:lnTo>
                  <a:lnTo>
                    <a:pt x="169" y="214"/>
                  </a:lnTo>
                  <a:lnTo>
                    <a:pt x="176" y="202"/>
                  </a:lnTo>
                  <a:lnTo>
                    <a:pt x="184" y="192"/>
                  </a:lnTo>
                  <a:lnTo>
                    <a:pt x="193" y="182"/>
                  </a:lnTo>
                  <a:lnTo>
                    <a:pt x="201" y="172"/>
                  </a:lnTo>
                  <a:lnTo>
                    <a:pt x="210" y="162"/>
                  </a:lnTo>
                  <a:lnTo>
                    <a:pt x="220" y="153"/>
                  </a:lnTo>
                  <a:lnTo>
                    <a:pt x="231" y="145"/>
                  </a:lnTo>
                  <a:lnTo>
                    <a:pt x="241" y="138"/>
                  </a:lnTo>
                  <a:lnTo>
                    <a:pt x="252" y="131"/>
                  </a:lnTo>
                  <a:lnTo>
                    <a:pt x="264" y="123"/>
                  </a:lnTo>
                  <a:lnTo>
                    <a:pt x="277" y="118"/>
                  </a:lnTo>
                  <a:lnTo>
                    <a:pt x="290" y="113"/>
                  </a:lnTo>
                  <a:lnTo>
                    <a:pt x="303" y="109"/>
                  </a:lnTo>
                  <a:lnTo>
                    <a:pt x="317" y="105"/>
                  </a:lnTo>
                  <a:lnTo>
                    <a:pt x="331" y="103"/>
                  </a:lnTo>
                  <a:lnTo>
                    <a:pt x="347" y="101"/>
                  </a:lnTo>
                  <a:lnTo>
                    <a:pt x="362" y="99"/>
                  </a:lnTo>
                  <a:lnTo>
                    <a:pt x="377" y="99"/>
                  </a:lnTo>
                  <a:lnTo>
                    <a:pt x="394" y="99"/>
                  </a:lnTo>
                  <a:lnTo>
                    <a:pt x="409" y="101"/>
                  </a:lnTo>
                  <a:lnTo>
                    <a:pt x="424" y="103"/>
                  </a:lnTo>
                  <a:lnTo>
                    <a:pt x="438" y="105"/>
                  </a:lnTo>
                  <a:lnTo>
                    <a:pt x="452" y="109"/>
                  </a:lnTo>
                  <a:lnTo>
                    <a:pt x="466" y="113"/>
                  </a:lnTo>
                  <a:lnTo>
                    <a:pt x="479" y="118"/>
                  </a:lnTo>
                  <a:lnTo>
                    <a:pt x="491" y="123"/>
                  </a:lnTo>
                  <a:lnTo>
                    <a:pt x="503" y="131"/>
                  </a:lnTo>
                  <a:lnTo>
                    <a:pt x="514" y="138"/>
                  </a:lnTo>
                  <a:lnTo>
                    <a:pt x="525" y="145"/>
                  </a:lnTo>
                  <a:lnTo>
                    <a:pt x="536" y="153"/>
                  </a:lnTo>
                  <a:lnTo>
                    <a:pt x="545" y="162"/>
                  </a:lnTo>
                  <a:lnTo>
                    <a:pt x="554" y="172"/>
                  </a:lnTo>
                  <a:lnTo>
                    <a:pt x="563" y="182"/>
                  </a:lnTo>
                  <a:lnTo>
                    <a:pt x="572" y="192"/>
                  </a:lnTo>
                  <a:lnTo>
                    <a:pt x="580" y="202"/>
                  </a:lnTo>
                  <a:lnTo>
                    <a:pt x="587" y="214"/>
                  </a:lnTo>
                  <a:lnTo>
                    <a:pt x="593" y="226"/>
                  </a:lnTo>
                  <a:lnTo>
                    <a:pt x="599" y="238"/>
                  </a:lnTo>
                  <a:lnTo>
                    <a:pt x="606" y="250"/>
                  </a:lnTo>
                  <a:lnTo>
                    <a:pt x="611" y="263"/>
                  </a:lnTo>
                  <a:lnTo>
                    <a:pt x="616" y="276"/>
                  </a:lnTo>
                  <a:lnTo>
                    <a:pt x="620" y="289"/>
                  </a:lnTo>
                  <a:lnTo>
                    <a:pt x="624" y="304"/>
                  </a:lnTo>
                  <a:lnTo>
                    <a:pt x="627" y="317"/>
                  </a:lnTo>
                  <a:lnTo>
                    <a:pt x="630" y="331"/>
                  </a:lnTo>
                  <a:lnTo>
                    <a:pt x="632" y="346"/>
                  </a:lnTo>
                  <a:lnTo>
                    <a:pt x="635" y="375"/>
                  </a:lnTo>
                  <a:lnTo>
                    <a:pt x="636" y="404"/>
                  </a:lnTo>
                  <a:lnTo>
                    <a:pt x="635" y="434"/>
                  </a:lnTo>
                  <a:lnTo>
                    <a:pt x="632" y="463"/>
                  </a:lnTo>
                  <a:lnTo>
                    <a:pt x="628" y="490"/>
                  </a:lnTo>
                  <a:lnTo>
                    <a:pt x="621" y="518"/>
                  </a:lnTo>
                  <a:lnTo>
                    <a:pt x="617" y="531"/>
                  </a:lnTo>
                  <a:lnTo>
                    <a:pt x="613" y="545"/>
                  </a:lnTo>
                  <a:lnTo>
                    <a:pt x="608" y="558"/>
                  </a:lnTo>
                  <a:lnTo>
                    <a:pt x="602" y="570"/>
                  </a:lnTo>
                  <a:lnTo>
                    <a:pt x="596" y="581"/>
                  </a:lnTo>
                  <a:lnTo>
                    <a:pt x="589" y="594"/>
                  </a:lnTo>
                  <a:lnTo>
                    <a:pt x="582" y="605"/>
                  </a:lnTo>
                  <a:lnTo>
                    <a:pt x="575" y="616"/>
                  </a:lnTo>
                  <a:lnTo>
                    <a:pt x="566" y="627"/>
                  </a:lnTo>
                  <a:lnTo>
                    <a:pt x="558" y="637"/>
                  </a:lnTo>
                  <a:lnTo>
                    <a:pt x="549" y="646"/>
                  </a:lnTo>
                  <a:lnTo>
                    <a:pt x="539" y="654"/>
                  </a:lnTo>
                  <a:lnTo>
                    <a:pt x="528" y="663"/>
                  </a:lnTo>
                  <a:lnTo>
                    <a:pt x="518" y="671"/>
                  </a:lnTo>
                  <a:lnTo>
                    <a:pt x="506" y="678"/>
                  </a:lnTo>
                  <a:lnTo>
                    <a:pt x="495" y="685"/>
                  </a:lnTo>
                  <a:lnTo>
                    <a:pt x="482" y="690"/>
                  </a:lnTo>
                  <a:lnTo>
                    <a:pt x="469" y="695"/>
                  </a:lnTo>
                  <a:lnTo>
                    <a:pt x="456" y="700"/>
                  </a:lnTo>
                  <a:lnTo>
                    <a:pt x="441" y="703"/>
                  </a:lnTo>
                  <a:lnTo>
                    <a:pt x="426" y="707"/>
                  </a:lnTo>
                  <a:lnTo>
                    <a:pt x="410" y="709"/>
                  </a:lnTo>
                  <a:lnTo>
                    <a:pt x="395" y="710"/>
                  </a:lnTo>
                  <a:lnTo>
                    <a:pt x="377" y="711"/>
                  </a:lnTo>
                  <a:lnTo>
                    <a:pt x="361" y="710"/>
                  </a:lnTo>
                  <a:lnTo>
                    <a:pt x="346" y="709"/>
                  </a:lnTo>
                  <a:lnTo>
                    <a:pt x="329" y="707"/>
                  </a:lnTo>
                  <a:lnTo>
                    <a:pt x="315" y="703"/>
                  </a:lnTo>
                  <a:lnTo>
                    <a:pt x="300" y="700"/>
                  </a:lnTo>
                  <a:lnTo>
                    <a:pt x="287" y="695"/>
                  </a:lnTo>
                  <a:lnTo>
                    <a:pt x="274" y="690"/>
                  </a:lnTo>
                  <a:lnTo>
                    <a:pt x="261" y="685"/>
                  </a:lnTo>
                  <a:lnTo>
                    <a:pt x="249" y="678"/>
                  </a:lnTo>
                  <a:lnTo>
                    <a:pt x="238" y="671"/>
                  </a:lnTo>
                  <a:lnTo>
                    <a:pt x="226" y="663"/>
                  </a:lnTo>
                  <a:lnTo>
                    <a:pt x="216" y="654"/>
                  </a:lnTo>
                  <a:lnTo>
                    <a:pt x="207" y="646"/>
                  </a:lnTo>
                  <a:lnTo>
                    <a:pt x="198" y="637"/>
                  </a:lnTo>
                  <a:lnTo>
                    <a:pt x="189" y="627"/>
                  </a:lnTo>
                  <a:lnTo>
                    <a:pt x="181" y="616"/>
                  </a:lnTo>
                  <a:lnTo>
                    <a:pt x="173" y="605"/>
                  </a:lnTo>
                  <a:lnTo>
                    <a:pt x="166" y="594"/>
                  </a:lnTo>
                  <a:lnTo>
                    <a:pt x="160" y="581"/>
                  </a:lnTo>
                  <a:lnTo>
                    <a:pt x="153" y="570"/>
                  </a:lnTo>
                  <a:lnTo>
                    <a:pt x="148" y="558"/>
                  </a:lnTo>
                  <a:lnTo>
                    <a:pt x="143" y="545"/>
                  </a:lnTo>
                  <a:lnTo>
                    <a:pt x="138" y="531"/>
                  </a:lnTo>
                  <a:lnTo>
                    <a:pt x="134" y="518"/>
                  </a:lnTo>
                  <a:lnTo>
                    <a:pt x="131" y="505"/>
                  </a:lnTo>
                  <a:lnTo>
                    <a:pt x="128" y="490"/>
                  </a:lnTo>
                  <a:lnTo>
                    <a:pt x="126" y="477"/>
                  </a:lnTo>
                  <a:lnTo>
                    <a:pt x="124" y="463"/>
                  </a:lnTo>
                  <a:lnTo>
                    <a:pt x="121" y="434"/>
                  </a:lnTo>
                  <a:lnTo>
                    <a:pt x="120" y="404"/>
                  </a:lnTo>
                  <a:close/>
                  <a:moveTo>
                    <a:pt x="0" y="404"/>
                  </a:moveTo>
                  <a:lnTo>
                    <a:pt x="1" y="427"/>
                  </a:lnTo>
                  <a:lnTo>
                    <a:pt x="2" y="448"/>
                  </a:lnTo>
                  <a:lnTo>
                    <a:pt x="4" y="470"/>
                  </a:lnTo>
                  <a:lnTo>
                    <a:pt x="7" y="490"/>
                  </a:lnTo>
                  <a:lnTo>
                    <a:pt x="11" y="511"/>
                  </a:lnTo>
                  <a:lnTo>
                    <a:pt x="15" y="530"/>
                  </a:lnTo>
                  <a:lnTo>
                    <a:pt x="20" y="550"/>
                  </a:lnTo>
                  <a:lnTo>
                    <a:pt x="26" y="568"/>
                  </a:lnTo>
                  <a:lnTo>
                    <a:pt x="32" y="587"/>
                  </a:lnTo>
                  <a:lnTo>
                    <a:pt x="39" y="604"/>
                  </a:lnTo>
                  <a:lnTo>
                    <a:pt x="48" y="620"/>
                  </a:lnTo>
                  <a:lnTo>
                    <a:pt x="57" y="637"/>
                  </a:lnTo>
                  <a:lnTo>
                    <a:pt x="66" y="653"/>
                  </a:lnTo>
                  <a:lnTo>
                    <a:pt x="76" y="668"/>
                  </a:lnTo>
                  <a:lnTo>
                    <a:pt x="88" y="682"/>
                  </a:lnTo>
                  <a:lnTo>
                    <a:pt x="99" y="696"/>
                  </a:lnTo>
                  <a:lnTo>
                    <a:pt x="112" y="709"/>
                  </a:lnTo>
                  <a:lnTo>
                    <a:pt x="125" y="721"/>
                  </a:lnTo>
                  <a:lnTo>
                    <a:pt x="139" y="733"/>
                  </a:lnTo>
                  <a:lnTo>
                    <a:pt x="153" y="743"/>
                  </a:lnTo>
                  <a:lnTo>
                    <a:pt x="169" y="754"/>
                  </a:lnTo>
                  <a:lnTo>
                    <a:pt x="184" y="763"/>
                  </a:lnTo>
                  <a:lnTo>
                    <a:pt x="201" y="771"/>
                  </a:lnTo>
                  <a:lnTo>
                    <a:pt x="218" y="779"/>
                  </a:lnTo>
                  <a:lnTo>
                    <a:pt x="236" y="786"/>
                  </a:lnTo>
                  <a:lnTo>
                    <a:pt x="254" y="792"/>
                  </a:lnTo>
                  <a:lnTo>
                    <a:pt x="274" y="797"/>
                  </a:lnTo>
                  <a:lnTo>
                    <a:pt x="293" y="802"/>
                  </a:lnTo>
                  <a:lnTo>
                    <a:pt x="313" y="805"/>
                  </a:lnTo>
                  <a:lnTo>
                    <a:pt x="334" y="807"/>
                  </a:lnTo>
                  <a:lnTo>
                    <a:pt x="356" y="809"/>
                  </a:lnTo>
                  <a:lnTo>
                    <a:pt x="377" y="809"/>
                  </a:lnTo>
                  <a:lnTo>
                    <a:pt x="400" y="809"/>
                  </a:lnTo>
                  <a:lnTo>
                    <a:pt x="422" y="807"/>
                  </a:lnTo>
                  <a:lnTo>
                    <a:pt x="442" y="805"/>
                  </a:lnTo>
                  <a:lnTo>
                    <a:pt x="463" y="802"/>
                  </a:lnTo>
                  <a:lnTo>
                    <a:pt x="482" y="797"/>
                  </a:lnTo>
                  <a:lnTo>
                    <a:pt x="502" y="792"/>
                  </a:lnTo>
                  <a:lnTo>
                    <a:pt x="520" y="786"/>
                  </a:lnTo>
                  <a:lnTo>
                    <a:pt x="538" y="779"/>
                  </a:lnTo>
                  <a:lnTo>
                    <a:pt x="555" y="771"/>
                  </a:lnTo>
                  <a:lnTo>
                    <a:pt x="572" y="763"/>
                  </a:lnTo>
                  <a:lnTo>
                    <a:pt x="587" y="754"/>
                  </a:lnTo>
                  <a:lnTo>
                    <a:pt x="602" y="743"/>
                  </a:lnTo>
                  <a:lnTo>
                    <a:pt x="617" y="733"/>
                  </a:lnTo>
                  <a:lnTo>
                    <a:pt x="630" y="721"/>
                  </a:lnTo>
                  <a:lnTo>
                    <a:pt x="644" y="709"/>
                  </a:lnTo>
                  <a:lnTo>
                    <a:pt x="656" y="696"/>
                  </a:lnTo>
                  <a:lnTo>
                    <a:pt x="668" y="682"/>
                  </a:lnTo>
                  <a:lnTo>
                    <a:pt x="678" y="668"/>
                  </a:lnTo>
                  <a:lnTo>
                    <a:pt x="689" y="653"/>
                  </a:lnTo>
                  <a:lnTo>
                    <a:pt x="699" y="637"/>
                  </a:lnTo>
                  <a:lnTo>
                    <a:pt x="707" y="620"/>
                  </a:lnTo>
                  <a:lnTo>
                    <a:pt x="715" y="604"/>
                  </a:lnTo>
                  <a:lnTo>
                    <a:pt x="723" y="587"/>
                  </a:lnTo>
                  <a:lnTo>
                    <a:pt x="730" y="568"/>
                  </a:lnTo>
                  <a:lnTo>
                    <a:pt x="736" y="550"/>
                  </a:lnTo>
                  <a:lnTo>
                    <a:pt x="741" y="530"/>
                  </a:lnTo>
                  <a:lnTo>
                    <a:pt x="745" y="511"/>
                  </a:lnTo>
                  <a:lnTo>
                    <a:pt x="748" y="490"/>
                  </a:lnTo>
                  <a:lnTo>
                    <a:pt x="751" y="470"/>
                  </a:lnTo>
                  <a:lnTo>
                    <a:pt x="753" y="448"/>
                  </a:lnTo>
                  <a:lnTo>
                    <a:pt x="755" y="427"/>
                  </a:lnTo>
                  <a:lnTo>
                    <a:pt x="755" y="404"/>
                  </a:lnTo>
                  <a:lnTo>
                    <a:pt x="755" y="383"/>
                  </a:lnTo>
                  <a:lnTo>
                    <a:pt x="753" y="362"/>
                  </a:lnTo>
                  <a:lnTo>
                    <a:pt x="751" y="342"/>
                  </a:lnTo>
                  <a:lnTo>
                    <a:pt x="748" y="321"/>
                  </a:lnTo>
                  <a:lnTo>
                    <a:pt x="745" y="301"/>
                  </a:lnTo>
                  <a:lnTo>
                    <a:pt x="740" y="281"/>
                  </a:lnTo>
                  <a:lnTo>
                    <a:pt x="735" y="263"/>
                  </a:lnTo>
                  <a:lnTo>
                    <a:pt x="730" y="243"/>
                  </a:lnTo>
                  <a:lnTo>
                    <a:pt x="723" y="226"/>
                  </a:lnTo>
                  <a:lnTo>
                    <a:pt x="715" y="208"/>
                  </a:lnTo>
                  <a:lnTo>
                    <a:pt x="707" y="191"/>
                  </a:lnTo>
                  <a:lnTo>
                    <a:pt x="698" y="175"/>
                  </a:lnTo>
                  <a:lnTo>
                    <a:pt x="689" y="159"/>
                  </a:lnTo>
                  <a:lnTo>
                    <a:pt x="678" y="144"/>
                  </a:lnTo>
                  <a:lnTo>
                    <a:pt x="667" y="129"/>
                  </a:lnTo>
                  <a:lnTo>
                    <a:pt x="656" y="115"/>
                  </a:lnTo>
                  <a:lnTo>
                    <a:pt x="644" y="103"/>
                  </a:lnTo>
                  <a:lnTo>
                    <a:pt x="630" y="90"/>
                  </a:lnTo>
                  <a:lnTo>
                    <a:pt x="616" y="78"/>
                  </a:lnTo>
                  <a:lnTo>
                    <a:pt x="601" y="67"/>
                  </a:lnTo>
                  <a:lnTo>
                    <a:pt x="587" y="57"/>
                  </a:lnTo>
                  <a:lnTo>
                    <a:pt x="571" y="47"/>
                  </a:lnTo>
                  <a:lnTo>
                    <a:pt x="554" y="38"/>
                  </a:lnTo>
                  <a:lnTo>
                    <a:pt x="537" y="31"/>
                  </a:lnTo>
                  <a:lnTo>
                    <a:pt x="519" y="24"/>
                  </a:lnTo>
                  <a:lnTo>
                    <a:pt x="501" y="18"/>
                  </a:lnTo>
                  <a:lnTo>
                    <a:pt x="482" y="13"/>
                  </a:lnTo>
                  <a:lnTo>
                    <a:pt x="463" y="9"/>
                  </a:lnTo>
                  <a:lnTo>
                    <a:pt x="442" y="4"/>
                  </a:lnTo>
                  <a:lnTo>
                    <a:pt x="422" y="2"/>
                  </a:lnTo>
                  <a:lnTo>
                    <a:pt x="400" y="0"/>
                  </a:lnTo>
                  <a:lnTo>
                    <a:pt x="377" y="0"/>
                  </a:lnTo>
                  <a:lnTo>
                    <a:pt x="356" y="0"/>
                  </a:lnTo>
                  <a:lnTo>
                    <a:pt x="334" y="2"/>
                  </a:lnTo>
                  <a:lnTo>
                    <a:pt x="314" y="4"/>
                  </a:lnTo>
                  <a:lnTo>
                    <a:pt x="293" y="9"/>
                  </a:lnTo>
                  <a:lnTo>
                    <a:pt x="274" y="13"/>
                  </a:lnTo>
                  <a:lnTo>
                    <a:pt x="254" y="18"/>
                  </a:lnTo>
                  <a:lnTo>
                    <a:pt x="236" y="24"/>
                  </a:lnTo>
                  <a:lnTo>
                    <a:pt x="218" y="31"/>
                  </a:lnTo>
                  <a:lnTo>
                    <a:pt x="202" y="38"/>
                  </a:lnTo>
                  <a:lnTo>
                    <a:pt x="184" y="47"/>
                  </a:lnTo>
                  <a:lnTo>
                    <a:pt x="169" y="57"/>
                  </a:lnTo>
                  <a:lnTo>
                    <a:pt x="153" y="67"/>
                  </a:lnTo>
                  <a:lnTo>
                    <a:pt x="139" y="78"/>
                  </a:lnTo>
                  <a:lnTo>
                    <a:pt x="126" y="90"/>
                  </a:lnTo>
                  <a:lnTo>
                    <a:pt x="112" y="103"/>
                  </a:lnTo>
                  <a:lnTo>
                    <a:pt x="100" y="115"/>
                  </a:lnTo>
                  <a:lnTo>
                    <a:pt x="88" y="129"/>
                  </a:lnTo>
                  <a:lnTo>
                    <a:pt x="77" y="144"/>
                  </a:lnTo>
                  <a:lnTo>
                    <a:pt x="67" y="159"/>
                  </a:lnTo>
                  <a:lnTo>
                    <a:pt x="57" y="175"/>
                  </a:lnTo>
                  <a:lnTo>
                    <a:pt x="49" y="191"/>
                  </a:lnTo>
                  <a:lnTo>
                    <a:pt x="40" y="208"/>
                  </a:lnTo>
                  <a:lnTo>
                    <a:pt x="32" y="226"/>
                  </a:lnTo>
                  <a:lnTo>
                    <a:pt x="26" y="243"/>
                  </a:lnTo>
                  <a:lnTo>
                    <a:pt x="20" y="263"/>
                  </a:lnTo>
                  <a:lnTo>
                    <a:pt x="15" y="281"/>
                  </a:lnTo>
                  <a:lnTo>
                    <a:pt x="11" y="301"/>
                  </a:lnTo>
                  <a:lnTo>
                    <a:pt x="7" y="321"/>
                  </a:lnTo>
                  <a:lnTo>
                    <a:pt x="4" y="342"/>
                  </a:lnTo>
                  <a:lnTo>
                    <a:pt x="2" y="362"/>
                  </a:lnTo>
                  <a:lnTo>
                    <a:pt x="1" y="383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950200" y="484188"/>
              <a:ext cx="41275" cy="73025"/>
            </a:xfrm>
            <a:custGeom>
              <a:avLst/>
              <a:gdLst>
                <a:gd name="T0" fmla="*/ 0 w 441"/>
                <a:gd name="T1" fmla="*/ 0 h 782"/>
                <a:gd name="T2" fmla="*/ 113 w 441"/>
                <a:gd name="T3" fmla="*/ 0 h 782"/>
                <a:gd name="T4" fmla="*/ 113 w 441"/>
                <a:gd name="T5" fmla="*/ 683 h 782"/>
                <a:gd name="T6" fmla="*/ 441 w 441"/>
                <a:gd name="T7" fmla="*/ 683 h 782"/>
                <a:gd name="T8" fmla="*/ 441 w 441"/>
                <a:gd name="T9" fmla="*/ 782 h 782"/>
                <a:gd name="T10" fmla="*/ 0 w 441"/>
                <a:gd name="T11" fmla="*/ 782 h 782"/>
                <a:gd name="T12" fmla="*/ 0 w 441"/>
                <a:gd name="T13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782">
                  <a:moveTo>
                    <a:pt x="0" y="0"/>
                  </a:moveTo>
                  <a:lnTo>
                    <a:pt x="113" y="0"/>
                  </a:lnTo>
                  <a:lnTo>
                    <a:pt x="113" y="683"/>
                  </a:lnTo>
                  <a:lnTo>
                    <a:pt x="441" y="683"/>
                  </a:lnTo>
                  <a:lnTo>
                    <a:pt x="441" y="782"/>
                  </a:lnTo>
                  <a:lnTo>
                    <a:pt x="0" y="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8056563" y="484188"/>
              <a:ext cx="73025" cy="73025"/>
            </a:xfrm>
            <a:custGeom>
              <a:avLst/>
              <a:gdLst>
                <a:gd name="T0" fmla="*/ 546 w 783"/>
                <a:gd name="T1" fmla="*/ 493 h 782"/>
                <a:gd name="T2" fmla="*/ 233 w 783"/>
                <a:gd name="T3" fmla="*/ 493 h 782"/>
                <a:gd name="T4" fmla="*/ 390 w 783"/>
                <a:gd name="T5" fmla="*/ 105 h 782"/>
                <a:gd name="T6" fmla="*/ 546 w 783"/>
                <a:gd name="T7" fmla="*/ 493 h 782"/>
                <a:gd name="T8" fmla="*/ 0 w 783"/>
                <a:gd name="T9" fmla="*/ 782 h 782"/>
                <a:gd name="T10" fmla="*/ 117 w 783"/>
                <a:gd name="T11" fmla="*/ 782 h 782"/>
                <a:gd name="T12" fmla="*/ 198 w 783"/>
                <a:gd name="T13" fmla="*/ 585 h 782"/>
                <a:gd name="T14" fmla="*/ 582 w 783"/>
                <a:gd name="T15" fmla="*/ 585 h 782"/>
                <a:gd name="T16" fmla="*/ 661 w 783"/>
                <a:gd name="T17" fmla="*/ 782 h 782"/>
                <a:gd name="T18" fmla="*/ 783 w 783"/>
                <a:gd name="T19" fmla="*/ 782 h 782"/>
                <a:gd name="T20" fmla="*/ 452 w 783"/>
                <a:gd name="T21" fmla="*/ 0 h 782"/>
                <a:gd name="T22" fmla="*/ 334 w 783"/>
                <a:gd name="T23" fmla="*/ 0 h 782"/>
                <a:gd name="T24" fmla="*/ 0 w 783"/>
                <a:gd name="T25" fmla="*/ 78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3" h="782">
                  <a:moveTo>
                    <a:pt x="546" y="493"/>
                  </a:moveTo>
                  <a:lnTo>
                    <a:pt x="233" y="493"/>
                  </a:lnTo>
                  <a:lnTo>
                    <a:pt x="390" y="105"/>
                  </a:lnTo>
                  <a:lnTo>
                    <a:pt x="546" y="493"/>
                  </a:lnTo>
                  <a:close/>
                  <a:moveTo>
                    <a:pt x="0" y="782"/>
                  </a:moveTo>
                  <a:lnTo>
                    <a:pt x="117" y="782"/>
                  </a:lnTo>
                  <a:lnTo>
                    <a:pt x="198" y="585"/>
                  </a:lnTo>
                  <a:lnTo>
                    <a:pt x="582" y="585"/>
                  </a:lnTo>
                  <a:lnTo>
                    <a:pt x="661" y="782"/>
                  </a:lnTo>
                  <a:lnTo>
                    <a:pt x="783" y="782"/>
                  </a:lnTo>
                  <a:lnTo>
                    <a:pt x="452" y="0"/>
                  </a:lnTo>
                  <a:lnTo>
                    <a:pt x="334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8201025" y="484188"/>
              <a:ext cx="57150" cy="73025"/>
            </a:xfrm>
            <a:custGeom>
              <a:avLst/>
              <a:gdLst>
                <a:gd name="T0" fmla="*/ 0 w 613"/>
                <a:gd name="T1" fmla="*/ 0 h 782"/>
                <a:gd name="T2" fmla="*/ 153 w 613"/>
                <a:gd name="T3" fmla="*/ 0 h 782"/>
                <a:gd name="T4" fmla="*/ 499 w 613"/>
                <a:gd name="T5" fmla="*/ 629 h 782"/>
                <a:gd name="T6" fmla="*/ 501 w 613"/>
                <a:gd name="T7" fmla="*/ 629 h 782"/>
                <a:gd name="T8" fmla="*/ 501 w 613"/>
                <a:gd name="T9" fmla="*/ 0 h 782"/>
                <a:gd name="T10" fmla="*/ 613 w 613"/>
                <a:gd name="T11" fmla="*/ 0 h 782"/>
                <a:gd name="T12" fmla="*/ 613 w 613"/>
                <a:gd name="T13" fmla="*/ 782 h 782"/>
                <a:gd name="T14" fmla="*/ 469 w 613"/>
                <a:gd name="T15" fmla="*/ 782 h 782"/>
                <a:gd name="T16" fmla="*/ 115 w 613"/>
                <a:gd name="T17" fmla="*/ 139 h 782"/>
                <a:gd name="T18" fmla="*/ 113 w 613"/>
                <a:gd name="T19" fmla="*/ 139 h 782"/>
                <a:gd name="T20" fmla="*/ 113 w 613"/>
                <a:gd name="T21" fmla="*/ 782 h 782"/>
                <a:gd name="T22" fmla="*/ 0 w 613"/>
                <a:gd name="T23" fmla="*/ 782 h 782"/>
                <a:gd name="T24" fmla="*/ 0 w 613"/>
                <a:gd name="T25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3" h="782">
                  <a:moveTo>
                    <a:pt x="0" y="0"/>
                  </a:moveTo>
                  <a:lnTo>
                    <a:pt x="153" y="0"/>
                  </a:lnTo>
                  <a:lnTo>
                    <a:pt x="499" y="629"/>
                  </a:lnTo>
                  <a:lnTo>
                    <a:pt x="501" y="629"/>
                  </a:lnTo>
                  <a:lnTo>
                    <a:pt x="501" y="0"/>
                  </a:lnTo>
                  <a:lnTo>
                    <a:pt x="613" y="0"/>
                  </a:lnTo>
                  <a:lnTo>
                    <a:pt x="613" y="782"/>
                  </a:lnTo>
                  <a:lnTo>
                    <a:pt x="469" y="782"/>
                  </a:lnTo>
                  <a:lnTo>
                    <a:pt x="115" y="139"/>
                  </a:lnTo>
                  <a:lnTo>
                    <a:pt x="113" y="139"/>
                  </a:lnTo>
                  <a:lnTo>
                    <a:pt x="113" y="782"/>
                  </a:lnTo>
                  <a:lnTo>
                    <a:pt x="0" y="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2" name="Freeform 16"/>
            <p:cNvSpPr>
              <a:spLocks noEditPoints="1"/>
            </p:cNvSpPr>
            <p:nvPr userDrawn="1"/>
          </p:nvSpPr>
          <p:spPr bwMode="auto">
            <a:xfrm>
              <a:off x="8335963" y="484188"/>
              <a:ext cx="61912" cy="73025"/>
            </a:xfrm>
            <a:custGeom>
              <a:avLst/>
              <a:gdLst>
                <a:gd name="T0" fmla="*/ 259 w 650"/>
                <a:gd name="T1" fmla="*/ 99 h 782"/>
                <a:gd name="T2" fmla="*/ 303 w 650"/>
                <a:gd name="T3" fmla="*/ 103 h 782"/>
                <a:gd name="T4" fmla="*/ 344 w 650"/>
                <a:gd name="T5" fmla="*/ 113 h 782"/>
                <a:gd name="T6" fmla="*/ 382 w 650"/>
                <a:gd name="T7" fmla="*/ 129 h 782"/>
                <a:gd name="T8" fmla="*/ 417 w 650"/>
                <a:gd name="T9" fmla="*/ 149 h 782"/>
                <a:gd name="T10" fmla="*/ 447 w 650"/>
                <a:gd name="T11" fmla="*/ 175 h 782"/>
                <a:gd name="T12" fmla="*/ 474 w 650"/>
                <a:gd name="T13" fmla="*/ 206 h 782"/>
                <a:gd name="T14" fmla="*/ 497 w 650"/>
                <a:gd name="T15" fmla="*/ 241 h 782"/>
                <a:gd name="T16" fmla="*/ 513 w 650"/>
                <a:gd name="T17" fmla="*/ 279 h 782"/>
                <a:gd name="T18" fmla="*/ 524 w 650"/>
                <a:gd name="T19" fmla="*/ 324 h 782"/>
                <a:gd name="T20" fmla="*/ 530 w 650"/>
                <a:gd name="T21" fmla="*/ 372 h 782"/>
                <a:gd name="T22" fmla="*/ 529 w 650"/>
                <a:gd name="T23" fmla="*/ 425 h 782"/>
                <a:gd name="T24" fmla="*/ 522 w 650"/>
                <a:gd name="T25" fmla="*/ 475 h 782"/>
                <a:gd name="T26" fmla="*/ 511 w 650"/>
                <a:gd name="T27" fmla="*/ 519 h 782"/>
                <a:gd name="T28" fmla="*/ 494 w 650"/>
                <a:gd name="T29" fmla="*/ 558 h 782"/>
                <a:gd name="T30" fmla="*/ 471 w 650"/>
                <a:gd name="T31" fmla="*/ 592 h 782"/>
                <a:gd name="T32" fmla="*/ 443 w 650"/>
                <a:gd name="T33" fmla="*/ 620 h 782"/>
                <a:gd name="T34" fmla="*/ 410 w 650"/>
                <a:gd name="T35" fmla="*/ 643 h 782"/>
                <a:gd name="T36" fmla="*/ 372 w 650"/>
                <a:gd name="T37" fmla="*/ 661 h 782"/>
                <a:gd name="T38" fmla="*/ 330 w 650"/>
                <a:gd name="T39" fmla="*/ 673 h 782"/>
                <a:gd name="T40" fmla="*/ 283 w 650"/>
                <a:gd name="T41" fmla="*/ 680 h 782"/>
                <a:gd name="T42" fmla="*/ 231 w 650"/>
                <a:gd name="T43" fmla="*/ 683 h 782"/>
                <a:gd name="T44" fmla="*/ 0 w 650"/>
                <a:gd name="T45" fmla="*/ 782 h 782"/>
                <a:gd name="T46" fmla="*/ 279 w 650"/>
                <a:gd name="T47" fmla="*/ 780 h 782"/>
                <a:gd name="T48" fmla="*/ 346 w 650"/>
                <a:gd name="T49" fmla="*/ 771 h 782"/>
                <a:gd name="T50" fmla="*/ 406 w 650"/>
                <a:gd name="T51" fmla="*/ 756 h 782"/>
                <a:gd name="T52" fmla="*/ 461 w 650"/>
                <a:gd name="T53" fmla="*/ 734 h 782"/>
                <a:gd name="T54" fmla="*/ 509 w 650"/>
                <a:gd name="T55" fmla="*/ 705 h 782"/>
                <a:gd name="T56" fmla="*/ 550 w 650"/>
                <a:gd name="T57" fmla="*/ 668 h 782"/>
                <a:gd name="T58" fmla="*/ 585 w 650"/>
                <a:gd name="T59" fmla="*/ 625 h 782"/>
                <a:gd name="T60" fmla="*/ 613 w 650"/>
                <a:gd name="T61" fmla="*/ 575 h 782"/>
                <a:gd name="T62" fmla="*/ 633 w 650"/>
                <a:gd name="T63" fmla="*/ 518 h 782"/>
                <a:gd name="T64" fmla="*/ 646 w 650"/>
                <a:gd name="T65" fmla="*/ 455 h 782"/>
                <a:gd name="T66" fmla="*/ 650 w 650"/>
                <a:gd name="T67" fmla="*/ 384 h 782"/>
                <a:gd name="T68" fmla="*/ 645 w 650"/>
                <a:gd name="T69" fmla="*/ 318 h 782"/>
                <a:gd name="T70" fmla="*/ 630 w 650"/>
                <a:gd name="T71" fmla="*/ 259 h 782"/>
                <a:gd name="T72" fmla="*/ 609 w 650"/>
                <a:gd name="T73" fmla="*/ 205 h 782"/>
                <a:gd name="T74" fmla="*/ 579 w 650"/>
                <a:gd name="T75" fmla="*/ 156 h 782"/>
                <a:gd name="T76" fmla="*/ 542 w 650"/>
                <a:gd name="T77" fmla="*/ 114 h 782"/>
                <a:gd name="T78" fmla="*/ 498 w 650"/>
                <a:gd name="T79" fmla="*/ 79 h 782"/>
                <a:gd name="T80" fmla="*/ 449 w 650"/>
                <a:gd name="T81" fmla="*/ 49 h 782"/>
                <a:gd name="T82" fmla="*/ 395 w 650"/>
                <a:gd name="T83" fmla="*/ 26 h 782"/>
                <a:gd name="T84" fmla="*/ 336 w 650"/>
                <a:gd name="T85" fmla="*/ 10 h 782"/>
                <a:gd name="T86" fmla="*/ 275 w 650"/>
                <a:gd name="T87" fmla="*/ 2 h 782"/>
                <a:gd name="T88" fmla="*/ 0 w 650"/>
                <a:gd name="T8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0" h="782">
                  <a:moveTo>
                    <a:pt x="112" y="98"/>
                  </a:moveTo>
                  <a:lnTo>
                    <a:pt x="244" y="98"/>
                  </a:lnTo>
                  <a:lnTo>
                    <a:pt x="259" y="99"/>
                  </a:lnTo>
                  <a:lnTo>
                    <a:pt x="274" y="100"/>
                  </a:lnTo>
                  <a:lnTo>
                    <a:pt x="288" y="101"/>
                  </a:lnTo>
                  <a:lnTo>
                    <a:pt x="303" y="103"/>
                  </a:lnTo>
                  <a:lnTo>
                    <a:pt x="317" y="106"/>
                  </a:lnTo>
                  <a:lnTo>
                    <a:pt x="330" y="109"/>
                  </a:lnTo>
                  <a:lnTo>
                    <a:pt x="344" y="113"/>
                  </a:lnTo>
                  <a:lnTo>
                    <a:pt x="357" y="118"/>
                  </a:lnTo>
                  <a:lnTo>
                    <a:pt x="369" y="124"/>
                  </a:lnTo>
                  <a:lnTo>
                    <a:pt x="382" y="129"/>
                  </a:lnTo>
                  <a:lnTo>
                    <a:pt x="394" y="135"/>
                  </a:lnTo>
                  <a:lnTo>
                    <a:pt x="405" y="142"/>
                  </a:lnTo>
                  <a:lnTo>
                    <a:pt x="417" y="149"/>
                  </a:lnTo>
                  <a:lnTo>
                    <a:pt x="428" y="158"/>
                  </a:lnTo>
                  <a:lnTo>
                    <a:pt x="438" y="166"/>
                  </a:lnTo>
                  <a:lnTo>
                    <a:pt x="447" y="175"/>
                  </a:lnTo>
                  <a:lnTo>
                    <a:pt x="457" y="184"/>
                  </a:lnTo>
                  <a:lnTo>
                    <a:pt x="466" y="194"/>
                  </a:lnTo>
                  <a:lnTo>
                    <a:pt x="474" y="206"/>
                  </a:lnTo>
                  <a:lnTo>
                    <a:pt x="482" y="216"/>
                  </a:lnTo>
                  <a:lnTo>
                    <a:pt x="490" y="228"/>
                  </a:lnTo>
                  <a:lnTo>
                    <a:pt x="497" y="241"/>
                  </a:lnTo>
                  <a:lnTo>
                    <a:pt x="503" y="253"/>
                  </a:lnTo>
                  <a:lnTo>
                    <a:pt x="508" y="266"/>
                  </a:lnTo>
                  <a:lnTo>
                    <a:pt x="513" y="279"/>
                  </a:lnTo>
                  <a:lnTo>
                    <a:pt x="517" y="294"/>
                  </a:lnTo>
                  <a:lnTo>
                    <a:pt x="521" y="308"/>
                  </a:lnTo>
                  <a:lnTo>
                    <a:pt x="524" y="324"/>
                  </a:lnTo>
                  <a:lnTo>
                    <a:pt x="528" y="339"/>
                  </a:lnTo>
                  <a:lnTo>
                    <a:pt x="529" y="355"/>
                  </a:lnTo>
                  <a:lnTo>
                    <a:pt x="530" y="372"/>
                  </a:lnTo>
                  <a:lnTo>
                    <a:pt x="531" y="388"/>
                  </a:lnTo>
                  <a:lnTo>
                    <a:pt x="530" y="407"/>
                  </a:lnTo>
                  <a:lnTo>
                    <a:pt x="529" y="425"/>
                  </a:lnTo>
                  <a:lnTo>
                    <a:pt x="528" y="442"/>
                  </a:lnTo>
                  <a:lnTo>
                    <a:pt x="525" y="459"/>
                  </a:lnTo>
                  <a:lnTo>
                    <a:pt x="522" y="475"/>
                  </a:lnTo>
                  <a:lnTo>
                    <a:pt x="519" y="491"/>
                  </a:lnTo>
                  <a:lnTo>
                    <a:pt x="515" y="505"/>
                  </a:lnTo>
                  <a:lnTo>
                    <a:pt x="511" y="519"/>
                  </a:lnTo>
                  <a:lnTo>
                    <a:pt x="505" y="533"/>
                  </a:lnTo>
                  <a:lnTo>
                    <a:pt x="500" y="546"/>
                  </a:lnTo>
                  <a:lnTo>
                    <a:pt x="494" y="558"/>
                  </a:lnTo>
                  <a:lnTo>
                    <a:pt x="486" y="571"/>
                  </a:lnTo>
                  <a:lnTo>
                    <a:pt x="479" y="582"/>
                  </a:lnTo>
                  <a:lnTo>
                    <a:pt x="471" y="592"/>
                  </a:lnTo>
                  <a:lnTo>
                    <a:pt x="462" y="602"/>
                  </a:lnTo>
                  <a:lnTo>
                    <a:pt x="453" y="612"/>
                  </a:lnTo>
                  <a:lnTo>
                    <a:pt x="443" y="620"/>
                  </a:lnTo>
                  <a:lnTo>
                    <a:pt x="433" y="628"/>
                  </a:lnTo>
                  <a:lnTo>
                    <a:pt x="422" y="636"/>
                  </a:lnTo>
                  <a:lnTo>
                    <a:pt x="410" y="643"/>
                  </a:lnTo>
                  <a:lnTo>
                    <a:pt x="398" y="649"/>
                  </a:lnTo>
                  <a:lnTo>
                    <a:pt x="386" y="656"/>
                  </a:lnTo>
                  <a:lnTo>
                    <a:pt x="372" y="661"/>
                  </a:lnTo>
                  <a:lnTo>
                    <a:pt x="359" y="665"/>
                  </a:lnTo>
                  <a:lnTo>
                    <a:pt x="345" y="670"/>
                  </a:lnTo>
                  <a:lnTo>
                    <a:pt x="330" y="673"/>
                  </a:lnTo>
                  <a:lnTo>
                    <a:pt x="315" y="676"/>
                  </a:lnTo>
                  <a:lnTo>
                    <a:pt x="298" y="678"/>
                  </a:lnTo>
                  <a:lnTo>
                    <a:pt x="283" y="680"/>
                  </a:lnTo>
                  <a:lnTo>
                    <a:pt x="266" y="682"/>
                  </a:lnTo>
                  <a:lnTo>
                    <a:pt x="248" y="682"/>
                  </a:lnTo>
                  <a:lnTo>
                    <a:pt x="231" y="683"/>
                  </a:lnTo>
                  <a:lnTo>
                    <a:pt x="112" y="683"/>
                  </a:lnTo>
                  <a:lnTo>
                    <a:pt x="112" y="98"/>
                  </a:lnTo>
                  <a:close/>
                  <a:moveTo>
                    <a:pt x="0" y="782"/>
                  </a:moveTo>
                  <a:lnTo>
                    <a:pt x="232" y="782"/>
                  </a:lnTo>
                  <a:lnTo>
                    <a:pt x="255" y="782"/>
                  </a:lnTo>
                  <a:lnTo>
                    <a:pt x="279" y="780"/>
                  </a:lnTo>
                  <a:lnTo>
                    <a:pt x="301" y="778"/>
                  </a:lnTo>
                  <a:lnTo>
                    <a:pt x="324" y="776"/>
                  </a:lnTo>
                  <a:lnTo>
                    <a:pt x="346" y="771"/>
                  </a:lnTo>
                  <a:lnTo>
                    <a:pt x="366" y="767"/>
                  </a:lnTo>
                  <a:lnTo>
                    <a:pt x="387" y="762"/>
                  </a:lnTo>
                  <a:lnTo>
                    <a:pt x="406" y="756"/>
                  </a:lnTo>
                  <a:lnTo>
                    <a:pt x="425" y="750"/>
                  </a:lnTo>
                  <a:lnTo>
                    <a:pt x="443" y="742"/>
                  </a:lnTo>
                  <a:lnTo>
                    <a:pt x="461" y="734"/>
                  </a:lnTo>
                  <a:lnTo>
                    <a:pt x="477" y="725"/>
                  </a:lnTo>
                  <a:lnTo>
                    <a:pt x="494" y="715"/>
                  </a:lnTo>
                  <a:lnTo>
                    <a:pt x="509" y="705"/>
                  </a:lnTo>
                  <a:lnTo>
                    <a:pt x="523" y="694"/>
                  </a:lnTo>
                  <a:lnTo>
                    <a:pt x="538" y="681"/>
                  </a:lnTo>
                  <a:lnTo>
                    <a:pt x="550" y="668"/>
                  </a:lnTo>
                  <a:lnTo>
                    <a:pt x="562" y="655"/>
                  </a:lnTo>
                  <a:lnTo>
                    <a:pt x="575" y="640"/>
                  </a:lnTo>
                  <a:lnTo>
                    <a:pt x="585" y="625"/>
                  </a:lnTo>
                  <a:lnTo>
                    <a:pt x="595" y="609"/>
                  </a:lnTo>
                  <a:lnTo>
                    <a:pt x="605" y="592"/>
                  </a:lnTo>
                  <a:lnTo>
                    <a:pt x="613" y="575"/>
                  </a:lnTo>
                  <a:lnTo>
                    <a:pt x="620" y="556"/>
                  </a:lnTo>
                  <a:lnTo>
                    <a:pt x="627" y="538"/>
                  </a:lnTo>
                  <a:lnTo>
                    <a:pt x="633" y="518"/>
                  </a:lnTo>
                  <a:lnTo>
                    <a:pt x="637" y="498"/>
                  </a:lnTo>
                  <a:lnTo>
                    <a:pt x="642" y="476"/>
                  </a:lnTo>
                  <a:lnTo>
                    <a:pt x="646" y="455"/>
                  </a:lnTo>
                  <a:lnTo>
                    <a:pt x="648" y="431"/>
                  </a:lnTo>
                  <a:lnTo>
                    <a:pt x="649" y="409"/>
                  </a:lnTo>
                  <a:lnTo>
                    <a:pt x="650" y="384"/>
                  </a:lnTo>
                  <a:lnTo>
                    <a:pt x="649" y="361"/>
                  </a:lnTo>
                  <a:lnTo>
                    <a:pt x="647" y="340"/>
                  </a:lnTo>
                  <a:lnTo>
                    <a:pt x="645" y="318"/>
                  </a:lnTo>
                  <a:lnTo>
                    <a:pt x="641" y="298"/>
                  </a:lnTo>
                  <a:lnTo>
                    <a:pt x="636" y="278"/>
                  </a:lnTo>
                  <a:lnTo>
                    <a:pt x="630" y="259"/>
                  </a:lnTo>
                  <a:lnTo>
                    <a:pt x="624" y="241"/>
                  </a:lnTo>
                  <a:lnTo>
                    <a:pt x="617" y="222"/>
                  </a:lnTo>
                  <a:lnTo>
                    <a:pt x="609" y="205"/>
                  </a:lnTo>
                  <a:lnTo>
                    <a:pt x="599" y="188"/>
                  </a:lnTo>
                  <a:lnTo>
                    <a:pt x="589" y="172"/>
                  </a:lnTo>
                  <a:lnTo>
                    <a:pt x="579" y="156"/>
                  </a:lnTo>
                  <a:lnTo>
                    <a:pt x="567" y="142"/>
                  </a:lnTo>
                  <a:lnTo>
                    <a:pt x="554" y="128"/>
                  </a:lnTo>
                  <a:lnTo>
                    <a:pt x="542" y="114"/>
                  </a:lnTo>
                  <a:lnTo>
                    <a:pt x="528" y="101"/>
                  </a:lnTo>
                  <a:lnTo>
                    <a:pt x="513" y="90"/>
                  </a:lnTo>
                  <a:lnTo>
                    <a:pt x="498" y="79"/>
                  </a:lnTo>
                  <a:lnTo>
                    <a:pt x="482" y="67"/>
                  </a:lnTo>
                  <a:lnTo>
                    <a:pt x="466" y="58"/>
                  </a:lnTo>
                  <a:lnTo>
                    <a:pt x="449" y="49"/>
                  </a:lnTo>
                  <a:lnTo>
                    <a:pt x="432" y="41"/>
                  </a:lnTo>
                  <a:lnTo>
                    <a:pt x="413" y="32"/>
                  </a:lnTo>
                  <a:lnTo>
                    <a:pt x="395" y="26"/>
                  </a:lnTo>
                  <a:lnTo>
                    <a:pt x="375" y="20"/>
                  </a:lnTo>
                  <a:lnTo>
                    <a:pt x="357" y="15"/>
                  </a:lnTo>
                  <a:lnTo>
                    <a:pt x="336" y="10"/>
                  </a:lnTo>
                  <a:lnTo>
                    <a:pt x="316" y="7"/>
                  </a:lnTo>
                  <a:lnTo>
                    <a:pt x="295" y="4"/>
                  </a:lnTo>
                  <a:lnTo>
                    <a:pt x="275" y="2"/>
                  </a:lnTo>
                  <a:lnTo>
                    <a:pt x="253" y="0"/>
                  </a:lnTo>
                  <a:lnTo>
                    <a:pt x="232" y="0"/>
                  </a:lnTo>
                  <a:lnTo>
                    <a:pt x="0" y="0"/>
                  </a:lnTo>
                  <a:lnTo>
                    <a:pt x="0" y="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8291" y="3673346"/>
            <a:ext cx="8355184" cy="817780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dirty="0"/>
              <a:t>Kliknij, aby wpisać tytuł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865" y="6356350"/>
            <a:ext cx="6230119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pl-PL" noProof="0"/>
              <a:t>&lt;Nazwa Projektu&gt;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3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solutions</a:t>
            </a:r>
            <a:r>
              <a:rPr lang="en-GB" sz="600" noProof="0" dirty="0">
                <a:solidFill>
                  <a:schemeClr val="bg1"/>
                </a:solidFill>
              </a:rPr>
              <a:t>  </a:t>
            </a:r>
            <a:r>
              <a:rPr lang="en-GB" sz="1000" noProof="0" dirty="0">
                <a:solidFill>
                  <a:schemeClr val="bg1"/>
                </a:solidFill>
              </a:rPr>
              <a:t>for demanding business</a:t>
            </a:r>
          </a:p>
        </p:txBody>
      </p:sp>
    </p:spTree>
    <p:extLst>
      <p:ext uri="{BB962C8B-B14F-4D97-AF65-F5344CB8AC3E}">
        <p14:creationId xmlns:p14="http://schemas.microsoft.com/office/powerpoint/2010/main" val="310769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z tek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28" y="293754"/>
            <a:ext cx="1534805" cy="265713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416865" y="6356350"/>
            <a:ext cx="6230119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l-PL" noProof="0" dirty="0"/>
              <a:t>&lt;Nazwa Projektu&gt;</a:t>
            </a:r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4970" y="1730217"/>
            <a:ext cx="8425188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None/>
              <a:defRPr sz="1800">
                <a:solidFill>
                  <a:srgbClr val="58595B"/>
                </a:solidFill>
              </a:defRPr>
            </a:lvl1pPr>
          </a:lstStyle>
          <a:p>
            <a:pPr lvl="0"/>
            <a:r>
              <a:rPr lang="pl-PL" noProof="0" dirty="0"/>
              <a:t>Kliknij, aby wpisać tekst</a:t>
            </a:r>
          </a:p>
        </p:txBody>
      </p:sp>
      <p:sp>
        <p:nvSpPr>
          <p:cNvPr id="10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394971" y="848201"/>
            <a:ext cx="8425973" cy="7926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>
                <a:solidFill>
                  <a:srgbClr val="58595B"/>
                </a:solidFill>
              </a:defRPr>
            </a:lvl1pPr>
          </a:lstStyle>
          <a:p>
            <a:r>
              <a:rPr lang="pl-PL" noProof="0"/>
              <a:t>Kliknij, aby wpisać tytuł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rgbClr val="6298FC"/>
                </a:solidFill>
              </a:rPr>
              <a:t>solutions</a:t>
            </a:r>
            <a:r>
              <a:rPr lang="en-GB" sz="600" noProof="0" dirty="0">
                <a:solidFill>
                  <a:srgbClr val="6298FC"/>
                </a:solidFill>
              </a:rPr>
              <a:t>  </a:t>
            </a:r>
            <a:r>
              <a:rPr lang="en-GB" sz="1000" noProof="0" dirty="0">
                <a:solidFill>
                  <a:srgbClr val="6298FC"/>
                </a:solidFill>
              </a:rPr>
              <a:t>for demanding business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z wypunktowan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28" y="293754"/>
            <a:ext cx="1534805" cy="265713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865" y="6356350"/>
            <a:ext cx="6230119" cy="365125"/>
          </a:xfrm>
        </p:spPr>
        <p:txBody>
          <a:bodyPr/>
          <a:lstStyle/>
          <a:p>
            <a:r>
              <a:rPr lang="pl-PL" noProof="0"/>
              <a:t>&lt;Nazwa Projektu&gt;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3" name="Textplatzhalter 2"/>
          <p:cNvSpPr>
            <a:spLocks noGrp="1"/>
          </p:cNvSpPr>
          <p:nvPr>
            <p:ph idx="1" hasCustomPrompt="1"/>
          </p:nvPr>
        </p:nvSpPr>
        <p:spPr>
          <a:xfrm>
            <a:off x="394972" y="1736638"/>
            <a:ext cx="8425972" cy="4247359"/>
          </a:xfrm>
          <a:prstGeom prst="rect">
            <a:avLst/>
          </a:prstGeom>
          <a:effectLst/>
        </p:spPr>
        <p:txBody>
          <a:bodyPr vert="horz" lIns="0" tIns="0" rIns="0" bIns="0" rtlCol="0">
            <a:norm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 baseline="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pl-PL" noProof="0" dirty="0"/>
              <a:t>Kliknij, aby wpisać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94971" y="848201"/>
            <a:ext cx="8425973" cy="7926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noProof="0"/>
              <a:t>Kliknij, aby wpisać tytuł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rgbClr val="6298FC"/>
                </a:solidFill>
              </a:rPr>
              <a:t>solutions</a:t>
            </a:r>
            <a:r>
              <a:rPr lang="en-GB" sz="600" noProof="0" dirty="0">
                <a:solidFill>
                  <a:srgbClr val="6298FC"/>
                </a:solidFill>
              </a:rPr>
              <a:t>  </a:t>
            </a:r>
            <a:r>
              <a:rPr lang="en-GB" sz="1000" noProof="0" dirty="0">
                <a:solidFill>
                  <a:srgbClr val="6298FC"/>
                </a:solidFill>
              </a:rPr>
              <a:t>for demanding business</a:t>
            </a:r>
          </a:p>
        </p:txBody>
      </p:sp>
    </p:spTree>
    <p:extLst>
      <p:ext uri="{BB962C8B-B14F-4D97-AF65-F5344CB8AC3E}">
        <p14:creationId xmlns:p14="http://schemas.microsoft.com/office/powerpoint/2010/main" val="42231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tuł ze schem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28" y="293754"/>
            <a:ext cx="1534805" cy="265713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6865" y="6356350"/>
            <a:ext cx="6238911" cy="365125"/>
          </a:xfrm>
        </p:spPr>
        <p:txBody>
          <a:bodyPr/>
          <a:lstStyle/>
          <a:p>
            <a:r>
              <a:rPr lang="pl-PL" noProof="0"/>
              <a:t>&lt;Nazwa Projektu&gt;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3" hasCustomPrompt="1"/>
          </p:nvPr>
        </p:nvSpPr>
        <p:spPr>
          <a:xfrm>
            <a:off x="2457450" y="2200593"/>
            <a:ext cx="4075113" cy="2655887"/>
          </a:xfrm>
          <a:ln w="6350" cmpd="sng">
            <a:solidFill>
              <a:schemeClr val="tx1">
                <a:lumMod val="40000"/>
                <a:lumOff val="60000"/>
              </a:schemeClr>
            </a:solidFill>
          </a:ln>
          <a:effectLst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pl-PL" noProof="0"/>
              <a:t>Kliknij, aby dodać grafikę</a:t>
            </a:r>
          </a:p>
        </p:txBody>
      </p:sp>
      <p:sp>
        <p:nvSpPr>
          <p:cNvPr id="11" name="Titelplatzhalter 1"/>
          <p:cNvSpPr>
            <a:spLocks noGrp="1"/>
          </p:cNvSpPr>
          <p:nvPr userDrawn="1">
            <p:ph type="title" hasCustomPrompt="1"/>
          </p:nvPr>
        </p:nvSpPr>
        <p:spPr>
          <a:xfrm>
            <a:off x="394971" y="848201"/>
            <a:ext cx="8425973" cy="7926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noProof="0"/>
              <a:t>Kliknij, aby wpisać tytuł</a:t>
            </a:r>
          </a:p>
        </p:txBody>
      </p:sp>
      <p:sp>
        <p:nvSpPr>
          <p:cNvPr id="9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rgbClr val="6298FC"/>
                </a:solidFill>
              </a:rPr>
              <a:t>solutions</a:t>
            </a:r>
            <a:r>
              <a:rPr lang="en-GB" sz="600" noProof="0" dirty="0">
                <a:solidFill>
                  <a:srgbClr val="6298FC"/>
                </a:solidFill>
              </a:rPr>
              <a:t>  </a:t>
            </a:r>
            <a:r>
              <a:rPr lang="en-GB" sz="1000" noProof="0" dirty="0">
                <a:solidFill>
                  <a:srgbClr val="6298FC"/>
                </a:solidFill>
              </a:rPr>
              <a:t>for demanding business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z wypunktowaniem w 2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28" y="293754"/>
            <a:ext cx="1534805" cy="265713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7647" y="6356350"/>
            <a:ext cx="6229338" cy="365125"/>
          </a:xfrm>
          <a:prstGeom prst="rect">
            <a:avLst/>
          </a:prstGeom>
        </p:spPr>
        <p:txBody>
          <a:bodyPr/>
          <a:lstStyle/>
          <a:p>
            <a:r>
              <a:rPr lang="pl-PL" noProof="0"/>
              <a:t>&lt;Nazwa Projektu&gt;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94971" y="848201"/>
            <a:ext cx="8425973" cy="7926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rgbClr val="58595B"/>
                </a:solidFill>
              </a:defRPr>
            </a:lvl1pPr>
          </a:lstStyle>
          <a:p>
            <a:r>
              <a:rPr lang="pl-PL" noProof="0"/>
              <a:t>Kliknij, aby wpisać tytuł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idx="1" hasCustomPrompt="1"/>
          </p:nvPr>
        </p:nvSpPr>
        <p:spPr>
          <a:xfrm>
            <a:off x="394971" y="1736638"/>
            <a:ext cx="3707543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rgbClr val="58595B"/>
                </a:solidFill>
              </a:defRPr>
            </a:lvl3pPr>
          </a:lstStyle>
          <a:p>
            <a:pPr lvl="0"/>
            <a:r>
              <a:rPr lang="pl-PL" noProof="0" dirty="0"/>
              <a:t>Kliknij, aby wpisać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idx="13" hasCustomPrompt="1"/>
          </p:nvPr>
        </p:nvSpPr>
        <p:spPr>
          <a:xfrm>
            <a:off x="5113400" y="1736638"/>
            <a:ext cx="3707543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rgbClr val="58595B"/>
                </a:solidFill>
              </a:defRPr>
            </a:lvl3pPr>
          </a:lstStyle>
          <a:p>
            <a:pPr lvl="0"/>
            <a:r>
              <a:rPr lang="pl-PL" noProof="0" dirty="0"/>
              <a:t>Kliknij, aby wpisać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Third </a:t>
            </a:r>
            <a:r>
              <a:rPr lang="pl-PL" noProof="0" dirty="0" err="1"/>
              <a:t>level</a:t>
            </a:r>
            <a:endParaRPr lang="pl-PL" noProof="0" dirty="0"/>
          </a:p>
        </p:txBody>
      </p:sp>
      <p:sp>
        <p:nvSpPr>
          <p:cNvPr id="9" name="TextBox 7"/>
          <p:cNvSpPr txBox="1"/>
          <p:nvPr userDrawn="1"/>
        </p:nvSpPr>
        <p:spPr>
          <a:xfrm>
            <a:off x="5195600" y="216230"/>
            <a:ext cx="20230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noProof="0" dirty="0">
                <a:solidFill>
                  <a:srgbClr val="6298FC"/>
                </a:solidFill>
              </a:rPr>
              <a:t>solutions</a:t>
            </a:r>
            <a:r>
              <a:rPr lang="en-GB" sz="600" noProof="0" dirty="0">
                <a:solidFill>
                  <a:srgbClr val="6298FC"/>
                </a:solidFill>
              </a:rPr>
              <a:t>  </a:t>
            </a:r>
            <a:r>
              <a:rPr lang="en-GB" sz="1000" noProof="0" dirty="0">
                <a:solidFill>
                  <a:srgbClr val="6298FC"/>
                </a:solidFill>
              </a:rPr>
              <a:t>for demanding business</a:t>
            </a:r>
          </a:p>
        </p:txBody>
      </p:sp>
    </p:spTree>
    <p:extLst>
      <p:ext uri="{BB962C8B-B14F-4D97-AF65-F5344CB8AC3E}">
        <p14:creationId xmlns:p14="http://schemas.microsoft.com/office/powerpoint/2010/main" val="23227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4970" y="1593796"/>
            <a:ext cx="8425974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 noProof="0"/>
              <a:t>Kliknij aby wpisać tekst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865" y="6356350"/>
            <a:ext cx="6238911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&lt;Nazwa Projektu&gt;</a:t>
            </a:r>
            <a:endParaRPr lang="pl-PL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94971" y="705359"/>
            <a:ext cx="8425973" cy="6125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pl-PL" noProof="0"/>
              <a:t>Kliknij aby wpisać tytuł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7343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DC1E638-3F78-4E0D-883A-B278700C48C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5" r:id="rId2"/>
    <p:sldLayoutId id="2147483741" r:id="rId3"/>
    <p:sldLayoutId id="2147483730" r:id="rId4"/>
    <p:sldLayoutId id="2147483743" r:id="rId5"/>
    <p:sldLayoutId id="2147483731" r:id="rId6"/>
    <p:sldLayoutId id="2147483732" r:id="rId7"/>
    <p:sldLayoutId id="2147483733" r:id="rId8"/>
    <p:sldLayoutId id="2147483738" r:id="rId9"/>
    <p:sldLayoutId id="2147483744" r:id="rId10"/>
    <p:sldLayoutId id="2147483734" r:id="rId11"/>
    <p:sldLayoutId id="2147483735" r:id="rId12"/>
    <p:sldLayoutId id="2147483740" r:id="rId13"/>
    <p:sldLayoutId id="2147483746" r:id="rId14"/>
    <p:sldLayoutId id="214748374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spcBef>
          <a:spcPts val="432"/>
        </a:spcBef>
        <a:spcAft>
          <a:spcPts val="0"/>
        </a:spcAft>
        <a:buClr>
          <a:srgbClr val="6298FC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spcBef>
          <a:spcPts val="432"/>
        </a:spcBef>
        <a:spcAft>
          <a:spcPts val="0"/>
        </a:spcAft>
        <a:buClr>
          <a:srgbClr val="6298FC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spcBef>
          <a:spcPts val="432"/>
        </a:spcBef>
        <a:spcAft>
          <a:spcPts val="0"/>
        </a:spcAft>
        <a:buClr>
          <a:srgbClr val="6298FC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6600" dirty="0" smtClean="0"/>
              <a:t>Unity</a:t>
            </a:r>
            <a:r>
              <a:rPr lang="pl-PL" sz="6000" dirty="0" smtClean="0"/>
              <a:t> i Git</a:t>
            </a:r>
            <a:endParaRPr lang="pl-PL" sz="6000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29675" y="1851321"/>
            <a:ext cx="8425973" cy="6125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6600" dirty="0" smtClean="0"/>
              <a:t>Uniwersalność w Unity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22336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8800" dirty="0" smtClean="0"/>
              <a:t>EVENT SYSTEM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280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2131" y="2305809"/>
            <a:ext cx="8425973" cy="792674"/>
          </a:xfrm>
        </p:spPr>
        <p:txBody>
          <a:bodyPr>
            <a:normAutofit fontScale="90000"/>
          </a:bodyPr>
          <a:lstStyle/>
          <a:p>
            <a:r>
              <a:rPr lang="pl-PL" sz="8800" dirty="0" smtClean="0"/>
              <a:t>NAVMESH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101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1185" y="2441611"/>
            <a:ext cx="8425973" cy="792674"/>
          </a:xfrm>
        </p:spPr>
        <p:txBody>
          <a:bodyPr>
            <a:normAutofit fontScale="90000"/>
          </a:bodyPr>
          <a:lstStyle/>
          <a:p>
            <a:r>
              <a:rPr lang="pl-PL" sz="8800" dirty="0" smtClean="0"/>
              <a:t>Animator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71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4971" y="2342023"/>
            <a:ext cx="8425973" cy="792674"/>
          </a:xfrm>
        </p:spPr>
        <p:txBody>
          <a:bodyPr>
            <a:noAutofit/>
          </a:bodyPr>
          <a:lstStyle/>
          <a:p>
            <a:r>
              <a:rPr lang="pl-PL" sz="6000" dirty="0" err="1" smtClean="0"/>
              <a:t>Interactables</a:t>
            </a:r>
            <a:r>
              <a:rPr lang="pl-PL" sz="6000" dirty="0" smtClean="0"/>
              <a:t> i Ekwipunek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4376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5917" y="2088525"/>
            <a:ext cx="8425973" cy="792674"/>
          </a:xfrm>
        </p:spPr>
        <p:txBody>
          <a:bodyPr>
            <a:noAutofit/>
          </a:bodyPr>
          <a:lstStyle/>
          <a:p>
            <a:r>
              <a:rPr lang="pl-PL" sz="8800" dirty="0" err="1" smtClean="0"/>
              <a:t>Persistent</a:t>
            </a:r>
            <a:r>
              <a:rPr lang="pl-PL" sz="8800" dirty="0" smtClean="0"/>
              <a:t> </a:t>
            </a:r>
            <a:r>
              <a:rPr lang="pl-PL" sz="8800" dirty="0" err="1" smtClean="0"/>
              <a:t>Scene</a:t>
            </a:r>
            <a:endParaRPr lang="pl-PL" sz="8800" dirty="0"/>
          </a:p>
        </p:txBody>
      </p:sp>
    </p:spTree>
    <p:extLst>
      <p:ext uri="{BB962C8B-B14F-4D97-AF65-F5344CB8AC3E}">
        <p14:creationId xmlns:p14="http://schemas.microsoft.com/office/powerpoint/2010/main" val="34655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 smtClean="0"/>
              <a:t>Zadanie:</a:t>
            </a:r>
          </a:p>
          <a:p>
            <a:pPr marL="0" indent="0">
              <a:buNone/>
            </a:pPr>
            <a:r>
              <a:rPr lang="pl-PL" sz="2800" dirty="0" smtClean="0"/>
              <a:t>Stworzyć postać z ruchem </a:t>
            </a:r>
            <a:r>
              <a:rPr lang="pl-PL" sz="2800" i="1" dirty="0" err="1" smtClean="0"/>
              <a:t>Click</a:t>
            </a:r>
            <a:r>
              <a:rPr lang="pl-PL" sz="2800" i="1" dirty="0" smtClean="0"/>
              <a:t> to </a:t>
            </a:r>
            <a:r>
              <a:rPr lang="pl-PL" sz="2800" i="1" dirty="0" err="1" smtClean="0"/>
              <a:t>move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i="1" dirty="0" smtClean="0"/>
              <a:t>Kiedy użytkownik naciśnie na ziemię, postać ma się poruszyć w danym kierunku</a:t>
            </a:r>
          </a:p>
          <a:p>
            <a:pPr marL="0" indent="0">
              <a:buNone/>
            </a:pPr>
            <a:r>
              <a:rPr lang="pl-PL" sz="2800" i="1" dirty="0" smtClean="0"/>
              <a:t>Kiedy użytkownik naciśnie na </a:t>
            </a:r>
            <a:r>
              <a:rPr lang="pl-PL" sz="2800" i="1" dirty="0" err="1" smtClean="0"/>
              <a:t>Interactable</a:t>
            </a:r>
            <a:r>
              <a:rPr lang="pl-PL" sz="2800" i="1" dirty="0" smtClean="0"/>
              <a:t> postać ma udać się w kierunku punktu, który jest dodany jako część obiektu </a:t>
            </a:r>
            <a:r>
              <a:rPr lang="pl-PL" sz="2800" i="1" dirty="0" err="1" smtClean="0"/>
              <a:t>Interactable</a:t>
            </a:r>
            <a:r>
              <a:rPr lang="pl-PL" sz="2800" i="1" dirty="0" smtClean="0"/>
              <a:t> i uruchomić interakcję</a:t>
            </a:r>
          </a:p>
          <a:p>
            <a:pPr marL="0" indent="0">
              <a:buNone/>
            </a:pPr>
            <a:r>
              <a:rPr lang="pl-PL" sz="2800" i="1" dirty="0" smtClean="0"/>
              <a:t>Postać nie może się ruszać w czasie odgrywania animacji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6600" dirty="0" smtClean="0"/>
              <a:t>Postać 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40878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7810" y="2595520"/>
            <a:ext cx="8425973" cy="792674"/>
          </a:xfrm>
        </p:spPr>
        <p:txBody>
          <a:bodyPr>
            <a:noAutofit/>
          </a:bodyPr>
          <a:lstStyle/>
          <a:p>
            <a:r>
              <a:rPr lang="pl-PL" sz="8000" dirty="0" smtClean="0"/>
              <a:t>Faza 1+2 - Postać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12103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600" dirty="0" smtClean="0"/>
              <a:t>Prosty system ekwipunku, którego nie tracimy podczas zmiany scen</a:t>
            </a:r>
          </a:p>
          <a:p>
            <a:endParaRPr lang="pl-PL" sz="3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smtClean="0"/>
              <a:t>Faza 3 - Inventory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8755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200" dirty="0" smtClean="0"/>
              <a:t>Stworzymy prostą klasę </a:t>
            </a:r>
            <a:r>
              <a:rPr lang="pl-PL" sz="3200" dirty="0" err="1" smtClean="0"/>
              <a:t>Item</a:t>
            </a:r>
            <a:r>
              <a:rPr lang="pl-PL" sz="3200" dirty="0" smtClean="0"/>
              <a:t>, która będzie definiowała każdy możliwy przedmiot w ekwipunku i może być łatwo rozszerzona i prosta do odwołania się </a:t>
            </a:r>
          </a:p>
          <a:p>
            <a:r>
              <a:rPr lang="pl-PL" sz="3200" dirty="0" smtClean="0"/>
              <a:t>Stworzymy „</a:t>
            </a:r>
            <a:r>
              <a:rPr lang="pl-PL" sz="3200" dirty="0" err="1" smtClean="0"/>
              <a:t>Custom</a:t>
            </a:r>
            <a:r>
              <a:rPr lang="pl-PL" sz="3200" dirty="0" smtClean="0"/>
              <a:t> </a:t>
            </a:r>
            <a:r>
              <a:rPr lang="pl-PL" sz="3200" dirty="0" err="1" smtClean="0"/>
              <a:t>Inspector</a:t>
            </a:r>
            <a:r>
              <a:rPr lang="pl-PL" sz="3200" dirty="0" smtClean="0"/>
              <a:t>” żeby ulepszyć cykl produkcji</a:t>
            </a:r>
            <a:endParaRPr lang="pl-PL" sz="32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Inventory - Podejście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8470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4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67810" y="2731322"/>
            <a:ext cx="8425973" cy="792674"/>
          </a:xfrm>
        </p:spPr>
        <p:txBody>
          <a:bodyPr>
            <a:noAutofit/>
          </a:bodyPr>
          <a:lstStyle/>
          <a:p>
            <a:r>
              <a:rPr lang="pl-PL" sz="5400" dirty="0" smtClean="0"/>
              <a:t>Fazy 4-6 – System interakcji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793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600" dirty="0" smtClean="0"/>
              <a:t>Stworzymy </a:t>
            </a:r>
            <a:r>
              <a:rPr lang="pl-PL" sz="3600" b="1" dirty="0" err="1" smtClean="0"/>
              <a:t>Interactable</a:t>
            </a:r>
            <a:r>
              <a:rPr lang="pl-PL" sz="3600" dirty="0" smtClean="0"/>
              <a:t> </a:t>
            </a:r>
            <a:r>
              <a:rPr lang="pl-PL" sz="3600" dirty="0" err="1" smtClean="0"/>
              <a:t>GameObject</a:t>
            </a:r>
            <a:r>
              <a:rPr lang="pl-PL" sz="3600" dirty="0" smtClean="0"/>
              <a:t> &gt; </a:t>
            </a:r>
            <a:r>
              <a:rPr lang="pl-PL" sz="3600" dirty="0" err="1" smtClean="0"/>
              <a:t>OnClickEvent</a:t>
            </a:r>
            <a:r>
              <a:rPr lang="pl-PL" sz="3600" dirty="0"/>
              <a:t> </a:t>
            </a:r>
            <a:r>
              <a:rPr lang="pl-PL" sz="3600" dirty="0" smtClean="0"/>
              <a:t>&gt; </a:t>
            </a:r>
            <a:r>
              <a:rPr lang="pl-PL" sz="3600" dirty="0" err="1" smtClean="0"/>
              <a:t>Condition</a:t>
            </a:r>
            <a:r>
              <a:rPr lang="pl-PL" sz="3600" dirty="0" smtClean="0"/>
              <a:t> &gt; </a:t>
            </a:r>
            <a:r>
              <a:rPr lang="pl-PL" sz="3600" dirty="0" err="1" smtClean="0"/>
              <a:t>Reaction</a:t>
            </a:r>
            <a:endParaRPr lang="pl-PL" sz="3600" dirty="0" smtClean="0"/>
          </a:p>
          <a:p>
            <a:r>
              <a:rPr lang="pl-PL" sz="3600" dirty="0" err="1" smtClean="0"/>
              <a:t>Interactable</a:t>
            </a:r>
            <a:r>
              <a:rPr lang="pl-PL" sz="3600" dirty="0" smtClean="0"/>
              <a:t> </a:t>
            </a:r>
            <a:r>
              <a:rPr lang="pl-PL" sz="3600" dirty="0" err="1" smtClean="0"/>
              <a:t>GameObject</a:t>
            </a:r>
            <a:r>
              <a:rPr lang="pl-PL" sz="3600" dirty="0" smtClean="0"/>
              <a:t> będzie samodzielny, </a:t>
            </a:r>
            <a:r>
              <a:rPr lang="pl-PL" sz="3600" b="1" dirty="0" smtClean="0"/>
              <a:t>niepołączony</a:t>
            </a:r>
            <a:r>
              <a:rPr lang="pl-PL" sz="3600" dirty="0" smtClean="0"/>
              <a:t> z modelem przedstawionym użytkownikowi</a:t>
            </a:r>
          </a:p>
          <a:p>
            <a:endParaRPr lang="pl-PL" sz="3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System Interakcji - Podejście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5138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400" dirty="0" err="1" smtClean="0"/>
              <a:t>Collider</a:t>
            </a:r>
            <a:r>
              <a:rPr lang="pl-PL" sz="2400" dirty="0"/>
              <a:t> </a:t>
            </a:r>
            <a:r>
              <a:rPr lang="pl-PL" sz="2400" dirty="0" smtClean="0"/>
              <a:t>– zbierający informację o kliknięciu</a:t>
            </a:r>
          </a:p>
          <a:p>
            <a:r>
              <a:rPr lang="pl-PL" sz="2400" dirty="0" err="1" smtClean="0"/>
              <a:t>EventTrigger</a:t>
            </a:r>
            <a:r>
              <a:rPr lang="pl-PL" sz="2400" dirty="0" smtClean="0"/>
              <a:t> – do przetwarzania poleceń</a:t>
            </a:r>
          </a:p>
          <a:p>
            <a:r>
              <a:rPr lang="pl-PL" sz="2400" dirty="0" err="1" smtClean="0"/>
              <a:t>Interactable</a:t>
            </a:r>
            <a:r>
              <a:rPr lang="pl-PL" sz="2400" dirty="0" smtClean="0"/>
              <a:t> component – do kontrolowania logiki interakcji</a:t>
            </a:r>
            <a:endParaRPr lang="pl-PL" sz="24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err="1" smtClean="0"/>
              <a:t>Interactable</a:t>
            </a:r>
            <a:r>
              <a:rPr lang="pl-PL" sz="4800" dirty="0" smtClean="0"/>
              <a:t> </a:t>
            </a:r>
            <a:r>
              <a:rPr lang="pl-PL" sz="4800" dirty="0" err="1" smtClean="0"/>
              <a:t>GameObject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12730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600" dirty="0" smtClean="0"/>
              <a:t>Obiekty przechowujące tylko identyfikator i </a:t>
            </a:r>
            <a:r>
              <a:rPr lang="pl-PL" sz="3600" dirty="0" err="1" smtClean="0"/>
              <a:t>boolean</a:t>
            </a:r>
            <a:r>
              <a:rPr lang="pl-PL" sz="3600" dirty="0" smtClean="0"/>
              <a:t> zapisane jako </a:t>
            </a:r>
            <a:r>
              <a:rPr lang="pl-PL" sz="3600" dirty="0" err="1" smtClean="0"/>
              <a:t>ScriptableObject</a:t>
            </a:r>
            <a:r>
              <a:rPr lang="pl-PL" sz="3600" dirty="0" smtClean="0"/>
              <a:t> </a:t>
            </a:r>
            <a:r>
              <a:rPr lang="pl-PL" sz="3600" dirty="0" err="1" smtClean="0"/>
              <a:t>assets</a:t>
            </a:r>
            <a:r>
              <a:rPr lang="pl-PL" sz="3600" dirty="0" smtClean="0"/>
              <a:t>, które będą używane do porównywania stanów różnych warunków</a:t>
            </a:r>
            <a:endParaRPr lang="pl-PL" sz="3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smtClean="0"/>
              <a:t>Warunki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8873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600" dirty="0" smtClean="0"/>
              <a:t>Dostosowanie do szerokiej gamy możliwości </a:t>
            </a:r>
          </a:p>
          <a:p>
            <a:r>
              <a:rPr lang="pl-PL" sz="3600" dirty="0" smtClean="0"/>
              <a:t>Wykorzystanie dziedziczenia i polimorfizmu by stworzyć określone reakcje dla każdego możliwego typu akcji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5400" dirty="0" smtClean="0"/>
              <a:t>Reakcje	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13298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200" dirty="0" err="1" smtClean="0"/>
              <a:t>Interactable</a:t>
            </a:r>
            <a:r>
              <a:rPr lang="pl-PL" sz="3200" dirty="0" smtClean="0"/>
              <a:t> </a:t>
            </a:r>
            <a:r>
              <a:rPr lang="pl-PL" sz="3200" dirty="0"/>
              <a:t>będzie mieć pojedyncze odwołanie do Reakcji</a:t>
            </a:r>
          </a:p>
          <a:p>
            <a:r>
              <a:rPr lang="pl-PL" sz="3200" dirty="0" err="1"/>
              <a:t>Interactable</a:t>
            </a:r>
            <a:r>
              <a:rPr lang="pl-PL" sz="3200" dirty="0"/>
              <a:t> </a:t>
            </a:r>
            <a:r>
              <a:rPr lang="pl-PL" sz="3200" dirty="0" smtClean="0"/>
              <a:t>wyzwoli pojedynczą funkcję „</a:t>
            </a:r>
            <a:r>
              <a:rPr lang="pl-PL" sz="3200" dirty="0" err="1" smtClean="0"/>
              <a:t>React</a:t>
            </a:r>
            <a:r>
              <a:rPr lang="pl-PL" sz="3200" dirty="0" smtClean="0"/>
              <a:t>” nieważne ile rzeczywiście Reakcji tam się znajduje</a:t>
            </a:r>
          </a:p>
          <a:p>
            <a:r>
              <a:rPr lang="pl-PL" sz="3200" dirty="0" smtClean="0"/>
              <a:t>Żeby praca w edytorze była przyjemniejsza stworzymy kolejny </a:t>
            </a:r>
            <a:r>
              <a:rPr lang="pl-PL" sz="3200" dirty="0" err="1" smtClean="0"/>
              <a:t>CustomInspector</a:t>
            </a:r>
            <a:r>
              <a:rPr lang="pl-PL" sz="3200" dirty="0" smtClean="0"/>
              <a:t> </a:t>
            </a:r>
            <a:endParaRPr lang="pl-PL" sz="32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5400" dirty="0"/>
              <a:t>„</a:t>
            </a:r>
            <a:r>
              <a:rPr lang="pl-PL" sz="5400" dirty="0" err="1"/>
              <a:t>Encapsulation</a:t>
            </a:r>
            <a:r>
              <a:rPr lang="pl-PL" sz="5400" dirty="0" smtClean="0"/>
              <a:t>”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37967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6865" y="1943670"/>
            <a:ext cx="8425973" cy="792674"/>
          </a:xfrm>
        </p:spPr>
        <p:txBody>
          <a:bodyPr>
            <a:noAutofit/>
          </a:bodyPr>
          <a:lstStyle/>
          <a:p>
            <a:r>
              <a:rPr lang="pl-PL" sz="6600" dirty="0" smtClean="0"/>
              <a:t>Faza 4 - Warunki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9971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5724128" y="1412776"/>
            <a:ext cx="2880320" cy="288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251520" y="1556792"/>
            <a:ext cx="2664296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07406" y="1593850"/>
            <a:ext cx="8736594" cy="4246563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smtClean="0">
                <a:solidFill>
                  <a:schemeClr val="bg1"/>
                </a:solidFill>
              </a:rPr>
              <a:t>  </a:t>
            </a:r>
            <a:r>
              <a:rPr lang="pl-PL" sz="3200" b="1" dirty="0" err="1" smtClean="0">
                <a:solidFill>
                  <a:schemeClr val="bg1"/>
                </a:solidFill>
              </a:rPr>
              <a:t>Interactable</a:t>
            </a:r>
            <a:r>
              <a:rPr lang="pl-PL" sz="3200" b="1" dirty="0" smtClean="0"/>
              <a:t> </a:t>
            </a:r>
            <a:r>
              <a:rPr lang="pl-PL" b="1" dirty="0" smtClean="0"/>
              <a:t>   </a:t>
            </a:r>
            <a:r>
              <a:rPr lang="pl-PL" dirty="0" smtClean="0"/>
              <a:t>                                                             </a:t>
            </a:r>
            <a:r>
              <a:rPr lang="pl-PL" sz="3200" b="1" dirty="0" err="1" smtClean="0">
                <a:solidFill>
                  <a:schemeClr val="bg1"/>
                </a:solidFill>
              </a:rPr>
              <a:t>AllConditions</a:t>
            </a:r>
            <a:endParaRPr lang="pl-PL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smtClean="0"/>
              <a:t>   </a:t>
            </a:r>
            <a:r>
              <a:rPr lang="pl-PL" sz="2800" b="1" dirty="0" err="1" smtClean="0"/>
              <a:t>Conditions</a:t>
            </a:r>
            <a:r>
              <a:rPr lang="pl-PL" sz="2800" b="1" dirty="0" smtClean="0"/>
              <a:t>  </a:t>
            </a:r>
            <a:r>
              <a:rPr lang="pl-PL" sz="2400" b="1" dirty="0" smtClean="0"/>
              <a:t>                                    </a:t>
            </a:r>
            <a:r>
              <a:rPr lang="pl-PL" sz="2800" b="1" dirty="0" smtClean="0"/>
              <a:t>               </a:t>
            </a:r>
            <a:r>
              <a:rPr lang="pl-PL" sz="2800" b="1" dirty="0" err="1" smtClean="0"/>
              <a:t>Conditions</a:t>
            </a:r>
            <a:endParaRPr lang="pl-PL" sz="2800" b="1" dirty="0" smtClean="0"/>
          </a:p>
          <a:p>
            <a:pPr marL="0" indent="0">
              <a:buNone/>
            </a:pPr>
            <a:r>
              <a:rPr lang="pl-PL" sz="2800" dirty="0" smtClean="0">
                <a:solidFill>
                  <a:schemeClr val="bg1"/>
                </a:solidFill>
              </a:rPr>
              <a:t>  </a:t>
            </a:r>
            <a:r>
              <a:rPr lang="pl-PL" sz="2800" dirty="0" err="1" smtClean="0">
                <a:solidFill>
                  <a:schemeClr val="bg1"/>
                </a:solidFill>
              </a:rPr>
              <a:t>Description</a:t>
            </a:r>
            <a:r>
              <a:rPr lang="pl-PL" sz="2800" dirty="0" smtClean="0"/>
              <a:t> </a:t>
            </a:r>
            <a:r>
              <a:rPr lang="pl-PL" dirty="0" smtClean="0"/>
              <a:t>                           </a:t>
            </a:r>
            <a:r>
              <a:rPr lang="pl-PL" dirty="0" err="1" smtClean="0"/>
              <a:t>comparison</a:t>
            </a:r>
            <a:r>
              <a:rPr lang="pl-PL" dirty="0" smtClean="0"/>
              <a:t>                       </a:t>
            </a:r>
            <a:r>
              <a:rPr lang="pl-PL" sz="2800" dirty="0" err="1" smtClean="0">
                <a:solidFill>
                  <a:schemeClr val="bg1"/>
                </a:solidFill>
              </a:rPr>
              <a:t>Description</a:t>
            </a:r>
            <a:endParaRPr lang="pl-PL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800" dirty="0" smtClean="0">
                <a:solidFill>
                  <a:schemeClr val="bg1"/>
                </a:solidFill>
              </a:rPr>
              <a:t>  </a:t>
            </a:r>
            <a:r>
              <a:rPr lang="pl-PL" sz="2800" dirty="0" err="1" smtClean="0">
                <a:solidFill>
                  <a:schemeClr val="bg1"/>
                </a:solidFill>
              </a:rPr>
              <a:t>Satisfied</a:t>
            </a:r>
            <a:r>
              <a:rPr lang="pl-PL" dirty="0" smtClean="0"/>
              <a:t>					</a:t>
            </a:r>
            <a:r>
              <a:rPr lang="pl-PL" dirty="0" smtClean="0"/>
              <a:t>  </a:t>
            </a:r>
            <a:r>
              <a:rPr lang="pl-PL" sz="2800" dirty="0" err="1" smtClean="0">
                <a:solidFill>
                  <a:schemeClr val="bg1"/>
                </a:solidFill>
              </a:rPr>
              <a:t>Satisfied</a:t>
            </a:r>
            <a:endParaRPr lang="pl-PL" sz="2800" dirty="0">
              <a:solidFill>
                <a:schemeClr val="bg1"/>
              </a:solidFill>
            </a:endParaRPr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3059832" y="2960948"/>
            <a:ext cx="25202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200" b="1" dirty="0" smtClean="0"/>
              <a:t>System</a:t>
            </a:r>
            <a:r>
              <a:rPr lang="pl-PL" sz="3200" dirty="0" smtClean="0"/>
              <a:t>, który wyzwala </a:t>
            </a:r>
            <a:r>
              <a:rPr lang="pl-PL" sz="3200" b="1" dirty="0" smtClean="0"/>
              <a:t>serię akcji </a:t>
            </a:r>
            <a:r>
              <a:rPr lang="pl-PL" sz="3200" dirty="0" smtClean="0"/>
              <a:t>w oparciu o dane </a:t>
            </a:r>
            <a:r>
              <a:rPr lang="pl-PL" sz="3200" b="1" dirty="0" smtClean="0"/>
              <a:t>warunki</a:t>
            </a:r>
            <a:r>
              <a:rPr lang="pl-PL" sz="3200" dirty="0" smtClean="0"/>
              <a:t> i aktualny </a:t>
            </a:r>
            <a:r>
              <a:rPr lang="pl-PL" sz="3200" b="1" dirty="0" smtClean="0"/>
              <a:t>globalny stan </a:t>
            </a:r>
            <a:r>
              <a:rPr lang="pl-PL" sz="3200" dirty="0" smtClean="0"/>
              <a:t>kiedy </a:t>
            </a:r>
            <a:r>
              <a:rPr lang="pl-PL" sz="3200" b="1" dirty="0" smtClean="0"/>
              <a:t>użytkownik klika </a:t>
            </a:r>
            <a:r>
              <a:rPr lang="pl-PL" sz="3200" dirty="0" smtClean="0"/>
              <a:t>na </a:t>
            </a:r>
            <a:r>
              <a:rPr lang="pl-PL" sz="3200" b="1" dirty="0" err="1" smtClean="0"/>
              <a:t>Interactable</a:t>
            </a:r>
            <a:endParaRPr lang="pl-PL" sz="32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6000" dirty="0" smtClean="0"/>
              <a:t>Faza 5 - Reakcje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6155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pl-PL" sz="2000" dirty="0" smtClean="0"/>
              <a:t>Animacja</a:t>
            </a:r>
          </a:p>
          <a:p>
            <a:r>
              <a:rPr lang="pl-PL" sz="2000" dirty="0" smtClean="0"/>
              <a:t>Dźwięk</a:t>
            </a:r>
          </a:p>
          <a:p>
            <a:r>
              <a:rPr lang="pl-PL" sz="2000" dirty="0" smtClean="0"/>
              <a:t>Tekst</a:t>
            </a:r>
          </a:p>
          <a:p>
            <a:r>
              <a:rPr lang="pl-PL" sz="2000" dirty="0" smtClean="0"/>
              <a:t>Dodanie przedmiotu do ekwipunku</a:t>
            </a:r>
          </a:p>
          <a:p>
            <a:r>
              <a:rPr lang="pl-PL" sz="2000" dirty="0" smtClean="0"/>
              <a:t>Wyłączenie obiektu w scenie</a:t>
            </a:r>
          </a:p>
          <a:p>
            <a:r>
              <a:rPr lang="pl-PL" sz="2000" dirty="0" smtClean="0"/>
              <a:t>Zmiana globalnego warunku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Część uruchamiana natychmiastowo, a część z opóźnieniem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Rodzaje reakcji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48474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374743" y="1815922"/>
            <a:ext cx="6226029" cy="817780"/>
          </a:xfrm>
        </p:spPr>
        <p:txBody>
          <a:bodyPr/>
          <a:lstStyle/>
          <a:p>
            <a:r>
              <a:rPr lang="pl-PL" sz="2800" dirty="0"/>
              <a:t>Zastrzeżenia prawne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359013" y="2579422"/>
            <a:ext cx="8425974" cy="3487496"/>
          </a:xfrm>
        </p:spPr>
        <p:txBody>
          <a:bodyPr/>
          <a:lstStyle/>
          <a:p>
            <a:pPr marL="0" indent="0" algn="just">
              <a:buNone/>
            </a:pPr>
            <a:r>
              <a:rPr lang="pl-PL" sz="1400" dirty="0"/>
              <a:t>Zawartość dostępna w prezentacji jest chroniona prawem autorskim i stanowi przedmiot własności. Teksty, grafika, fotografie, dźwięk, animacje i filmy, a także sposób ich rozmieszczenia w prezentacji podlegają ochronie na mocy Ustawy o prawach autorskich i prawach pokrewnych oraz innych przepisów z tym związanych. Jakiekolwiek nieautoryzowane zastosowanie jakichkolwiek materiałów zawartych w prezentacji może stanowić naruszenie praw autorskich, znaków firmowych lub innych przepisów. Materiały dostępne w prezentacji nie mogą być modyfikowane, powielane, przedstawiane publicznie, wykonywane, rozprowadzane lub wykorzystywane w innych celach publicznych lub komercyjnych, chyba że Asseco Poland S.A. wydał na to wyraźną zgodę na piśmie. Kopiowanie w celach komercyjnych, rozpowszechnianie, modyfikacja lub przejmowanie zawartości niniejszej prezentacji przez osoby trzecie jest niedozwolone. W prezentacji mogą być prezentowane również materiały zawierające odesłania do ofert i usług podmiotów trzecich. Warunki korzystania z ofert i usług podmiotów trzecich są określone przez te podmioty. Asseco Poland S.A. nie ponosi żadnej odpowiedzialności za warunki i skutki korzystania z ofert i usług tychże podmiotów. Dane i informacje zawarte w prezentacji mają jedynie charakter ogólnoinformacyjny. Prezentacja przygotowana została w oparciu i przy użyciu produktów firmy Inscale.                 </a:t>
            </a:r>
          </a:p>
          <a:p>
            <a:pPr marL="0" indent="0" algn="just">
              <a:buNone/>
            </a:pPr>
            <a:r>
              <a:rPr lang="pl-PL" sz="1400" dirty="0"/>
              <a:t>Nazwa oraz logo Asseco Poland S.A. są zarejestrowanymi znakami towarowymi. Korzystanie z tych znaków wymaga wyraźnej zgody ze strony Asseco Poland S.A.</a:t>
            </a:r>
          </a:p>
        </p:txBody>
      </p:sp>
      <p:sp>
        <p:nvSpPr>
          <p:cNvPr id="2" name="Prostokąt 1"/>
          <p:cNvSpPr/>
          <p:nvPr/>
        </p:nvSpPr>
        <p:spPr>
          <a:xfrm>
            <a:off x="359013" y="6162454"/>
            <a:ext cx="2089867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</a:rPr>
              <a:t>2014 © Asseco Poland S.A. </a:t>
            </a:r>
          </a:p>
        </p:txBody>
      </p:sp>
      <p:pic>
        <p:nvPicPr>
          <p:cNvPr id="1026" name="Picture 2" descr="\\psf\Home\Desktop\insc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72" y="5145608"/>
            <a:ext cx="780641" cy="2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719572" y="2518171"/>
            <a:ext cx="3024336" cy="256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5391510" y="2518171"/>
            <a:ext cx="3384376" cy="256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906852" y="3032956"/>
            <a:ext cx="26642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06852" y="3554990"/>
            <a:ext cx="266429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906852" y="4111715"/>
            <a:ext cx="26642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5751550" y="3050934"/>
            <a:ext cx="26642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5751550" y="3573097"/>
            <a:ext cx="266429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5751550" y="4113157"/>
            <a:ext cx="26642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800" dirty="0" smtClean="0"/>
              <a:t>     </a:t>
            </a:r>
            <a:r>
              <a:rPr lang="pl-PL" sz="2800" dirty="0" err="1" smtClean="0"/>
              <a:t>Reaction</a:t>
            </a:r>
            <a:r>
              <a:rPr lang="pl-PL" dirty="0" smtClean="0"/>
              <a:t>                                                      </a:t>
            </a:r>
            <a:r>
              <a:rPr lang="pl-PL" sz="2800" dirty="0" err="1" smtClean="0"/>
              <a:t>Reaction</a:t>
            </a:r>
            <a:r>
              <a:rPr lang="pl-PL" sz="2800" dirty="0" smtClean="0"/>
              <a:t> </a:t>
            </a:r>
            <a:r>
              <a:rPr lang="pl-PL" sz="2800" dirty="0" smtClean="0"/>
              <a:t>: </a:t>
            </a:r>
            <a:r>
              <a:rPr lang="pl-PL" sz="2800" dirty="0" err="1" smtClean="0"/>
              <a:t>ScriptableObject</a:t>
            </a:r>
            <a:endParaRPr lang="pl-PL" dirty="0" smtClean="0"/>
          </a:p>
          <a:p>
            <a:endParaRPr lang="pl-PL" dirty="0"/>
          </a:p>
          <a:p>
            <a:r>
              <a:rPr lang="pl-PL" sz="2800" dirty="0" smtClean="0">
                <a:solidFill>
                  <a:schemeClr val="bg1"/>
                </a:solidFill>
              </a:rPr>
              <a:t>      </a:t>
            </a:r>
            <a:r>
              <a:rPr lang="pl-PL" sz="2800" dirty="0" err="1" smtClean="0">
                <a:solidFill>
                  <a:schemeClr val="bg1"/>
                </a:solidFill>
              </a:rPr>
              <a:t>ReactionCollection</a:t>
            </a:r>
            <a:r>
              <a:rPr lang="pl-PL" sz="2800" dirty="0" smtClean="0">
                <a:solidFill>
                  <a:schemeClr val="bg1"/>
                </a:solidFill>
              </a:rPr>
              <a:t>                          </a:t>
            </a:r>
            <a:r>
              <a:rPr lang="pl-PL" sz="2800" dirty="0" err="1" smtClean="0">
                <a:solidFill>
                  <a:schemeClr val="bg1"/>
                </a:solidFill>
              </a:rPr>
              <a:t>ReactionCollection</a:t>
            </a:r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 smtClean="0">
                <a:solidFill>
                  <a:schemeClr val="bg1"/>
                </a:solidFill>
              </a:rPr>
              <a:t>         </a:t>
            </a:r>
            <a:r>
              <a:rPr lang="pl-PL" sz="2800" dirty="0">
                <a:solidFill>
                  <a:schemeClr val="bg1"/>
                </a:solidFill>
              </a:rPr>
              <a:t> </a:t>
            </a:r>
            <a:r>
              <a:rPr lang="pl-PL" sz="2800" dirty="0" smtClean="0">
                <a:solidFill>
                  <a:schemeClr val="bg1"/>
                </a:solidFill>
              </a:rPr>
              <a:t>     </a:t>
            </a:r>
            <a:r>
              <a:rPr lang="pl-PL" sz="2800" dirty="0" err="1" smtClean="0">
                <a:solidFill>
                  <a:schemeClr val="bg1"/>
                </a:solidFill>
              </a:rPr>
              <a:t>Reaction</a:t>
            </a:r>
            <a:r>
              <a:rPr lang="pl-PL" sz="2800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pl-PL" sz="2800" dirty="0" err="1" smtClean="0">
                <a:solidFill>
                  <a:schemeClr val="bg1"/>
                </a:solidFill>
              </a:rPr>
              <a:t>TextReaction</a:t>
            </a:r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         </a:t>
            </a:r>
            <a:r>
              <a:rPr lang="pl-PL" sz="2800" dirty="0" smtClean="0">
                <a:solidFill>
                  <a:schemeClr val="bg1"/>
                </a:solidFill>
              </a:rPr>
              <a:t>      </a:t>
            </a:r>
            <a:r>
              <a:rPr lang="pl-PL" sz="2800" dirty="0" err="1" smtClean="0">
                <a:solidFill>
                  <a:schemeClr val="bg1"/>
                </a:solidFill>
              </a:rPr>
              <a:t>Reaction</a:t>
            </a:r>
            <a:r>
              <a:rPr lang="pl-PL" sz="2800" dirty="0" smtClean="0">
                <a:solidFill>
                  <a:schemeClr val="bg1"/>
                </a:solidFill>
              </a:rPr>
              <a:t>                                        </a:t>
            </a:r>
            <a:r>
              <a:rPr lang="pl-PL" sz="2800" dirty="0" err="1" smtClean="0">
                <a:solidFill>
                  <a:schemeClr val="bg1"/>
                </a:solidFill>
              </a:rPr>
              <a:t>AudioReaction</a:t>
            </a:r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         </a:t>
            </a:r>
            <a:r>
              <a:rPr lang="pl-PL" sz="2800" dirty="0" smtClean="0">
                <a:solidFill>
                  <a:schemeClr val="bg1"/>
                </a:solidFill>
              </a:rPr>
              <a:t>      </a:t>
            </a:r>
            <a:r>
              <a:rPr lang="pl-PL" sz="2800" dirty="0" err="1" smtClean="0">
                <a:solidFill>
                  <a:schemeClr val="bg1"/>
                </a:solidFill>
              </a:rPr>
              <a:t>Reaction</a:t>
            </a:r>
            <a:r>
              <a:rPr lang="pl-PL" sz="2800" dirty="0" smtClean="0">
                <a:solidFill>
                  <a:schemeClr val="bg1"/>
                </a:solidFill>
              </a:rPr>
              <a:t>                                      </a:t>
            </a:r>
            <a:r>
              <a:rPr lang="pl-PL" sz="2400" dirty="0" err="1" smtClean="0">
                <a:solidFill>
                  <a:schemeClr val="bg1"/>
                </a:solidFill>
              </a:rPr>
              <a:t>AnimationReaction</a:t>
            </a:r>
            <a:endParaRPr lang="pl-PL" sz="2400" dirty="0">
              <a:solidFill>
                <a:schemeClr val="bg1"/>
              </a:solidFill>
            </a:endParaRPr>
          </a:p>
          <a:p>
            <a:endParaRPr lang="pl-PL" sz="2800" dirty="0"/>
          </a:p>
          <a:p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200" dirty="0" smtClean="0"/>
              <a:t>System, który przetwarza </a:t>
            </a:r>
            <a:r>
              <a:rPr lang="pl-PL" sz="3200" dirty="0" err="1" smtClean="0"/>
              <a:t>input</a:t>
            </a:r>
            <a:r>
              <a:rPr lang="pl-PL" sz="3200" dirty="0" smtClean="0"/>
              <a:t> użytkownika i łączy ze sobą Warunki i Reakcje</a:t>
            </a:r>
            <a:endParaRPr lang="pl-PL" sz="32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6000" dirty="0" smtClean="0"/>
              <a:t>Faza 6 - </a:t>
            </a:r>
            <a:r>
              <a:rPr lang="pl-PL" sz="6000" dirty="0" err="1" smtClean="0"/>
              <a:t>Interactables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23124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EventTrigger</a:t>
            </a:r>
            <a:endParaRPr lang="pl-PL" sz="3600" dirty="0" smtClean="0"/>
          </a:p>
          <a:p>
            <a:r>
              <a:rPr lang="pl-PL" sz="3600" dirty="0" err="1" smtClean="0"/>
              <a:t>BoxCollider</a:t>
            </a:r>
            <a:endParaRPr lang="pl-PL" sz="3600" dirty="0" smtClean="0"/>
          </a:p>
          <a:p>
            <a:r>
              <a:rPr lang="pl-PL" sz="3600" dirty="0" err="1" smtClean="0"/>
              <a:t>Transform</a:t>
            </a:r>
            <a:r>
              <a:rPr lang="pl-PL" sz="3600" dirty="0" smtClean="0"/>
              <a:t> </a:t>
            </a:r>
            <a:r>
              <a:rPr lang="pl-PL" sz="3600" dirty="0" err="1" smtClean="0"/>
              <a:t>Location</a:t>
            </a:r>
            <a:endParaRPr lang="pl-PL" sz="3600" dirty="0" smtClean="0"/>
          </a:p>
          <a:p>
            <a:endParaRPr lang="pl-PL" sz="3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Interactable</a:t>
            </a:r>
            <a:r>
              <a:rPr lang="pl-PL" sz="4400" dirty="0" smtClean="0"/>
              <a:t>: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1289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zaokrąglony 5"/>
          <p:cNvSpPr/>
          <p:nvPr/>
        </p:nvSpPr>
        <p:spPr>
          <a:xfrm>
            <a:off x="2024992" y="836712"/>
            <a:ext cx="4392488" cy="5256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 smtClean="0"/>
          </a:p>
        </p:txBody>
      </p:sp>
      <p:sp>
        <p:nvSpPr>
          <p:cNvPr id="8" name="Prostokąt zaokrąglony 7"/>
          <p:cNvSpPr/>
          <p:nvPr/>
        </p:nvSpPr>
        <p:spPr>
          <a:xfrm>
            <a:off x="2339641" y="1521024"/>
            <a:ext cx="3744416" cy="17281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2339640" y="3379580"/>
            <a:ext cx="3744416" cy="17003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2506915" y="2025080"/>
            <a:ext cx="33123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2498652" y="2385120"/>
            <a:ext cx="33123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498652" y="2745160"/>
            <a:ext cx="3312368" cy="360040"/>
          </a:xfrm>
          <a:prstGeom prst="roundRect">
            <a:avLst/>
          </a:prstGeom>
          <a:solidFill>
            <a:srgbClr val="FFBDB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zaokrąglony 12"/>
          <p:cNvSpPr/>
          <p:nvPr/>
        </p:nvSpPr>
        <p:spPr>
          <a:xfrm>
            <a:off x="2506915" y="3910977"/>
            <a:ext cx="33123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zaokrąglony 13"/>
          <p:cNvSpPr/>
          <p:nvPr/>
        </p:nvSpPr>
        <p:spPr>
          <a:xfrm>
            <a:off x="2506915" y="4311334"/>
            <a:ext cx="33123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zaokrąglony 14"/>
          <p:cNvSpPr/>
          <p:nvPr/>
        </p:nvSpPr>
        <p:spPr>
          <a:xfrm>
            <a:off x="2506915" y="4700046"/>
            <a:ext cx="3312368" cy="360040"/>
          </a:xfrm>
          <a:prstGeom prst="roundRect">
            <a:avLst/>
          </a:prstGeom>
          <a:solidFill>
            <a:srgbClr val="FFBDB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zaokrąglony 15"/>
          <p:cNvSpPr/>
          <p:nvPr/>
        </p:nvSpPr>
        <p:spPr>
          <a:xfrm>
            <a:off x="2349028" y="5409456"/>
            <a:ext cx="3744416" cy="432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2842365" y="87295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solidFill>
                  <a:schemeClr val="bg1"/>
                </a:solidFill>
              </a:rPr>
              <a:t>Interactables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2613803" y="1529107"/>
            <a:ext cx="319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/>
              <a:t>ConditionCollection</a:t>
            </a:r>
            <a:endParaRPr lang="pl-PL" sz="28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623190" y="3421096"/>
            <a:ext cx="319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/>
              <a:t>ConditionCollection</a:t>
            </a:r>
            <a:endParaRPr lang="pl-PL" sz="28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409385" y="194349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3418772" y="230353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3316368" y="3829387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3360635" y="4229744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2960602" y="2694347"/>
            <a:ext cx="252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ReactionCollection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2902465" y="4649233"/>
            <a:ext cx="252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ReactionCollection</a:t>
            </a:r>
            <a:endParaRPr lang="pl-PL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2766286" y="5363870"/>
            <a:ext cx="290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ReactionCollection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8" name="Prostokąt zaokrąglony 27"/>
          <p:cNvSpPr/>
          <p:nvPr/>
        </p:nvSpPr>
        <p:spPr>
          <a:xfrm>
            <a:off x="6567104" y="1160984"/>
            <a:ext cx="2051720" cy="2088232"/>
          </a:xfrm>
          <a:prstGeom prst="roundRect">
            <a:avLst/>
          </a:prstGeom>
          <a:solidFill>
            <a:srgbClr val="FFBD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zaokrąglony 28"/>
          <p:cNvSpPr/>
          <p:nvPr/>
        </p:nvSpPr>
        <p:spPr>
          <a:xfrm>
            <a:off x="6712729" y="1751548"/>
            <a:ext cx="1800200" cy="4143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6712729" y="2177928"/>
            <a:ext cx="1800200" cy="4143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zaokrąglony 30"/>
          <p:cNvSpPr/>
          <p:nvPr/>
        </p:nvSpPr>
        <p:spPr>
          <a:xfrm>
            <a:off x="6712729" y="2622821"/>
            <a:ext cx="1800200" cy="4143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/>
          <p:cNvSpPr txBox="1"/>
          <p:nvPr/>
        </p:nvSpPr>
        <p:spPr>
          <a:xfrm>
            <a:off x="6544106" y="1320969"/>
            <a:ext cx="213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 smtClean="0"/>
              <a:t>ReactionCollection</a:t>
            </a:r>
            <a:endParaRPr lang="pl-PL" sz="2000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6955898" y="1727906"/>
            <a:ext cx="127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Reaction</a:t>
            </a:r>
            <a:endParaRPr lang="pl-PL" sz="2400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6955897" y="2154286"/>
            <a:ext cx="127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Reaction</a:t>
            </a:r>
            <a:endParaRPr lang="pl-PL" sz="24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6975763" y="2595917"/>
            <a:ext cx="127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Reaction</a:t>
            </a:r>
            <a:endParaRPr lang="pl-PL" sz="2400" dirty="0"/>
          </a:p>
        </p:txBody>
      </p:sp>
      <p:sp>
        <p:nvSpPr>
          <p:cNvPr id="36" name="Elipsa 35"/>
          <p:cNvSpPr/>
          <p:nvPr/>
        </p:nvSpPr>
        <p:spPr>
          <a:xfrm>
            <a:off x="5809896" y="2694347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Elipsa 36"/>
          <p:cNvSpPr/>
          <p:nvPr/>
        </p:nvSpPr>
        <p:spPr>
          <a:xfrm>
            <a:off x="5996648" y="2509949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Elipsa 37"/>
          <p:cNvSpPr/>
          <p:nvPr/>
        </p:nvSpPr>
        <p:spPr>
          <a:xfrm>
            <a:off x="6186263" y="2334308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Elipsa 38"/>
          <p:cNvSpPr/>
          <p:nvPr/>
        </p:nvSpPr>
        <p:spPr>
          <a:xfrm>
            <a:off x="6379289" y="2165931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107504" y="692696"/>
            <a:ext cx="4054064" cy="482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 smtClean="0"/>
          </a:p>
        </p:txBody>
      </p:sp>
      <p:sp>
        <p:nvSpPr>
          <p:cNvPr id="5" name="Prostokąt zaokrąglony 4"/>
          <p:cNvSpPr/>
          <p:nvPr/>
        </p:nvSpPr>
        <p:spPr>
          <a:xfrm>
            <a:off x="329136" y="1377008"/>
            <a:ext cx="3594792" cy="17281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329136" y="3277080"/>
            <a:ext cx="3594792" cy="17003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589427" y="1881064"/>
            <a:ext cx="30571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81164" y="2241104"/>
            <a:ext cx="30571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589427" y="3766961"/>
            <a:ext cx="30571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589427" y="4167318"/>
            <a:ext cx="30571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664238" y="692696"/>
            <a:ext cx="289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solidFill>
                  <a:schemeClr val="bg1"/>
                </a:solidFill>
              </a:rPr>
              <a:t>Interactables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50209" y="1357844"/>
            <a:ext cx="317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/>
              <a:t>ConditionCollection</a:t>
            </a:r>
            <a:endParaRPr lang="pl-PL" sz="28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81164" y="3277080"/>
            <a:ext cx="307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/>
              <a:t>ConditionCollection</a:t>
            </a:r>
            <a:endParaRPr lang="pl-PL" sz="28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1331640" y="179947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1331640" y="2159514"/>
            <a:ext cx="165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1331640" y="3685371"/>
            <a:ext cx="159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1331641" y="4085728"/>
            <a:ext cx="165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4788024" y="188640"/>
            <a:ext cx="3960440" cy="1610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5175308" y="107921"/>
            <a:ext cx="318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 smtClean="0">
                <a:solidFill>
                  <a:schemeClr val="bg1"/>
                </a:solidFill>
              </a:rPr>
              <a:t>InteractableEditor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29" name="Prostokąt zaokrąglony 28"/>
          <p:cNvSpPr/>
          <p:nvPr/>
        </p:nvSpPr>
        <p:spPr>
          <a:xfrm>
            <a:off x="5175308" y="692696"/>
            <a:ext cx="3285124" cy="432048"/>
          </a:xfrm>
          <a:prstGeom prst="roundRect">
            <a:avLst/>
          </a:prstGeom>
          <a:solidFill>
            <a:srgbClr val="03B8C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5166605" y="1160984"/>
            <a:ext cx="3285124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Elipsa 30"/>
          <p:cNvSpPr/>
          <p:nvPr/>
        </p:nvSpPr>
        <p:spPr>
          <a:xfrm>
            <a:off x="3627753" y="1094783"/>
            <a:ext cx="164817" cy="13240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Elipsa 31"/>
          <p:cNvSpPr/>
          <p:nvPr/>
        </p:nvSpPr>
        <p:spPr>
          <a:xfrm>
            <a:off x="3923928" y="1046639"/>
            <a:ext cx="164817" cy="13240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Elipsa 32"/>
          <p:cNvSpPr/>
          <p:nvPr/>
        </p:nvSpPr>
        <p:spPr>
          <a:xfrm>
            <a:off x="4211960" y="987814"/>
            <a:ext cx="164817" cy="13240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Elipsa 33"/>
          <p:cNvSpPr/>
          <p:nvPr/>
        </p:nvSpPr>
        <p:spPr>
          <a:xfrm>
            <a:off x="4499992" y="927856"/>
            <a:ext cx="164817" cy="13240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Elipsa 34"/>
          <p:cNvSpPr/>
          <p:nvPr/>
        </p:nvSpPr>
        <p:spPr>
          <a:xfrm>
            <a:off x="4791759" y="842519"/>
            <a:ext cx="164817" cy="13240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Elipsa 35"/>
          <p:cNvSpPr/>
          <p:nvPr/>
        </p:nvSpPr>
        <p:spPr>
          <a:xfrm>
            <a:off x="5092899" y="776318"/>
            <a:ext cx="164817" cy="13240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/>
          <p:cNvSpPr txBox="1"/>
          <p:nvPr/>
        </p:nvSpPr>
        <p:spPr>
          <a:xfrm>
            <a:off x="5563391" y="621558"/>
            <a:ext cx="25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serializedObject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6022655" y="1120216"/>
            <a:ext cx="149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subEditors</a:t>
            </a:r>
            <a:endParaRPr lang="pl-PL" dirty="0"/>
          </a:p>
        </p:txBody>
      </p:sp>
      <p:cxnSp>
        <p:nvCxnSpPr>
          <p:cNvPr id="40" name="Łącznik prostoliniowy 39"/>
          <p:cNvCxnSpPr/>
          <p:nvPr/>
        </p:nvCxnSpPr>
        <p:spPr>
          <a:xfrm flipV="1">
            <a:off x="3710161" y="1400583"/>
            <a:ext cx="2085975" cy="2138107"/>
          </a:xfrm>
          <a:prstGeom prst="lin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1" name="Łącznik prostoliniowy 40"/>
          <p:cNvCxnSpPr/>
          <p:nvPr/>
        </p:nvCxnSpPr>
        <p:spPr>
          <a:xfrm flipV="1">
            <a:off x="3627753" y="1400583"/>
            <a:ext cx="2168383" cy="240240"/>
          </a:xfrm>
          <a:prstGeom prst="line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6" name="Elipsa 45"/>
          <p:cNvSpPr/>
          <p:nvPr/>
        </p:nvSpPr>
        <p:spPr>
          <a:xfrm>
            <a:off x="3573140" y="1574622"/>
            <a:ext cx="164817" cy="1324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Elipsa 46"/>
          <p:cNvSpPr/>
          <p:nvPr/>
        </p:nvSpPr>
        <p:spPr>
          <a:xfrm>
            <a:off x="5699316" y="1334381"/>
            <a:ext cx="164817" cy="1324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Elipsa 47"/>
          <p:cNvSpPr/>
          <p:nvPr/>
        </p:nvSpPr>
        <p:spPr>
          <a:xfrm>
            <a:off x="3620600" y="3472489"/>
            <a:ext cx="164817" cy="1324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3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107504" y="692696"/>
            <a:ext cx="4054064" cy="482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 smtClean="0"/>
          </a:p>
        </p:txBody>
      </p:sp>
      <p:sp>
        <p:nvSpPr>
          <p:cNvPr id="5" name="Prostokąt zaokrąglony 4"/>
          <p:cNvSpPr/>
          <p:nvPr/>
        </p:nvSpPr>
        <p:spPr>
          <a:xfrm>
            <a:off x="329136" y="1377008"/>
            <a:ext cx="3594791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329136" y="3277080"/>
            <a:ext cx="3594791" cy="17003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589427" y="1881064"/>
            <a:ext cx="30571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81164" y="2241104"/>
            <a:ext cx="30571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589427" y="3766961"/>
            <a:ext cx="30571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589427" y="4167318"/>
            <a:ext cx="30571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664238" y="692696"/>
            <a:ext cx="289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solidFill>
                  <a:schemeClr val="bg1"/>
                </a:solidFill>
              </a:rPr>
              <a:t>Interactables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50209" y="1357844"/>
            <a:ext cx="317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/>
              <a:t>ConditionCollection</a:t>
            </a:r>
            <a:endParaRPr lang="pl-PL" sz="28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81164" y="3277080"/>
            <a:ext cx="307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/>
              <a:t>ConditionCollection</a:t>
            </a:r>
            <a:endParaRPr lang="pl-PL" sz="28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1331640" y="179947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1331640" y="2159514"/>
            <a:ext cx="165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1331640" y="3685371"/>
            <a:ext cx="159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1331641" y="4085728"/>
            <a:ext cx="165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4788024" y="188640"/>
            <a:ext cx="3960440" cy="1610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5175308" y="107921"/>
            <a:ext cx="318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 smtClean="0">
                <a:solidFill>
                  <a:schemeClr val="bg1"/>
                </a:solidFill>
              </a:rPr>
              <a:t>InteractableEditor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29" name="Prostokąt zaokrąglony 28"/>
          <p:cNvSpPr/>
          <p:nvPr/>
        </p:nvSpPr>
        <p:spPr>
          <a:xfrm>
            <a:off x="5175308" y="692696"/>
            <a:ext cx="3285124" cy="432048"/>
          </a:xfrm>
          <a:prstGeom prst="roundRect">
            <a:avLst/>
          </a:prstGeom>
          <a:solidFill>
            <a:srgbClr val="03B8C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5166605" y="1160984"/>
            <a:ext cx="328512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/>
          <p:cNvSpPr txBox="1"/>
          <p:nvPr/>
        </p:nvSpPr>
        <p:spPr>
          <a:xfrm>
            <a:off x="5563391" y="621558"/>
            <a:ext cx="25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serializedObject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6022655" y="1120216"/>
            <a:ext cx="149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subEditors</a:t>
            </a:r>
            <a:endParaRPr lang="pl-PL" dirty="0"/>
          </a:p>
        </p:txBody>
      </p:sp>
      <p:sp>
        <p:nvSpPr>
          <p:cNvPr id="49" name="Trójkąt równoramienny 48"/>
          <p:cNvSpPr/>
          <p:nvPr/>
        </p:nvSpPr>
        <p:spPr>
          <a:xfrm>
            <a:off x="5067117" y="1558907"/>
            <a:ext cx="3519452" cy="71478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zaokrąglony 38"/>
          <p:cNvSpPr/>
          <p:nvPr/>
        </p:nvSpPr>
        <p:spPr>
          <a:xfrm>
            <a:off x="4851092" y="2273691"/>
            <a:ext cx="3960440" cy="1610834"/>
          </a:xfrm>
          <a:prstGeom prst="roundRect">
            <a:avLst/>
          </a:prstGeom>
          <a:solidFill>
            <a:srgbClr val="03B8C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4881417" y="2268074"/>
            <a:ext cx="393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ConditionCollectionEditor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3" name="Prostokąt zaokrąglony 42"/>
          <p:cNvSpPr/>
          <p:nvPr/>
        </p:nvSpPr>
        <p:spPr>
          <a:xfrm>
            <a:off x="5238376" y="2777747"/>
            <a:ext cx="3285124" cy="432048"/>
          </a:xfrm>
          <a:prstGeom prst="roundRect">
            <a:avLst/>
          </a:prstGeom>
          <a:solidFill>
            <a:srgbClr val="03B8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zaokrąglony 43"/>
          <p:cNvSpPr/>
          <p:nvPr/>
        </p:nvSpPr>
        <p:spPr>
          <a:xfrm>
            <a:off x="5229673" y="3246035"/>
            <a:ext cx="328512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44"/>
          <p:cNvSpPr txBox="1"/>
          <p:nvPr/>
        </p:nvSpPr>
        <p:spPr>
          <a:xfrm>
            <a:off x="5626459" y="2706609"/>
            <a:ext cx="25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serializedObject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0" name="pole tekstowe 49"/>
          <p:cNvSpPr txBox="1"/>
          <p:nvPr/>
        </p:nvSpPr>
        <p:spPr>
          <a:xfrm>
            <a:off x="6085723" y="3205267"/>
            <a:ext cx="149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subEditors</a:t>
            </a:r>
            <a:endParaRPr lang="pl-PL" dirty="0"/>
          </a:p>
        </p:txBody>
      </p:sp>
      <p:sp>
        <p:nvSpPr>
          <p:cNvPr id="51" name="Elipsa 50"/>
          <p:cNvSpPr/>
          <p:nvPr/>
        </p:nvSpPr>
        <p:spPr>
          <a:xfrm>
            <a:off x="3530435" y="1649176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Elipsa 51"/>
          <p:cNvSpPr/>
          <p:nvPr/>
        </p:nvSpPr>
        <p:spPr>
          <a:xfrm>
            <a:off x="3841519" y="1862481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Elipsa 52"/>
          <p:cNvSpPr/>
          <p:nvPr/>
        </p:nvSpPr>
        <p:spPr>
          <a:xfrm>
            <a:off x="4126862" y="2057890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Elipsa 53"/>
          <p:cNvSpPr/>
          <p:nvPr/>
        </p:nvSpPr>
        <p:spPr>
          <a:xfrm>
            <a:off x="4367107" y="2288301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Elipsa 54"/>
          <p:cNvSpPr/>
          <p:nvPr/>
        </p:nvSpPr>
        <p:spPr>
          <a:xfrm>
            <a:off x="4617146" y="2484131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Elipsa 55"/>
          <p:cNvSpPr/>
          <p:nvPr/>
        </p:nvSpPr>
        <p:spPr>
          <a:xfrm>
            <a:off x="4851092" y="2705287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7" name="Łącznik prostoliniowy 56"/>
          <p:cNvCxnSpPr/>
          <p:nvPr/>
        </p:nvCxnSpPr>
        <p:spPr>
          <a:xfrm>
            <a:off x="3462936" y="2421124"/>
            <a:ext cx="1973160" cy="111756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Łącznik prostoliniowy 57"/>
          <p:cNvCxnSpPr/>
          <p:nvPr/>
        </p:nvCxnSpPr>
        <p:spPr>
          <a:xfrm>
            <a:off x="3462936" y="2061084"/>
            <a:ext cx="1973160" cy="147760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Elipsa 58"/>
          <p:cNvSpPr/>
          <p:nvPr/>
        </p:nvSpPr>
        <p:spPr>
          <a:xfrm>
            <a:off x="3408323" y="1994883"/>
            <a:ext cx="164817" cy="1324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Elipsa 59"/>
          <p:cNvSpPr/>
          <p:nvPr/>
        </p:nvSpPr>
        <p:spPr>
          <a:xfrm>
            <a:off x="5355018" y="3472489"/>
            <a:ext cx="164817" cy="1324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Elipsa 60"/>
          <p:cNvSpPr/>
          <p:nvPr/>
        </p:nvSpPr>
        <p:spPr>
          <a:xfrm>
            <a:off x="3380527" y="2383323"/>
            <a:ext cx="164817" cy="1324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Elipsa 61"/>
          <p:cNvSpPr/>
          <p:nvPr/>
        </p:nvSpPr>
        <p:spPr>
          <a:xfrm>
            <a:off x="5105884" y="2861369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7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107504" y="692696"/>
            <a:ext cx="40540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 smtClean="0"/>
          </a:p>
        </p:txBody>
      </p:sp>
      <p:sp>
        <p:nvSpPr>
          <p:cNvPr id="5" name="Prostokąt zaokrąglony 4"/>
          <p:cNvSpPr/>
          <p:nvPr/>
        </p:nvSpPr>
        <p:spPr>
          <a:xfrm>
            <a:off x="329136" y="1377008"/>
            <a:ext cx="3455923" cy="17281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329136" y="3277080"/>
            <a:ext cx="3455923" cy="17003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589427" y="1881064"/>
            <a:ext cx="3057163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81164" y="2241104"/>
            <a:ext cx="3057163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589427" y="3766961"/>
            <a:ext cx="3057163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589427" y="4167318"/>
            <a:ext cx="3057163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664238" y="692696"/>
            <a:ext cx="289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solidFill>
                  <a:schemeClr val="bg1">
                    <a:lumMod val="75000"/>
                  </a:schemeClr>
                </a:solidFill>
              </a:rPr>
              <a:t>Interactables</a:t>
            </a:r>
            <a:endParaRPr lang="pl-PL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50209" y="1357844"/>
            <a:ext cx="317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>
                    <a:lumMod val="75000"/>
                  </a:schemeClr>
                </a:solidFill>
              </a:rPr>
              <a:t>ConditionCollection</a:t>
            </a:r>
            <a:endParaRPr lang="pl-PL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581164" y="3277080"/>
            <a:ext cx="307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>
                    <a:lumMod val="75000"/>
                  </a:schemeClr>
                </a:solidFill>
              </a:rPr>
              <a:t>ConditionCollection</a:t>
            </a:r>
            <a:endParaRPr lang="pl-PL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1331640" y="179947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/>
              <a:t>Condition</a:t>
            </a:r>
            <a:endParaRPr lang="pl-PL" sz="28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1331640" y="2159514"/>
            <a:ext cx="165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>
                    <a:lumMod val="75000"/>
                  </a:schemeClr>
                </a:solidFill>
              </a:rPr>
              <a:t>Condition</a:t>
            </a:r>
            <a:endParaRPr lang="pl-PL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1331640" y="3685371"/>
            <a:ext cx="159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>
                    <a:lumMod val="75000"/>
                  </a:schemeClr>
                </a:solidFill>
              </a:rPr>
              <a:t>Condition</a:t>
            </a:r>
            <a:endParaRPr lang="pl-PL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1331641" y="4085728"/>
            <a:ext cx="165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solidFill>
                  <a:schemeClr val="bg1">
                    <a:lumMod val="75000"/>
                  </a:schemeClr>
                </a:solidFill>
              </a:rPr>
              <a:t>Condition</a:t>
            </a:r>
            <a:endParaRPr lang="pl-PL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4788024" y="188640"/>
            <a:ext cx="3960440" cy="1610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5175308" y="107921"/>
            <a:ext cx="318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 smtClean="0">
                <a:solidFill>
                  <a:schemeClr val="bg1"/>
                </a:solidFill>
              </a:rPr>
              <a:t>InteractableEditor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29" name="Prostokąt zaokrąglony 28"/>
          <p:cNvSpPr/>
          <p:nvPr/>
        </p:nvSpPr>
        <p:spPr>
          <a:xfrm>
            <a:off x="5175308" y="692696"/>
            <a:ext cx="3285124" cy="432048"/>
          </a:xfrm>
          <a:prstGeom prst="roundRect">
            <a:avLst/>
          </a:prstGeom>
          <a:solidFill>
            <a:srgbClr val="03B8C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zaokrąglony 29"/>
          <p:cNvSpPr/>
          <p:nvPr/>
        </p:nvSpPr>
        <p:spPr>
          <a:xfrm>
            <a:off x="5166605" y="1160984"/>
            <a:ext cx="3285124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/>
          <p:cNvSpPr txBox="1"/>
          <p:nvPr/>
        </p:nvSpPr>
        <p:spPr>
          <a:xfrm>
            <a:off x="5563391" y="621558"/>
            <a:ext cx="25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serializedObject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6022655" y="1120216"/>
            <a:ext cx="149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subEditors</a:t>
            </a:r>
            <a:endParaRPr lang="pl-PL" dirty="0"/>
          </a:p>
        </p:txBody>
      </p:sp>
      <p:sp>
        <p:nvSpPr>
          <p:cNvPr id="49" name="Trójkąt równoramienny 48"/>
          <p:cNvSpPr/>
          <p:nvPr/>
        </p:nvSpPr>
        <p:spPr>
          <a:xfrm>
            <a:off x="5067117" y="1558907"/>
            <a:ext cx="3519452" cy="71478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zaokrąglony 38"/>
          <p:cNvSpPr/>
          <p:nvPr/>
        </p:nvSpPr>
        <p:spPr>
          <a:xfrm>
            <a:off x="4851092" y="2273691"/>
            <a:ext cx="3960440" cy="1610834"/>
          </a:xfrm>
          <a:prstGeom prst="roundRect">
            <a:avLst/>
          </a:prstGeom>
          <a:solidFill>
            <a:srgbClr val="03B8C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4881417" y="2268074"/>
            <a:ext cx="393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ConditionCollectionEditor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3" name="Prostokąt zaokrąglony 42"/>
          <p:cNvSpPr/>
          <p:nvPr/>
        </p:nvSpPr>
        <p:spPr>
          <a:xfrm>
            <a:off x="5238376" y="2777747"/>
            <a:ext cx="3285124" cy="432048"/>
          </a:xfrm>
          <a:prstGeom prst="roundRect">
            <a:avLst/>
          </a:prstGeom>
          <a:solidFill>
            <a:srgbClr val="03B8C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zaokrąglony 43"/>
          <p:cNvSpPr/>
          <p:nvPr/>
        </p:nvSpPr>
        <p:spPr>
          <a:xfrm>
            <a:off x="5229673" y="3246035"/>
            <a:ext cx="3285124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44"/>
          <p:cNvSpPr txBox="1"/>
          <p:nvPr/>
        </p:nvSpPr>
        <p:spPr>
          <a:xfrm>
            <a:off x="5626459" y="2706609"/>
            <a:ext cx="25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serializedObject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0" name="pole tekstowe 49"/>
          <p:cNvSpPr txBox="1"/>
          <p:nvPr/>
        </p:nvSpPr>
        <p:spPr>
          <a:xfrm>
            <a:off x="6085723" y="3205267"/>
            <a:ext cx="149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 smtClean="0"/>
              <a:t>subEditors</a:t>
            </a:r>
            <a:endParaRPr lang="pl-PL" dirty="0"/>
          </a:p>
        </p:txBody>
      </p:sp>
      <p:sp>
        <p:nvSpPr>
          <p:cNvPr id="41" name="Trójkąt równoramienny 40"/>
          <p:cNvSpPr/>
          <p:nvPr/>
        </p:nvSpPr>
        <p:spPr>
          <a:xfrm>
            <a:off x="5122595" y="3589589"/>
            <a:ext cx="3519452" cy="79995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zaokrąglony 45"/>
          <p:cNvSpPr/>
          <p:nvPr/>
        </p:nvSpPr>
        <p:spPr>
          <a:xfrm>
            <a:off x="4938307" y="4389545"/>
            <a:ext cx="3960440" cy="1198798"/>
          </a:xfrm>
          <a:prstGeom prst="roundRect">
            <a:avLst/>
          </a:prstGeom>
          <a:solidFill>
            <a:srgbClr val="03B8C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5608857" y="4383928"/>
            <a:ext cx="2476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ConditionEditor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48" name="Prostokąt zaokrąglony 47"/>
          <p:cNvSpPr/>
          <p:nvPr/>
        </p:nvSpPr>
        <p:spPr>
          <a:xfrm>
            <a:off x="5325591" y="4893601"/>
            <a:ext cx="3285124" cy="432048"/>
          </a:xfrm>
          <a:prstGeom prst="roundRect">
            <a:avLst/>
          </a:prstGeom>
          <a:solidFill>
            <a:srgbClr val="03B8C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ole tekstowe 63"/>
          <p:cNvSpPr txBox="1"/>
          <p:nvPr/>
        </p:nvSpPr>
        <p:spPr>
          <a:xfrm>
            <a:off x="5713674" y="4822463"/>
            <a:ext cx="250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>
                <a:solidFill>
                  <a:schemeClr val="bg1"/>
                </a:solidFill>
              </a:rPr>
              <a:t>serializedObject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2" name="Elipsa 61"/>
          <p:cNvSpPr/>
          <p:nvPr/>
        </p:nvSpPr>
        <p:spPr>
          <a:xfrm>
            <a:off x="5398574" y="4996314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Elipsa 55"/>
          <p:cNvSpPr/>
          <p:nvPr/>
        </p:nvSpPr>
        <p:spPr>
          <a:xfrm>
            <a:off x="5199121" y="4774746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5000061" y="4568906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4800608" y="4347338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Elipsa 71"/>
          <p:cNvSpPr/>
          <p:nvPr/>
        </p:nvSpPr>
        <p:spPr>
          <a:xfrm>
            <a:off x="4634678" y="4172364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4435225" y="3950796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Elipsa 73"/>
          <p:cNvSpPr/>
          <p:nvPr/>
        </p:nvSpPr>
        <p:spPr>
          <a:xfrm>
            <a:off x="4236165" y="3744956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Elipsa 74"/>
          <p:cNvSpPr/>
          <p:nvPr/>
        </p:nvSpPr>
        <p:spPr>
          <a:xfrm>
            <a:off x="4036712" y="3523388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Elipsa 75"/>
          <p:cNvSpPr/>
          <p:nvPr/>
        </p:nvSpPr>
        <p:spPr>
          <a:xfrm>
            <a:off x="3862345" y="3331710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Elipsa 76"/>
          <p:cNvSpPr/>
          <p:nvPr/>
        </p:nvSpPr>
        <p:spPr>
          <a:xfrm>
            <a:off x="3662892" y="3110142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Elipsa 77"/>
          <p:cNvSpPr/>
          <p:nvPr/>
        </p:nvSpPr>
        <p:spPr>
          <a:xfrm>
            <a:off x="3463832" y="2904302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Elipsa 78"/>
          <p:cNvSpPr/>
          <p:nvPr/>
        </p:nvSpPr>
        <p:spPr>
          <a:xfrm>
            <a:off x="3264379" y="2682734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Elipsa 79"/>
          <p:cNvSpPr/>
          <p:nvPr/>
        </p:nvSpPr>
        <p:spPr>
          <a:xfrm>
            <a:off x="3094468" y="2510290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Elipsa 80"/>
          <p:cNvSpPr/>
          <p:nvPr/>
        </p:nvSpPr>
        <p:spPr>
          <a:xfrm>
            <a:off x="2895015" y="2288722"/>
            <a:ext cx="164817" cy="13240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6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2131" y="1853136"/>
            <a:ext cx="8425973" cy="792674"/>
          </a:xfrm>
        </p:spPr>
        <p:txBody>
          <a:bodyPr>
            <a:noAutofit/>
          </a:bodyPr>
          <a:lstStyle/>
          <a:p>
            <a:r>
              <a:rPr lang="pl-PL" sz="8800" dirty="0" smtClean="0"/>
              <a:t>Faza 7 - Dialog</a:t>
            </a:r>
            <a:endParaRPr lang="pl-PL" sz="8800" dirty="0"/>
          </a:p>
        </p:txBody>
      </p:sp>
    </p:spTree>
    <p:extLst>
      <p:ext uri="{BB962C8B-B14F-4D97-AF65-F5344CB8AC3E}">
        <p14:creationId xmlns:p14="http://schemas.microsoft.com/office/powerpoint/2010/main" val="13749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Dziękujemy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59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67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100" y="2233380"/>
            <a:ext cx="8866724" cy="2202817"/>
          </a:xfrm>
        </p:spPr>
        <p:txBody>
          <a:bodyPr>
            <a:normAutofit/>
          </a:bodyPr>
          <a:lstStyle/>
          <a:p>
            <a:pPr algn="ctr"/>
            <a:r>
              <a:rPr lang="pl-PL" sz="8800" dirty="0" smtClean="0"/>
              <a:t>UNITY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86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l"/>
            <a:r>
              <a:rPr lang="pl-PL" sz="3600" dirty="0" smtClean="0">
                <a:solidFill>
                  <a:schemeClr val="tx1"/>
                </a:solidFill>
              </a:rPr>
              <a:t>Stworzymy </a:t>
            </a:r>
            <a:r>
              <a:rPr lang="pl-PL" sz="3600" dirty="0" err="1" smtClean="0">
                <a:solidFill>
                  <a:schemeClr val="tx1"/>
                </a:solidFill>
              </a:rPr>
              <a:t>Point&amp;Click</a:t>
            </a:r>
            <a:r>
              <a:rPr lang="pl-PL" sz="3600" dirty="0" smtClean="0">
                <a:solidFill>
                  <a:schemeClr val="tx1"/>
                </a:solidFill>
              </a:rPr>
              <a:t> Projekt Unity w 7 fazach. </a:t>
            </a:r>
          </a:p>
          <a:p>
            <a:pPr algn="l"/>
            <a:r>
              <a:rPr lang="pl-PL" sz="3600" dirty="0" smtClean="0">
                <a:solidFill>
                  <a:schemeClr val="tx1"/>
                </a:solidFill>
              </a:rPr>
              <a:t>W każdej fazie stworzymy określony system, każdy system będzie odpowiedzialny za jedną z głównych funkcjonalności projektu. 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b="1" dirty="0" smtClean="0"/>
              <a:t>Co stworzymy</a:t>
            </a:r>
            <a:endParaRPr lang="pl-PL" sz="4400" b="1" dirty="0"/>
          </a:p>
        </p:txBody>
      </p:sp>
    </p:spTree>
    <p:extLst>
      <p:ext uri="{BB962C8B-B14F-4D97-AF65-F5344CB8AC3E}">
        <p14:creationId xmlns:p14="http://schemas.microsoft.com/office/powerpoint/2010/main" val="418822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4000" dirty="0" smtClean="0"/>
              <a:t>Ustawienie środowiska</a:t>
            </a:r>
          </a:p>
          <a:p>
            <a:pPr marL="0" indent="0">
              <a:buNone/>
            </a:pPr>
            <a:r>
              <a:rPr lang="pl-PL" sz="4000" dirty="0" smtClean="0"/>
              <a:t>Omówienie interfejsu</a:t>
            </a:r>
          </a:p>
          <a:p>
            <a:pPr marL="0" indent="0">
              <a:buNone/>
            </a:pPr>
            <a:r>
              <a:rPr lang="pl-PL" sz="3600" dirty="0" smtClean="0"/>
              <a:t>Omówienie kilku dostępnych funkcji Unity</a:t>
            </a:r>
          </a:p>
          <a:p>
            <a:pPr marL="0" indent="0">
              <a:buNone/>
            </a:pPr>
            <a:r>
              <a:rPr lang="pl-PL" sz="4000" dirty="0" smtClean="0"/>
              <a:t>Główny projekt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5400" b="1" dirty="0" smtClean="0"/>
              <a:t>Kolejność</a:t>
            </a:r>
            <a:r>
              <a:rPr lang="pl-PL" sz="4800" dirty="0" smtClean="0"/>
              <a:t/>
            </a:r>
            <a:br>
              <a:rPr lang="pl-PL" sz="4800" dirty="0" smtClean="0"/>
            </a:b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6946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Faza 1+2 – Postać</a:t>
            </a:r>
          </a:p>
          <a:p>
            <a:r>
              <a:rPr lang="pl-PL" sz="3600" dirty="0" smtClean="0"/>
              <a:t>Faza 3 – Ekwipunek</a:t>
            </a:r>
          </a:p>
          <a:p>
            <a:r>
              <a:rPr lang="pl-PL" sz="3600" dirty="0" smtClean="0"/>
              <a:t>Faza 4 – Warunki</a:t>
            </a:r>
          </a:p>
          <a:p>
            <a:r>
              <a:rPr lang="pl-PL" sz="3600" dirty="0" smtClean="0"/>
              <a:t>Faza 5 – Reakcje</a:t>
            </a:r>
          </a:p>
          <a:p>
            <a:r>
              <a:rPr lang="pl-PL" sz="3600" dirty="0" smtClean="0"/>
              <a:t>Faza 6 – </a:t>
            </a:r>
            <a:r>
              <a:rPr lang="pl-PL" sz="3600" dirty="0" err="1" smtClean="0"/>
              <a:t>Interactable</a:t>
            </a:r>
            <a:r>
              <a:rPr lang="pl-PL" sz="3600" dirty="0" smtClean="0"/>
              <a:t> </a:t>
            </a:r>
            <a:r>
              <a:rPr lang="pl-PL" sz="3600" dirty="0" err="1" smtClean="0"/>
              <a:t>GameObjects</a:t>
            </a:r>
            <a:endParaRPr lang="pl-PL" sz="3600" dirty="0" smtClean="0"/>
          </a:p>
          <a:p>
            <a:r>
              <a:rPr lang="pl-PL" sz="3600" dirty="0" smtClean="0"/>
              <a:t>Faza 7 – Dialog</a:t>
            </a:r>
          </a:p>
          <a:p>
            <a:endParaRPr lang="pl-PL" sz="3600" dirty="0" smtClean="0"/>
          </a:p>
          <a:p>
            <a:endParaRPr lang="pl-PL" sz="36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800" dirty="0" smtClean="0"/>
              <a:t>Główny projekt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7229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3600" dirty="0" smtClean="0"/>
              <a:t>Wszystkie fazy są podzielone na oddzielne projekty gotowe do pobrania z udostępnionego folderu</a:t>
            </a:r>
          </a:p>
          <a:p>
            <a:r>
              <a:rPr lang="pl-PL" sz="3600" dirty="0" smtClean="0"/>
              <a:t>Przykładowo Projekt o nazwie Faza 4 ładujemy przed rozpoczęciem fazy 4 </a:t>
            </a:r>
          </a:p>
          <a:p>
            <a:r>
              <a:rPr lang="pl-PL" sz="3600" dirty="0" smtClean="0"/>
              <a:t>Dostępny jest również gotowy projekt </a:t>
            </a:r>
          </a:p>
          <a:p>
            <a:endParaRPr lang="pl-PL" sz="3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smtClean="0"/>
              <a:t>Co musisz wiedzieć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1230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5917" y="1644906"/>
            <a:ext cx="8425973" cy="79267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700" dirty="0" smtClean="0"/>
              <a:t>Ustawienie</a:t>
            </a:r>
            <a:r>
              <a:rPr lang="pl-PL" sz="6600" dirty="0" smtClean="0"/>
              <a:t> środowiska</a:t>
            </a:r>
            <a:br>
              <a:rPr lang="pl-PL" sz="6600" dirty="0" smtClean="0"/>
            </a:br>
            <a:r>
              <a:rPr lang="pl-PL" sz="6600" dirty="0" smtClean="0"/>
              <a:t>Omówienie interfejsu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35801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eco_szablon_pl_2014">
  <a:themeElements>
    <a:clrScheme name="Asseco Poland S.A.">
      <a:dk1>
        <a:srgbClr val="58595B"/>
      </a:dk1>
      <a:lt1>
        <a:srgbClr val="FFFFFF"/>
      </a:lt1>
      <a:dk2>
        <a:srgbClr val="4F8CFB"/>
      </a:dk2>
      <a:lt2>
        <a:srgbClr val="BBBEC0"/>
      </a:lt2>
      <a:accent1>
        <a:srgbClr val="6298FC"/>
      </a:accent1>
      <a:accent2>
        <a:srgbClr val="337AFB"/>
      </a:accent2>
      <a:accent3>
        <a:srgbClr val="0449C4"/>
      </a:accent3>
      <a:accent4>
        <a:srgbClr val="9B9FA1"/>
      </a:accent4>
      <a:accent5>
        <a:srgbClr val="30B31F"/>
      </a:accent5>
      <a:accent6>
        <a:srgbClr val="F79646"/>
      </a:accent6>
      <a:hlink>
        <a:srgbClr val="3155EF"/>
      </a:hlink>
      <a:folHlink>
        <a:srgbClr val="2846C5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kskluzywny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</a:spDef>
    <a:lnDef>
      <a:spPr>
        <a:noFill/>
        <a:ln w="12700">
          <a:solidFill>
            <a:schemeClr val="accent4"/>
          </a:solidFill>
          <a:prstDash val="sysDot"/>
          <a:round/>
          <a:headEnd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marL="285750" indent="-285750">
          <a:lnSpc>
            <a:spcPct val="95000"/>
          </a:lnSpc>
          <a:spcAft>
            <a:spcPts val="800"/>
          </a:spcAft>
          <a:buClr>
            <a:schemeClr val="accent1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Asseco">
      <a:dk1>
        <a:srgbClr val="58595B"/>
      </a:dk1>
      <a:lt1>
        <a:srgbClr val="FFFFFF"/>
      </a:lt1>
      <a:dk2>
        <a:srgbClr val="4F8CFB"/>
      </a:dk2>
      <a:lt2>
        <a:srgbClr val="BBBEC0"/>
      </a:lt2>
      <a:accent1>
        <a:srgbClr val="6298FC"/>
      </a:accent1>
      <a:accent2>
        <a:srgbClr val="337AFB"/>
      </a:accent2>
      <a:accent3>
        <a:srgbClr val="0449C4"/>
      </a:accent3>
      <a:accent4>
        <a:srgbClr val="9B9FA1"/>
      </a:accent4>
      <a:accent5>
        <a:srgbClr val="30B31F"/>
      </a:accent5>
      <a:accent6>
        <a:srgbClr val="F79646"/>
      </a:accent6>
      <a:hlink>
        <a:srgbClr val="3155EF"/>
      </a:hlink>
      <a:folHlink>
        <a:srgbClr val="2846C5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Asseco">
      <a:dk1>
        <a:srgbClr val="58595B"/>
      </a:dk1>
      <a:lt1>
        <a:srgbClr val="FFFFFF"/>
      </a:lt1>
      <a:dk2>
        <a:srgbClr val="4F8CFB"/>
      </a:dk2>
      <a:lt2>
        <a:srgbClr val="BBBEC0"/>
      </a:lt2>
      <a:accent1>
        <a:srgbClr val="6298FC"/>
      </a:accent1>
      <a:accent2>
        <a:srgbClr val="337AFB"/>
      </a:accent2>
      <a:accent3>
        <a:srgbClr val="0449C4"/>
      </a:accent3>
      <a:accent4>
        <a:srgbClr val="9B9FA1"/>
      </a:accent4>
      <a:accent5>
        <a:srgbClr val="30B31F"/>
      </a:accent5>
      <a:accent6>
        <a:srgbClr val="F79646"/>
      </a:accent6>
      <a:hlink>
        <a:srgbClr val="3155EF"/>
      </a:hlink>
      <a:folHlink>
        <a:srgbClr val="2846C5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asseco_szablon_pl_2014</Template>
  <TotalTime>11920</TotalTime>
  <Words>1385</Words>
  <Application>Microsoft Office PowerPoint</Application>
  <PresentationFormat>Pokaz na ekranie (4:3)</PresentationFormat>
  <Paragraphs>247</Paragraphs>
  <Slides>39</Slides>
  <Notes>22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0" baseType="lpstr">
      <vt:lpstr>asseco_szablon_pl_2014</vt:lpstr>
      <vt:lpstr>Prezentacja programu PowerPoint</vt:lpstr>
      <vt:lpstr>Prezentacja programu PowerPoint</vt:lpstr>
      <vt:lpstr>Prezentacja programu PowerPoint</vt:lpstr>
      <vt:lpstr>UNITY </vt:lpstr>
      <vt:lpstr>Co stworzymy</vt:lpstr>
      <vt:lpstr>Kolejność </vt:lpstr>
      <vt:lpstr>Główny projekt</vt:lpstr>
      <vt:lpstr>Co musisz wiedzieć</vt:lpstr>
      <vt:lpstr>Ustawienie środowiska Omówienie interfejsu</vt:lpstr>
      <vt:lpstr>Unity i Git</vt:lpstr>
      <vt:lpstr>EVENT SYSTEM</vt:lpstr>
      <vt:lpstr>NAVMESH</vt:lpstr>
      <vt:lpstr>Animator</vt:lpstr>
      <vt:lpstr>Interactables i Ekwipunek</vt:lpstr>
      <vt:lpstr>Persistent Scene</vt:lpstr>
      <vt:lpstr>Postać </vt:lpstr>
      <vt:lpstr>Faza 1+2 - Postać</vt:lpstr>
      <vt:lpstr>Faza 3 - Inventory</vt:lpstr>
      <vt:lpstr>Inventory - Podejście</vt:lpstr>
      <vt:lpstr>Fazy 4-6 – System interakcji</vt:lpstr>
      <vt:lpstr>System Interakcji - Podejście</vt:lpstr>
      <vt:lpstr>Interactable GameObject</vt:lpstr>
      <vt:lpstr>Warunki</vt:lpstr>
      <vt:lpstr>Reakcje </vt:lpstr>
      <vt:lpstr>„Encapsulation”</vt:lpstr>
      <vt:lpstr>Faza 4 - Warunki</vt:lpstr>
      <vt:lpstr>Prezentacja programu PowerPoint</vt:lpstr>
      <vt:lpstr>Faza 5 - Reakcje</vt:lpstr>
      <vt:lpstr>Rodzaje reakcji</vt:lpstr>
      <vt:lpstr> </vt:lpstr>
      <vt:lpstr>Faza 6 - Interactables</vt:lpstr>
      <vt:lpstr>Interactable:</vt:lpstr>
      <vt:lpstr>Prezentacja programu PowerPoint</vt:lpstr>
      <vt:lpstr>Prezentacja programu PowerPoint</vt:lpstr>
      <vt:lpstr>Prezentacja programu PowerPoint</vt:lpstr>
      <vt:lpstr>Prezentacja programu PowerPoint</vt:lpstr>
      <vt:lpstr>Faza 7 - Dialog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Marcin.Ostrowski@asseco.pl</dc:creator>
  <cp:lastModifiedBy>Dembowski Jędrzej</cp:lastModifiedBy>
  <cp:revision>403</cp:revision>
  <cp:lastPrinted>2013-04-25T15:22:59Z</cp:lastPrinted>
  <dcterms:created xsi:type="dcterms:W3CDTF">2014-04-22T14:12:40Z</dcterms:created>
  <dcterms:modified xsi:type="dcterms:W3CDTF">2017-08-21T09:05:20Z</dcterms:modified>
</cp:coreProperties>
</file>