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VoiceCode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Jensen Dempsey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Phase 3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MATLAB</a:t>
            </a:r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Creation of a new Language Parser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Full MATLAB support including text walking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switch back and forth between MATLAB and Python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Phase 4</a:t>
            </a: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Languages</a:t>
            </a: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Additional Language Support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C++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Javascript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and Code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Repetitive Stress Injury (RSI) is a common problem among programmers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Adds difficulty to using a computer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But programmers still need to be able to program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Solutions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Require user to learn complex language just to do basic things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Limited language support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Solution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Uses keywords familiar to any programmer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Utilizes existing voice recognition software (Dragon Dictate)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Not restricted to one language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New languages can be added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Helps keep code correctly formatted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228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System Diagram</a:t>
            </a:r>
          </a:p>
        </p:txBody>
      </p:sp>
      <p:sp>
        <p:nvSpPr>
          <p:cNvPr id="106" name="Shape 106"/>
          <p:cNvSpPr/>
          <p:nvPr/>
        </p:nvSpPr>
        <p:spPr>
          <a:xfrm>
            <a:off x="853850" y="1264825"/>
            <a:ext cx="1085999" cy="8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Dictation Software</a:t>
            </a:r>
          </a:p>
        </p:txBody>
      </p:sp>
      <p:sp>
        <p:nvSpPr>
          <p:cNvPr id="107" name="Shape 107"/>
          <p:cNvSpPr/>
          <p:nvPr/>
        </p:nvSpPr>
        <p:spPr>
          <a:xfrm>
            <a:off x="2441425" y="1264825"/>
            <a:ext cx="1085999" cy="8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Dictation Interface</a:t>
            </a:r>
          </a:p>
        </p:txBody>
      </p:sp>
      <p:sp>
        <p:nvSpPr>
          <p:cNvPr id="108" name="Shape 108"/>
          <p:cNvSpPr/>
          <p:nvPr/>
        </p:nvSpPr>
        <p:spPr>
          <a:xfrm>
            <a:off x="4029000" y="1264825"/>
            <a:ext cx="1085999" cy="8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Main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109" name="Shape 109"/>
          <p:cNvSpPr/>
          <p:nvPr/>
        </p:nvSpPr>
        <p:spPr>
          <a:xfrm>
            <a:off x="7103625" y="2563050"/>
            <a:ext cx="990599" cy="1025099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Keyword Sets</a:t>
            </a:r>
          </a:p>
        </p:txBody>
      </p:sp>
      <p:sp>
        <p:nvSpPr>
          <p:cNvPr id="110" name="Shape 110"/>
          <p:cNvSpPr/>
          <p:nvPr/>
        </p:nvSpPr>
        <p:spPr>
          <a:xfrm>
            <a:off x="4040100" y="2654250"/>
            <a:ext cx="1085999" cy="8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Language Parser</a:t>
            </a:r>
          </a:p>
        </p:txBody>
      </p:sp>
      <p:sp>
        <p:nvSpPr>
          <p:cNvPr id="111" name="Shape 111"/>
          <p:cNvSpPr/>
          <p:nvPr/>
        </p:nvSpPr>
        <p:spPr>
          <a:xfrm>
            <a:off x="5670250" y="2654250"/>
            <a:ext cx="1085999" cy="8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Keyword Processor</a:t>
            </a:r>
          </a:p>
        </p:txBody>
      </p:sp>
      <p:sp>
        <p:nvSpPr>
          <p:cNvPr id="112" name="Shape 112"/>
          <p:cNvSpPr/>
          <p:nvPr/>
        </p:nvSpPr>
        <p:spPr>
          <a:xfrm>
            <a:off x="2409950" y="2654250"/>
            <a:ext cx="1085999" cy="8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Math Parser</a:t>
            </a:r>
          </a:p>
        </p:txBody>
      </p:sp>
      <p:sp>
        <p:nvSpPr>
          <p:cNvPr id="113" name="Shape 113"/>
          <p:cNvSpPr/>
          <p:nvPr/>
        </p:nvSpPr>
        <p:spPr>
          <a:xfrm>
            <a:off x="4040100" y="3991625"/>
            <a:ext cx="1085999" cy="8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Conditional Parser</a:t>
            </a:r>
          </a:p>
        </p:txBody>
      </p:sp>
      <p:sp>
        <p:nvSpPr>
          <p:cNvPr id="114" name="Shape 114"/>
          <p:cNvSpPr/>
          <p:nvPr/>
        </p:nvSpPr>
        <p:spPr>
          <a:xfrm>
            <a:off x="5670250" y="1264825"/>
            <a:ext cx="1085999" cy="8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Keystroke Emulator</a:t>
            </a:r>
          </a:p>
        </p:txBody>
      </p:sp>
      <p:sp>
        <p:nvSpPr>
          <p:cNvPr id="115" name="Shape 115"/>
          <p:cNvSpPr/>
          <p:nvPr/>
        </p:nvSpPr>
        <p:spPr>
          <a:xfrm>
            <a:off x="1937500" y="1555225"/>
            <a:ext cx="503999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525150" y="1551475"/>
            <a:ext cx="503999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126125" y="1659475"/>
            <a:ext cx="544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474500" y="2128650"/>
            <a:ext cx="217200" cy="525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510100" y="2997475"/>
            <a:ext cx="503999" cy="165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143500" y="2997475"/>
            <a:ext cx="503999" cy="165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6768225" y="2980100"/>
            <a:ext cx="335400" cy="165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604825" y="3484025"/>
            <a:ext cx="217200" cy="525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Dragon Dictate for speech recognition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Applescripts for sending dictation from Dragon to VoiceCode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Applescripts for simulating keypresses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Python 3.4 for parsing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Atom Text Editor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PyCharm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Requirements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OS X Yosemite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Python 3.4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Dragon Dictate 4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Atom Text Editor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Phase 1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Python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Enable Python Support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a use to program a basic python program with just their voice in a comparable time to typing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Limited to common Python functions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Loops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Conditionals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 calls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Variables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Function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Phase 2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Advanced Python and Full Text Control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Allow for advanced python programs to be dictated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for nested keywords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for passing arguments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walk through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keyword support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Structures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module support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