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7"/>
  </p:notesMasterIdLst>
  <p:sldIdLst>
    <p:sldId id="256" r:id="rId3"/>
    <p:sldId id="283" r:id="rId4"/>
    <p:sldId id="262" r:id="rId5"/>
    <p:sldId id="264" r:id="rId6"/>
    <p:sldId id="280" r:id="rId7"/>
    <p:sldId id="271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4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  <p14:sldId id="283"/>
          </p14:sldIdLst>
        </p14:section>
        <p14:section name="设计、令人印象深刻、协作" id="{B9B51309-D148-4332-87C2-07BE32FBCA3B}">
          <p14:sldIdLst>
            <p14:sldId id="262"/>
            <p14:sldId id="264"/>
            <p14:sldId id="280"/>
            <p14:sldId id="271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4"/>
          </p14:sldIdLst>
        </p14:section>
        <p14:section name="了解更多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4" autoAdjust="0"/>
    <p:restoredTop sz="94280" autoAdjust="0"/>
  </p:normalViewPr>
  <p:slideViewPr>
    <p:cSldViewPr snapToGrid="0">
      <p:cViewPr>
        <p:scale>
          <a:sx n="100" d="100"/>
          <a:sy n="100" d="100"/>
        </p:scale>
        <p:origin x="-840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2017/3/14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24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8" name="矩形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t>2017/3/14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BEEBAAA-29B5-4AF5-BC5F-7E580C29002D}" type="datetimeFigureOut">
              <a:rPr lang="en-US" altLang="zh-CN" smtClean="0"/>
              <a:pPr/>
              <a:t>3/14/2017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205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建模案例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轻松自信地设计和交付精美的演示文稿。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电力营销</a:t>
            </a:r>
            <a:r>
              <a:rPr lang="en-US" altLang="zh-CN" dirty="0" smtClean="0"/>
              <a:t>-</a:t>
            </a:r>
            <a:r>
              <a:rPr lang="zh-CN" altLang="en-US" dirty="0" smtClean="0"/>
              <a:t>派费和账务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2824163"/>
            <a:ext cx="52673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492" y="1766888"/>
            <a:ext cx="52673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789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SNS-</a:t>
            </a:r>
            <a:r>
              <a:rPr lang="zh-CN" altLang="en-US" dirty="0" smtClean="0"/>
              <a:t>基于关系的信息分发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098" y="1490662"/>
            <a:ext cx="7920037" cy="5069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96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CMS-</a:t>
            </a:r>
            <a:r>
              <a:rPr lang="en-US" altLang="zh-CN" dirty="0" err="1" smtClean="0"/>
              <a:t>jspxcms</a:t>
            </a:r>
            <a:r>
              <a:rPr lang="zh-CN" altLang="en-US" dirty="0" smtClean="0"/>
              <a:t>领域模型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993" y="1277518"/>
            <a:ext cx="7498308" cy="55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库存与账务（分析模式）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71" y="1208869"/>
            <a:ext cx="7696975" cy="56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交易（分析模式）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894" y="1208868"/>
            <a:ext cx="9096274" cy="552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7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航运（</a:t>
            </a:r>
            <a:r>
              <a:rPr lang="en-US" altLang="zh-CN" dirty="0" err="1" smtClean="0"/>
              <a:t>DDDSample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67" y="1338541"/>
            <a:ext cx="12084933" cy="57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13" y="1327802"/>
            <a:ext cx="6275547" cy="557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OCR</a:t>
            </a:r>
            <a:r>
              <a:rPr lang="zh-CN" altLang="en-US" dirty="0" smtClean="0"/>
              <a:t>图像匹配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1602"/>
            <a:ext cx="12124022" cy="417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en-US" altLang="zh-CN" dirty="0" smtClean="0"/>
              <a:t>KV</a:t>
            </a:r>
            <a:r>
              <a:rPr lang="zh-CN" altLang="en-US" dirty="0" smtClean="0"/>
              <a:t>方式存储实体关系的概念模型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33" y="1208868"/>
            <a:ext cx="7518843" cy="572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88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23" y="1488586"/>
            <a:ext cx="6058754" cy="5214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650" y="1488586"/>
            <a:ext cx="4246704" cy="21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2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建模是重要的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6323308" y="2026920"/>
            <a:ext cx="5269424" cy="3474719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3200" dirty="0" err="1" smtClean="0"/>
              <a:t>Ohwyaa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博文</a:t>
            </a:r>
            <a:endParaRPr lang="en-US" altLang="zh-CN" sz="3200" dirty="0" smtClean="0"/>
          </a:p>
          <a:p>
            <a:r>
              <a:rPr lang="zh-CN" altLang="en-US" sz="3200" dirty="0" smtClean="0"/>
              <a:t>政府绩效</a:t>
            </a:r>
            <a:r>
              <a:rPr lang="en-US" altLang="zh-CN" sz="3200" dirty="0" smtClean="0"/>
              <a:t>-</a:t>
            </a:r>
            <a:r>
              <a:rPr lang="zh-CN" altLang="en-US" sz="3200" dirty="0" smtClean="0"/>
              <a:t>指标考核</a:t>
            </a:r>
            <a:endParaRPr lang="en-US" altLang="zh-CN" sz="3200" dirty="0" smtClean="0"/>
          </a:p>
          <a:p>
            <a:r>
              <a:rPr lang="zh-CN" altLang="en-US" sz="3200" dirty="0" smtClean="0"/>
              <a:t>汽车维修</a:t>
            </a:r>
            <a:endParaRPr lang="en-US" altLang="zh-CN" sz="3200" dirty="0" smtClean="0"/>
          </a:p>
          <a:p>
            <a:r>
              <a:rPr lang="zh-CN" altLang="en-US" sz="3200" dirty="0" smtClean="0"/>
              <a:t>电子病历</a:t>
            </a:r>
            <a:endParaRPr lang="en-US" altLang="zh-CN" sz="3200" dirty="0" smtClean="0"/>
          </a:p>
          <a:p>
            <a:r>
              <a:rPr lang="zh-CN" altLang="en-US" sz="3200" dirty="0" smtClean="0"/>
              <a:t>评价程序结构质量的模型</a:t>
            </a:r>
            <a:endParaRPr lang="en-US" altLang="zh-CN" sz="3200" dirty="0" smtClean="0"/>
          </a:p>
          <a:p>
            <a:r>
              <a:rPr lang="zh-CN" altLang="en-US" sz="3200" dirty="0" smtClean="0"/>
              <a:t>电力营销</a:t>
            </a:r>
            <a:endParaRPr lang="en-US" altLang="zh-CN" sz="3200" dirty="0" smtClean="0"/>
          </a:p>
          <a:p>
            <a:r>
              <a:rPr lang="en-US" altLang="zh-CN" sz="3200" dirty="0" smtClean="0"/>
              <a:t>SNS</a:t>
            </a:r>
            <a:r>
              <a:rPr lang="zh-CN" altLang="en-US" sz="3200" dirty="0" smtClean="0"/>
              <a:t>信息分发</a:t>
            </a:r>
            <a:endParaRPr lang="en-US" altLang="zh-CN" sz="3200" dirty="0" smtClean="0"/>
          </a:p>
          <a:p>
            <a:r>
              <a:rPr lang="en-US" altLang="zh-CN" sz="3200" dirty="0" smtClean="0"/>
              <a:t>CMS</a:t>
            </a:r>
          </a:p>
          <a:p>
            <a:r>
              <a:rPr lang="zh-CN" altLang="en-US" sz="3200" dirty="0" smtClean="0"/>
              <a:t>库存与账务</a:t>
            </a:r>
            <a:endParaRPr lang="en-US" altLang="zh-CN" sz="3200" dirty="0" smtClean="0"/>
          </a:p>
          <a:p>
            <a:r>
              <a:rPr lang="zh-CN" altLang="en-US" sz="3200" dirty="0" smtClean="0"/>
              <a:t>交易</a:t>
            </a:r>
            <a:endParaRPr lang="en-US" altLang="zh-CN" sz="3200" dirty="0" smtClean="0"/>
          </a:p>
          <a:p>
            <a:r>
              <a:rPr lang="en-US" altLang="zh-CN" sz="3200" dirty="0" smtClean="0"/>
              <a:t>EMR</a:t>
            </a:r>
          </a:p>
          <a:p>
            <a:r>
              <a:rPr lang="zh-CN" altLang="en-US" sz="3200" dirty="0" smtClean="0"/>
              <a:t>图像匹配</a:t>
            </a:r>
            <a:endParaRPr lang="en-US" altLang="zh-CN" sz="3200" dirty="0" smtClean="0"/>
          </a:p>
          <a:p>
            <a:r>
              <a:rPr lang="zh-CN" altLang="en-US" sz="3200" dirty="0" smtClean="0"/>
              <a:t>关系缓存</a:t>
            </a:r>
            <a:endParaRPr lang="en-US" altLang="zh-CN" sz="3200" dirty="0" smtClean="0"/>
          </a:p>
          <a:p>
            <a:r>
              <a:rPr lang="zh-CN" altLang="en-US" sz="3200" dirty="0" smtClean="0"/>
              <a:t>项目管理</a:t>
            </a:r>
            <a:endParaRPr lang="en-US" altLang="zh-CN" sz="3200" dirty="0" smtClean="0"/>
          </a:p>
          <a:p>
            <a:r>
              <a:rPr lang="zh-CN" altLang="en-US" sz="3200" dirty="0" smtClean="0"/>
              <a:t>动态角色</a:t>
            </a:r>
            <a:endParaRPr lang="en-US" altLang="zh-CN" sz="3200" dirty="0" smtClean="0"/>
          </a:p>
          <a:p>
            <a:r>
              <a:rPr lang="zh-CN" altLang="en-US" sz="3200" dirty="0" smtClean="0"/>
              <a:t>健康评估</a:t>
            </a:r>
            <a:endParaRPr lang="en-US" altLang="zh-CN" sz="3200" dirty="0" smtClean="0"/>
          </a:p>
          <a:p>
            <a:r>
              <a:rPr lang="zh-CN" altLang="en-US" sz="3200" dirty="0" smtClean="0"/>
              <a:t>电子商务</a:t>
            </a:r>
            <a:endParaRPr lang="en-US" altLang="zh-CN" sz="32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06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项目管理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11" y="1418314"/>
            <a:ext cx="8356212" cy="543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4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动态角色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480" y="1506828"/>
            <a:ext cx="9087650" cy="5098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3219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健康评估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771" y="1632397"/>
            <a:ext cx="6348077" cy="541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492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电子商务（</a:t>
            </a:r>
            <a:r>
              <a:rPr lang="en-US" altLang="zh-CN" dirty="0" smtClean="0"/>
              <a:t>dddleaven2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57" y="1355961"/>
            <a:ext cx="9561279" cy="562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4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4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PowerPoint 2013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zh-CN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使用先进的演示工具直观地设计精美的演示文稿、轻松与其他人共享和协作、提供展现专业素质的演示。</a:t>
            </a:r>
          </a:p>
        </p:txBody>
      </p:sp>
      <p:sp>
        <p:nvSpPr>
          <p:cNvPr id="8" name="任意多边形 7">
            <a:hlinkClick r:id="rId3" tooltip="了解详细信息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solidFill>
                <a:schemeClr val="tx1"/>
              </a:solidFill>
            </a:endParaRPr>
          </a:p>
        </p:txBody>
      </p:sp>
      <p:sp>
        <p:nvSpPr>
          <p:cNvPr id="9" name="文本占位符 2">
            <a:hlinkClick r:id="rId3" tooltip="了解详细信息"/>
          </p:cNvPr>
          <p:cNvSpPr txBox="1">
            <a:spLocks/>
          </p:cNvSpPr>
          <p:nvPr/>
        </p:nvSpPr>
        <p:spPr>
          <a:xfrm>
            <a:off x="2897188" y="5844663"/>
            <a:ext cx="8659850" cy="931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8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lang="zh-C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sz="1800" dirty="0">
                <a:solidFill>
                  <a:srgbClr val="DD462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 PowerPoint 入门中心查找更多内容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sz="1200" dirty="0">
                <a:solidFill>
                  <a:srgbClr val="D24726">
                    <a:alpha val="37000"/>
                  </a:srgb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（在“幻灯片放映”模式中时单击该箭头）</a:t>
            </a:r>
          </a:p>
          <a:p>
            <a:endParaRPr lang="zh-CN" sz="1200" dirty="0">
              <a:solidFill>
                <a:srgbClr val="D24726">
                  <a:alpha val="37000"/>
                </a:srgb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Ohwyaa</a:t>
            </a:r>
            <a:r>
              <a:rPr lang="en-US" altLang="zh-CN" dirty="0" smtClean="0"/>
              <a:t>-</a:t>
            </a:r>
            <a:r>
              <a:rPr lang="zh-CN" altLang="en-US" dirty="0" smtClean="0"/>
              <a:t>博</a:t>
            </a:r>
            <a:r>
              <a:rPr lang="zh-CN" altLang="en-US" dirty="0"/>
              <a:t>文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93" y="1270000"/>
            <a:ext cx="7410450" cy="55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政府绩效</a:t>
            </a:r>
            <a:r>
              <a:rPr lang="en-US" altLang="zh-CN" dirty="0" smtClean="0"/>
              <a:t>-</a:t>
            </a:r>
            <a:r>
              <a:rPr lang="zh-CN" altLang="en-US" dirty="0" smtClean="0"/>
              <a:t>指标考核</a:t>
            </a:r>
            <a:r>
              <a:rPr lang="en-US" altLang="zh-CN" dirty="0" smtClean="0"/>
              <a:t>-</a:t>
            </a:r>
            <a:r>
              <a:rPr lang="zh-CN" altLang="en-US" dirty="0" smtClean="0"/>
              <a:t>业务实体模型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4434"/>
            <a:ext cx="12832404" cy="649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政府绩效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单元年度成绩</a:t>
            </a:r>
            <a:r>
              <a:rPr lang="en-US" altLang="zh-CN" dirty="0" smtClean="0"/>
              <a:t>-</a:t>
            </a:r>
            <a:r>
              <a:rPr lang="zh-CN" altLang="en-US" dirty="0"/>
              <a:t>业务实体模型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6" y="1208868"/>
            <a:ext cx="9229724" cy="49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政府绩效</a:t>
            </a:r>
            <a:r>
              <a:rPr lang="en-US" altLang="zh-CN" dirty="0"/>
              <a:t>-</a:t>
            </a:r>
            <a:r>
              <a:rPr lang="zh-CN" altLang="en-US" dirty="0"/>
              <a:t>指标考核</a:t>
            </a:r>
            <a:r>
              <a:rPr lang="en-US" altLang="zh-CN" dirty="0" smtClean="0"/>
              <a:t>-</a:t>
            </a:r>
            <a:r>
              <a:rPr lang="zh-CN" altLang="en-US" dirty="0" smtClean="0"/>
              <a:t>分析实体模型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1357313"/>
            <a:ext cx="7824787" cy="567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3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汽车</a:t>
            </a:r>
            <a:r>
              <a:rPr lang="en-US" altLang="zh-CN" dirty="0" smtClean="0"/>
              <a:t>4S</a:t>
            </a:r>
            <a:r>
              <a:rPr lang="zh-CN" altLang="en-US" dirty="0" smtClean="0"/>
              <a:t>店</a:t>
            </a:r>
            <a:r>
              <a:rPr lang="en-US" altLang="zh-CN" dirty="0" smtClean="0"/>
              <a:t>-</a:t>
            </a:r>
            <a:r>
              <a:rPr lang="zh-CN" altLang="en-US" dirty="0" smtClean="0"/>
              <a:t>维修业务</a:t>
            </a:r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98" y="1308100"/>
            <a:ext cx="8001000" cy="554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96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电子病历</a:t>
            </a:r>
            <a:r>
              <a:rPr lang="en-US" altLang="zh-CN" dirty="0" smtClean="0"/>
              <a:t>-</a:t>
            </a:r>
            <a:r>
              <a:rPr lang="zh-CN" altLang="en-US" dirty="0" smtClean="0"/>
              <a:t>权限业务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144" y="1487330"/>
            <a:ext cx="6376853" cy="540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15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Cooper-</a:t>
            </a:r>
            <a:r>
              <a:rPr lang="zh-CN" altLang="en-US" dirty="0" smtClean="0"/>
              <a:t>评价程序结构质量的模型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976" y="1327748"/>
            <a:ext cx="7832282" cy="553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欢迎使用 PowerPoint</Template>
  <TotalTime>0</TotalTime>
  <Words>221</Words>
  <Application>Microsoft Office PowerPoint</Application>
  <PresentationFormat>宽屏</PresentationFormat>
  <Paragraphs>48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Microsoft YaHei UI</vt:lpstr>
      <vt:lpstr>宋体</vt:lpstr>
      <vt:lpstr>Arial</vt:lpstr>
      <vt:lpstr>Calibri</vt:lpstr>
      <vt:lpstr>Segoe UI</vt:lpstr>
      <vt:lpstr>Segoe UI Light</vt:lpstr>
      <vt:lpstr>WelcomeDoc</vt:lpstr>
      <vt:lpstr>建模案例</vt:lpstr>
      <vt:lpstr>建模是重要的</vt:lpstr>
      <vt:lpstr>Ohwyaa-博文</vt:lpstr>
      <vt:lpstr>政府绩效-指标考核-业务实体模型</vt:lpstr>
      <vt:lpstr>政府绩效-单元年度成绩-业务实体模型</vt:lpstr>
      <vt:lpstr>政府绩效-指标考核-分析实体模型</vt:lpstr>
      <vt:lpstr>汽车4S店-维修业务</vt:lpstr>
      <vt:lpstr>电子病历-权限业务</vt:lpstr>
      <vt:lpstr>Cooper-评价程序结构质量的模型</vt:lpstr>
      <vt:lpstr>电力营销-派费和账务</vt:lpstr>
      <vt:lpstr>SNS-基于关系的信息分发</vt:lpstr>
      <vt:lpstr>CMS-jspxcms领域模型</vt:lpstr>
      <vt:lpstr>库存与账务（分析模式）</vt:lpstr>
      <vt:lpstr>交易（分析模式）</vt:lpstr>
      <vt:lpstr>航运（DDDSample）</vt:lpstr>
      <vt:lpstr>EMR</vt:lpstr>
      <vt:lpstr>OCR图像匹配</vt:lpstr>
      <vt:lpstr>采用KV方式存储实体关系的概念模型</vt:lpstr>
      <vt:lpstr>项目管理</vt:lpstr>
      <vt:lpstr>项目管理</vt:lpstr>
      <vt:lpstr>动态角色</vt:lpstr>
      <vt:lpstr>健康评估</vt:lpstr>
      <vt:lpstr>电子商务（dddleaven2）</vt:lpstr>
      <vt:lpstr>PowerPoint 2013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2016-09-26T05:05:24Z</dcterms:created>
  <dcterms:modified xsi:type="dcterms:W3CDTF">2017-03-14T00:47:15Z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