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" userDrawn="1">
          <p15:clr>
            <a:srgbClr val="A4A3A4"/>
          </p15:clr>
        </p15:guide>
        <p15:guide id="2" pos="6912" userDrawn="1">
          <p15:clr>
            <a:srgbClr val="A4A3A4"/>
          </p15:clr>
        </p15:guide>
        <p15:guide id="3" pos="13248" userDrawn="1">
          <p15:clr>
            <a:srgbClr val="A4A3A4"/>
          </p15:clr>
        </p15:guide>
        <p15:guide id="4" orient="horz" pos="576" userDrawn="1">
          <p15:clr>
            <a:srgbClr val="A4A3A4"/>
          </p15:clr>
        </p15:guide>
        <p15:guide id="5" orient="horz" pos="10468" userDrawn="1">
          <p15:clr>
            <a:srgbClr val="A4A3A4"/>
          </p15:clr>
        </p15:guide>
        <p15:guide id="6" orient="horz" pos="20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24" d="100"/>
          <a:sy n="24" d="100"/>
        </p:scale>
        <p:origin x="2160" y="66"/>
      </p:cViewPr>
      <p:guideLst>
        <p:guide pos="576"/>
        <p:guide pos="6912"/>
        <p:guide pos="13248"/>
        <p:guide orient="horz" pos="576"/>
        <p:guide orient="horz" pos="10468"/>
        <p:guide orient="horz" pos="20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F2F1-E587-4598-B4C1-476ABF3BF36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701-6AC5-4489-98C6-AC44ACA1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8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F2F1-E587-4598-B4C1-476ABF3BF36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701-6AC5-4489-98C6-AC44ACA1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6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F2F1-E587-4598-B4C1-476ABF3BF36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701-6AC5-4489-98C6-AC44ACA1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4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F2F1-E587-4598-B4C1-476ABF3BF36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701-6AC5-4489-98C6-AC44ACA1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1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F2F1-E587-4598-B4C1-476ABF3BF36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701-6AC5-4489-98C6-AC44ACA1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F2F1-E587-4598-B4C1-476ABF3BF36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701-6AC5-4489-98C6-AC44ACA1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F2F1-E587-4598-B4C1-476ABF3BF36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701-6AC5-4489-98C6-AC44ACA1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6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F2F1-E587-4598-B4C1-476ABF3BF36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701-6AC5-4489-98C6-AC44ACA1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F2F1-E587-4598-B4C1-476ABF3BF36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701-6AC5-4489-98C6-AC44ACA1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F2F1-E587-4598-B4C1-476ABF3BF36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701-6AC5-4489-98C6-AC44ACA1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5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F2F1-E587-4598-B4C1-476ABF3BF36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701-6AC5-4489-98C6-AC44ACA1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F2F1-E587-4598-B4C1-476ABF3BF36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6701-6AC5-4489-98C6-AC44ACA1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185" r="21892"/>
          <a:stretch/>
        </p:blipFill>
        <p:spPr>
          <a:xfrm>
            <a:off x="19050" y="19285461"/>
            <a:ext cx="21945600" cy="12718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125" t="4481" r="22358" b="15909"/>
          <a:stretch/>
        </p:blipFill>
        <p:spPr>
          <a:xfrm>
            <a:off x="0" y="-152401"/>
            <a:ext cx="21945600" cy="19437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99" y="8700216"/>
            <a:ext cx="19315802" cy="960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-152402"/>
            <a:ext cx="21945599" cy="6078587"/>
          </a:xfrm>
          <a:prstGeom prst="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AVR-Based Robotics Controller</a:t>
            </a:r>
          </a:p>
          <a:p>
            <a:pPr algn="ctr"/>
            <a:r>
              <a:rPr lang="en-US" sz="60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Justin Derickson</a:t>
            </a:r>
          </a:p>
          <a:p>
            <a:pPr algn="ctr"/>
            <a:endParaRPr lang="en-US" sz="6000" b="1" dirty="0" smtClean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88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4:30pm - 5:30pm</a:t>
            </a:r>
          </a:p>
          <a:p>
            <a:pPr algn="ctr"/>
            <a:r>
              <a:rPr lang="en-US" sz="66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December 5</a:t>
            </a:r>
            <a:r>
              <a:rPr lang="en-US" sz="6600" b="1" baseline="30000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</a:t>
            </a:r>
            <a:endParaRPr lang="en-US" sz="6600" b="1" dirty="0" smtClean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0" y="2286000"/>
            <a:ext cx="3507822" cy="19363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4400" y="20806374"/>
            <a:ext cx="20116800" cy="994118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 anchor="ctr">
            <a:spAutoFit/>
          </a:bodyPr>
          <a:lstStyle/>
          <a:p>
            <a:pPr marL="1143000" indent="-1143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8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Stepper and dual DC motor control.</a:t>
            </a:r>
          </a:p>
          <a:p>
            <a:pPr marL="1143000" indent="-1143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8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Dual digitally adjustable power supplies.</a:t>
            </a:r>
          </a:p>
          <a:p>
            <a:pPr marL="1143000" indent="-1143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8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PC, </a:t>
            </a:r>
            <a:r>
              <a:rPr lang="en-US" sz="8000" b="1" dirty="0" err="1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Pixhawk</a:t>
            </a:r>
            <a:r>
              <a:rPr lang="en-US" sz="8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 and </a:t>
            </a:r>
            <a:r>
              <a:rPr lang="en-US" sz="8000" b="1" dirty="0" err="1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Ardupilot</a:t>
            </a:r>
            <a:r>
              <a:rPr lang="en-US" sz="8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compatible.</a:t>
            </a:r>
          </a:p>
          <a:p>
            <a:pPr marL="1143000" indent="-1143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8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Integrate with Raspberry Pi and Arduino.</a:t>
            </a:r>
          </a:p>
        </p:txBody>
      </p:sp>
    </p:spTree>
    <p:extLst>
      <p:ext uri="{BB962C8B-B14F-4D97-AF65-F5344CB8AC3E}">
        <p14:creationId xmlns:p14="http://schemas.microsoft.com/office/powerpoint/2010/main" val="257465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38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Derickson</dc:creator>
  <cp:lastModifiedBy>Justin Derickson</cp:lastModifiedBy>
  <cp:revision>7</cp:revision>
  <dcterms:created xsi:type="dcterms:W3CDTF">2018-11-26T20:18:31Z</dcterms:created>
  <dcterms:modified xsi:type="dcterms:W3CDTF">2018-11-26T21:07:39Z</dcterms:modified>
</cp:coreProperties>
</file>