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1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827D-98AC-7744-A9CC-FEA7C7EE87D3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0F6D-BC2E-8F4A-8EEA-8FB9D724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21M.359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3: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Translate(20)</a:t>
            </a:r>
          </a:p>
          <a:p>
            <a:pPr marL="0" indent="0">
              <a:buNone/>
            </a:pPr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67697" y="2712564"/>
            <a:ext cx="1568876" cy="485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4" name="Left-Up Arrow 3"/>
          <p:cNvSpPr/>
          <p:nvPr/>
        </p:nvSpPr>
        <p:spPr>
          <a:xfrm rot="5400000">
            <a:off x="4071608" y="4208814"/>
            <a:ext cx="659925" cy="622606"/>
          </a:xfrm>
          <a:prstGeom prst="left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4124" y="4480748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42031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Translate(20)</a:t>
            </a:r>
          </a:p>
          <a:p>
            <a:pPr marL="0" indent="0">
              <a:buNone/>
            </a:pPr>
            <a:r>
              <a:rPr lang="en-US" dirty="0" smtClean="0"/>
              <a:t>Rotate(45)</a:t>
            </a:r>
          </a:p>
          <a:p>
            <a:pPr marL="0" indent="0">
              <a:buNone/>
            </a:pPr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17851">
            <a:off x="3467697" y="2712564"/>
            <a:ext cx="1568876" cy="485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4" name="Left-Up Arrow 3"/>
          <p:cNvSpPr/>
          <p:nvPr/>
        </p:nvSpPr>
        <p:spPr>
          <a:xfrm rot="5400000">
            <a:off x="4071608" y="4208814"/>
            <a:ext cx="659925" cy="622606"/>
          </a:xfrm>
          <a:prstGeom prst="left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4124" y="4480748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333393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Rotate(45)</a:t>
            </a:r>
          </a:p>
          <a:p>
            <a:pPr marL="0" indent="0">
              <a:buNone/>
            </a:pPr>
            <a:r>
              <a:rPr lang="en-US" dirty="0" smtClean="0"/>
              <a:t>Translate(20)</a:t>
            </a:r>
          </a:p>
          <a:p>
            <a:pPr marL="0" indent="0">
              <a:buNone/>
            </a:pPr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717851">
            <a:off x="4784066" y="3218979"/>
            <a:ext cx="1568876" cy="485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4" name="Left-Up Arrow 3"/>
          <p:cNvSpPr/>
          <p:nvPr/>
        </p:nvSpPr>
        <p:spPr>
          <a:xfrm rot="5400000">
            <a:off x="4071608" y="4208814"/>
            <a:ext cx="659925" cy="622606"/>
          </a:xfrm>
          <a:prstGeom prst="left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4124" y="4480748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36788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setup()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handle_inputs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update_objects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draw()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Kivy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Framework handles draw() automatically with canvas</a:t>
            </a:r>
          </a:p>
        </p:txBody>
      </p:sp>
    </p:spTree>
    <p:extLst>
      <p:ext uri="{BB962C8B-B14F-4D97-AF65-F5344CB8AC3E}">
        <p14:creationId xmlns:p14="http://schemas.microsoft.com/office/powerpoint/2010/main" val="313104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types of canvas instructions:</a:t>
            </a:r>
          </a:p>
          <a:p>
            <a:r>
              <a:rPr lang="en-US" dirty="0"/>
              <a:t>	</a:t>
            </a:r>
            <a:r>
              <a:rPr lang="en-US" dirty="0" smtClean="0"/>
              <a:t>Drawing instructions</a:t>
            </a:r>
          </a:p>
          <a:p>
            <a:pPr lvl="1"/>
            <a:r>
              <a:rPr lang="en-US" dirty="0" smtClean="0"/>
              <a:t>Rectangle</a:t>
            </a:r>
          </a:p>
          <a:p>
            <a:pPr lvl="1"/>
            <a:r>
              <a:rPr lang="en-US" dirty="0" smtClean="0"/>
              <a:t>Line</a:t>
            </a:r>
          </a:p>
          <a:p>
            <a:pPr lvl="1"/>
            <a:r>
              <a:rPr lang="en-US" dirty="0" smtClean="0"/>
              <a:t>Ellipse</a:t>
            </a:r>
          </a:p>
          <a:p>
            <a:r>
              <a:rPr lang="en-US" dirty="0"/>
              <a:t>	</a:t>
            </a:r>
            <a:r>
              <a:rPr lang="en-US" dirty="0" smtClean="0"/>
              <a:t>Context instructions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Transforms / Frame of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7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Color1 (red)</a:t>
            </a:r>
          </a:p>
          <a:p>
            <a:pPr lvl="1"/>
            <a:r>
              <a:rPr lang="en-US" dirty="0" smtClean="0"/>
              <a:t>Rectangle1</a:t>
            </a:r>
          </a:p>
          <a:p>
            <a:pPr lvl="1"/>
            <a:r>
              <a:rPr lang="en-US" dirty="0" smtClean="0"/>
              <a:t>Rectangle2</a:t>
            </a:r>
          </a:p>
          <a:p>
            <a:pPr lvl="1"/>
            <a:r>
              <a:rPr lang="en-US" dirty="0" smtClean="0"/>
              <a:t>Color2 (blue)</a:t>
            </a:r>
          </a:p>
          <a:p>
            <a:pPr lvl="1"/>
            <a:r>
              <a:rPr lang="en-US" dirty="0" smtClean="0"/>
              <a:t>Ellipse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0324" y="2340997"/>
            <a:ext cx="1021015" cy="57279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67205" y="1768200"/>
            <a:ext cx="1021015" cy="57279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5778" y="3885059"/>
            <a:ext cx="1422442" cy="87164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Color1:</a:t>
            </a:r>
          </a:p>
          <a:p>
            <a:pPr lvl="1"/>
            <a:r>
              <a:rPr lang="en-US" dirty="0" smtClean="0"/>
              <a:t>Color1 (yellow)</a:t>
            </a:r>
          </a:p>
          <a:p>
            <a:pPr lvl="1"/>
            <a:r>
              <a:rPr lang="en-US" dirty="0" smtClean="0"/>
              <a:t>Rectangle1</a:t>
            </a:r>
          </a:p>
          <a:p>
            <a:pPr lvl="1"/>
            <a:r>
              <a:rPr lang="en-US" dirty="0" smtClean="0"/>
              <a:t>Rectangle2</a:t>
            </a:r>
          </a:p>
          <a:p>
            <a:pPr lvl="1"/>
            <a:r>
              <a:rPr lang="en-US" dirty="0" smtClean="0"/>
              <a:t>Color2 (blue)</a:t>
            </a:r>
          </a:p>
          <a:p>
            <a:pPr lvl="1"/>
            <a:r>
              <a:rPr lang="en-US" dirty="0" smtClean="0"/>
              <a:t>Ellipse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0324" y="2340997"/>
            <a:ext cx="1021015" cy="5727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67205" y="1768200"/>
            <a:ext cx="1021015" cy="57279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5778" y="3885059"/>
            <a:ext cx="1422442" cy="871647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7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Behaves like a single more complex canvas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9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Translate(x, y)</a:t>
            </a:r>
          </a:p>
          <a:p>
            <a:r>
              <a:rPr lang="en-US" dirty="0" smtClean="0"/>
              <a:t>Rotate(angle)</a:t>
            </a:r>
          </a:p>
          <a:p>
            <a:r>
              <a:rPr lang="en-US" dirty="0" smtClean="0"/>
              <a:t>Scale(s)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0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67697" y="4480748"/>
            <a:ext cx="1568876" cy="485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4" name="Left-Up Arrow 3"/>
          <p:cNvSpPr/>
          <p:nvPr/>
        </p:nvSpPr>
        <p:spPr>
          <a:xfrm rot="5400000">
            <a:off x="4071608" y="4208814"/>
            <a:ext cx="659925" cy="622606"/>
          </a:xfrm>
          <a:prstGeom prst="left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44124" y="4480748"/>
            <a:ext cx="75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118</Words>
  <Application>Microsoft Macintosh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21M.359</vt:lpstr>
      <vt:lpstr>App Loop</vt:lpstr>
      <vt:lpstr>Kivy</vt:lpstr>
      <vt:lpstr>Canvas</vt:lpstr>
      <vt:lpstr>Canvas Stack</vt:lpstr>
      <vt:lpstr>Canvas Stack</vt:lpstr>
      <vt:lpstr>Instruction Group</vt:lpstr>
      <vt:lpstr>Transforms</vt:lpstr>
      <vt:lpstr>Transforms</vt:lpstr>
      <vt:lpstr>Transforms</vt:lpstr>
      <vt:lpstr>Transforms</vt:lpstr>
      <vt:lpstr>Transforms</vt:lpstr>
    </vt:vector>
  </TitlesOfParts>
  <Company>Harmonix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21M.359</dc:title>
  <dc:creator>Eran Egozy</dc:creator>
  <cp:lastModifiedBy>Eran Egozy</cp:lastModifiedBy>
  <cp:revision>13</cp:revision>
  <dcterms:created xsi:type="dcterms:W3CDTF">2015-02-23T02:03:26Z</dcterms:created>
  <dcterms:modified xsi:type="dcterms:W3CDTF">2015-02-23T02:28:23Z</dcterms:modified>
</cp:coreProperties>
</file>