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B008-7EB6-CB44-A7D5-EFCB2238BF8D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AF21-1C61-2848-9D22-5CAE35D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eneral_MID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dikits.net/midi_analyser/pitch_bend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21M.359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MIDI, Clocks,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State Machines</a:t>
            </a:r>
          </a:p>
          <a:p>
            <a:r>
              <a:rPr lang="en-US" dirty="0" smtClean="0"/>
              <a:t>Each State Machine is a “Channel”</a:t>
            </a:r>
          </a:p>
          <a:p>
            <a:r>
              <a:rPr lang="en-US" dirty="0" smtClean="0"/>
              <a:t>A Channel manages note playing:</a:t>
            </a:r>
          </a:p>
          <a:p>
            <a:pPr lvl="1"/>
            <a:r>
              <a:rPr lang="en-US" dirty="0" smtClean="0"/>
              <a:t>Keeps track of multiple active (sounding) notes</a:t>
            </a:r>
          </a:p>
          <a:p>
            <a:pPr lvl="1"/>
            <a:r>
              <a:rPr lang="en-US" dirty="0" smtClean="0"/>
              <a:t>Controls behavior / sound quality of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1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Channel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Channel Commands:</a:t>
            </a:r>
          </a:p>
          <a:p>
            <a:pPr lvl="1"/>
            <a:r>
              <a:rPr lang="en-US" dirty="0" err="1" smtClean="0"/>
              <a:t>NoteOn</a:t>
            </a:r>
            <a:r>
              <a:rPr lang="en-US" dirty="0" smtClean="0"/>
              <a:t> (channel, pitch, velocity)</a:t>
            </a:r>
          </a:p>
          <a:p>
            <a:pPr lvl="1"/>
            <a:r>
              <a:rPr lang="en-US" dirty="0" err="1" smtClean="0"/>
              <a:t>NoteOff</a:t>
            </a:r>
            <a:r>
              <a:rPr lang="en-US" dirty="0" smtClean="0"/>
              <a:t> (</a:t>
            </a:r>
            <a:r>
              <a:rPr lang="en-US" dirty="0"/>
              <a:t>channel, </a:t>
            </a:r>
            <a:r>
              <a:rPr lang="en-US" dirty="0" smtClean="0"/>
              <a:t>pitch)</a:t>
            </a:r>
          </a:p>
          <a:p>
            <a:pPr lvl="1"/>
            <a:r>
              <a:rPr lang="en-US" dirty="0" smtClean="0"/>
              <a:t>Control Change (</a:t>
            </a:r>
            <a:r>
              <a:rPr lang="en-US" dirty="0"/>
              <a:t>channel, cc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Pitch Bend (</a:t>
            </a:r>
            <a:r>
              <a:rPr lang="en-US" dirty="0"/>
              <a:t>channel, </a:t>
            </a:r>
            <a:r>
              <a:rPr lang="en-US" dirty="0" smtClean="0"/>
              <a:t>value)</a:t>
            </a:r>
          </a:p>
          <a:p>
            <a:pPr lvl="1"/>
            <a:r>
              <a:rPr lang="en-US" dirty="0" smtClean="0"/>
              <a:t>Program Change (</a:t>
            </a:r>
            <a:r>
              <a:rPr lang="en-US" dirty="0"/>
              <a:t>channel, value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3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An agreed-upon specification of MIDI instruments (programs) such as:</a:t>
            </a:r>
          </a:p>
          <a:p>
            <a:pPr lvl="1"/>
            <a:r>
              <a:rPr lang="en-US" dirty="0" smtClean="0"/>
              <a:t>0 </a:t>
            </a:r>
            <a:r>
              <a:rPr lang="en-US" dirty="0"/>
              <a:t>Acoustic Grand Piano</a:t>
            </a:r>
          </a:p>
          <a:p>
            <a:pPr lvl="1"/>
            <a:r>
              <a:rPr lang="en-US" dirty="0"/>
              <a:t>1 Bright Acoustic Piano</a:t>
            </a:r>
          </a:p>
          <a:p>
            <a:pPr lvl="1"/>
            <a:r>
              <a:rPr lang="en-US" dirty="0"/>
              <a:t>2 Electric Grand Piano</a:t>
            </a:r>
          </a:p>
          <a:p>
            <a:pPr lvl="1"/>
            <a:r>
              <a:rPr lang="en-US" dirty="0"/>
              <a:t>3 Honky-tonk Piano</a:t>
            </a:r>
          </a:p>
          <a:p>
            <a:pPr lvl="1"/>
            <a:r>
              <a:rPr lang="en-US" dirty="0"/>
              <a:t>4 Electric Piano 1</a:t>
            </a:r>
          </a:p>
          <a:p>
            <a:pPr lvl="1"/>
            <a:r>
              <a:rPr lang="en-US" dirty="0"/>
              <a:t>5 Electric Piano 2</a:t>
            </a:r>
          </a:p>
          <a:p>
            <a:pPr lvl="1"/>
            <a:r>
              <a:rPr lang="en-US" dirty="0"/>
              <a:t>6 Harpsichord</a:t>
            </a:r>
          </a:p>
          <a:p>
            <a:pPr lvl="1"/>
            <a:r>
              <a:rPr lang="en-US" dirty="0"/>
              <a:t>7 Clavinet</a:t>
            </a:r>
          </a:p>
          <a:p>
            <a:pPr lvl="1"/>
            <a:r>
              <a:rPr lang="en-US" dirty="0" smtClean="0"/>
              <a:t>8 </a:t>
            </a:r>
            <a:r>
              <a:rPr lang="en-US" dirty="0"/>
              <a:t>Celesta</a:t>
            </a:r>
          </a:p>
          <a:p>
            <a:pPr lvl="1"/>
            <a:r>
              <a:rPr lang="en-US" dirty="0"/>
              <a:t>9 Glockenspiel</a:t>
            </a:r>
          </a:p>
          <a:p>
            <a:pPr lvl="1"/>
            <a:r>
              <a:rPr lang="en-US" dirty="0"/>
              <a:t>10 Music Box</a:t>
            </a:r>
          </a:p>
          <a:p>
            <a:pPr lvl="1"/>
            <a:r>
              <a:rPr lang="en-US" dirty="0"/>
              <a:t>11 Vibraphone</a:t>
            </a:r>
          </a:p>
          <a:p>
            <a:pPr lvl="1"/>
            <a:r>
              <a:rPr lang="en-US" dirty="0"/>
              <a:t>12 Marimba</a:t>
            </a:r>
          </a:p>
          <a:p>
            <a:pPr lvl="1"/>
            <a:r>
              <a:rPr lang="en-US" dirty="0"/>
              <a:t>13 Xylophone</a:t>
            </a:r>
          </a:p>
          <a:p>
            <a:pPr lvl="1"/>
            <a:r>
              <a:rPr lang="en-US" dirty="0"/>
              <a:t>14 Tubular Bells</a:t>
            </a:r>
          </a:p>
          <a:p>
            <a:pPr lvl="1"/>
            <a:r>
              <a:rPr lang="en-US" dirty="0"/>
              <a:t>15 Dulcimer</a:t>
            </a:r>
          </a:p>
        </p:txBody>
      </p:sp>
    </p:spTree>
    <p:extLst>
      <p:ext uri="{BB962C8B-B14F-4D97-AF65-F5344CB8AC3E}">
        <p14:creationId xmlns:p14="http://schemas.microsoft.com/office/powerpoint/2010/main" val="300269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full list, see: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General_MIDI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Petraeus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054" b="170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899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Change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Modulation </a:t>
            </a:r>
            <a:r>
              <a:rPr lang="en-US" dirty="0" smtClean="0"/>
              <a:t>wheel (usually vibrato)</a:t>
            </a:r>
          </a:p>
          <a:p>
            <a:r>
              <a:rPr lang="en-US" dirty="0" smtClean="0"/>
              <a:t>7 Volume</a:t>
            </a:r>
          </a:p>
          <a:p>
            <a:r>
              <a:rPr lang="en-US" dirty="0" smtClean="0"/>
              <a:t>10 Pan</a:t>
            </a:r>
          </a:p>
          <a:p>
            <a:r>
              <a:rPr lang="en-US" dirty="0" smtClean="0"/>
              <a:t>64 </a:t>
            </a:r>
            <a:r>
              <a:rPr lang="en-US" dirty="0"/>
              <a:t>Sustain </a:t>
            </a:r>
            <a:r>
              <a:rPr lang="en-US" dirty="0" smtClean="0"/>
              <a:t>pedal</a:t>
            </a:r>
          </a:p>
          <a:p>
            <a:r>
              <a:rPr lang="en-US" dirty="0" smtClean="0"/>
              <a:t>93 Reverb</a:t>
            </a:r>
          </a:p>
        </p:txBody>
      </p:sp>
    </p:spTree>
    <p:extLst>
      <p:ext uri="{BB962C8B-B14F-4D97-AF65-F5344CB8AC3E}">
        <p14:creationId xmlns:p14="http://schemas.microsoft.com/office/powerpoint/2010/main" val="257770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Bend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PitchBend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, bend):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end range = [-8192, 8191]</a:t>
            </a:r>
          </a:p>
          <a:p>
            <a:pPr lvl="1"/>
            <a:r>
              <a:rPr lang="en-US" dirty="0" smtClean="0"/>
              <a:t>Provides: [-2 semitones, +2 semitones]</a:t>
            </a:r>
          </a:p>
          <a:p>
            <a:pPr lvl="1"/>
            <a:r>
              <a:rPr lang="en-US" dirty="0" smtClean="0"/>
              <a:t>Range change be changed </a:t>
            </a:r>
            <a:r>
              <a:rPr lang="en-US" dirty="0" smtClean="0"/>
              <a:t>to [-12, +12] using “RPN” control change messages. </a:t>
            </a:r>
          </a:p>
          <a:p>
            <a:pPr lvl="2"/>
            <a:r>
              <a:rPr lang="en-US" dirty="0" smtClean="0"/>
              <a:t>More </a:t>
            </a:r>
            <a:r>
              <a:rPr lang="en-US" dirty="0"/>
              <a:t>details </a:t>
            </a:r>
            <a:r>
              <a:rPr lang="en-US" dirty="0" smtClean="0"/>
              <a:t>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://www.midikits.net/midi_analyser/</a:t>
            </a:r>
            <a:r>
              <a:rPr lang="en-US" dirty="0" smtClean="0">
                <a:hlinkClick r:id="rId2"/>
              </a:rPr>
              <a:t>pitch_bend.htm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7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253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21M.359</vt:lpstr>
      <vt:lpstr>MIDI</vt:lpstr>
      <vt:lpstr>MIDI Channel Messages</vt:lpstr>
      <vt:lpstr>General MIDI</vt:lpstr>
      <vt:lpstr>General MIDI</vt:lpstr>
      <vt:lpstr>General Petraeus</vt:lpstr>
      <vt:lpstr>Control Change Messages</vt:lpstr>
      <vt:lpstr>Pitch Bend Messages</vt:lpstr>
    </vt:vector>
  </TitlesOfParts>
  <Company>Harmonix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21M.359</dc:title>
  <dc:creator>Eran Egozy</dc:creator>
  <cp:lastModifiedBy>Eran Egozy</cp:lastModifiedBy>
  <cp:revision>31</cp:revision>
  <dcterms:created xsi:type="dcterms:W3CDTF">2015-02-24T02:01:27Z</dcterms:created>
  <dcterms:modified xsi:type="dcterms:W3CDTF">2015-03-01T22:02:05Z</dcterms:modified>
</cp:coreProperties>
</file>