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933a2987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933a2987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933a2987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933a2987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933a2987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933a2987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933a2987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933a2987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933a2987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933a2987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933a2987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933a2987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933a2987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933a2987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933a2987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933a2987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Stroke Prediction Modeling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 Descartes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look at the data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8125"/>
            <a:ext cx="9144000" cy="45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-1194" l="0" r="0" t="0"/>
          <a:stretch/>
        </p:blipFill>
        <p:spPr>
          <a:xfrm>
            <a:off x="66600" y="0"/>
            <a:ext cx="9143999" cy="503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67"/>
            <a:ext cx="9144000" cy="5114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824"/>
            <a:ext cx="9095475" cy="44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