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53037"/>
            <a:ext cx="11699087" cy="473100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5F6-C7FE-4495-BA21-86E3D6DC242B}"/>
              </a:ext>
            </a:extLst>
          </p:cNvPr>
          <p:cNvSpPr txBox="1"/>
          <p:nvPr userDrawn="1"/>
        </p:nvSpPr>
        <p:spPr>
          <a:xfrm>
            <a:off x="9522" y="6027003"/>
            <a:ext cx="571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04467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2022.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60834"/>
            <a:ext cx="11699087" cy="4523206"/>
          </a:xfrm>
        </p:spPr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numeric solvers/simulators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kind of dynamical system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62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Cart-pole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42478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  <a:blipFill>
                <a:blip r:embed="rId2"/>
                <a:stretch>
                  <a:fillRect l="-892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</a:t>
                </a:r>
                <a:r>
                  <a:rPr lang="en-US" dirty="0" err="1"/>
                  <a:t>Matlab</a:t>
                </a:r>
                <a:r>
                  <a:rPr lang="en-US" dirty="0"/>
                  <a:t>/Python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1826</Words>
  <Application>Microsoft Office PowerPoint</Application>
  <PresentationFormat>Widescreen</PresentationFormat>
  <Paragraphs>219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numeric solvers/simulators do?</vt:lpstr>
      <vt:lpstr>Linear Systems</vt:lpstr>
      <vt:lpstr>Linear Dynamical Systems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 Deshmukh</cp:lastModifiedBy>
  <cp:revision>14</cp:revision>
  <dcterms:created xsi:type="dcterms:W3CDTF">2020-08-24T05:46:19Z</dcterms:created>
  <dcterms:modified xsi:type="dcterms:W3CDTF">2022-09-12T20:36:28Z</dcterms:modified>
</cp:coreProperties>
</file>