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33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3" r:id="rId14"/>
    <p:sldId id="351" r:id="rId15"/>
    <p:sldId id="366" r:id="rId16"/>
    <p:sldId id="367" r:id="rId17"/>
    <p:sldId id="278" r:id="rId18"/>
    <p:sldId id="397" r:id="rId19"/>
    <p:sldId id="434" r:id="rId20"/>
    <p:sldId id="400" r:id="rId21"/>
    <p:sldId id="435" r:id="rId22"/>
    <p:sldId id="430" r:id="rId23"/>
    <p:sldId id="428" r:id="rId24"/>
    <p:sldId id="432" r:id="rId25"/>
    <p:sldId id="433" r:id="rId26"/>
    <p:sldId id="380" r:id="rId27"/>
    <p:sldId id="406" r:id="rId28"/>
    <p:sldId id="407" r:id="rId29"/>
    <p:sldId id="403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97" d="100"/>
          <a:sy n="97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E658-7839-4715-B416-04F793EAAEEF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E5C6-84F1-4FEE-A453-7EC72A8A213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0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dirty="0"/>
                  <a:t>Easy way: type “</a:t>
                </a:r>
                <a:r>
                  <a:rPr lang="en-US" dirty="0" err="1"/>
                  <a:t>eigs</a:t>
                </a:r>
                <a:r>
                  <a:rPr lang="en-US" dirty="0"/>
                  <a:t>(A)” in </a:t>
                </a:r>
                <a:r>
                  <a:rPr lang="en-US" dirty="0" err="1"/>
                  <a:t>Matlab</a:t>
                </a:r>
                <a:endParaRPr lang="en-US" dirty="0"/>
              </a:p>
              <a:p>
                <a:pPr lvl="1"/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94583"/>
                <a:ext cx="11699087" cy="3789457"/>
              </a:xfrm>
              <a:blipFill>
                <a:blip r:embed="rId2"/>
                <a:stretch>
                  <a:fillRect l="-625" t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Described by Greek philosopher Zeno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Tortoise has a head start over Achilles, but is much slower. In each discrete round, suppose Achilles is d meters behind at the beginning of the round. During the round, Achilles runs d meters, but by then, tortoise has moved a little bit further. 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meters,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fraction 0&lt;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&lt;1. By induction, if we repeat this for infinitely many rounds, Achilles will never catch up!</a:t>
                </a:r>
              </a:p>
              <a:p>
                <a:r>
                  <a:rPr lang="en-US" dirty="0"/>
                  <a:t>Zeno’s paradoxes divide time or space into segments or points</a:t>
                </a:r>
              </a:p>
              <a:p>
                <a:r>
                  <a:rPr lang="en-US" dirty="0"/>
                  <a:t>If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beyond). In other words, time stops!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677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9−4×5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19135</TotalTime>
  <Words>4474</Words>
  <Application>Microsoft Office PowerPoint</Application>
  <PresentationFormat>Widescreen</PresentationFormat>
  <Paragraphs>706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Recap: Stability Analysis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Paradoxes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479</cp:revision>
  <dcterms:created xsi:type="dcterms:W3CDTF">2018-01-04T23:14:16Z</dcterms:created>
  <dcterms:modified xsi:type="dcterms:W3CDTF">2020-09-14T20:42:25Z</dcterms:modified>
</cp:coreProperties>
</file>