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65" r:id="rId19"/>
    <p:sldId id="328" r:id="rId20"/>
    <p:sldId id="324" r:id="rId21"/>
    <p:sldId id="325" r:id="rId22"/>
    <p:sldId id="323" r:id="rId23"/>
    <p:sldId id="326" r:id="rId24"/>
    <p:sldId id="327" r:id="rId25"/>
    <p:sldId id="363" r:id="rId26"/>
    <p:sldId id="360" r:id="rId27"/>
    <p:sldId id="361" r:id="rId28"/>
    <p:sldId id="362" r:id="rId29"/>
    <p:sldId id="329" r:id="rId30"/>
    <p:sldId id="330" r:id="rId31"/>
    <p:sldId id="33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F5AA-84B2-4192-9300-E111F299E97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CBD30-1AE3-4B91-A467-60C7B457AA6B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1.png"/><Relationship Id="rId7" Type="http://schemas.openxmlformats.org/officeDocument/2006/relationships/image" Target="../media/image3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#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#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13008</TotalTime>
  <Words>2934</Words>
  <Application>Microsoft Office PowerPoint</Application>
  <PresentationFormat>Widescreen</PresentationFormat>
  <Paragraphs>463</Paragraphs>
  <Slides>31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216</cp:revision>
  <dcterms:created xsi:type="dcterms:W3CDTF">2018-01-04T23:14:16Z</dcterms:created>
  <dcterms:modified xsi:type="dcterms:W3CDTF">2021-08-30T19:52:02Z</dcterms:modified>
</cp:coreProperties>
</file>