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2021.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573958" y="4328023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1845</Words>
  <Application>Microsoft Office PowerPoint</Application>
  <PresentationFormat>Widescreen</PresentationFormat>
  <Paragraphs>218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Jyotirmoy Vinay Deshmukh</cp:lastModifiedBy>
  <cp:revision>12</cp:revision>
  <dcterms:created xsi:type="dcterms:W3CDTF">2020-08-24T05:46:19Z</dcterms:created>
  <dcterms:modified xsi:type="dcterms:W3CDTF">2021-08-30T19:53:14Z</dcterms:modified>
</cp:coreProperties>
</file>