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0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Linear 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Syntax and Semantics</a:t>
            </a:r>
          </a:p>
          <a:p>
            <a:pPr lvl="1"/>
            <a:r>
              <a:rPr lang="en-US" dirty="0"/>
              <a:t>LTL with past</a:t>
            </a:r>
          </a:p>
          <a:p>
            <a:r>
              <a:rPr lang="en-US" dirty="0"/>
              <a:t>LTL Examples</a:t>
            </a:r>
          </a:p>
          <a:p>
            <a:r>
              <a:rPr lang="en-US" dirty="0"/>
              <a:t>LTL Equivalences</a:t>
            </a:r>
          </a:p>
          <a:p>
            <a:r>
              <a:rPr lang="en-US" dirty="0"/>
              <a:t>Automata-based model checking for LTL</a:t>
            </a:r>
          </a:p>
          <a:p>
            <a:pPr lvl="1"/>
            <a:r>
              <a:rPr lang="en-US" dirty="0"/>
              <a:t>LTL to GNBA </a:t>
            </a:r>
          </a:p>
          <a:p>
            <a:r>
              <a:rPr lang="en-US" dirty="0"/>
              <a:t>Complexity of LTL model checking</a:t>
            </a:r>
          </a:p>
          <a:p>
            <a:r>
              <a:rPr lang="en-US" dirty="0"/>
              <a:t>LTL satisfiability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0356387" cy="4695899"/>
          </a:xfrm>
        </p:spPr>
        <p:txBody>
          <a:bodyPr/>
          <a:lstStyle/>
          <a:p>
            <a:r>
              <a:rPr lang="en-US" dirty="0"/>
              <a:t>(Propositional) Temporal Logic (literally logic of time): specify finite and infinite sequences of Boolean propositions using logical formulae</a:t>
            </a:r>
          </a:p>
          <a:p>
            <a:r>
              <a:rPr lang="en-US" dirty="0"/>
              <a:t>Grew out of philosophy (tense logic and modal logic)</a:t>
            </a:r>
          </a:p>
          <a:p>
            <a:r>
              <a:rPr lang="en-US" dirty="0"/>
              <a:t>Amir </a:t>
            </a:r>
            <a:r>
              <a:rPr lang="en-US" dirty="0" err="1"/>
              <a:t>Pnueli</a:t>
            </a:r>
            <a:r>
              <a:rPr lang="en-US" dirty="0"/>
              <a:t> in 1977 used a form of temporal logic for expressing specifications of reactive systems</a:t>
            </a:r>
          </a:p>
          <a:p>
            <a:r>
              <a:rPr lang="en-US" dirty="0"/>
              <a:t>Won the 1996 Turing Award</a:t>
            </a:r>
          </a:p>
          <a:p>
            <a:r>
              <a:rPr lang="en-US" dirty="0"/>
              <a:t>Now part of PSL (property specification language, an IEEE standard used in the EDA industry)</a:t>
            </a:r>
          </a:p>
          <a:p>
            <a:r>
              <a:rPr lang="en-US" dirty="0"/>
              <a:t>Increasingly popular in Robotics, Reinforcement Learning domain to express high-level task objectives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8F51216-D350-4E1E-A31F-6035E66FD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6" b="16171"/>
          <a:stretch/>
        </p:blipFill>
        <p:spPr>
          <a:xfrm>
            <a:off x="10369634" y="414947"/>
            <a:ext cx="1451629" cy="151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A6D47-2F0B-4BF5-B1D7-EA5B97AA5048}"/>
              </a:ext>
            </a:extLst>
          </p:cNvPr>
          <p:cNvSpPr txBox="1"/>
          <p:nvPr/>
        </p:nvSpPr>
        <p:spPr>
          <a:xfrm>
            <a:off x="10523068" y="19934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1941-2009</a:t>
            </a:r>
          </a:p>
        </p:txBody>
      </p:sp>
    </p:spTree>
    <p:extLst>
      <p:ext uri="{BB962C8B-B14F-4D97-AF65-F5344CB8AC3E}">
        <p14:creationId xmlns:p14="http://schemas.microsoft.com/office/powerpoint/2010/main" val="344677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Syntax of LTL: extend propositional logic with temporal operators</a:t>
                </a:r>
              </a:p>
              <a:p>
                <a:r>
                  <a:rPr lang="en-US" dirty="0"/>
                  <a:t>Defined over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Convention: we will use lowercase letters to denote atomic propositions,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etc.</a:t>
                </a:r>
              </a:p>
              <a:p>
                <a:r>
                  <a:rPr lang="en-US" dirty="0"/>
                  <a:t>(Abstract) Syntax: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6BDA2-CDFF-4DBA-B82E-E727D1D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671B-EDE5-49EF-9650-DF899D4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352F4C-5A65-427A-BF27-6EE8556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583505"/>
          </a:xfrm>
        </p:spPr>
        <p:txBody>
          <a:bodyPr/>
          <a:lstStyle/>
          <a:p>
            <a:r>
              <a:rPr lang="en-US" dirty="0"/>
              <a:t>Syntax : English descriptions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Some atomic prop.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Negation of LTL formula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○</m:t>
                                </m:r>
                                <m:r>
                                  <a:rPr lang="en-US" b="0" i="1" smtClean="0"/>
                                  <m:t>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next-time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</a:t>
                          </a:r>
                          <a:r>
                            <a:rPr lang="en-US" sz="16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the next time-step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◻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/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always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globally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box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always holds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◇</m:t>
                                </m:r>
                                <m:r>
                                  <a:rPr lang="en-US" b="0" i="1" smtClean="0"/>
                                  <m:t>𝜑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eventually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finally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diamond</a:t>
                          </a:r>
                          <a:r>
                            <a:rPr lang="en-US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eventually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until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weak-until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holds forever, 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releases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until and including the point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true, 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never becomes true,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forever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1429" r="-871066" b="-1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01429" r="-871066" b="-10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97183" r="-871066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297183" r="-165494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297183" r="-305" b="-928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402857" r="-871066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402857" r="-165494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402857" r="-305" b="-8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02857" r="-871066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02857" r="-165494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02857" r="-305" b="-7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94366" r="-871066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94366" r="-165494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94366" r="-305" b="-630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704286" r="-87106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704286" r="-120992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704286" r="-16549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704286" r="-3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38333" r="-871066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938333" r="-120992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38333" r="-16549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38333" r="-305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90000" r="-871066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890000" r="-120992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90000" r="-16549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90000" r="-305" b="-3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76056" r="-871066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76056" r="-165494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76056" r="-305" b="-249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91429" r="-871066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1091429" r="-165494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1091429" r="-305" b="-1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77895" r="-87106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77895" r="-165494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77895" r="-305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4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LTL formulae are properties of sequences (or paths/traces)</a:t>
                </a:r>
              </a:p>
              <a:p>
                <a:pPr lvl="1"/>
                <a:r>
                  <a:rPr lang="en-US" dirty="0"/>
                  <a:t>An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synonymous with the set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that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a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we can define an infinite word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starting at some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let’s denote that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 what follows,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C3FD-5AF4-4846-B36E-ED5E570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3903-C895-40F7-A639-746F65A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061F39-1C52-4238-90B9-E8508A3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words and infinite word fragments</a:t>
            </a:r>
          </a:p>
        </p:txBody>
      </p:sp>
    </p:spTree>
    <p:extLst>
      <p:ext uri="{BB962C8B-B14F-4D97-AF65-F5344CB8AC3E}">
        <p14:creationId xmlns:p14="http://schemas.microsoft.com/office/powerpoint/2010/main" val="34975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28C8-7A0F-436A-A6D2-A6DCC918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2210-D73F-4A54-BB7C-DA8CA1D1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1F454E-8C3E-447B-8AE9-4A83378C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semantics of LTL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⊭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𝑗</m:t>
                                    </m:r>
                                    <m:r>
                                      <a:rPr lang="en-US" b="0" smtClean="0"/>
                                      <m:t>…</m:t>
                                    </m:r>
                                  </m:e>
                                </m:d>
                                <m:r>
                                  <a:rPr lang="en-US" b="0" smtClean="0"/>
                                  <m:t>⊨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¬</m:t>
                                </m:r>
                                <m:r>
                                  <a:rPr lang="en-US" b="0" smtClean="0"/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…]⊭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/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/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𝐗</m:t>
                                </m:r>
                                <m:r>
                                  <a:rPr lang="en-US" b="0" smtClean="0"/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+1)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𝐆</m:t>
                                </m:r>
                                <m:r>
                                  <a:rPr lang="en-US" b="0" smtClean="0"/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/>
                                  <m:t>𝐅</m:t>
                                </m:r>
                                <m:r>
                                  <a:rPr lang="en-US" b="0" smtClean="0"/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𝜑</m:t>
                                </m:r>
                                <m:r>
                                  <a:rPr lang="en-US" b="1" smtClean="0"/>
                                  <m:t>𝐔</m:t>
                                </m:r>
                                <m:r>
                                  <a:rPr lang="en-US" b="0" smtClean="0"/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∀ℓ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≤ℓ&lt;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ℓ…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𝜑</m:t>
                                </m:r>
                                <m:r>
                                  <a:rPr lang="en-US" b="1" smtClean="0"/>
                                  <m:t>𝐖</m:t>
                                </m:r>
                                <m:r>
                                  <a:rPr lang="en-US" b="0" smtClean="0"/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𝜑</m:t>
                                </m:r>
                                <m:r>
                                  <a:rPr lang="en-US" b="1" smtClean="0"/>
                                  <m:t>𝐑</m:t>
                                </m:r>
                                <m:r>
                                  <a:rPr lang="en-US" b="0" smtClean="0"/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∃ℓ≥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ℓ…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∧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≤ℓ: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86954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r="-67511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8592" r="-86954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8592" r="-67511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1429" r="-86954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201429" r="-67511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201429" b="-8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1429" r="-86954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01429" r="-67511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01429" b="-7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5775" r="-86954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95775" r="-67511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95775" b="-6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02857" r="-86954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02857" r="-67511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02857" b="-5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94366" r="-86954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94366" r="-67511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94366" b="-485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21667" r="-86954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21667" r="-67511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21667" b="-4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90000" r="-86954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790000" r="-67511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7900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90000" r="-86954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90000" r="-67511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900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76056" r="-86954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76056" r="-67511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976056" b="-1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91429" r="-86954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1091429" r="-67511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1091429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0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8FD86A-5504-4407-886E-2F748180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B2B4E-95BF-4682-8D54-87A58CD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965E-6189-40B1-B014-0799E7F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6D964-F9EF-4460-B584-19AAC64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2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30274</TotalTime>
  <Words>692</Words>
  <Application>Microsoft Office PowerPoint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Linear Temporal Logic</vt:lpstr>
      <vt:lpstr>Outline</vt:lpstr>
      <vt:lpstr>Temporal Logic</vt:lpstr>
      <vt:lpstr>LTL Syntax</vt:lpstr>
      <vt:lpstr>Syntax : English descriptions</vt:lpstr>
      <vt:lpstr>Infinite words and infinite word fragments</vt:lpstr>
      <vt:lpstr>Formal semantics of LTL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127</cp:revision>
  <dcterms:created xsi:type="dcterms:W3CDTF">2018-01-04T23:14:16Z</dcterms:created>
  <dcterms:modified xsi:type="dcterms:W3CDTF">2022-02-25T21:49:02Z</dcterms:modified>
</cp:coreProperties>
</file>