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33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3" r:id="rId12"/>
    <p:sldId id="351" r:id="rId13"/>
    <p:sldId id="366" r:id="rId14"/>
    <p:sldId id="367" r:id="rId15"/>
    <p:sldId id="278" r:id="rId16"/>
    <p:sldId id="397" r:id="rId17"/>
    <p:sldId id="434" r:id="rId18"/>
    <p:sldId id="400" r:id="rId19"/>
    <p:sldId id="435" r:id="rId20"/>
    <p:sldId id="430" r:id="rId21"/>
    <p:sldId id="428" r:id="rId22"/>
    <p:sldId id="432" r:id="rId23"/>
    <p:sldId id="433" r:id="rId24"/>
    <p:sldId id="380" r:id="rId25"/>
    <p:sldId id="406" r:id="rId26"/>
    <p:sldId id="407" r:id="rId27"/>
    <p:sldId id="403" r:id="rId28"/>
    <p:sldId id="438" r:id="rId29"/>
    <p:sldId id="436" r:id="rId30"/>
    <p:sldId id="404" r:id="rId31"/>
    <p:sldId id="405" r:id="rId32"/>
    <p:sldId id="421" r:id="rId33"/>
    <p:sldId id="411" r:id="rId34"/>
    <p:sldId id="419" r:id="rId35"/>
    <p:sldId id="420" r:id="rId36"/>
    <p:sldId id="408" r:id="rId37"/>
    <p:sldId id="409" r:id="rId38"/>
    <p:sldId id="410" r:id="rId39"/>
    <p:sldId id="417" r:id="rId40"/>
    <p:sldId id="422" r:id="rId41"/>
    <p:sldId id="423" r:id="rId42"/>
    <p:sldId id="413" r:id="rId43"/>
    <p:sldId id="414" r:id="rId44"/>
    <p:sldId id="415" r:id="rId45"/>
    <p:sldId id="416" r:id="rId46"/>
    <p:sldId id="424" r:id="rId47"/>
    <p:sldId id="425" r:id="rId48"/>
    <p:sldId id="426" r:id="rId49"/>
    <p:sldId id="412" r:id="rId50"/>
    <p:sldId id="427" r:id="rId51"/>
    <p:sldId id="41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96" d="100"/>
          <a:sy n="96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9E658-7839-4715-B416-04F793EAAEEF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1E5C6-84F1-4FEE-A453-7EC72A8A213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8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1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Described by Greek philosopher Zeno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Tortoise has a head start over Achilles, but is much slower. In each discrete round, suppose Achilles is d meters behind at the beginning of the round. During the round, Achilles runs d meters, but by then, tortoise has moved a little bit further. 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meters,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fraction 0&lt;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&lt;1. By induction, if we repeat this for infinitely many rounds, Achilles will never catch up!</a:t>
                </a:r>
              </a:p>
              <a:p>
                <a:r>
                  <a:rPr lang="en-US" dirty="0"/>
                  <a:t>Zeno’s paradoxes divide time or space into segments or points</a:t>
                </a:r>
              </a:p>
              <a:p>
                <a:r>
                  <a:rPr lang="en-US" dirty="0"/>
                  <a:t>If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beyond). In other words, time stops!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677" t="-32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19102</TotalTime>
  <Words>4316</Words>
  <Application>Microsoft Office PowerPoint</Application>
  <PresentationFormat>Widescreen</PresentationFormat>
  <Paragraphs>686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Paradoxes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475</cp:revision>
  <dcterms:created xsi:type="dcterms:W3CDTF">2018-01-04T23:14:16Z</dcterms:created>
  <dcterms:modified xsi:type="dcterms:W3CDTF">2020-09-14T07:12:47Z</dcterms:modified>
</cp:coreProperties>
</file>