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26" r:id="rId10"/>
    <p:sldId id="407" r:id="rId11"/>
    <p:sldId id="404" r:id="rId12"/>
    <p:sldId id="409" r:id="rId13"/>
    <p:sldId id="275" r:id="rId14"/>
    <p:sldId id="285" r:id="rId15"/>
    <p:sldId id="287" r:id="rId16"/>
    <p:sldId id="288" r:id="rId17"/>
    <p:sldId id="456" r:id="rId18"/>
    <p:sldId id="292" r:id="rId19"/>
    <p:sldId id="293" r:id="rId20"/>
    <p:sldId id="294" r:id="rId21"/>
    <p:sldId id="295" r:id="rId22"/>
    <p:sldId id="296" r:id="rId23"/>
    <p:sldId id="453" r:id="rId24"/>
    <p:sldId id="408" r:id="rId25"/>
    <p:sldId id="291" r:id="rId26"/>
    <p:sldId id="410" r:id="rId27"/>
    <p:sldId id="446" r:id="rId28"/>
    <p:sldId id="445" r:id="rId29"/>
    <p:sldId id="438" r:id="rId30"/>
    <p:sldId id="448" r:id="rId31"/>
    <p:sldId id="439" r:id="rId32"/>
    <p:sldId id="440" r:id="rId33"/>
    <p:sldId id="449" r:id="rId34"/>
    <p:sldId id="441" r:id="rId35"/>
    <p:sldId id="415" r:id="rId36"/>
    <p:sldId id="455" r:id="rId37"/>
    <p:sldId id="427" r:id="rId38"/>
    <p:sldId id="429" r:id="rId39"/>
    <p:sldId id="430" r:id="rId40"/>
    <p:sldId id="431" r:id="rId41"/>
    <p:sldId id="432" r:id="rId42"/>
    <p:sldId id="411" r:id="rId43"/>
    <p:sldId id="451" r:id="rId44"/>
    <p:sldId id="452" r:id="rId45"/>
    <p:sldId id="45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8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2:00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19579 3903 0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70495"/>
            <a:ext cx="11699087" cy="508112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" y="93173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2023.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1BA47-D4B1-4895-8EFC-757EAD90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936631"/>
            <a:ext cx="4466492" cy="58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Verification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12D20-EA79-4063-A6C9-38F64F6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764-1BB2-4DBE-B8C8-B549B54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44" r="-323297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204444" r="-137258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204444" b="-1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8605" r="-32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418605" r="-13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4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0" y="4835047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1021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probability of eventually reaching the goal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[0,0.1]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possible outcomes for a fair die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reaching a state from where you </a:t>
                </a:r>
                <a:r>
                  <a:rPr lang="en-US" i="1" dirty="0"/>
                  <a:t>almost surely </a:t>
                </a:r>
                <a:r>
                  <a:rPr lang="en-US" dirty="0"/>
                  <a:t>are safe within 5 steps where you do not run into an obstacle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Almost surely safe does not mean always safe!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F18D-1DD0-4FE0-82B1-42D7524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3ADB-5BE3-4651-9FB6-7F2F99B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42678-4362-4DFD-96C6-2380809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PCTL formulas</a:t>
            </a:r>
          </a:p>
        </p:txBody>
      </p:sp>
    </p:spTree>
    <p:extLst>
      <p:ext uri="{BB962C8B-B14F-4D97-AF65-F5344CB8AC3E}">
        <p14:creationId xmlns:p14="http://schemas.microsoft.com/office/powerpoint/2010/main" val="425081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in PCTL, you cannot negate path formulas (syntax does not allow)!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But,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negation of the comparison operator. E.g.,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r="-365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733-9DF4-4868-ABBD-CAEEB9B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58E-78C2-4ED0-914B-D5A077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59AAB-BC5F-4111-8777-A9F8C9E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equivalences</a:t>
            </a:r>
          </a:p>
        </p:txBody>
      </p:sp>
    </p:spTree>
    <p:extLst>
      <p:ext uri="{BB962C8B-B14F-4D97-AF65-F5344CB8AC3E}">
        <p14:creationId xmlns:p14="http://schemas.microsoft.com/office/powerpoint/2010/main" val="53944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</p:spTree>
    <p:extLst>
      <p:ext uri="{BB962C8B-B14F-4D97-AF65-F5344CB8AC3E}">
        <p14:creationId xmlns:p14="http://schemas.microsoft.com/office/powerpoint/2010/main" val="111917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model checking: </a:t>
                </a:r>
              </a:p>
              <a:p>
                <a:pPr lvl="1"/>
                <a:r>
                  <a:rPr lang="en-US" dirty="0"/>
                  <a:t>Compute the probability bound of the 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operator which holds over given LTS</a:t>
                </a:r>
              </a:p>
              <a:p>
                <a:endParaRPr lang="en-US" dirty="0"/>
              </a:p>
              <a:p>
                <a:r>
                  <a:rPr lang="en-US" dirty="0"/>
                  <a:t>Qualitative model checking</a:t>
                </a:r>
              </a:p>
              <a:p>
                <a:pPr lvl="1"/>
                <a:r>
                  <a:rPr lang="en-US" dirty="0"/>
                  <a:t>Check if under the given bound the formula is true</a:t>
                </a:r>
              </a:p>
              <a:p>
                <a:pPr lvl="1"/>
                <a:r>
                  <a:rPr lang="en-US" dirty="0"/>
                  <a:t>Can be solved by qualitative model checking: compute the actual bound and then compare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D5E7-534D-4F9C-9C07-8FF6E59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7B97-B51B-48C9-97CF-5455704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912F0-2C31-4E16-B360-61FF47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09667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Overall algorithm similar to model checking CTL</a:t>
                </a:r>
              </a:p>
              <a:p>
                <a:r>
                  <a:rPr lang="en-US" dirty="0"/>
                  <a:t>Given DTMC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= Probability of satisfying the path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the set of paths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DA6A3-C253-464E-8093-49F9432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1440-32F7-4620-A429-5086E77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63038-B364-428B-B495-E594F65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PCTL</a:t>
            </a:r>
          </a:p>
        </p:txBody>
      </p:sp>
    </p:spTree>
    <p:extLst>
      <p:ext uri="{BB962C8B-B14F-4D97-AF65-F5344CB8AC3E}">
        <p14:creationId xmlns:p14="http://schemas.microsoft.com/office/powerpoint/2010/main" val="66261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we need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r>
                  <a:rPr lang="en-US" dirty="0"/>
                  <a:t> represent the state-indexed vector,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52A-7B44-44BB-B7BE-F8552E3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6933-EB0B-4C32-B073-57B83DF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74EF-7537-4663-8C65-C3539C9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7F97-BB9A-4705-B182-0209A59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10" t="-1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this is a system of linear equations,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 variable</a:t>
                </a:r>
              </a:p>
              <a:p>
                <a:endParaRPr lang="en-US" dirty="0"/>
              </a:p>
              <a:p>
                <a:r>
                  <a:rPr lang="en-US" dirty="0"/>
                  <a:t>We can solve this using standard methods to compute the probability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946E-368E-482D-8666-4FFF9C6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3B97-84A1-4A87-832B-E4DB2D8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6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</p:spPr>
            <p:txBody>
              <a:bodyPr/>
              <a:lstStyle/>
              <a:p>
                <a:r>
                  <a:rPr lang="en-US" dirty="0"/>
                  <a:t>Qualitative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some given constant,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Quantitative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unknown,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  <a:blipFill>
                <a:blip r:embed="rId2"/>
                <a:stretch>
                  <a:fillRect l="-625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A4B3C27-6B7A-978C-7AD0-0774C8A4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 in Probabilistic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5845-426C-F148-35E8-F24B5056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8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Qualitative: 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Quantitative: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778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</p:spTree>
    <p:extLst>
      <p:ext uri="{BB962C8B-B14F-4D97-AF65-F5344CB8AC3E}">
        <p14:creationId xmlns:p14="http://schemas.microsoft.com/office/powerpoint/2010/main" val="346299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𝐀𝐅</m:t>
                    </m:r>
                  </m:oMath>
                </a14:m>
                <a:r>
                  <a:rPr lang="en-US" dirty="0"/>
                  <a:t>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vs. Nondeterministic verification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14:cNvPr>
              <p14:cNvContentPartPr/>
              <p14:nvPr/>
            </p14:nvContentPartPr>
            <p14:xfrm>
              <a:off x="7048440" y="14050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9080" y="139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7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Residence/Dwell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ways of modeling CTMCs:</a:t>
            </a:r>
          </a:p>
          <a:p>
            <a:pPr lvl="1"/>
            <a:r>
              <a:rPr lang="en-US" dirty="0"/>
              <a:t>dwell time in a state is (negative) </a:t>
            </a:r>
            <a:r>
              <a:rPr lang="en-US" i="1" dirty="0"/>
              <a:t>exponentially distributed</a:t>
            </a:r>
          </a:p>
          <a:p>
            <a:pPr lvl="1"/>
            <a:r>
              <a:rPr lang="en-US" dirty="0"/>
              <a:t>transition rate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 err="1"/>
                  <a:t>I.e</a:t>
                </a:r>
                <a:r>
                  <a:rPr lang="en-US" sz="2400" dirty="0"/>
                  <a:t>,.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Dwell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CTMC modeled with </a:t>
            </a:r>
            <a:r>
              <a:rPr lang="en-US" dirty="0" err="1"/>
              <a:t>n.exp</a:t>
            </a:r>
            <a:r>
              <a:rPr lang="en-US" dirty="0"/>
              <a:t>. distributed dwell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endParaRPr lang="en-US" sz="2800" b="0" dirty="0"/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758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CTMC modeled with </a:t>
            </a:r>
            <a:r>
              <a:rPr lang="en-US" dirty="0" err="1"/>
              <a:t>n.e.</a:t>
            </a:r>
            <a:r>
              <a:rPr lang="en-US" dirty="0"/>
              <a:t> distributed transition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2940113" y="4234385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113" y="4234385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465" b="-17045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107247" y="41564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47" y="41564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956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2A6A4-D1CA-1D4F-AA22-4A2E8A1B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0A58-8384-2ACE-D0DA-5A99956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07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75359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89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5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24807</TotalTime>
  <Words>3086</Words>
  <Application>Microsoft Office PowerPoint</Application>
  <PresentationFormat>Widescreen</PresentationFormat>
  <Paragraphs>576</Paragraphs>
  <Slides>45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Blackadder ITC</vt:lpstr>
      <vt:lpstr>Calibri</vt:lpstr>
      <vt:lpstr>Calibri Light</vt:lpstr>
      <vt:lpstr>Cambria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Probability of moving n steps</vt:lpstr>
      <vt:lpstr>Probabilistic CTL</vt:lpstr>
      <vt:lpstr>Probabilistic CTL</vt:lpstr>
      <vt:lpstr>Semantics</vt:lpstr>
      <vt:lpstr>PowerPoint Presentation</vt:lpstr>
      <vt:lpstr>PCTL</vt:lpstr>
      <vt:lpstr>Example PCTL formulas</vt:lpstr>
      <vt:lpstr>PCTL equivalences</vt:lpstr>
      <vt:lpstr>PCTL vs. CTL</vt:lpstr>
      <vt:lpstr>Quantitative vs. Qualitative model checking</vt:lpstr>
      <vt:lpstr>Model checking PCTL</vt:lpstr>
      <vt:lpstr>Computing P_(∼p) ψ</vt:lpstr>
      <vt:lpstr>Computing P_(∼p ) Φ U^(≤k)  Ψ</vt:lpstr>
      <vt:lpstr>Computing P_(∼p ) Φ U^(&lt;∞)  Ψ</vt:lpstr>
      <vt:lpstr>Types of problems in Probabilistic Verification</vt:lpstr>
      <vt:lpstr>PCTL</vt:lpstr>
      <vt:lpstr>PCTL vs. CTL</vt:lpstr>
      <vt:lpstr>Probabilistic vs. Nondeterministic verification </vt:lpstr>
      <vt:lpstr>Geometric distribution for discrete random variables</vt:lpstr>
      <vt:lpstr>Residence/Dwell times</vt:lpstr>
      <vt:lpstr>Continuous Time Markov Chains</vt:lpstr>
      <vt:lpstr>Exponential distribution</vt:lpstr>
      <vt:lpstr>Exponential distribution properties</vt:lpstr>
      <vt:lpstr>CTMC modeled with n.exp. distributed dwell time</vt:lpstr>
      <vt:lpstr>CTMC modeled with n.e. distributed transition rate</vt:lpstr>
      <vt:lpstr>CTMC example</vt:lpstr>
      <vt:lpstr>CTMC + PCTL</vt:lpstr>
      <vt:lpstr>PowerPoint Presentation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Bibliography</vt:lpstr>
      <vt:lpstr>Types of states in Markov chains</vt:lpstr>
      <vt:lpstr>First passage probability</vt:lpstr>
      <vt:lpstr>Stationary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534</cp:revision>
  <dcterms:created xsi:type="dcterms:W3CDTF">2018-01-04T23:14:16Z</dcterms:created>
  <dcterms:modified xsi:type="dcterms:W3CDTF">2023-10-30T20:51:12Z</dcterms:modified>
</cp:coreProperties>
</file>