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6" r:id="rId3"/>
    <p:sldId id="357" r:id="rId4"/>
    <p:sldId id="375" r:id="rId5"/>
    <p:sldId id="358" r:id="rId6"/>
    <p:sldId id="359" r:id="rId7"/>
    <p:sldId id="366" r:id="rId8"/>
    <p:sldId id="361" r:id="rId9"/>
    <p:sldId id="367" r:id="rId10"/>
    <p:sldId id="368" r:id="rId11"/>
    <p:sldId id="364" r:id="rId12"/>
    <p:sldId id="369" r:id="rId13"/>
    <p:sldId id="363" r:id="rId14"/>
    <p:sldId id="370" r:id="rId15"/>
    <p:sldId id="371" r:id="rId16"/>
    <p:sldId id="372" r:id="rId17"/>
    <p:sldId id="373" r:id="rId18"/>
    <p:sldId id="374" r:id="rId19"/>
    <p:sldId id="3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>
        <p:scale>
          <a:sx n="75" d="100"/>
          <a:sy n="75" d="100"/>
        </p:scale>
        <p:origin x="39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Convolutional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based on fixed aspect-ratio anchor boxes,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 uses Faster R-CNN for object detection: you could use this or R-CNN in Homework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basics</a:t>
            </a:r>
          </a:p>
          <a:p>
            <a:r>
              <a:rPr lang="en-US" dirty="0"/>
              <a:t>Convolutional Neural Nets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Layout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19070</TotalTime>
  <Words>1278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Convolutional Neural Networks</vt:lpstr>
      <vt:lpstr>Layout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377</cp:revision>
  <dcterms:created xsi:type="dcterms:W3CDTF">2018-01-04T23:14:16Z</dcterms:created>
  <dcterms:modified xsi:type="dcterms:W3CDTF">2018-04-17T22:17:41Z</dcterms:modified>
</cp:coreProperties>
</file>