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6" r:id="rId3"/>
    <p:sldId id="357" r:id="rId4"/>
    <p:sldId id="358" r:id="rId5"/>
    <p:sldId id="359" r:id="rId6"/>
    <p:sldId id="365" r:id="rId7"/>
    <p:sldId id="363" r:id="rId8"/>
    <p:sldId id="366" r:id="rId9"/>
    <p:sldId id="367" r:id="rId10"/>
    <p:sldId id="360" r:id="rId11"/>
    <p:sldId id="361" r:id="rId12"/>
    <p:sldId id="362" r:id="rId13"/>
    <p:sldId id="368" r:id="rId14"/>
    <p:sldId id="369" r:id="rId15"/>
    <p:sldId id="3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>
        <p:scale>
          <a:sx n="66" d="100"/>
          <a:sy n="66" d="100"/>
        </p:scale>
        <p:origin x="2061" y="11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Modulated Continuous Wave Doppler radar is popular</a:t>
            </a:r>
          </a:p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539C82-7CBD-4FFC-88A8-2161C0654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set of random variables described by an undirected graph, provides probabilistic framework to model image labeling problem</a:t>
                </a:r>
              </a:p>
              <a:p>
                <a:r>
                  <a:rPr lang="en-US" dirty="0"/>
                  <a:t>Markov random field: probability of each node in the graph is positive, and the conditional probability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respect to all nodes of the graph is equal to the conditional property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respect to only its neighbors</a:t>
                </a:r>
              </a:p>
              <a:p>
                <a:r>
                  <a:rPr lang="en-US" dirty="0"/>
                  <a:t>In image labeling, each pixel corresponds to a random variable </a:t>
                </a:r>
              </a:p>
              <a:p>
                <a:r>
                  <a:rPr lang="en-US" dirty="0"/>
                  <a:t>Goal is to assign to each random variable a label from a finite set of labels, using Maximum a Posteriori labeling using appropriate cost functions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539C82-7CBD-4FFC-88A8-2161C0654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FD1F24-863D-41E8-AC04-3E5F34FC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Random Field based 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A7012-370A-4F5C-9422-6DB76EA5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Sensing</a:t>
            </a:r>
          </a:p>
          <a:p>
            <a:pPr lvl="1"/>
            <a:r>
              <a:rPr lang="en-US" dirty="0"/>
              <a:t>Main sensors and how they 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Transducers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Units or IMUs are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03844" y="5891816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for a rotation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itself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the rotation matrix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 r="-5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21270</TotalTime>
  <Words>1091</Words>
  <Application>Microsoft Office PowerPoint</Application>
  <PresentationFormat>Widescreen</PresentationFormat>
  <Paragraphs>100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</vt:lpstr>
      <vt:lpstr>Overview</vt:lpstr>
      <vt:lpstr>Sensors</vt:lpstr>
      <vt:lpstr>Sensor selection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LiDAR</vt:lpstr>
      <vt:lpstr>Basics of Radar</vt:lpstr>
      <vt:lpstr>Sensor Fusion</vt:lpstr>
      <vt:lpstr>Markov Random Field based sensor fusion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519</cp:revision>
  <dcterms:created xsi:type="dcterms:W3CDTF">2018-01-04T23:14:16Z</dcterms:created>
  <dcterms:modified xsi:type="dcterms:W3CDTF">2018-03-22T21:59:49Z</dcterms:modified>
</cp:coreProperties>
</file>