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35" r:id="rId3"/>
    <p:sldId id="423" r:id="rId4"/>
    <p:sldId id="424" r:id="rId5"/>
    <p:sldId id="436" r:id="rId6"/>
    <p:sldId id="425" r:id="rId7"/>
    <p:sldId id="437" r:id="rId8"/>
    <p:sldId id="426" r:id="rId9"/>
    <p:sldId id="438" r:id="rId10"/>
    <p:sldId id="439" r:id="rId11"/>
    <p:sldId id="440" r:id="rId12"/>
    <p:sldId id="441" r:id="rId13"/>
    <p:sldId id="4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607039" y="5173546"/>
            <a:ext cx="1172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This lecture also some sources other than the textbooks,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0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Interpretation: </a:t>
                </a:r>
              </a:p>
              <a:p>
                <a:pPr lvl="1"/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neg. exp. dist.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399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0767" y="1332703"/>
                <a:ext cx="7105002" cy="359620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Transition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Transition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neg. exp. dist.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0767" y="1332703"/>
                <a:ext cx="7105002" cy="3596201"/>
              </a:xfrm>
              <a:blipFill>
                <a:blip r:embed="rId2"/>
                <a:stretch>
                  <a:fillRect l="-429" t="-1864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746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AB51CF-F06A-4307-B682-FD1BB2D4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  <a:p>
            <a:r>
              <a:rPr lang="en-US" dirty="0"/>
              <a:t>Continuous-time Markov Chains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5B17E-F3F4-4506-9DCD-EEA1BEC6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7B4BE-4077-4787-A4E7-7B6E2D2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9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69C43D-400F-49C1-9E74-5279B4F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Stochastic process: finite or infinite collection of random variables, indexed by time</a:t>
            </a:r>
          </a:p>
          <a:p>
            <a:pPr lvl="1"/>
            <a:r>
              <a:rPr lang="en-US" dirty="0"/>
              <a:t>Represents numeric value of some system changing randomly over time</a:t>
            </a:r>
          </a:p>
          <a:p>
            <a:pPr lvl="1"/>
            <a:r>
              <a:rPr lang="en-US" dirty="0"/>
              <a:t>Value at each time point is random number with some distribution</a:t>
            </a:r>
          </a:p>
          <a:p>
            <a:pPr lvl="1"/>
            <a:r>
              <a:rPr lang="en-US" dirty="0"/>
              <a:t>Distribution at any time may depend on some or all previous times</a:t>
            </a:r>
          </a:p>
          <a:p>
            <a:r>
              <a:rPr lang="en-US" dirty="0"/>
              <a:t>Markov chain: special case of a stochastic process</a:t>
            </a:r>
          </a:p>
          <a:p>
            <a:r>
              <a:rPr lang="en-US" dirty="0"/>
              <a:t>Markov property: A process satisfies the Markov property if it can make predictions of the future based only on its current state (i.e. future and past states of the process are independent)</a:t>
            </a:r>
          </a:p>
          <a:p>
            <a:pPr lvl="1"/>
            <a:r>
              <a:rPr lang="en-US" dirty="0"/>
              <a:t>I.e. distribution of future values depends only on the current value/state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Time-homogeneous MC : each step in the process takes the same time</a:t>
                </a:r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steps,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C880BE8-AD6C-4848-91CE-6C734E7A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CD25B1-7EA1-4F66-A82C-146EB778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in DTMC is discrete</a:t>
                </a:r>
              </a:p>
              <a:p>
                <a:r>
                  <a:rPr lang="en-US" dirty="0"/>
                  <a:t>CTMCs: </a:t>
                </a:r>
              </a:p>
              <a:p>
                <a:pPr lvl="1"/>
                <a:r>
                  <a:rPr lang="en-US" dirty="0"/>
                  <a:t>dense model of time</a:t>
                </a:r>
              </a:p>
              <a:p>
                <a:pPr lvl="1"/>
                <a:r>
                  <a:rPr lang="en-US" dirty="0"/>
                  <a:t>transitions can occur at any time</a:t>
                </a:r>
              </a:p>
              <a:p>
                <a:pPr lvl="1"/>
                <a:r>
                  <a:rPr lang="en-US" dirty="0"/>
                  <a:t>“dwell time” in a state is (negative) exponentially distributed</a:t>
                </a:r>
              </a:p>
              <a:p>
                <a:r>
                  <a:rPr lang="en-US" dirty="0"/>
                  <a:t>An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CD25B1-7EA1-4F66-A82C-146EB778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17776</TotalTime>
  <Words>947</Words>
  <Application>Microsoft Office PowerPoint</Application>
  <PresentationFormat>Widescreen</PresentationFormat>
  <Paragraphs>167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Layout</vt:lpstr>
      <vt:lpstr>Probabilistic Models</vt:lpstr>
      <vt:lpstr>Markov chains</vt:lpstr>
      <vt:lpstr>Discrete-time Markov chain (DTMC)</vt:lpstr>
      <vt:lpstr>Markov chain example: Driver modeling</vt:lpstr>
      <vt:lpstr>Markov chain: Transition probability matrix</vt:lpstr>
      <vt:lpstr>Markov Chain Analysis</vt:lpstr>
      <vt:lpstr>Continuous Time Markov Chains</vt:lpstr>
      <vt:lpstr>Exponential distribution properties</vt:lpstr>
      <vt:lpstr>CTMC example</vt:lpstr>
      <vt:lpstr>CTMC example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489</cp:revision>
  <dcterms:created xsi:type="dcterms:W3CDTF">2018-01-04T23:14:16Z</dcterms:created>
  <dcterms:modified xsi:type="dcterms:W3CDTF">2019-01-29T01:25:33Z</dcterms:modified>
</cp:coreProperties>
</file>